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3" r:id="rId4"/>
    <p:sldMasterId id="2147483759" r:id="rId5"/>
  </p:sldMasterIdLst>
  <p:notesMasterIdLst>
    <p:notesMasterId r:id="rId25"/>
  </p:notesMasterIdLst>
  <p:handoutMasterIdLst>
    <p:handoutMasterId r:id="rId26"/>
  </p:handoutMasterIdLst>
  <p:sldIdLst>
    <p:sldId id="273" r:id="rId6"/>
    <p:sldId id="285" r:id="rId7"/>
    <p:sldId id="276" r:id="rId8"/>
    <p:sldId id="277" r:id="rId9"/>
    <p:sldId id="278" r:id="rId10"/>
    <p:sldId id="279" r:id="rId11"/>
    <p:sldId id="280" r:id="rId12"/>
    <p:sldId id="281" r:id="rId13"/>
    <p:sldId id="282" r:id="rId14"/>
    <p:sldId id="283" r:id="rId15"/>
    <p:sldId id="284" r:id="rId16"/>
    <p:sldId id="286" r:id="rId17"/>
    <p:sldId id="287" r:id="rId18"/>
    <p:sldId id="288" r:id="rId19"/>
    <p:sldId id="289" r:id="rId20"/>
    <p:sldId id="290" r:id="rId21"/>
    <p:sldId id="291" r:id="rId22"/>
    <p:sldId id="292" r:id="rId23"/>
    <p:sldId id="274" r:id="rId2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ina Haggerty" initials="KH" lastIdx="36" clrIdx="0"/>
  <p:cmAuthor id="2" name="Rachel Stevens" initials="RS" lastIdx="2" clrIdx="1">
    <p:extLst/>
  </p:cmAuthor>
  <p:cmAuthor id="3" name="Rachel Stevens" initials="RS [2]" lastIdx="1" clrIdx="2">
    <p:extLst/>
  </p:cmAuthor>
  <p:cmAuthor id="4" name="Rachel Stevens" initials="RS [3]" lastIdx="1" clrIdx="3">
    <p:extLst/>
  </p:cmAuthor>
  <p:cmAuthor id="5" name="Rachel Stevens" initials="RS [4]" lastIdx="1" clrIdx="4">
    <p:extLst/>
  </p:cmAuthor>
  <p:cmAuthor id="6" name="Rachel Stevens" initials="RS [5]" lastIdx="1" clrIdx="5">
    <p:extLst/>
  </p:cmAuthor>
  <p:cmAuthor id="7" name="Rachel Stevens" initials="RS [6]" lastIdx="1" clrIdx="6">
    <p:extLst/>
  </p:cmAuthor>
  <p:cmAuthor id="8" name="Rachel Stevens" initials="RS [7]" lastIdx="1" clrIdx="7">
    <p:extLst/>
  </p:cmAuthor>
  <p:cmAuthor id="9" name="Rachel Stevens" initials="RS [8]" lastIdx="1" clrIdx="8">
    <p:extLst/>
  </p:cmAuthor>
  <p:cmAuthor id="10" name="Rachel Stevens" initials="RS [9]" lastIdx="1" clrIdx="9">
    <p:extLst/>
  </p:cmAuthor>
  <p:cmAuthor id="11" name="Rachel Stevens" initials="RS [10]" lastIdx="1" clrIdx="10">
    <p:extLst/>
  </p:cmAuthor>
  <p:cmAuthor id="12" name="Rachel Stevens" initials="RS [11]" lastIdx="1" clrIdx="11">
    <p:extLst/>
  </p:cmAuthor>
  <p:cmAuthor id="13" name="Rachel Stevens" initials="RS [12]" lastIdx="1" clrIdx="12">
    <p:extLst/>
  </p:cmAuthor>
  <p:cmAuthor id="14" name="Rachel Stevens" initials="RS [13]" lastIdx="1" clrIdx="13">
    <p:extLst/>
  </p:cmAuthor>
  <p:cmAuthor id="15" name="Rachel Stevens" initials="RS [14]" lastIdx="1" clrIdx="14">
    <p:extLst/>
  </p:cmAuthor>
  <p:cmAuthor id="16" name="Rachel Stevens" initials="RS [15]" lastIdx="1" clrIdx="15">
    <p:extLst/>
  </p:cmAuthor>
  <p:cmAuthor id="17" name="Rachel Stevens" initials="RS [16]" lastIdx="1" clrIdx="16">
    <p:extLst/>
  </p:cmAuthor>
  <p:cmAuthor id="18" name="Rickard, Melanie" initials="RM" lastIdx="9" clrIdx="1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A1"/>
    <a:srgbClr val="0C1BA8"/>
    <a:srgbClr val="E4610F"/>
    <a:srgbClr val="FFFFFF"/>
    <a:srgbClr val="EBEBEC"/>
    <a:srgbClr val="6C6C6C"/>
    <a:srgbClr val="55575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22" autoAdjust="0"/>
    <p:restoredTop sz="96370" autoAdjust="0"/>
  </p:normalViewPr>
  <p:slideViewPr>
    <p:cSldViewPr snapToGrid="0" snapToObjects="1">
      <p:cViewPr varScale="1">
        <p:scale>
          <a:sx n="111" d="100"/>
          <a:sy n="111" d="100"/>
        </p:scale>
        <p:origin x="1236" y="10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snapToObjects="1" showGuides="1">
      <p:cViewPr varScale="1">
        <p:scale>
          <a:sx n="62" d="100"/>
          <a:sy n="62" d="100"/>
        </p:scale>
        <p:origin x="203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870C1AE-E104-4D3A-907F-567DB33B884D}" type="slidenum">
              <a:rPr lang="en-US" smtClean="0"/>
              <a:t>‹#›</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7879" y="210610"/>
            <a:ext cx="2617216" cy="276044"/>
          </a:xfrm>
          <a:prstGeom prst="rect">
            <a:avLst/>
          </a:prstGeom>
        </p:spPr>
      </p:pic>
    </p:spTree>
    <p:extLst>
      <p:ext uri="{BB962C8B-B14F-4D97-AF65-F5344CB8AC3E}">
        <p14:creationId xmlns:p14="http://schemas.microsoft.com/office/powerpoint/2010/main" val="29918077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9"/>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8DF254-2EC7-45F9-BD30-BE0E7C158C9E}" type="slidenum">
              <a:rPr lang="en-US" smtClean="0"/>
              <a:t>‹#›</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2185" y="175311"/>
            <a:ext cx="2617216" cy="276043"/>
          </a:xfrm>
          <a:prstGeom prst="rect">
            <a:avLst/>
          </a:prstGeom>
        </p:spPr>
      </p:pic>
    </p:spTree>
    <p:extLst>
      <p:ext uri="{BB962C8B-B14F-4D97-AF65-F5344CB8AC3E}">
        <p14:creationId xmlns:p14="http://schemas.microsoft.com/office/powerpoint/2010/main" val="362851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Orange"/>
          <p:cNvSpPr/>
          <p:nvPr userDrawn="1"/>
        </p:nvSpPr>
        <p:spPr>
          <a:xfrm>
            <a:off x="-9144" y="1792224"/>
            <a:ext cx="9153144" cy="5065776"/>
          </a:xfrm>
          <a:prstGeom prst="rect">
            <a:avLst/>
          </a:pr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sp>
        <p:nvSpPr>
          <p:cNvPr id="2" name="Title"/>
          <p:cNvSpPr>
            <a:spLocks noGrp="1"/>
          </p:cNvSpPr>
          <p:nvPr>
            <p:ph type="ctrTitle" hasCustomPrompt="1"/>
          </p:nvPr>
        </p:nvSpPr>
        <p:spPr>
          <a:xfrm>
            <a:off x="541231" y="2279809"/>
            <a:ext cx="8057464" cy="500697"/>
          </a:xfrm>
        </p:spPr>
        <p:txBody>
          <a:bodyPr lIns="0" tIns="0" rIns="0" bIns="0" anchor="t">
            <a:noAutofit/>
          </a:bodyPr>
          <a:lstStyle>
            <a:lvl1pPr algn="l">
              <a:defRPr sz="3800" cap="all" baseline="0">
                <a:solidFill>
                  <a:srgbClr val="FFFFFF"/>
                </a:solidFill>
              </a:defRPr>
            </a:lvl1pPr>
          </a:lstStyle>
          <a:p>
            <a:r>
              <a:rPr lang="en-US" dirty="0"/>
              <a:t>Presentation title</a:t>
            </a:r>
          </a:p>
        </p:txBody>
      </p:sp>
      <p:sp>
        <p:nvSpPr>
          <p:cNvPr id="3" name="Subtitle"/>
          <p:cNvSpPr>
            <a:spLocks noGrp="1"/>
          </p:cNvSpPr>
          <p:nvPr>
            <p:ph type="subTitle" idx="1" hasCustomPrompt="1"/>
          </p:nvPr>
        </p:nvSpPr>
        <p:spPr>
          <a:xfrm>
            <a:off x="541231" y="2967831"/>
            <a:ext cx="6609664" cy="509587"/>
          </a:xfrm>
          <a:prstGeom prst="rect">
            <a:avLst/>
          </a:prstGeom>
        </p:spPr>
        <p:txBody>
          <a:bodyPr lIns="0" tIns="0" rIns="0" bIns="0" anchor="t">
            <a:normAutofit/>
          </a:bodyPr>
          <a:lstStyle>
            <a:lvl1pPr marL="0" indent="0" algn="l">
              <a:buNone/>
              <a:defRPr sz="2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sp>
        <p:nvSpPr>
          <p:cNvPr id="10" name="Date"/>
          <p:cNvSpPr>
            <a:spLocks noGrp="1"/>
          </p:cNvSpPr>
          <p:nvPr>
            <p:ph type="body" sz="quarter" idx="10" hasCustomPrompt="1"/>
          </p:nvPr>
        </p:nvSpPr>
        <p:spPr>
          <a:xfrm>
            <a:off x="541231" y="4017168"/>
            <a:ext cx="5565775" cy="523875"/>
          </a:xfrm>
          <a:prstGeom prst="rect">
            <a:avLst/>
          </a:prstGeom>
        </p:spPr>
        <p:txBody>
          <a:bodyPr lIns="0" tIns="0">
            <a:normAutofit/>
          </a:bodyPr>
          <a:lstStyle>
            <a:lvl1pPr marL="0" indent="0">
              <a:buFontTx/>
              <a:buNone/>
              <a:defRPr sz="1800">
                <a:solidFill>
                  <a:schemeClr val="tx1"/>
                </a:solidFill>
              </a:defRPr>
            </a:lvl1pPr>
          </a:lstStyle>
          <a:p>
            <a:pPr lvl="0"/>
            <a:r>
              <a:rPr lang="en-US" dirty="0"/>
              <a:t>Date</a:t>
            </a:r>
          </a:p>
        </p:txBody>
      </p:sp>
      <p:cxnSp>
        <p:nvCxnSpPr>
          <p:cNvPr id="17" name="Diagonal Line 2"/>
          <p:cNvCxnSpPr/>
          <p:nvPr userDrawn="1"/>
        </p:nvCxnSpPr>
        <p:spPr>
          <a:xfrm flipH="1">
            <a:off x="5095875" y="2898648"/>
            <a:ext cx="4057270" cy="3959352"/>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18" name="Diagonal Line 1"/>
          <p:cNvCxnSpPr/>
          <p:nvPr userDrawn="1"/>
        </p:nvCxnSpPr>
        <p:spPr>
          <a:xfrm flipH="1">
            <a:off x="6794500" y="4445793"/>
            <a:ext cx="2349501" cy="2412207"/>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22" name="Horizontal Line"/>
          <p:cNvCxnSpPr/>
          <p:nvPr userDrawn="1"/>
        </p:nvCxnSpPr>
        <p:spPr>
          <a:xfrm flipH="1">
            <a:off x="1" y="6015323"/>
            <a:ext cx="9153143" cy="0"/>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11" name="Large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3893" y="396000"/>
            <a:ext cx="3419856" cy="367233"/>
          </a:xfrm>
          <a:prstGeom prst="rect">
            <a:avLst/>
          </a:prstGeom>
        </p:spPr>
      </p:pic>
    </p:spTree>
    <p:extLst>
      <p:ext uri="{BB962C8B-B14F-4D97-AF65-F5344CB8AC3E}">
        <p14:creationId xmlns:p14="http://schemas.microsoft.com/office/powerpoint/2010/main" val="256692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Kicker">
    <p:spTree>
      <p:nvGrpSpPr>
        <p:cNvPr id="1" name=""/>
        <p:cNvGrpSpPr/>
        <p:nvPr/>
      </p:nvGrpSpPr>
      <p:grpSpPr>
        <a:xfrm>
          <a:off x="0" y="0"/>
          <a:ext cx="0" cy="0"/>
          <a:chOff x="0" y="0"/>
          <a:chExt cx="0" cy="0"/>
        </a:xfrm>
      </p:grpSpPr>
      <p:sp>
        <p:nvSpPr>
          <p:cNvPr id="3" name="Kicker"/>
          <p:cNvSpPr>
            <a:spLocks noGrp="1"/>
          </p:cNvSpPr>
          <p:nvPr>
            <p:ph type="body" sz="quarter" idx="1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Tree>
    <p:extLst>
      <p:ext uri="{BB962C8B-B14F-4D97-AF65-F5344CB8AC3E}">
        <p14:creationId xmlns:p14="http://schemas.microsoft.com/office/powerpoint/2010/main" val="1067854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Content, Callout">
    <p:spTree>
      <p:nvGrpSpPr>
        <p:cNvPr id="1" name=""/>
        <p:cNvGrpSpPr/>
        <p:nvPr/>
      </p:nvGrpSpPr>
      <p:grpSpPr>
        <a:xfrm>
          <a:off x="0" y="0"/>
          <a:ext cx="0" cy="0"/>
          <a:chOff x="0" y="0"/>
          <a:chExt cx="0" cy="0"/>
        </a:xfrm>
      </p:grpSpPr>
      <p:sp>
        <p:nvSpPr>
          <p:cNvPr id="9" name="Title"/>
          <p:cNvSpPr>
            <a:spLocks noGrp="1"/>
          </p:cNvSpPr>
          <p:nvPr>
            <p:ph type="title" hasCustomPrompt="1"/>
          </p:nvPr>
        </p:nvSpPr>
        <p:spPr>
          <a:xfrm>
            <a:off x="540000" y="1008000"/>
            <a:ext cx="5292000" cy="630000"/>
          </a:xfrm>
        </p:spPr>
        <p:txBody>
          <a:bodyPr/>
          <a:lstStyle>
            <a:lvl1pPr>
              <a:defRPr/>
            </a:lvl1pPr>
          </a:lstStyle>
          <a:p>
            <a:r>
              <a:rPr lang="en-US" dirty="0"/>
              <a:t>Add title</a:t>
            </a:r>
            <a:endParaRPr lang="en-GB" dirty="0"/>
          </a:p>
        </p:txBody>
      </p:sp>
      <p:sp>
        <p:nvSpPr>
          <p:cNvPr id="3" name="Content"/>
          <p:cNvSpPr>
            <a:spLocks noGrp="1"/>
          </p:cNvSpPr>
          <p:nvPr userDrawn="1">
            <p:ph idx="1" hasCustomPrompt="1"/>
          </p:nvPr>
        </p:nvSpPr>
        <p:spPr>
          <a:xfrm>
            <a:off x="540587" y="1759226"/>
            <a:ext cx="5292000" cy="3901799"/>
          </a:xfrm>
          <a:prstGeom prst="rect">
            <a:avLst/>
          </a:prstGeom>
        </p:spPr>
        <p:txBody>
          <a:bodyPr lIns="0" tIns="0" anchor="t" anchorCtr="0">
            <a:normAutofit/>
          </a:bodyPr>
          <a:lstStyle>
            <a:lvl1pPr marL="0" marR="0" indent="0" algn="l"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sz="1800" baseline="0">
                <a:solidFill>
                  <a:srgbClr val="000000"/>
                </a:solidFill>
              </a:defRPr>
            </a:lvl1pPr>
            <a:lvl2pPr>
              <a:defRPr>
                <a:solidFill>
                  <a:schemeClr val="tx1"/>
                </a:solidFill>
              </a:defRPr>
            </a:lvl2pPr>
            <a:lvl3pPr>
              <a:defRPr>
                <a:solidFill>
                  <a:srgbClr val="000000"/>
                </a:solidFill>
              </a:defRPr>
            </a:lvl3pPr>
            <a:lvl4pPr>
              <a:defRPr>
                <a:solidFill>
                  <a:srgbClr val="000000"/>
                </a:solidFill>
              </a:defRPr>
            </a:lvl4pPr>
            <a:lvl5pPr>
              <a:defRPr>
                <a:solidFill>
                  <a:srgbClr val="000000"/>
                </a:solidFill>
              </a:defRPr>
            </a:lvl5pPr>
          </a:lstStyle>
          <a:p>
            <a:pPr lvl="1"/>
            <a:r>
              <a:rPr lang="en-US" dirty="0"/>
              <a:t>Click to add text, tables, charts, smart art, pictures or media</a:t>
            </a:r>
          </a:p>
        </p:txBody>
      </p:sp>
      <p:sp>
        <p:nvSpPr>
          <p:cNvPr id="5" name="Kicker"/>
          <p:cNvSpPr>
            <a:spLocks noGrp="1"/>
          </p:cNvSpPr>
          <p:nvPr>
            <p:ph type="body" sz="quarter" idx="15" hasCustomPrompt="1"/>
          </p:nvPr>
        </p:nvSpPr>
        <p:spPr>
          <a:xfrm>
            <a:off x="540000" y="5778122"/>
            <a:ext cx="8064000" cy="522000"/>
          </a:xfrm>
          <a:solidFill>
            <a:schemeClr val="tx2"/>
          </a:solidFill>
          <a:ln>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2" name="Top Foldover Box"/>
          <p:cNvSpPr/>
          <p:nvPr userDrawn="1"/>
        </p:nvSpPr>
        <p:spPr>
          <a:xfrm>
            <a:off x="6088291" y="1868557"/>
            <a:ext cx="2520000" cy="360000"/>
          </a:xfrm>
          <a:custGeom>
            <a:avLst/>
            <a:gdLst>
              <a:gd name="connsiteX0" fmla="*/ 180000 w 2520000"/>
              <a:gd name="connsiteY0" fmla="*/ 0 h 360000"/>
              <a:gd name="connsiteX1" fmla="*/ 2520000 w 2520000"/>
              <a:gd name="connsiteY1" fmla="*/ 0 h 360000"/>
              <a:gd name="connsiteX2" fmla="*/ 2520000 w 2520000"/>
              <a:gd name="connsiteY2" fmla="*/ 360000 h 360000"/>
              <a:gd name="connsiteX3" fmla="*/ 0 w 2520000"/>
              <a:gd name="connsiteY3" fmla="*/ 360000 h 360000"/>
              <a:gd name="connsiteX4" fmla="*/ 0 w 2520000"/>
              <a:gd name="connsiteY4" fmla="*/ 180000 h 36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0000" h="360000">
                <a:moveTo>
                  <a:pt x="180000" y="0"/>
                </a:moveTo>
                <a:lnTo>
                  <a:pt x="2520000" y="0"/>
                </a:lnTo>
                <a:lnTo>
                  <a:pt x="2520000" y="360000"/>
                </a:lnTo>
                <a:lnTo>
                  <a:pt x="0" y="360000"/>
                </a:lnTo>
                <a:lnTo>
                  <a:pt x="0" y="180000"/>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Foldover Corner"/>
          <p:cNvSpPr>
            <a:spLocks/>
          </p:cNvSpPr>
          <p:nvPr userDrawn="1"/>
        </p:nvSpPr>
        <p:spPr>
          <a:xfrm>
            <a:off x="6088291" y="1868557"/>
            <a:ext cx="180000" cy="180000"/>
          </a:xfrm>
          <a:custGeom>
            <a:avLst/>
            <a:gdLst>
              <a:gd name="connsiteX0" fmla="*/ 0 w 274320"/>
              <a:gd name="connsiteY0" fmla="*/ 0 h 274320"/>
              <a:gd name="connsiteX1" fmla="*/ 274320 w 274320"/>
              <a:gd name="connsiteY1" fmla="*/ 0 h 274320"/>
              <a:gd name="connsiteX2" fmla="*/ 274320 w 274320"/>
              <a:gd name="connsiteY2" fmla="*/ 274320 h 274320"/>
              <a:gd name="connsiteX3" fmla="*/ 0 w 274320"/>
              <a:gd name="connsiteY3" fmla="*/ 274320 h 274320"/>
              <a:gd name="connsiteX4" fmla="*/ 0 w 274320"/>
              <a:gd name="connsiteY4" fmla="*/ 0 h 274320"/>
              <a:gd name="connsiteX0" fmla="*/ 0 w 274320"/>
              <a:gd name="connsiteY0" fmla="*/ 274320 h 274320"/>
              <a:gd name="connsiteX1" fmla="*/ 274320 w 274320"/>
              <a:gd name="connsiteY1" fmla="*/ 0 h 274320"/>
              <a:gd name="connsiteX2" fmla="*/ 274320 w 274320"/>
              <a:gd name="connsiteY2" fmla="*/ 274320 h 274320"/>
              <a:gd name="connsiteX3" fmla="*/ 0 w 274320"/>
              <a:gd name="connsiteY3" fmla="*/ 274320 h 274320"/>
            </a:gdLst>
            <a:ahLst/>
            <a:cxnLst>
              <a:cxn ang="0">
                <a:pos x="connsiteX0" y="connsiteY0"/>
              </a:cxn>
              <a:cxn ang="0">
                <a:pos x="connsiteX1" y="connsiteY1"/>
              </a:cxn>
              <a:cxn ang="0">
                <a:pos x="connsiteX2" y="connsiteY2"/>
              </a:cxn>
              <a:cxn ang="0">
                <a:pos x="connsiteX3" y="connsiteY3"/>
              </a:cxn>
            </a:cxnLst>
            <a:rect l="l" t="t" r="r" b="b"/>
            <a:pathLst>
              <a:path w="274320" h="274320">
                <a:moveTo>
                  <a:pt x="0" y="274320"/>
                </a:moveTo>
                <a:lnTo>
                  <a:pt x="274320" y="0"/>
                </a:lnTo>
                <a:lnTo>
                  <a:pt x="274320" y="274320"/>
                </a:lnTo>
                <a:lnTo>
                  <a:pt x="0" y="274320"/>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 Foldover Box"/>
          <p:cNvSpPr>
            <a:spLocks noGrp="1"/>
          </p:cNvSpPr>
          <p:nvPr userDrawn="1">
            <p:ph type="body" sz="quarter" idx="14" hasCustomPrompt="1"/>
          </p:nvPr>
        </p:nvSpPr>
        <p:spPr>
          <a:xfrm>
            <a:off x="6088291" y="2051487"/>
            <a:ext cx="2520000" cy="1537308"/>
          </a:xfrm>
          <a:prstGeom prst="rect">
            <a:avLst/>
          </a:prstGeom>
          <a:solidFill>
            <a:schemeClr val="accent1"/>
          </a:solidFill>
          <a:ln>
            <a:noFill/>
          </a:ln>
        </p:spPr>
        <p:txBody>
          <a:bodyPr wrap="square" lIns="216000" tIns="0" rIns="216000" bIns="288000">
            <a:spAutoFit/>
          </a:bodyPr>
          <a:lstStyle>
            <a:lvl1pPr marL="0" marR="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sz="1800" b="1" baseline="0">
                <a:solidFill>
                  <a:schemeClr val="bg1"/>
                </a:solidFill>
              </a:defRPr>
            </a:lvl1pPr>
            <a:lvl2pPr marL="457200" indent="0">
              <a:buNone/>
              <a:defRPr>
                <a:solidFill>
                  <a:schemeClr val="tx1"/>
                </a:solidFill>
              </a:defRPr>
            </a:lvl2pPr>
            <a:lvl3pPr marL="914400" indent="0">
              <a:buNone/>
              <a:defRPr>
                <a:solidFill>
                  <a:schemeClr val="tx1"/>
                </a:solidFill>
              </a:defRPr>
            </a:lvl3pPr>
            <a:lvl4pPr marL="1371600" indent="0">
              <a:buNone/>
              <a:defRPr>
                <a:solidFill>
                  <a:schemeClr val="tx1"/>
                </a:solidFill>
              </a:defRPr>
            </a:lvl4pPr>
            <a:lvl5pPr marL="1828800" indent="0">
              <a:buNone/>
              <a:defRPr>
                <a:solidFill>
                  <a:schemeClr val="tx1"/>
                </a:solidFill>
              </a:defRPr>
            </a:lvl5pPr>
          </a:lstStyle>
          <a:p>
            <a:pPr marL="0" marR="0" lvl="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a:pPr>
            <a:r>
              <a:rPr lang="en-US" dirty="0"/>
              <a:t>Edit call out text. Do not change the width of box, will adjust vertically automatically.</a:t>
            </a:r>
          </a:p>
        </p:txBody>
      </p:sp>
    </p:spTree>
    <p:extLst>
      <p:ext uri="{BB962C8B-B14F-4D97-AF65-F5344CB8AC3E}">
        <p14:creationId xmlns:p14="http://schemas.microsoft.com/office/powerpoint/2010/main" val="1699571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Divider Slide Orange">
    <p:spTree>
      <p:nvGrpSpPr>
        <p:cNvPr id="1" name=""/>
        <p:cNvGrpSpPr/>
        <p:nvPr/>
      </p:nvGrpSpPr>
      <p:grpSpPr>
        <a:xfrm>
          <a:off x="0" y="0"/>
          <a:ext cx="0" cy="0"/>
          <a:chOff x="0" y="0"/>
          <a:chExt cx="0" cy="0"/>
        </a:xfrm>
      </p:grpSpPr>
      <p:sp>
        <p:nvSpPr>
          <p:cNvPr id="17" name="Foldover Box"/>
          <p:cNvSpPr/>
          <p:nvPr userDrawn="1"/>
        </p:nvSpPr>
        <p:spPr>
          <a:xfrm>
            <a:off x="540000" y="1620000"/>
            <a:ext cx="8064000" cy="4698000"/>
          </a:xfrm>
          <a:custGeom>
            <a:avLst/>
            <a:gdLst>
              <a:gd name="connsiteX0" fmla="*/ 280737 w 8064000"/>
              <a:gd name="connsiteY0" fmla="*/ 0 h 4698000"/>
              <a:gd name="connsiteX1" fmla="*/ 8064000 w 8064000"/>
              <a:gd name="connsiteY1" fmla="*/ 0 h 4698000"/>
              <a:gd name="connsiteX2" fmla="*/ 8064000 w 8064000"/>
              <a:gd name="connsiteY2" fmla="*/ 4698000 h 4698000"/>
              <a:gd name="connsiteX3" fmla="*/ 0 w 8064000"/>
              <a:gd name="connsiteY3" fmla="*/ 4698000 h 4698000"/>
              <a:gd name="connsiteX4" fmla="*/ 0 w 8064000"/>
              <a:gd name="connsiteY4" fmla="*/ 275113 h 46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4698000">
                <a:moveTo>
                  <a:pt x="280737" y="0"/>
                </a:moveTo>
                <a:lnTo>
                  <a:pt x="8064000" y="0"/>
                </a:lnTo>
                <a:lnTo>
                  <a:pt x="8064000" y="4698000"/>
                </a:lnTo>
                <a:lnTo>
                  <a:pt x="0" y="4698000"/>
                </a:lnTo>
                <a:lnTo>
                  <a:pt x="0" y="275113"/>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Foldover Corner"/>
          <p:cNvSpPr/>
          <p:nvPr userDrawn="1"/>
        </p:nvSpPr>
        <p:spPr>
          <a:xfrm>
            <a:off x="537076" y="1620000"/>
            <a:ext cx="280737" cy="275113"/>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p:ph type="ctrTitle" hasCustomPrompt="1"/>
          </p:nvPr>
        </p:nvSpPr>
        <p:spPr>
          <a:xfrm>
            <a:off x="900000" y="1980000"/>
            <a:ext cx="6858000" cy="481848"/>
          </a:xfrm>
        </p:spPr>
        <p:txBody>
          <a:bodyPr lIns="0" tIns="0" anchor="t">
            <a:noAutofit/>
          </a:bodyPr>
          <a:lstStyle>
            <a:lvl1pPr algn="l">
              <a:spcAft>
                <a:spcPts val="300"/>
              </a:spcAft>
              <a:defRPr sz="3600">
                <a:solidFill>
                  <a:schemeClr val="bg1"/>
                </a:solidFill>
              </a:defRPr>
            </a:lvl1pPr>
          </a:lstStyle>
          <a:p>
            <a:r>
              <a:rPr lang="en-US" dirty="0"/>
              <a:t>Section Title</a:t>
            </a:r>
          </a:p>
        </p:txBody>
      </p:sp>
      <p:pic>
        <p:nvPicPr>
          <p:cNvPr id="15" name="Mid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60000" y="396000"/>
            <a:ext cx="2829600" cy="303850"/>
          </a:xfrm>
          <a:prstGeom prst="rect">
            <a:avLst/>
          </a:prstGeom>
        </p:spPr>
      </p:pic>
    </p:spTree>
    <p:extLst>
      <p:ext uri="{BB962C8B-B14F-4D97-AF65-F5344CB8AC3E}">
        <p14:creationId xmlns:p14="http://schemas.microsoft.com/office/powerpoint/2010/main" val="264915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ivider Slide Grey">
    <p:spTree>
      <p:nvGrpSpPr>
        <p:cNvPr id="1" name=""/>
        <p:cNvGrpSpPr/>
        <p:nvPr/>
      </p:nvGrpSpPr>
      <p:grpSpPr>
        <a:xfrm>
          <a:off x="0" y="0"/>
          <a:ext cx="0" cy="0"/>
          <a:chOff x="0" y="0"/>
          <a:chExt cx="0" cy="0"/>
        </a:xfrm>
      </p:grpSpPr>
      <p:sp>
        <p:nvSpPr>
          <p:cNvPr id="10" name="Foldover Box"/>
          <p:cNvSpPr/>
          <p:nvPr userDrawn="1"/>
        </p:nvSpPr>
        <p:spPr>
          <a:xfrm>
            <a:off x="540000" y="1620000"/>
            <a:ext cx="8064000" cy="4698000"/>
          </a:xfrm>
          <a:custGeom>
            <a:avLst/>
            <a:gdLst>
              <a:gd name="connsiteX0" fmla="*/ 280737 w 8064000"/>
              <a:gd name="connsiteY0" fmla="*/ 0 h 4698000"/>
              <a:gd name="connsiteX1" fmla="*/ 8064000 w 8064000"/>
              <a:gd name="connsiteY1" fmla="*/ 0 h 4698000"/>
              <a:gd name="connsiteX2" fmla="*/ 8064000 w 8064000"/>
              <a:gd name="connsiteY2" fmla="*/ 4698000 h 4698000"/>
              <a:gd name="connsiteX3" fmla="*/ 0 w 8064000"/>
              <a:gd name="connsiteY3" fmla="*/ 4698000 h 4698000"/>
              <a:gd name="connsiteX4" fmla="*/ 0 w 8064000"/>
              <a:gd name="connsiteY4" fmla="*/ 275113 h 46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4698000">
                <a:moveTo>
                  <a:pt x="280737" y="0"/>
                </a:moveTo>
                <a:lnTo>
                  <a:pt x="8064000" y="0"/>
                </a:lnTo>
                <a:lnTo>
                  <a:pt x="8064000" y="4698000"/>
                </a:lnTo>
                <a:lnTo>
                  <a:pt x="0" y="4698000"/>
                </a:lnTo>
                <a:lnTo>
                  <a:pt x="0" y="275113"/>
                </a:lnTo>
                <a:close/>
              </a:path>
            </a:pathLst>
          </a:custGeom>
          <a:solidFill>
            <a:schemeClr val="bg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Foldover Corner"/>
          <p:cNvSpPr/>
          <p:nvPr userDrawn="1"/>
        </p:nvSpPr>
        <p:spPr>
          <a:xfrm>
            <a:off x="540000" y="1620000"/>
            <a:ext cx="280737" cy="275113"/>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p:ph type="ctrTitle" hasCustomPrompt="1"/>
          </p:nvPr>
        </p:nvSpPr>
        <p:spPr>
          <a:xfrm>
            <a:off x="900000" y="1980000"/>
            <a:ext cx="6858000" cy="481848"/>
          </a:xfrm>
        </p:spPr>
        <p:txBody>
          <a:bodyPr lIns="0" tIns="0" anchor="t">
            <a:noAutofit/>
          </a:bodyPr>
          <a:lstStyle>
            <a:lvl1pPr algn="l">
              <a:spcAft>
                <a:spcPts val="300"/>
              </a:spcAft>
              <a:defRPr sz="3600">
                <a:solidFill>
                  <a:schemeClr val="bg1"/>
                </a:solidFill>
              </a:defRPr>
            </a:lvl1pPr>
          </a:lstStyle>
          <a:p>
            <a:r>
              <a:rPr lang="en-US" dirty="0"/>
              <a:t>Section Title</a:t>
            </a:r>
          </a:p>
        </p:txBody>
      </p:sp>
      <p:pic>
        <p:nvPicPr>
          <p:cNvPr id="15" name="Mid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60000" y="396000"/>
            <a:ext cx="2829600" cy="303850"/>
          </a:xfrm>
          <a:prstGeom prst="rect">
            <a:avLst/>
          </a:prstGeom>
        </p:spPr>
      </p:pic>
    </p:spTree>
    <p:extLst>
      <p:ext uri="{BB962C8B-B14F-4D97-AF65-F5344CB8AC3E}">
        <p14:creationId xmlns:p14="http://schemas.microsoft.com/office/powerpoint/2010/main" val="296366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2 Content w Titles">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baseline="0"/>
            </a:lvl1pPr>
          </a:lstStyle>
          <a:p>
            <a:r>
              <a:rPr lang="en-US" dirty="0"/>
              <a:t>Add title</a:t>
            </a:r>
            <a:endParaRPr lang="en-GB" dirty="0"/>
          </a:p>
        </p:txBody>
      </p:sp>
      <p:sp>
        <p:nvSpPr>
          <p:cNvPr id="3" name="Kicker"/>
          <p:cNvSpPr>
            <a:spLocks noGrp="1"/>
          </p:cNvSpPr>
          <p:nvPr>
            <p:ph type="body" sz="quarter" idx="2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5" name="Content Left"/>
          <p:cNvSpPr>
            <a:spLocks noGrp="1"/>
          </p:cNvSpPr>
          <p:nvPr>
            <p:ph sz="quarter" idx="16" hasCustomPrompt="1"/>
          </p:nvPr>
        </p:nvSpPr>
        <p:spPr>
          <a:xfrm>
            <a:off x="540588" y="2162175"/>
            <a:ext cx="3906000" cy="3498850"/>
          </a:xfrm>
        </p:spPr>
        <p:txBody>
          <a:bodyPr/>
          <a:lstStyle>
            <a:lvl2pPr>
              <a:defRPr baseline="0">
                <a:solidFill>
                  <a:schemeClr val="tx1"/>
                </a:solidFill>
              </a:defRPr>
            </a:lvl2pPr>
          </a:lstStyle>
          <a:p>
            <a:pPr lvl="1"/>
            <a:r>
              <a:rPr lang="en-GB" dirty="0"/>
              <a:t>Click to add text, tables, charts, smart art, pictures or media</a:t>
            </a:r>
          </a:p>
        </p:txBody>
      </p:sp>
      <p:sp>
        <p:nvSpPr>
          <p:cNvPr id="17" name="Org Heading Left"/>
          <p:cNvSpPr>
            <a:spLocks noGrp="1"/>
          </p:cNvSpPr>
          <p:nvPr>
            <p:ph type="body" sz="quarter" idx="17" hasCustomPrompt="1"/>
          </p:nvPr>
        </p:nvSpPr>
        <p:spPr>
          <a:xfrm>
            <a:off x="540588" y="1755097"/>
            <a:ext cx="3906000" cy="405490"/>
          </a:xfrm>
        </p:spPr>
        <p:txBody>
          <a:bodyPr tIns="0" bIns="0" anchor="ctr">
            <a:norm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lang="en-US" sz="2400" b="1" kern="1200" dirty="0" smtClean="0">
                <a:solidFill>
                  <a:schemeClr val="accent1"/>
                </a:solidFill>
                <a:latin typeface="+mn-lt"/>
                <a:ea typeface="+mn-ea"/>
                <a:cs typeface="+mn-cs"/>
              </a:defRPr>
            </a:lvl1pPr>
          </a:lstStyle>
          <a:p>
            <a:pPr marL="0" lv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pPr>
            <a:r>
              <a:rPr lang="en-US" dirty="0"/>
              <a:t>Add heading</a:t>
            </a:r>
          </a:p>
        </p:txBody>
      </p:sp>
      <p:sp>
        <p:nvSpPr>
          <p:cNvPr id="27" name="Content Right"/>
          <p:cNvSpPr>
            <a:spLocks noGrp="1"/>
          </p:cNvSpPr>
          <p:nvPr>
            <p:ph sz="quarter" idx="18" hasCustomPrompt="1"/>
          </p:nvPr>
        </p:nvSpPr>
        <p:spPr>
          <a:xfrm>
            <a:off x="4698000" y="2162175"/>
            <a:ext cx="3906000" cy="3498850"/>
          </a:xfrm>
        </p:spPr>
        <p:txBody>
          <a:bodyPr/>
          <a:lstStyle>
            <a:lvl2pPr>
              <a:defRPr>
                <a:solidFill>
                  <a:schemeClr val="tx1"/>
                </a:solidFill>
              </a:defRPr>
            </a:lvl2pPr>
          </a:lstStyle>
          <a:p>
            <a:pPr lvl="1"/>
            <a:r>
              <a:rPr lang="en-GB" dirty="0"/>
              <a:t>Click to add text, tables, charts, smart art, pictures or media</a:t>
            </a:r>
          </a:p>
        </p:txBody>
      </p:sp>
      <p:sp>
        <p:nvSpPr>
          <p:cNvPr id="29" name="Org Heading Right"/>
          <p:cNvSpPr>
            <a:spLocks noGrp="1"/>
          </p:cNvSpPr>
          <p:nvPr>
            <p:ph type="body" sz="quarter" idx="19" hasCustomPrompt="1"/>
          </p:nvPr>
        </p:nvSpPr>
        <p:spPr>
          <a:xfrm>
            <a:off x="4698750" y="1755097"/>
            <a:ext cx="3905250" cy="405491"/>
          </a:xfrm>
        </p:spPr>
        <p:txBody>
          <a:bodyPr tIns="0" bIns="0" anchor="ctr">
            <a:no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lang="en-GB" sz="2400" b="1" kern="1200" dirty="0" smtClean="0">
                <a:solidFill>
                  <a:schemeClr val="accent1"/>
                </a:solidFill>
                <a:latin typeface="+mn-lt"/>
                <a:ea typeface="+mn-ea"/>
                <a:cs typeface="+mn-cs"/>
              </a:defRPr>
            </a:lvl1pPr>
          </a:lstStyle>
          <a:p>
            <a:pPr marL="0" lv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pPr>
            <a:r>
              <a:rPr lang="en-US" dirty="0"/>
              <a:t>Add heading</a:t>
            </a:r>
          </a:p>
        </p:txBody>
      </p:sp>
    </p:spTree>
    <p:extLst>
      <p:ext uri="{BB962C8B-B14F-4D97-AF65-F5344CB8AC3E}">
        <p14:creationId xmlns:p14="http://schemas.microsoft.com/office/powerpoint/2010/main" val="1079622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Content, 3 Images">
    <p:spTree>
      <p:nvGrpSpPr>
        <p:cNvPr id="1" name=""/>
        <p:cNvGrpSpPr/>
        <p:nvPr/>
      </p:nvGrpSpPr>
      <p:grpSpPr>
        <a:xfrm>
          <a:off x="0" y="0"/>
          <a:ext cx="0" cy="0"/>
          <a:chOff x="0" y="0"/>
          <a:chExt cx="0" cy="0"/>
        </a:xfrm>
      </p:grpSpPr>
      <p:sp>
        <p:nvSpPr>
          <p:cNvPr id="6" name="Title"/>
          <p:cNvSpPr>
            <a:spLocks noGrp="1"/>
          </p:cNvSpPr>
          <p:nvPr>
            <p:ph type="title" hasCustomPrompt="1"/>
          </p:nvPr>
        </p:nvSpPr>
        <p:spPr>
          <a:xfrm>
            <a:off x="540587" y="1008000"/>
            <a:ext cx="8064000" cy="630000"/>
          </a:xfrm>
        </p:spPr>
        <p:txBody>
          <a:bodyPr/>
          <a:lstStyle>
            <a:lvl1pPr>
              <a:defRPr/>
            </a:lvl1pPr>
          </a:lstStyle>
          <a:p>
            <a:r>
              <a:rPr lang="en-US" dirty="0"/>
              <a:t>Add title</a:t>
            </a:r>
            <a:endParaRPr lang="en-GB" dirty="0"/>
          </a:p>
        </p:txBody>
      </p:sp>
      <p:sp>
        <p:nvSpPr>
          <p:cNvPr id="3" name="Kicker"/>
          <p:cNvSpPr>
            <a:spLocks noGrp="1"/>
          </p:cNvSpPr>
          <p:nvPr>
            <p:ph type="body" sz="quarter" idx="16"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US"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2" name="Content Placeholder"/>
          <p:cNvSpPr>
            <a:spLocks noGrp="1"/>
          </p:cNvSpPr>
          <p:nvPr>
            <p:ph sz="quarter" idx="11" hasCustomPrompt="1"/>
          </p:nvPr>
        </p:nvSpPr>
        <p:spPr>
          <a:xfrm>
            <a:off x="540587" y="1755096"/>
            <a:ext cx="8064000" cy="1268831"/>
          </a:xfrm>
        </p:spPr>
        <p:txBody>
          <a:bodyPr/>
          <a:lstStyle>
            <a:lvl1pPr>
              <a:defRPr>
                <a:solidFill>
                  <a:schemeClr val="tx1"/>
                </a:solidFill>
              </a:defRPr>
            </a:lvl1pPr>
          </a:lstStyle>
          <a:p>
            <a:pPr lvl="0"/>
            <a:r>
              <a:rPr lang="en-US" dirty="0"/>
              <a:t>Click to add text, tables, charts, smart art, pictures or media</a:t>
            </a:r>
          </a:p>
        </p:txBody>
      </p:sp>
      <p:sp>
        <p:nvSpPr>
          <p:cNvPr id="17" name="Content PIcture 1"/>
          <p:cNvSpPr>
            <a:spLocks noGrp="1"/>
          </p:cNvSpPr>
          <p:nvPr>
            <p:ph sz="quarter" idx="12" hasCustomPrompt="1"/>
          </p:nvPr>
        </p:nvSpPr>
        <p:spPr>
          <a:xfrm>
            <a:off x="541338" y="3141025"/>
            <a:ext cx="2520000" cy="2520000"/>
          </a:xfrm>
        </p:spPr>
        <p:txBody>
          <a:bodyPr/>
          <a:lstStyle>
            <a:lvl2pPr>
              <a:defRPr>
                <a:solidFill>
                  <a:schemeClr val="tx1"/>
                </a:solidFill>
              </a:defRPr>
            </a:lvl2pPr>
          </a:lstStyle>
          <a:p>
            <a:pPr lvl="1"/>
            <a:r>
              <a:rPr lang="en-US" dirty="0"/>
              <a:t>Click to add text, tables, charts, smart art, pictures or media</a:t>
            </a:r>
          </a:p>
        </p:txBody>
      </p:sp>
      <p:sp>
        <p:nvSpPr>
          <p:cNvPr id="19" name="Content PIcture 2"/>
          <p:cNvSpPr>
            <a:spLocks noGrp="1"/>
          </p:cNvSpPr>
          <p:nvPr>
            <p:ph sz="quarter" idx="13" hasCustomPrompt="1"/>
          </p:nvPr>
        </p:nvSpPr>
        <p:spPr>
          <a:xfrm>
            <a:off x="3312000" y="3141025"/>
            <a:ext cx="2520000" cy="2520000"/>
          </a:xfrm>
        </p:spPr>
        <p:txBody>
          <a:bodyPr/>
          <a:lstStyle>
            <a:lvl2pPr>
              <a:defRPr>
                <a:solidFill>
                  <a:schemeClr val="tx1"/>
                </a:solidFill>
              </a:defRPr>
            </a:lvl2pPr>
          </a:lstStyle>
          <a:p>
            <a:pPr lvl="1"/>
            <a:r>
              <a:rPr lang="en-US" dirty="0"/>
              <a:t>Click to add text, tables, charts, smart art, pictures or media</a:t>
            </a:r>
          </a:p>
        </p:txBody>
      </p:sp>
      <p:sp>
        <p:nvSpPr>
          <p:cNvPr id="21" name="Content PIcture 3"/>
          <p:cNvSpPr>
            <a:spLocks noGrp="1"/>
          </p:cNvSpPr>
          <p:nvPr>
            <p:ph sz="quarter" idx="15" hasCustomPrompt="1"/>
          </p:nvPr>
        </p:nvSpPr>
        <p:spPr>
          <a:xfrm>
            <a:off x="6084587" y="3141025"/>
            <a:ext cx="2520000" cy="2520000"/>
          </a:xfrm>
        </p:spPr>
        <p:txBody>
          <a:bodyPr/>
          <a:lstStyle>
            <a:lvl2pPr>
              <a:defRPr>
                <a:solidFill>
                  <a:schemeClr val="tx1"/>
                </a:solidFill>
              </a:defRPr>
            </a:lvl2pPr>
          </a:lstStyle>
          <a:p>
            <a:pPr lvl="1"/>
            <a:r>
              <a:rPr lang="en-US" dirty="0"/>
              <a:t>Click to add text, tables, charts, smart art, pictures or media</a:t>
            </a:r>
          </a:p>
        </p:txBody>
      </p:sp>
    </p:spTree>
    <p:extLst>
      <p:ext uri="{BB962C8B-B14F-4D97-AF65-F5344CB8AC3E}">
        <p14:creationId xmlns:p14="http://schemas.microsoft.com/office/powerpoint/2010/main" val="2315218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Content, Large Image">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540000" y="1008000"/>
            <a:ext cx="2520000" cy="1283458"/>
          </a:xfrm>
        </p:spPr>
        <p:txBody>
          <a:bodyPr lIns="0" tIns="0" anchor="t" anchorCtr="0"/>
          <a:lstStyle>
            <a:lvl1pPr>
              <a:defRPr baseline="0"/>
            </a:lvl1pPr>
          </a:lstStyle>
          <a:p>
            <a:r>
              <a:rPr lang="en-US" dirty="0"/>
              <a:t>Add title</a:t>
            </a:r>
          </a:p>
        </p:txBody>
      </p:sp>
      <p:sp>
        <p:nvSpPr>
          <p:cNvPr id="6" name="Kicker"/>
          <p:cNvSpPr>
            <a:spLocks noGrp="1"/>
          </p:cNvSpPr>
          <p:nvPr>
            <p:ph type="body" sz="quarter" idx="19"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Content Left"/>
          <p:cNvSpPr>
            <a:spLocks noGrp="1"/>
          </p:cNvSpPr>
          <p:nvPr>
            <p:ph idx="1" hasCustomPrompt="1"/>
          </p:nvPr>
        </p:nvSpPr>
        <p:spPr>
          <a:xfrm>
            <a:off x="541021" y="2423160"/>
            <a:ext cx="2520000" cy="3223260"/>
          </a:xfrm>
          <a:prstGeom prst="rect">
            <a:avLst/>
          </a:prstGeom>
        </p:spPr>
        <p:txBody>
          <a:bodyPr lIns="0" tIns="0" bIns="0" anchor="t" anchorCtr="0">
            <a:normAutofit/>
          </a:bodyPr>
          <a:lstStyle>
            <a:lvl1pPr marL="0" indent="0">
              <a:buNone/>
              <a:defRPr sz="2400">
                <a:solidFill>
                  <a:schemeClr val="tx1"/>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a:t>Click to add text, tables, charts, smart art, pictures or media</a:t>
            </a:r>
          </a:p>
        </p:txBody>
      </p:sp>
      <p:sp>
        <p:nvSpPr>
          <p:cNvPr id="9" name="Content Right"/>
          <p:cNvSpPr>
            <a:spLocks noGrp="1"/>
          </p:cNvSpPr>
          <p:nvPr>
            <p:ph sz="quarter" idx="18" hasCustomPrompt="1"/>
          </p:nvPr>
        </p:nvSpPr>
        <p:spPr>
          <a:xfrm>
            <a:off x="3312000" y="1008000"/>
            <a:ext cx="5292000" cy="4638420"/>
          </a:xfrm>
          <a:noFill/>
        </p:spPr>
        <p:txBody>
          <a:bodyPr/>
          <a:lstStyle>
            <a:lvl1pPr>
              <a:defRPr>
                <a:solidFill>
                  <a:schemeClr val="tx1"/>
                </a:solidFill>
              </a:defRPr>
            </a:lvl1pPr>
          </a:lstStyle>
          <a:p>
            <a:pPr lvl="0"/>
            <a:r>
              <a:rPr lang="en-GB" dirty="0"/>
              <a:t>Click to add text, tables, charts, smart art, picture or media</a:t>
            </a:r>
          </a:p>
        </p:txBody>
      </p:sp>
    </p:spTree>
    <p:extLst>
      <p:ext uri="{BB962C8B-B14F-4D97-AF65-F5344CB8AC3E}">
        <p14:creationId xmlns:p14="http://schemas.microsoft.com/office/powerpoint/2010/main" val="3664536797"/>
      </p:ext>
    </p:extLst>
  </p:cSld>
  <p:clrMapOvr>
    <a:masterClrMapping/>
  </p:clrMapOvr>
  <p:extLst mod="1">
    <p:ext uri="{DCECCB84-F9BA-43D5-87BE-67443E8EF086}">
      <p15:sldGuideLst xmlns:p15="http://schemas.microsoft.com/office/powerpoint/2012/main">
        <p15:guide id="1" orient="horz" pos="3566" userDrawn="1">
          <p15:clr>
            <a:srgbClr val="C35EA4"/>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Content, Narrow Image">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540000" y="1008000"/>
            <a:ext cx="5292000" cy="630000"/>
          </a:xfrm>
        </p:spPr>
        <p:txBody>
          <a:bodyPr lIns="0" tIns="0" anchor="t" anchorCtr="0"/>
          <a:lstStyle>
            <a:lvl1pPr>
              <a:defRPr baseline="0"/>
            </a:lvl1pPr>
          </a:lstStyle>
          <a:p>
            <a:r>
              <a:rPr lang="en-US" dirty="0"/>
              <a:t>Add title</a:t>
            </a:r>
          </a:p>
        </p:txBody>
      </p:sp>
      <p:sp>
        <p:nvSpPr>
          <p:cNvPr id="7" name="Kicker"/>
          <p:cNvSpPr>
            <a:spLocks noGrp="1"/>
          </p:cNvSpPr>
          <p:nvPr>
            <p:ph type="body" sz="quarter" idx="2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US"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Content Left"/>
          <p:cNvSpPr>
            <a:spLocks noGrp="1"/>
          </p:cNvSpPr>
          <p:nvPr>
            <p:ph idx="1" hasCustomPrompt="1"/>
          </p:nvPr>
        </p:nvSpPr>
        <p:spPr>
          <a:xfrm>
            <a:off x="540587" y="1755097"/>
            <a:ext cx="5295900" cy="3905929"/>
          </a:xfrm>
          <a:prstGeom prst="rect">
            <a:avLst/>
          </a:prstGeom>
        </p:spPr>
        <p:txBody>
          <a:bodyPr lIns="0" tIns="0" anchor="t" anchorCtr="0">
            <a:normAutofit/>
          </a:bodyPr>
          <a:lstStyle>
            <a:lvl1pPr marL="0" indent="0">
              <a:buNone/>
              <a:defRPr sz="2400">
                <a:solidFill>
                  <a:schemeClr val="tx1"/>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a:t>Click to add text, tables, charts, smart art, pictures or media</a:t>
            </a:r>
          </a:p>
        </p:txBody>
      </p:sp>
      <p:sp>
        <p:nvSpPr>
          <p:cNvPr id="6" name="Content Right"/>
          <p:cNvSpPr>
            <a:spLocks noGrp="1"/>
          </p:cNvSpPr>
          <p:nvPr>
            <p:ph sz="quarter" idx="19" hasCustomPrompt="1"/>
          </p:nvPr>
        </p:nvSpPr>
        <p:spPr>
          <a:xfrm>
            <a:off x="6084000" y="1008000"/>
            <a:ext cx="2520000" cy="4653025"/>
          </a:xfrm>
        </p:spPr>
        <p:txBody>
          <a:bodyPr/>
          <a:lstStyle>
            <a:lvl1pPr>
              <a:defRPr>
                <a:solidFill>
                  <a:schemeClr val="tx1"/>
                </a:solidFill>
              </a:defRPr>
            </a:lvl1pPr>
          </a:lstStyle>
          <a:p>
            <a:pPr lvl="0"/>
            <a:r>
              <a:rPr lang="en-US" dirty="0"/>
              <a:t>Click to add text, tables, charts, smart art, pictures or media</a:t>
            </a:r>
          </a:p>
        </p:txBody>
      </p:sp>
    </p:spTree>
    <p:extLst>
      <p:ext uri="{BB962C8B-B14F-4D97-AF65-F5344CB8AC3E}">
        <p14:creationId xmlns:p14="http://schemas.microsoft.com/office/powerpoint/2010/main" val="31202377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9958CA-34BD-4AC6-9391-1A3D48ED223B}" type="datetimeFigureOut">
              <a:rPr lang="en-CA" smtClean="0"/>
              <a:t>2018-04-26</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7" name="Slide Number Placeholder 5"/>
          <p:cNvSpPr>
            <a:spLocks noGrp="1"/>
          </p:cNvSpPr>
          <p:nvPr>
            <p:ph type="sldNum" sz="quarter" idx="12"/>
          </p:nvPr>
        </p:nvSpPr>
        <p:spPr>
          <a:xfrm>
            <a:off x="8298665" y="6351150"/>
            <a:ext cx="404812" cy="252000"/>
          </a:xfrm>
        </p:spPr>
        <p:txBody>
          <a:bodyPr/>
          <a:lstStyle/>
          <a:p>
            <a:fld id="{2BB5EC7F-9061-46F6-9688-5C53AA8A6319}" type="slidenum">
              <a:rPr lang="en-CA" smtClean="0"/>
              <a:t>‹#›</a:t>
            </a:fld>
            <a:endParaRPr lang="en-CA" dirty="0"/>
          </a:p>
        </p:txBody>
      </p:sp>
      <p:sp>
        <p:nvSpPr>
          <p:cNvPr id="8" name="TextBox 7"/>
          <p:cNvSpPr txBox="1"/>
          <p:nvPr userDrawn="1"/>
        </p:nvSpPr>
        <p:spPr>
          <a:xfrm>
            <a:off x="8276753" y="6351150"/>
            <a:ext cx="402674" cy="286232"/>
          </a:xfrm>
          <a:prstGeom prst="rect">
            <a:avLst/>
          </a:prstGeom>
          <a:noFill/>
        </p:spPr>
        <p:txBody>
          <a:bodyPr wrap="none" rtlCol="0">
            <a:spAutoFit/>
          </a:bodyPr>
          <a:lstStyle/>
          <a:p>
            <a:pPr>
              <a:lnSpc>
                <a:spcPct val="90000"/>
              </a:lnSpc>
              <a:spcBef>
                <a:spcPts val="200"/>
              </a:spcBef>
              <a:spcAft>
                <a:spcPts val="400"/>
              </a:spcAft>
            </a:pPr>
            <a:fld id="{112EA895-BC50-4B90-ADDE-FB2CEFB9BC0B}" type="slidenum">
              <a:rPr lang="en-CA" sz="1400" smtClean="0">
                <a:solidFill>
                  <a:srgbClr val="E4610F"/>
                </a:solidFill>
              </a:rPr>
              <a:t>‹#›</a:t>
            </a:fld>
            <a:endParaRPr lang="en-CA" sz="1400" dirty="0">
              <a:solidFill>
                <a:srgbClr val="E4610F"/>
              </a:solidFill>
            </a:endParaRPr>
          </a:p>
        </p:txBody>
      </p:sp>
    </p:spTree>
    <p:extLst>
      <p:ext uri="{BB962C8B-B14F-4D97-AF65-F5344CB8AC3E}">
        <p14:creationId xmlns:p14="http://schemas.microsoft.com/office/powerpoint/2010/main" val="30599356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2_Divider Slide 1">
    <p:bg>
      <p:bgPr>
        <a:gradFill rotWithShape="1">
          <a:gsLst>
            <a:gs pos="0">
              <a:srgbClr val="003C52"/>
            </a:gs>
            <a:gs pos="99001">
              <a:srgbClr val="0078A1"/>
            </a:gs>
            <a:gs pos="100000">
              <a:srgbClr val="0078A1"/>
            </a:gs>
          </a:gsLst>
          <a:lin ang="17160000"/>
        </a:gradFill>
        <a:effectLst/>
      </p:bgPr>
    </p:bg>
    <p:spTree>
      <p:nvGrpSpPr>
        <p:cNvPr id="1" name=""/>
        <p:cNvGrpSpPr/>
        <p:nvPr/>
      </p:nvGrpSpPr>
      <p:grpSpPr>
        <a:xfrm>
          <a:off x="0" y="0"/>
          <a:ext cx="0" cy="0"/>
          <a:chOff x="0" y="0"/>
          <a:chExt cx="0" cy="0"/>
        </a:xfrm>
      </p:grpSpPr>
      <p:pic>
        <p:nvPicPr>
          <p:cNvPr id="3" name="Picture 2" descr="sally.png"/>
          <p:cNvPicPr>
            <a:picLocks noChangeAspect="1"/>
          </p:cNvPicPr>
          <p:nvPr/>
        </p:nvPicPr>
        <p:blipFill rotWithShape="1">
          <a:blip r:embed="rId2" cstate="email">
            <a:duotone>
              <a:prstClr val="black"/>
              <a:srgbClr val="007CA0">
                <a:tint val="45000"/>
                <a:satMod val="400000"/>
              </a:srgbClr>
            </a:duotone>
            <a:alphaModFix amt="12000"/>
            <a:extLst>
              <a:ext uri="{28A0092B-C50C-407E-A947-70E740481C1C}">
                <a14:useLocalDpi xmlns:a14="http://schemas.microsoft.com/office/drawing/2010/main"/>
              </a:ext>
            </a:extLst>
          </a:blip>
          <a:srcRect l="-1312"/>
          <a:stretch/>
        </p:blipFill>
        <p:spPr>
          <a:xfrm>
            <a:off x="266095" y="0"/>
            <a:ext cx="8115662" cy="6269182"/>
          </a:xfrm>
          <a:prstGeom prst="rect">
            <a:avLst/>
          </a:prstGeom>
        </p:spPr>
      </p:pic>
      <p:sp>
        <p:nvSpPr>
          <p:cNvPr id="2" name="Title 1"/>
          <p:cNvSpPr>
            <a:spLocks noGrp="1"/>
          </p:cNvSpPr>
          <p:nvPr>
            <p:ph type="title"/>
          </p:nvPr>
        </p:nvSpPr>
        <p:spPr>
          <a:xfrm>
            <a:off x="457200" y="1371600"/>
            <a:ext cx="8229600" cy="1143000"/>
          </a:xfrm>
        </p:spPr>
        <p:txBody>
          <a:bodyPr>
            <a:noAutofit/>
          </a:bodyPr>
          <a:lstStyle>
            <a:lvl1pPr>
              <a:defRPr sz="7200">
                <a:solidFill>
                  <a:schemeClr val="bg1"/>
                </a:solidFill>
              </a:defRPr>
            </a:lvl1pPr>
          </a:lstStyle>
          <a:p>
            <a:r>
              <a:rPr lang="en-US"/>
              <a:t>Click to edit Master title style</a:t>
            </a:r>
          </a:p>
        </p:txBody>
      </p:sp>
    </p:spTree>
    <p:extLst>
      <p:ext uri="{BB962C8B-B14F-4D97-AF65-F5344CB8AC3E}">
        <p14:creationId xmlns:p14="http://schemas.microsoft.com/office/powerpoint/2010/main" val="166665113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 image">
    <p:spTree>
      <p:nvGrpSpPr>
        <p:cNvPr id="1" name=""/>
        <p:cNvGrpSpPr/>
        <p:nvPr/>
      </p:nvGrpSpPr>
      <p:grpSpPr>
        <a:xfrm>
          <a:off x="0" y="0"/>
          <a:ext cx="0" cy="0"/>
          <a:chOff x="0" y="0"/>
          <a:chExt cx="0" cy="0"/>
        </a:xfrm>
      </p:grpSpPr>
      <p:sp>
        <p:nvSpPr>
          <p:cNvPr id="6" name="Picture Placeholder"/>
          <p:cNvSpPr>
            <a:spLocks noGrp="1"/>
          </p:cNvSpPr>
          <p:nvPr>
            <p:ph type="pic" sz="quarter" idx="11"/>
          </p:nvPr>
        </p:nvSpPr>
        <p:spPr>
          <a:xfrm>
            <a:off x="0" y="1800000"/>
            <a:ext cx="9153525" cy="5065712"/>
          </a:xfrm>
          <a:prstGeom prst="rect">
            <a:avLst/>
          </a:prstGeom>
        </p:spPr>
        <p:txBody>
          <a:bodyPr anchor="ctr"/>
          <a:lstStyle>
            <a:lvl1pPr algn="ctr">
              <a:defRPr>
                <a:solidFill>
                  <a:schemeClr val="tx1"/>
                </a:solidFill>
              </a:defRPr>
            </a:lvl1pPr>
          </a:lstStyle>
          <a:p>
            <a:r>
              <a:rPr lang="en-US" dirty="0"/>
              <a:t>Click icon to add picture</a:t>
            </a:r>
          </a:p>
        </p:txBody>
      </p:sp>
      <p:sp>
        <p:nvSpPr>
          <p:cNvPr id="12" name="Title Foldover Box"/>
          <p:cNvSpPr/>
          <p:nvPr userDrawn="1"/>
        </p:nvSpPr>
        <p:spPr>
          <a:xfrm>
            <a:off x="553221" y="2004274"/>
            <a:ext cx="8064000" cy="1866275"/>
          </a:xfrm>
          <a:custGeom>
            <a:avLst/>
            <a:gdLst>
              <a:gd name="connsiteX0" fmla="*/ 288000 w 8064000"/>
              <a:gd name="connsiteY0" fmla="*/ 0 h 1618488"/>
              <a:gd name="connsiteX1" fmla="*/ 8064000 w 8064000"/>
              <a:gd name="connsiteY1" fmla="*/ 0 h 1618488"/>
              <a:gd name="connsiteX2" fmla="*/ 8064000 w 8064000"/>
              <a:gd name="connsiteY2" fmla="*/ 1618488 h 1618488"/>
              <a:gd name="connsiteX3" fmla="*/ 0 w 8064000"/>
              <a:gd name="connsiteY3" fmla="*/ 1618488 h 1618488"/>
              <a:gd name="connsiteX4" fmla="*/ 0 w 8064000"/>
              <a:gd name="connsiteY4" fmla="*/ 282231 h 1618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1618488">
                <a:moveTo>
                  <a:pt x="288000" y="0"/>
                </a:moveTo>
                <a:lnTo>
                  <a:pt x="8064000" y="0"/>
                </a:lnTo>
                <a:lnTo>
                  <a:pt x="8064000" y="1618488"/>
                </a:lnTo>
                <a:lnTo>
                  <a:pt x="0" y="1618488"/>
                </a:lnTo>
                <a:lnTo>
                  <a:pt x="0" y="282231"/>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dirty="0"/>
          </a:p>
        </p:txBody>
      </p:sp>
      <p:sp>
        <p:nvSpPr>
          <p:cNvPr id="23" name="Foldover Corner"/>
          <p:cNvSpPr/>
          <p:nvPr userDrawn="1"/>
        </p:nvSpPr>
        <p:spPr>
          <a:xfrm>
            <a:off x="548459" y="2009037"/>
            <a:ext cx="291726" cy="317069"/>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userDrawn="1">
            <p:ph type="ctrTitle" hasCustomPrompt="1"/>
          </p:nvPr>
        </p:nvSpPr>
        <p:spPr>
          <a:xfrm>
            <a:off x="864000" y="2341721"/>
            <a:ext cx="7150735" cy="500697"/>
          </a:xfrm>
        </p:spPr>
        <p:txBody>
          <a:bodyPr lIns="0" tIns="0" anchor="t">
            <a:noAutofit/>
          </a:bodyPr>
          <a:lstStyle>
            <a:lvl1pPr algn="l">
              <a:defRPr sz="3600" cap="all" baseline="0">
                <a:solidFill>
                  <a:srgbClr val="FFFFFF"/>
                </a:solidFill>
              </a:defRPr>
            </a:lvl1pPr>
          </a:lstStyle>
          <a:p>
            <a:r>
              <a:rPr lang="en-US" dirty="0"/>
              <a:t>PRESENTATION TITLE</a:t>
            </a:r>
          </a:p>
        </p:txBody>
      </p:sp>
      <p:sp>
        <p:nvSpPr>
          <p:cNvPr id="3" name="Subtitle"/>
          <p:cNvSpPr>
            <a:spLocks noGrp="1"/>
          </p:cNvSpPr>
          <p:nvPr userDrawn="1">
            <p:ph type="subTitle" idx="1" hasCustomPrompt="1"/>
          </p:nvPr>
        </p:nvSpPr>
        <p:spPr>
          <a:xfrm>
            <a:off x="864000" y="2967831"/>
            <a:ext cx="7150735" cy="509587"/>
          </a:xfrm>
          <a:prstGeom prst="rect">
            <a:avLst/>
          </a:prstGeom>
        </p:spPr>
        <p:txBody>
          <a:bodyPr lIns="0" tIns="0" bIns="0" anchor="t">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pic>
        <p:nvPicPr>
          <p:cNvPr id="13" name="Large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3893" y="396000"/>
            <a:ext cx="3419856" cy="367233"/>
          </a:xfrm>
          <a:prstGeom prst="rect">
            <a:avLst/>
          </a:prstGeom>
        </p:spPr>
      </p:pic>
    </p:spTree>
    <p:extLst>
      <p:ext uri="{BB962C8B-B14F-4D97-AF65-F5344CB8AC3E}">
        <p14:creationId xmlns:p14="http://schemas.microsoft.com/office/powerpoint/2010/main" val="928347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4_Title and Content 2">
    <p:spTree>
      <p:nvGrpSpPr>
        <p:cNvPr id="1" name=""/>
        <p:cNvGrpSpPr/>
        <p:nvPr/>
      </p:nvGrpSpPr>
      <p:grpSpPr>
        <a:xfrm>
          <a:off x="0" y="0"/>
          <a:ext cx="0" cy="0"/>
          <a:chOff x="0" y="0"/>
          <a:chExt cx="0" cy="0"/>
        </a:xfrm>
      </p:grpSpPr>
      <p:sp>
        <p:nvSpPr>
          <p:cNvPr id="4" name="Rectangle 3"/>
          <p:cNvSpPr/>
          <p:nvPr/>
        </p:nvSpPr>
        <p:spPr>
          <a:xfrm>
            <a:off x="0" y="1588"/>
            <a:ext cx="2971800" cy="6181725"/>
          </a:xfrm>
          <a:prstGeom prst="rect">
            <a:avLst/>
          </a:prstGeom>
          <a:gradFill flip="none" rotWithShape="1">
            <a:gsLst>
              <a:gs pos="0">
                <a:srgbClr val="003C52"/>
              </a:gs>
              <a:gs pos="100000">
                <a:srgbClr val="007CA0"/>
              </a:gs>
            </a:gsLst>
            <a:lin ang="16200000" scaled="0"/>
            <a:tileRect/>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a:spcBef>
                <a:spcPct val="50000"/>
              </a:spcBef>
              <a:defRPr/>
            </a:pPr>
            <a:endParaRPr lang="en-US"/>
          </a:p>
        </p:txBody>
      </p:sp>
      <p:sp>
        <p:nvSpPr>
          <p:cNvPr id="13" name="Text Placeholder 12"/>
          <p:cNvSpPr>
            <a:spLocks noGrp="1"/>
          </p:cNvSpPr>
          <p:nvPr>
            <p:ph type="body" sz="quarter" idx="13"/>
          </p:nvPr>
        </p:nvSpPr>
        <p:spPr>
          <a:xfrm>
            <a:off x="3200400" y="856936"/>
            <a:ext cx="5486400" cy="4445000"/>
          </a:xfrm>
        </p:spPr>
        <p:txBody>
          <a:bodyPr>
            <a:normAutofit/>
          </a:bodyPr>
          <a:lstStyle>
            <a:lvl1pPr marL="231775" indent="-231775">
              <a:defRPr sz="2400"/>
            </a:lvl1pPr>
            <a:lvl2pPr marL="682625" indent="-225425">
              <a:defRPr sz="2000"/>
            </a:lvl2pPr>
            <a:lvl3pPr marL="1090613" indent="-176213">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334210" y="856936"/>
            <a:ext cx="2438400" cy="1143000"/>
          </a:xfrm>
        </p:spPr>
        <p:txBody>
          <a:bodyPr anchor="t">
            <a:noAutofit/>
          </a:bodyPr>
          <a:lstStyle>
            <a:lvl1pPr algn="r">
              <a:defRPr sz="32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7476042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10_Custom Layout">
    <p:spTree>
      <p:nvGrpSpPr>
        <p:cNvPr id="1" name=""/>
        <p:cNvGrpSpPr/>
        <p:nvPr/>
      </p:nvGrpSpPr>
      <p:grpSpPr>
        <a:xfrm>
          <a:off x="0" y="0"/>
          <a:ext cx="0" cy="0"/>
          <a:chOff x="0" y="0"/>
          <a:chExt cx="0" cy="0"/>
        </a:xfrm>
      </p:grpSpPr>
      <p:sp>
        <p:nvSpPr>
          <p:cNvPr id="9" name="Picture Placeholder 8"/>
          <p:cNvSpPr>
            <a:spLocks noGrp="1"/>
          </p:cNvSpPr>
          <p:nvPr>
            <p:ph type="pic" sz="quarter" idx="14"/>
          </p:nvPr>
        </p:nvSpPr>
        <p:spPr>
          <a:xfrm>
            <a:off x="0" y="2"/>
            <a:ext cx="9144000" cy="6857998"/>
          </a:xfrm>
        </p:spPr>
        <p:txBody>
          <a:bodyPr rtlCol="0">
            <a:normAutofit/>
          </a:bodyPr>
          <a:lstStyle/>
          <a:p>
            <a:pPr lvl="0"/>
            <a:r>
              <a:rPr lang="en-US" noProof="0"/>
              <a:t>Click icon to add picture</a:t>
            </a:r>
            <a:endParaRPr lang="en-US" noProof="0" dirty="0"/>
          </a:p>
        </p:txBody>
      </p:sp>
      <p:sp>
        <p:nvSpPr>
          <p:cNvPr id="2" name="Title 1"/>
          <p:cNvSpPr>
            <a:spLocks noGrp="1"/>
          </p:cNvSpPr>
          <p:nvPr>
            <p:ph type="title"/>
          </p:nvPr>
        </p:nvSpPr>
        <p:spPr>
          <a:xfrm>
            <a:off x="4876800" y="2314860"/>
            <a:ext cx="4290181" cy="1828800"/>
          </a:xfrm>
          <a:solidFill>
            <a:srgbClr val="0078A1">
              <a:alpha val="70000"/>
            </a:srgbClr>
          </a:solidFill>
        </p:spPr>
        <p:txBody>
          <a:bodyPr lIns="274320" rIns="274320">
            <a:normAutofit/>
          </a:bodyPr>
          <a:lstStyle>
            <a:lvl1pPr algn="l">
              <a:defRPr sz="3600">
                <a:solidFill>
                  <a:srgbClr val="FFFFFF"/>
                </a:solidFill>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2206847806"/>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Orange"/>
          <p:cNvSpPr/>
          <p:nvPr userDrawn="1"/>
        </p:nvSpPr>
        <p:spPr>
          <a:xfrm>
            <a:off x="-9144" y="1792224"/>
            <a:ext cx="9153144" cy="5065776"/>
          </a:xfrm>
          <a:prstGeom prst="rect">
            <a:avLst/>
          </a:pr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sp>
        <p:nvSpPr>
          <p:cNvPr id="2" name="Title"/>
          <p:cNvSpPr>
            <a:spLocks noGrp="1"/>
          </p:cNvSpPr>
          <p:nvPr>
            <p:ph type="ctrTitle" hasCustomPrompt="1"/>
          </p:nvPr>
        </p:nvSpPr>
        <p:spPr>
          <a:xfrm>
            <a:off x="541231" y="2279809"/>
            <a:ext cx="8057464" cy="500697"/>
          </a:xfrm>
        </p:spPr>
        <p:txBody>
          <a:bodyPr lIns="0" tIns="0" rIns="0" bIns="0" anchor="t">
            <a:noAutofit/>
          </a:bodyPr>
          <a:lstStyle>
            <a:lvl1pPr algn="l">
              <a:defRPr sz="3800" cap="all" baseline="0">
                <a:solidFill>
                  <a:srgbClr val="FFFFFF"/>
                </a:solidFill>
              </a:defRPr>
            </a:lvl1pPr>
          </a:lstStyle>
          <a:p>
            <a:r>
              <a:rPr lang="en-US" dirty="0"/>
              <a:t>Presentation title</a:t>
            </a:r>
          </a:p>
        </p:txBody>
      </p:sp>
      <p:sp>
        <p:nvSpPr>
          <p:cNvPr id="3" name="Subtitle"/>
          <p:cNvSpPr>
            <a:spLocks noGrp="1"/>
          </p:cNvSpPr>
          <p:nvPr>
            <p:ph type="subTitle" idx="1" hasCustomPrompt="1"/>
          </p:nvPr>
        </p:nvSpPr>
        <p:spPr>
          <a:xfrm>
            <a:off x="541231" y="2967831"/>
            <a:ext cx="6609664" cy="509587"/>
          </a:xfrm>
          <a:prstGeom prst="rect">
            <a:avLst/>
          </a:prstGeom>
        </p:spPr>
        <p:txBody>
          <a:bodyPr lIns="0" tIns="0" rIns="0" bIns="0" anchor="t">
            <a:normAutofit/>
          </a:bodyPr>
          <a:lstStyle>
            <a:lvl1pPr marL="0" indent="0" algn="l">
              <a:buNone/>
              <a:defRPr sz="2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sp>
        <p:nvSpPr>
          <p:cNvPr id="10" name="Date"/>
          <p:cNvSpPr>
            <a:spLocks noGrp="1"/>
          </p:cNvSpPr>
          <p:nvPr>
            <p:ph type="body" sz="quarter" idx="10" hasCustomPrompt="1"/>
          </p:nvPr>
        </p:nvSpPr>
        <p:spPr>
          <a:xfrm>
            <a:off x="541231" y="4017168"/>
            <a:ext cx="5565775" cy="523875"/>
          </a:xfrm>
          <a:prstGeom prst="rect">
            <a:avLst/>
          </a:prstGeom>
        </p:spPr>
        <p:txBody>
          <a:bodyPr lIns="0" tIns="0">
            <a:normAutofit/>
          </a:bodyPr>
          <a:lstStyle>
            <a:lvl1pPr marL="0" indent="0">
              <a:buFontTx/>
              <a:buNone/>
              <a:defRPr sz="1800">
                <a:solidFill>
                  <a:schemeClr val="tx1"/>
                </a:solidFill>
              </a:defRPr>
            </a:lvl1pPr>
          </a:lstStyle>
          <a:p>
            <a:pPr lvl="0"/>
            <a:r>
              <a:rPr lang="en-US" dirty="0"/>
              <a:t>Date</a:t>
            </a:r>
          </a:p>
        </p:txBody>
      </p:sp>
      <p:cxnSp>
        <p:nvCxnSpPr>
          <p:cNvPr id="17" name="Diagonal Line 2"/>
          <p:cNvCxnSpPr/>
          <p:nvPr userDrawn="1"/>
        </p:nvCxnSpPr>
        <p:spPr>
          <a:xfrm flipH="1">
            <a:off x="5095875" y="2898648"/>
            <a:ext cx="4057270" cy="3959352"/>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18" name="Diagonal Line 1"/>
          <p:cNvCxnSpPr/>
          <p:nvPr userDrawn="1"/>
        </p:nvCxnSpPr>
        <p:spPr>
          <a:xfrm flipH="1">
            <a:off x="6794500" y="4445793"/>
            <a:ext cx="2349501" cy="2412207"/>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22" name="Horizontal Line"/>
          <p:cNvCxnSpPr/>
          <p:nvPr userDrawn="1"/>
        </p:nvCxnSpPr>
        <p:spPr>
          <a:xfrm flipH="1">
            <a:off x="1" y="6015323"/>
            <a:ext cx="9153143" cy="0"/>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11" name="Large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3893" y="396000"/>
            <a:ext cx="3419856" cy="367233"/>
          </a:xfrm>
          <a:prstGeom prst="rect">
            <a:avLst/>
          </a:prstGeom>
        </p:spPr>
      </p:pic>
    </p:spTree>
    <p:extLst>
      <p:ext uri="{BB962C8B-B14F-4D97-AF65-F5344CB8AC3E}">
        <p14:creationId xmlns:p14="http://schemas.microsoft.com/office/powerpoint/2010/main" val="7759150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lide w. image">
    <p:spTree>
      <p:nvGrpSpPr>
        <p:cNvPr id="1" name=""/>
        <p:cNvGrpSpPr/>
        <p:nvPr/>
      </p:nvGrpSpPr>
      <p:grpSpPr>
        <a:xfrm>
          <a:off x="0" y="0"/>
          <a:ext cx="0" cy="0"/>
          <a:chOff x="0" y="0"/>
          <a:chExt cx="0" cy="0"/>
        </a:xfrm>
      </p:grpSpPr>
      <p:sp>
        <p:nvSpPr>
          <p:cNvPr id="6" name="Picture Placeholder"/>
          <p:cNvSpPr>
            <a:spLocks noGrp="1"/>
          </p:cNvSpPr>
          <p:nvPr>
            <p:ph type="pic" sz="quarter" idx="11"/>
          </p:nvPr>
        </p:nvSpPr>
        <p:spPr>
          <a:xfrm>
            <a:off x="0" y="1800000"/>
            <a:ext cx="9153525" cy="5065712"/>
          </a:xfrm>
          <a:prstGeom prst="rect">
            <a:avLst/>
          </a:prstGeom>
        </p:spPr>
        <p:txBody>
          <a:bodyPr anchor="ctr"/>
          <a:lstStyle>
            <a:lvl1pPr algn="ctr">
              <a:defRPr>
                <a:solidFill>
                  <a:schemeClr val="tx1"/>
                </a:solidFill>
              </a:defRPr>
            </a:lvl1pPr>
          </a:lstStyle>
          <a:p>
            <a:endParaRPr lang="en-US" dirty="0"/>
          </a:p>
        </p:txBody>
      </p:sp>
      <p:sp>
        <p:nvSpPr>
          <p:cNvPr id="12" name="Title Foldover Box"/>
          <p:cNvSpPr/>
          <p:nvPr userDrawn="1"/>
        </p:nvSpPr>
        <p:spPr>
          <a:xfrm>
            <a:off x="539749" y="2070000"/>
            <a:ext cx="8064000" cy="1618488"/>
          </a:xfrm>
          <a:custGeom>
            <a:avLst/>
            <a:gdLst>
              <a:gd name="connsiteX0" fmla="*/ 288000 w 8064000"/>
              <a:gd name="connsiteY0" fmla="*/ 0 h 1618488"/>
              <a:gd name="connsiteX1" fmla="*/ 8064000 w 8064000"/>
              <a:gd name="connsiteY1" fmla="*/ 0 h 1618488"/>
              <a:gd name="connsiteX2" fmla="*/ 8064000 w 8064000"/>
              <a:gd name="connsiteY2" fmla="*/ 1618488 h 1618488"/>
              <a:gd name="connsiteX3" fmla="*/ 0 w 8064000"/>
              <a:gd name="connsiteY3" fmla="*/ 1618488 h 1618488"/>
              <a:gd name="connsiteX4" fmla="*/ 0 w 8064000"/>
              <a:gd name="connsiteY4" fmla="*/ 282231 h 1618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1618488">
                <a:moveTo>
                  <a:pt x="288000" y="0"/>
                </a:moveTo>
                <a:lnTo>
                  <a:pt x="8064000" y="0"/>
                </a:lnTo>
                <a:lnTo>
                  <a:pt x="8064000" y="1618488"/>
                </a:lnTo>
                <a:lnTo>
                  <a:pt x="0" y="1618488"/>
                </a:lnTo>
                <a:lnTo>
                  <a:pt x="0" y="282231"/>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dirty="0"/>
          </a:p>
        </p:txBody>
      </p:sp>
      <p:sp>
        <p:nvSpPr>
          <p:cNvPr id="23" name="Foldover Corner"/>
          <p:cNvSpPr/>
          <p:nvPr userDrawn="1"/>
        </p:nvSpPr>
        <p:spPr>
          <a:xfrm>
            <a:off x="539749" y="2070000"/>
            <a:ext cx="288000" cy="282231"/>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userDrawn="1">
            <p:ph type="ctrTitle" hasCustomPrompt="1"/>
          </p:nvPr>
        </p:nvSpPr>
        <p:spPr>
          <a:xfrm>
            <a:off x="864000" y="2341721"/>
            <a:ext cx="7150735" cy="500697"/>
          </a:xfrm>
        </p:spPr>
        <p:txBody>
          <a:bodyPr lIns="0" tIns="0" anchor="t">
            <a:noAutofit/>
          </a:bodyPr>
          <a:lstStyle>
            <a:lvl1pPr algn="l">
              <a:defRPr sz="3600" cap="all" baseline="0">
                <a:solidFill>
                  <a:srgbClr val="FFFFFF"/>
                </a:solidFill>
              </a:defRPr>
            </a:lvl1pPr>
          </a:lstStyle>
          <a:p>
            <a:r>
              <a:rPr lang="en-US" dirty="0"/>
              <a:t>PRESENTATION TITLE</a:t>
            </a:r>
          </a:p>
        </p:txBody>
      </p:sp>
      <p:sp>
        <p:nvSpPr>
          <p:cNvPr id="3" name="Subtitle"/>
          <p:cNvSpPr>
            <a:spLocks noGrp="1"/>
          </p:cNvSpPr>
          <p:nvPr userDrawn="1">
            <p:ph type="subTitle" idx="1" hasCustomPrompt="1"/>
          </p:nvPr>
        </p:nvSpPr>
        <p:spPr>
          <a:xfrm>
            <a:off x="864000" y="2967831"/>
            <a:ext cx="7150735" cy="509587"/>
          </a:xfrm>
          <a:prstGeom prst="rect">
            <a:avLst/>
          </a:prstGeom>
        </p:spPr>
        <p:txBody>
          <a:bodyPr lIns="0" tIns="0" bIns="0" anchor="t">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pic>
        <p:nvPicPr>
          <p:cNvPr id="13" name="Large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3893" y="396000"/>
            <a:ext cx="3419856" cy="367233"/>
          </a:xfrm>
          <a:prstGeom prst="rect">
            <a:avLst/>
          </a:prstGeom>
        </p:spPr>
      </p:pic>
    </p:spTree>
    <p:extLst>
      <p:ext uri="{BB962C8B-B14F-4D97-AF65-F5344CB8AC3E}">
        <p14:creationId xmlns:p14="http://schemas.microsoft.com/office/powerpoint/2010/main" val="16331114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Content, No_Logo">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7" name="Content"/>
          <p:cNvSpPr>
            <a:spLocks noGrp="1"/>
          </p:cNvSpPr>
          <p:nvPr>
            <p:ph sz="quarter" idx="11"/>
          </p:nvPr>
        </p:nvSpPr>
        <p:spPr>
          <a:xfrm>
            <a:off x="540000" y="1656001"/>
            <a:ext cx="8064000" cy="4005024"/>
          </a:xfrm>
          <a:prstGeom prst="rect">
            <a:avLst/>
          </a:prstGeom>
        </p:spPr>
        <p:txBody>
          <a:bodyPr>
            <a:normAutofit/>
          </a:bodyPr>
          <a:lstStyle>
            <a:lvl1pPr>
              <a:defRPr sz="2400" baseline="0"/>
            </a:lvl1pPr>
            <a:lvl2pPr marL="269875" marR="0" indent="-269875" algn="l" defTabSz="914400" rtl="0" eaLnBrk="1" fontAlgn="auto" latinLnBrk="0" hangingPunct="1">
              <a:lnSpc>
                <a:spcPct val="90000"/>
              </a:lnSpc>
              <a:spcBef>
                <a:spcPts val="300"/>
              </a:spcBef>
              <a:spcAft>
                <a:spcPts val="600"/>
              </a:spcAft>
              <a:buClr>
                <a:schemeClr val="accent1"/>
              </a:buClr>
              <a:buSzTx/>
              <a:buFont typeface="Arial" panose="020B0604020202020204" pitchFamily="34" charset="0"/>
              <a:buChar char="•"/>
              <a:tabLst/>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bullet</a:t>
            </a:r>
          </a:p>
          <a:p>
            <a:pPr lvl="2"/>
            <a:r>
              <a:rPr lang="en-US" dirty="0"/>
              <a:t>Second bullet</a:t>
            </a:r>
          </a:p>
          <a:p>
            <a:pPr lvl="3"/>
            <a:r>
              <a:rPr lang="en-US" dirty="0"/>
              <a:t>Third bullet</a:t>
            </a:r>
          </a:p>
          <a:p>
            <a:pPr lvl="4"/>
            <a:r>
              <a:rPr lang="en-US" dirty="0"/>
              <a:t>Fourth bullet</a:t>
            </a:r>
          </a:p>
        </p:txBody>
      </p:sp>
    </p:spTree>
    <p:extLst>
      <p:ext uri="{BB962C8B-B14F-4D97-AF65-F5344CB8AC3E}">
        <p14:creationId xmlns:p14="http://schemas.microsoft.com/office/powerpoint/2010/main" val="4184197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Content, Kicker, No_Logo">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6" name="Kicker"/>
          <p:cNvSpPr>
            <a:spLocks noGrp="1"/>
          </p:cNvSpPr>
          <p:nvPr>
            <p:ph type="body" sz="quarter" idx="12" hasCustomPrompt="1"/>
          </p:nvPr>
        </p:nvSpPr>
        <p:spPr>
          <a:xfrm>
            <a:off x="540000" y="5778121"/>
            <a:ext cx="8064000" cy="522808"/>
          </a:xfrm>
          <a:solidFill>
            <a:schemeClr val="tx2"/>
          </a:solidFill>
          <a:ln w="3175">
            <a:solidFill>
              <a:schemeClr val="tx2"/>
            </a:solidFill>
          </a:ln>
        </p:spPr>
        <p:txBody>
          <a:bodyPr tIns="108000" bIns="10800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7" name="Content"/>
          <p:cNvSpPr>
            <a:spLocks noGrp="1"/>
          </p:cNvSpPr>
          <p:nvPr>
            <p:ph sz="quarter" idx="11"/>
          </p:nvPr>
        </p:nvSpPr>
        <p:spPr>
          <a:xfrm>
            <a:off x="540000" y="1656001"/>
            <a:ext cx="8064000" cy="4005024"/>
          </a:xfrm>
          <a:prstGeom prst="rect">
            <a:avLst/>
          </a:prstGeom>
        </p:spPr>
        <p:txBody>
          <a:bodyPr>
            <a:normAutofit/>
          </a:bodyPr>
          <a:lstStyle>
            <a:lvl1pPr>
              <a:defRPr sz="2400" baseline="0"/>
            </a:lvl1pPr>
            <a:lvl2pPr marL="269875" marR="0" indent="-269875" algn="l" defTabSz="914400" rtl="0" eaLnBrk="1" fontAlgn="auto" latinLnBrk="0" hangingPunct="1">
              <a:lnSpc>
                <a:spcPct val="90000"/>
              </a:lnSpc>
              <a:spcBef>
                <a:spcPts val="300"/>
              </a:spcBef>
              <a:spcAft>
                <a:spcPts val="600"/>
              </a:spcAft>
              <a:buClr>
                <a:schemeClr val="accent1"/>
              </a:buClr>
              <a:buSzTx/>
              <a:buFont typeface="Arial" panose="020B0604020202020204" pitchFamily="34" charset="0"/>
              <a:buChar char="•"/>
              <a:tabLst/>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bullet</a:t>
            </a:r>
          </a:p>
          <a:p>
            <a:pPr lvl="2"/>
            <a:r>
              <a:rPr lang="en-US" dirty="0"/>
              <a:t>Second bullet</a:t>
            </a:r>
          </a:p>
          <a:p>
            <a:pPr lvl="3"/>
            <a:r>
              <a:rPr lang="en-US" dirty="0"/>
              <a:t>Third bullet</a:t>
            </a:r>
          </a:p>
          <a:p>
            <a:pPr lvl="4"/>
            <a:r>
              <a:rPr lang="en-US" dirty="0"/>
              <a:t>Fourth bullet</a:t>
            </a:r>
          </a:p>
        </p:txBody>
      </p:sp>
    </p:spTree>
    <p:extLst>
      <p:ext uri="{BB962C8B-B14F-4D97-AF65-F5344CB8AC3E}">
        <p14:creationId xmlns:p14="http://schemas.microsoft.com/office/powerpoint/2010/main" val="5215953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2 Content, No_Logo">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7" name="Content Right"/>
          <p:cNvSpPr>
            <a:spLocks noGrp="1"/>
          </p:cNvSpPr>
          <p:nvPr>
            <p:ph sz="quarter" idx="11" hasCustomPrompt="1"/>
          </p:nvPr>
        </p:nvSpPr>
        <p:spPr>
          <a:xfrm>
            <a:off x="540000" y="1656001"/>
            <a:ext cx="3888000" cy="4005024"/>
          </a:xfrm>
          <a:prstGeom prst="rect">
            <a:avLst/>
          </a:prstGeom>
        </p:spPr>
        <p:txBody>
          <a:bodyPr>
            <a:normAutofit/>
          </a:bodyPr>
          <a:lstStyle>
            <a:lvl1pPr>
              <a:defRPr sz="1800" baseline="0"/>
            </a:lvl1pPr>
            <a:lvl2pPr>
              <a:defRPr sz="2400">
                <a:solidFill>
                  <a:schemeClr val="tx1"/>
                </a:solidFill>
              </a:defRPr>
            </a:lvl2pPr>
            <a:lvl3pPr>
              <a:defRPr sz="1400"/>
            </a:lvl3pPr>
            <a:lvl4pPr>
              <a:defRPr sz="1200"/>
            </a:lvl4pPr>
            <a:lvl5pPr>
              <a:defRPr sz="1200" baseline="0"/>
            </a:lvl5pPr>
          </a:lstStyle>
          <a:p>
            <a:pPr lvl="1"/>
            <a:r>
              <a:rPr lang="en-US" dirty="0"/>
              <a:t>Click to add text, tables, charts, smart art, pictures or media</a:t>
            </a:r>
          </a:p>
        </p:txBody>
      </p:sp>
      <p:sp>
        <p:nvSpPr>
          <p:cNvPr id="5" name="Content Left"/>
          <p:cNvSpPr>
            <a:spLocks noGrp="1"/>
          </p:cNvSpPr>
          <p:nvPr>
            <p:ph sz="quarter" idx="12" hasCustomPrompt="1"/>
          </p:nvPr>
        </p:nvSpPr>
        <p:spPr>
          <a:xfrm>
            <a:off x="4716000" y="1656001"/>
            <a:ext cx="3888000" cy="4005024"/>
          </a:xfrm>
          <a:prstGeom prst="rect">
            <a:avLst/>
          </a:prstGeom>
        </p:spPr>
        <p:txBody>
          <a:bodyPr>
            <a:normAutofit/>
          </a:bodyPr>
          <a:lstStyle>
            <a:lvl1pPr>
              <a:defRPr sz="1800" baseline="0"/>
            </a:lvl1pPr>
            <a:lvl2pPr>
              <a:defRPr sz="2400" baseline="0">
                <a:solidFill>
                  <a:schemeClr val="tx1"/>
                </a:solidFill>
              </a:defRPr>
            </a:lvl2pPr>
            <a:lvl3pPr>
              <a:defRPr sz="1400" baseline="0"/>
            </a:lvl3pPr>
            <a:lvl4pPr>
              <a:defRPr sz="1200"/>
            </a:lvl4pPr>
            <a:lvl5pPr>
              <a:defRPr sz="1200"/>
            </a:lvl5pPr>
          </a:lstStyle>
          <a:p>
            <a:pPr lvl="1"/>
            <a:r>
              <a:rPr lang="en-US" dirty="0"/>
              <a:t>Click to add text, tables, charts, smart art, pictures or media</a:t>
            </a:r>
          </a:p>
        </p:txBody>
      </p:sp>
    </p:spTree>
    <p:extLst>
      <p:ext uri="{BB962C8B-B14F-4D97-AF65-F5344CB8AC3E}">
        <p14:creationId xmlns:p14="http://schemas.microsoft.com/office/powerpoint/2010/main" val="36258977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2 Content, Kicker, No_Logo">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8" name="Kicker"/>
          <p:cNvSpPr>
            <a:spLocks noGrp="1"/>
          </p:cNvSpPr>
          <p:nvPr>
            <p:ph type="body" sz="quarter" idx="13"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7" name="Content Right"/>
          <p:cNvSpPr>
            <a:spLocks noGrp="1"/>
          </p:cNvSpPr>
          <p:nvPr>
            <p:ph sz="quarter" idx="11" hasCustomPrompt="1"/>
          </p:nvPr>
        </p:nvSpPr>
        <p:spPr>
          <a:xfrm>
            <a:off x="540000" y="1656001"/>
            <a:ext cx="3888000" cy="4005024"/>
          </a:xfrm>
          <a:prstGeom prst="rect">
            <a:avLst/>
          </a:prstGeom>
        </p:spPr>
        <p:txBody>
          <a:bodyPr>
            <a:normAutofit/>
          </a:bodyPr>
          <a:lstStyle>
            <a:lvl1pPr>
              <a:defRPr sz="1800" baseline="0"/>
            </a:lvl1pPr>
            <a:lvl2pPr>
              <a:defRPr sz="2400">
                <a:solidFill>
                  <a:schemeClr val="tx1"/>
                </a:solidFill>
              </a:defRPr>
            </a:lvl2pPr>
            <a:lvl3pPr>
              <a:defRPr sz="1400"/>
            </a:lvl3pPr>
            <a:lvl4pPr>
              <a:defRPr sz="1200"/>
            </a:lvl4pPr>
            <a:lvl5pPr>
              <a:defRPr sz="1200" baseline="0"/>
            </a:lvl5pPr>
          </a:lstStyle>
          <a:p>
            <a:pPr lvl="1"/>
            <a:r>
              <a:rPr lang="en-US" dirty="0"/>
              <a:t>Click to add text, tables, charts, smart art, pictures or media</a:t>
            </a:r>
          </a:p>
        </p:txBody>
      </p:sp>
      <p:sp>
        <p:nvSpPr>
          <p:cNvPr id="5" name="Content Left"/>
          <p:cNvSpPr>
            <a:spLocks noGrp="1"/>
          </p:cNvSpPr>
          <p:nvPr>
            <p:ph sz="quarter" idx="12" hasCustomPrompt="1"/>
          </p:nvPr>
        </p:nvSpPr>
        <p:spPr>
          <a:xfrm>
            <a:off x="4716000" y="1656001"/>
            <a:ext cx="3888000" cy="4005024"/>
          </a:xfrm>
          <a:prstGeom prst="rect">
            <a:avLst/>
          </a:prstGeom>
        </p:spPr>
        <p:txBody>
          <a:bodyPr>
            <a:normAutofit/>
          </a:bodyPr>
          <a:lstStyle>
            <a:lvl1pPr>
              <a:defRPr sz="1800" baseline="0"/>
            </a:lvl1pPr>
            <a:lvl2pPr>
              <a:defRPr sz="2400" baseline="0">
                <a:solidFill>
                  <a:schemeClr val="tx1"/>
                </a:solidFill>
              </a:defRPr>
            </a:lvl2pPr>
            <a:lvl3pPr>
              <a:defRPr sz="1400" baseline="0"/>
            </a:lvl3pPr>
            <a:lvl4pPr>
              <a:defRPr sz="1200"/>
            </a:lvl4pPr>
            <a:lvl5pPr>
              <a:defRPr sz="1200"/>
            </a:lvl5pPr>
          </a:lstStyle>
          <a:p>
            <a:pPr lvl="1"/>
            <a:r>
              <a:rPr lang="en-US" dirty="0"/>
              <a:t>Click to add text, tables, charts, smart art, pictures or media</a:t>
            </a:r>
          </a:p>
        </p:txBody>
      </p:sp>
    </p:spTree>
    <p:extLst>
      <p:ext uri="{BB962C8B-B14F-4D97-AF65-F5344CB8AC3E}">
        <p14:creationId xmlns:p14="http://schemas.microsoft.com/office/powerpoint/2010/main" val="17269564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No_Logo">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a:lvl1pPr>
          </a:lstStyle>
          <a:p>
            <a:r>
              <a:rPr lang="en-US" dirty="0"/>
              <a:t>Add title</a:t>
            </a:r>
            <a:endParaRPr lang="en-GB" dirty="0"/>
          </a:p>
        </p:txBody>
      </p:sp>
    </p:spTree>
    <p:extLst>
      <p:ext uri="{BB962C8B-B14F-4D97-AF65-F5344CB8AC3E}">
        <p14:creationId xmlns:p14="http://schemas.microsoft.com/office/powerpoint/2010/main" val="26101356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Kicker, No_Logo">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a:lvl1pPr>
          </a:lstStyle>
          <a:p>
            <a:r>
              <a:rPr lang="en-US" dirty="0"/>
              <a:t>Add title</a:t>
            </a:r>
            <a:endParaRPr lang="en-GB" dirty="0"/>
          </a:p>
        </p:txBody>
      </p:sp>
      <p:sp>
        <p:nvSpPr>
          <p:cNvPr id="3" name="Kicker"/>
          <p:cNvSpPr>
            <a:spLocks noGrp="1"/>
          </p:cNvSpPr>
          <p:nvPr>
            <p:ph type="body" sz="quarter" idx="1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Tree>
    <p:extLst>
      <p:ext uri="{BB962C8B-B14F-4D97-AF65-F5344CB8AC3E}">
        <p14:creationId xmlns:p14="http://schemas.microsoft.com/office/powerpoint/2010/main" val="861021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3" name="Content Placeholder 2"/>
          <p:cNvSpPr>
            <a:spLocks noGrp="1"/>
          </p:cNvSpPr>
          <p:nvPr>
            <p:ph sz="quarter" idx="12"/>
          </p:nvPr>
        </p:nvSpPr>
        <p:spPr>
          <a:xfrm>
            <a:off x="539750" y="1638001"/>
            <a:ext cx="8064500" cy="3926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Box 4"/>
          <p:cNvSpPr txBox="1"/>
          <p:nvPr userDrawn="1"/>
        </p:nvSpPr>
        <p:spPr>
          <a:xfrm>
            <a:off x="8268044" y="6351150"/>
            <a:ext cx="402674" cy="286232"/>
          </a:xfrm>
          <a:prstGeom prst="rect">
            <a:avLst/>
          </a:prstGeom>
          <a:noFill/>
        </p:spPr>
        <p:txBody>
          <a:bodyPr wrap="none" rtlCol="0">
            <a:spAutoFit/>
          </a:bodyPr>
          <a:lstStyle/>
          <a:p>
            <a:pPr>
              <a:lnSpc>
                <a:spcPct val="90000"/>
              </a:lnSpc>
              <a:spcBef>
                <a:spcPts val="200"/>
              </a:spcBef>
              <a:spcAft>
                <a:spcPts val="400"/>
              </a:spcAft>
            </a:pPr>
            <a:fld id="{112EA895-BC50-4B90-ADDE-FB2CEFB9BC0B}" type="slidenum">
              <a:rPr lang="en-CA" sz="1400" smtClean="0">
                <a:solidFill>
                  <a:srgbClr val="E4610F"/>
                </a:solidFill>
              </a:rPr>
              <a:t>‹#›</a:t>
            </a:fld>
            <a:endParaRPr lang="en-CA" sz="1400" dirty="0">
              <a:solidFill>
                <a:srgbClr val="E4610F"/>
              </a:solidFill>
            </a:endParaRPr>
          </a:p>
        </p:txBody>
      </p:sp>
    </p:spTree>
    <p:extLst>
      <p:ext uri="{BB962C8B-B14F-4D97-AF65-F5344CB8AC3E}">
        <p14:creationId xmlns:p14="http://schemas.microsoft.com/office/powerpoint/2010/main" val="19872310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 No_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15760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lank, Kicker, No_Logo">
    <p:spTree>
      <p:nvGrpSpPr>
        <p:cNvPr id="1" name=""/>
        <p:cNvGrpSpPr/>
        <p:nvPr/>
      </p:nvGrpSpPr>
      <p:grpSpPr>
        <a:xfrm>
          <a:off x="0" y="0"/>
          <a:ext cx="0" cy="0"/>
          <a:chOff x="0" y="0"/>
          <a:chExt cx="0" cy="0"/>
        </a:xfrm>
      </p:grpSpPr>
      <p:sp>
        <p:nvSpPr>
          <p:cNvPr id="3" name="Kicker"/>
          <p:cNvSpPr>
            <a:spLocks noGrp="1"/>
          </p:cNvSpPr>
          <p:nvPr>
            <p:ph type="body" sz="quarter" idx="1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Tree>
    <p:extLst>
      <p:ext uri="{BB962C8B-B14F-4D97-AF65-F5344CB8AC3E}">
        <p14:creationId xmlns:p14="http://schemas.microsoft.com/office/powerpoint/2010/main" val="2336651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ubtitle, Callout, No_Logo">
    <p:spTree>
      <p:nvGrpSpPr>
        <p:cNvPr id="1" name=""/>
        <p:cNvGrpSpPr/>
        <p:nvPr/>
      </p:nvGrpSpPr>
      <p:grpSpPr>
        <a:xfrm>
          <a:off x="0" y="0"/>
          <a:ext cx="0" cy="0"/>
          <a:chOff x="0" y="0"/>
          <a:chExt cx="0" cy="0"/>
        </a:xfrm>
      </p:grpSpPr>
      <p:sp>
        <p:nvSpPr>
          <p:cNvPr id="9" name="Title"/>
          <p:cNvSpPr>
            <a:spLocks noGrp="1"/>
          </p:cNvSpPr>
          <p:nvPr>
            <p:ph type="title" hasCustomPrompt="1"/>
          </p:nvPr>
        </p:nvSpPr>
        <p:spPr>
          <a:xfrm>
            <a:off x="540000" y="1008000"/>
            <a:ext cx="5292000" cy="630000"/>
          </a:xfrm>
        </p:spPr>
        <p:txBody>
          <a:bodyPr/>
          <a:lstStyle>
            <a:lvl1pPr>
              <a:defRPr/>
            </a:lvl1pPr>
          </a:lstStyle>
          <a:p>
            <a:r>
              <a:rPr lang="en-US" dirty="0"/>
              <a:t>Add title</a:t>
            </a:r>
            <a:endParaRPr lang="en-GB" dirty="0"/>
          </a:p>
        </p:txBody>
      </p:sp>
      <p:sp>
        <p:nvSpPr>
          <p:cNvPr id="3" name="Content"/>
          <p:cNvSpPr>
            <a:spLocks noGrp="1"/>
          </p:cNvSpPr>
          <p:nvPr userDrawn="1">
            <p:ph idx="1" hasCustomPrompt="1"/>
          </p:nvPr>
        </p:nvSpPr>
        <p:spPr>
          <a:xfrm>
            <a:off x="540587" y="1773716"/>
            <a:ext cx="5292000" cy="3887309"/>
          </a:xfrm>
          <a:prstGeom prst="rect">
            <a:avLst/>
          </a:prstGeom>
        </p:spPr>
        <p:txBody>
          <a:bodyPr lIns="0" tIns="0" anchor="t" anchorCtr="0">
            <a:normAutofit/>
          </a:bodyPr>
          <a:lstStyle>
            <a:lvl1pPr marL="0" marR="0" indent="0" algn="l"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sz="1800" baseline="0">
                <a:solidFill>
                  <a:srgbClr val="000000"/>
                </a:solidFill>
              </a:defRPr>
            </a:lvl1pPr>
            <a:lvl2pPr>
              <a:defRPr>
                <a:solidFill>
                  <a:schemeClr val="tx1"/>
                </a:solidFill>
              </a:defRPr>
            </a:lvl2pPr>
            <a:lvl3pPr>
              <a:defRPr>
                <a:solidFill>
                  <a:srgbClr val="000000"/>
                </a:solidFill>
              </a:defRPr>
            </a:lvl3pPr>
            <a:lvl4pPr>
              <a:defRPr>
                <a:solidFill>
                  <a:srgbClr val="000000"/>
                </a:solidFill>
              </a:defRPr>
            </a:lvl4pPr>
            <a:lvl5pPr>
              <a:defRPr>
                <a:solidFill>
                  <a:srgbClr val="000000"/>
                </a:solidFill>
              </a:defRPr>
            </a:lvl5pPr>
          </a:lstStyle>
          <a:p>
            <a:pPr lvl="1"/>
            <a:r>
              <a:rPr lang="en-US" dirty="0"/>
              <a:t>Click to add text, tables, charts, smart art, pictures or media</a:t>
            </a:r>
          </a:p>
        </p:txBody>
      </p:sp>
      <p:sp>
        <p:nvSpPr>
          <p:cNvPr id="5" name="Kicker"/>
          <p:cNvSpPr>
            <a:spLocks noGrp="1"/>
          </p:cNvSpPr>
          <p:nvPr>
            <p:ph type="body" sz="quarter" idx="15" hasCustomPrompt="1"/>
          </p:nvPr>
        </p:nvSpPr>
        <p:spPr>
          <a:xfrm>
            <a:off x="540000" y="5778122"/>
            <a:ext cx="8064000" cy="522000"/>
          </a:xfrm>
          <a:solidFill>
            <a:schemeClr val="tx2"/>
          </a:solidFill>
          <a:ln>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2" name="Top Foldover Box"/>
          <p:cNvSpPr/>
          <p:nvPr userDrawn="1"/>
        </p:nvSpPr>
        <p:spPr>
          <a:xfrm>
            <a:off x="6088291" y="2433028"/>
            <a:ext cx="2520000" cy="360000"/>
          </a:xfrm>
          <a:custGeom>
            <a:avLst/>
            <a:gdLst>
              <a:gd name="connsiteX0" fmla="*/ 180000 w 2520000"/>
              <a:gd name="connsiteY0" fmla="*/ 0 h 360000"/>
              <a:gd name="connsiteX1" fmla="*/ 2520000 w 2520000"/>
              <a:gd name="connsiteY1" fmla="*/ 0 h 360000"/>
              <a:gd name="connsiteX2" fmla="*/ 2520000 w 2520000"/>
              <a:gd name="connsiteY2" fmla="*/ 360000 h 360000"/>
              <a:gd name="connsiteX3" fmla="*/ 0 w 2520000"/>
              <a:gd name="connsiteY3" fmla="*/ 360000 h 360000"/>
              <a:gd name="connsiteX4" fmla="*/ 0 w 2520000"/>
              <a:gd name="connsiteY4" fmla="*/ 180000 h 36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0000" h="360000">
                <a:moveTo>
                  <a:pt x="180000" y="0"/>
                </a:moveTo>
                <a:lnTo>
                  <a:pt x="2520000" y="0"/>
                </a:lnTo>
                <a:lnTo>
                  <a:pt x="2520000" y="360000"/>
                </a:lnTo>
                <a:lnTo>
                  <a:pt x="0" y="360000"/>
                </a:lnTo>
                <a:lnTo>
                  <a:pt x="0" y="180000"/>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Foldover Corner"/>
          <p:cNvSpPr>
            <a:spLocks/>
          </p:cNvSpPr>
          <p:nvPr userDrawn="1"/>
        </p:nvSpPr>
        <p:spPr>
          <a:xfrm>
            <a:off x="6088291" y="2433028"/>
            <a:ext cx="180000" cy="180000"/>
          </a:xfrm>
          <a:custGeom>
            <a:avLst/>
            <a:gdLst>
              <a:gd name="connsiteX0" fmla="*/ 0 w 274320"/>
              <a:gd name="connsiteY0" fmla="*/ 0 h 274320"/>
              <a:gd name="connsiteX1" fmla="*/ 274320 w 274320"/>
              <a:gd name="connsiteY1" fmla="*/ 0 h 274320"/>
              <a:gd name="connsiteX2" fmla="*/ 274320 w 274320"/>
              <a:gd name="connsiteY2" fmla="*/ 274320 h 274320"/>
              <a:gd name="connsiteX3" fmla="*/ 0 w 274320"/>
              <a:gd name="connsiteY3" fmla="*/ 274320 h 274320"/>
              <a:gd name="connsiteX4" fmla="*/ 0 w 274320"/>
              <a:gd name="connsiteY4" fmla="*/ 0 h 274320"/>
              <a:gd name="connsiteX0" fmla="*/ 0 w 274320"/>
              <a:gd name="connsiteY0" fmla="*/ 274320 h 274320"/>
              <a:gd name="connsiteX1" fmla="*/ 274320 w 274320"/>
              <a:gd name="connsiteY1" fmla="*/ 0 h 274320"/>
              <a:gd name="connsiteX2" fmla="*/ 274320 w 274320"/>
              <a:gd name="connsiteY2" fmla="*/ 274320 h 274320"/>
              <a:gd name="connsiteX3" fmla="*/ 0 w 274320"/>
              <a:gd name="connsiteY3" fmla="*/ 274320 h 274320"/>
            </a:gdLst>
            <a:ahLst/>
            <a:cxnLst>
              <a:cxn ang="0">
                <a:pos x="connsiteX0" y="connsiteY0"/>
              </a:cxn>
              <a:cxn ang="0">
                <a:pos x="connsiteX1" y="connsiteY1"/>
              </a:cxn>
              <a:cxn ang="0">
                <a:pos x="connsiteX2" y="connsiteY2"/>
              </a:cxn>
              <a:cxn ang="0">
                <a:pos x="connsiteX3" y="connsiteY3"/>
              </a:cxn>
            </a:cxnLst>
            <a:rect l="l" t="t" r="r" b="b"/>
            <a:pathLst>
              <a:path w="274320" h="274320">
                <a:moveTo>
                  <a:pt x="0" y="274320"/>
                </a:moveTo>
                <a:lnTo>
                  <a:pt x="274320" y="0"/>
                </a:lnTo>
                <a:lnTo>
                  <a:pt x="274320" y="274320"/>
                </a:lnTo>
                <a:lnTo>
                  <a:pt x="0" y="274320"/>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 Foldover Box"/>
          <p:cNvSpPr>
            <a:spLocks noGrp="1"/>
          </p:cNvSpPr>
          <p:nvPr userDrawn="1">
            <p:ph type="body" sz="quarter" idx="14" hasCustomPrompt="1"/>
          </p:nvPr>
        </p:nvSpPr>
        <p:spPr>
          <a:xfrm>
            <a:off x="6088291" y="2615958"/>
            <a:ext cx="2520000" cy="1537308"/>
          </a:xfrm>
          <a:prstGeom prst="rect">
            <a:avLst/>
          </a:prstGeom>
          <a:solidFill>
            <a:schemeClr val="accent1"/>
          </a:solidFill>
          <a:ln>
            <a:noFill/>
          </a:ln>
        </p:spPr>
        <p:txBody>
          <a:bodyPr wrap="square" lIns="216000" tIns="0" rIns="216000" bIns="288000">
            <a:spAutoFit/>
          </a:bodyPr>
          <a:lstStyle>
            <a:lvl1pPr marL="0" marR="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sz="1800" b="1" baseline="0">
                <a:solidFill>
                  <a:schemeClr val="bg1"/>
                </a:solidFill>
              </a:defRPr>
            </a:lvl1pPr>
            <a:lvl2pPr marL="457200" indent="0">
              <a:buNone/>
              <a:defRPr>
                <a:solidFill>
                  <a:schemeClr val="tx1"/>
                </a:solidFill>
              </a:defRPr>
            </a:lvl2pPr>
            <a:lvl3pPr marL="914400" indent="0">
              <a:buNone/>
              <a:defRPr>
                <a:solidFill>
                  <a:schemeClr val="tx1"/>
                </a:solidFill>
              </a:defRPr>
            </a:lvl3pPr>
            <a:lvl4pPr marL="1371600" indent="0">
              <a:buNone/>
              <a:defRPr>
                <a:solidFill>
                  <a:schemeClr val="tx1"/>
                </a:solidFill>
              </a:defRPr>
            </a:lvl4pPr>
            <a:lvl5pPr marL="1828800" indent="0">
              <a:buNone/>
              <a:defRPr>
                <a:solidFill>
                  <a:schemeClr val="tx1"/>
                </a:solidFill>
              </a:defRPr>
            </a:lvl5pPr>
          </a:lstStyle>
          <a:p>
            <a:pPr marL="0" marR="0" lvl="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a:pPr>
            <a:r>
              <a:rPr lang="en-US" dirty="0"/>
              <a:t>Edit call out text. Do no change the width of box, will adjust vertically automatically.</a:t>
            </a:r>
          </a:p>
        </p:txBody>
      </p:sp>
    </p:spTree>
    <p:extLst>
      <p:ext uri="{BB962C8B-B14F-4D97-AF65-F5344CB8AC3E}">
        <p14:creationId xmlns:p14="http://schemas.microsoft.com/office/powerpoint/2010/main" val="19563972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Divider Slide Orange, No_Logo">
    <p:spTree>
      <p:nvGrpSpPr>
        <p:cNvPr id="1" name=""/>
        <p:cNvGrpSpPr/>
        <p:nvPr/>
      </p:nvGrpSpPr>
      <p:grpSpPr>
        <a:xfrm>
          <a:off x="0" y="0"/>
          <a:ext cx="0" cy="0"/>
          <a:chOff x="0" y="0"/>
          <a:chExt cx="0" cy="0"/>
        </a:xfrm>
      </p:grpSpPr>
      <p:sp>
        <p:nvSpPr>
          <p:cNvPr id="17" name="Foldover Box"/>
          <p:cNvSpPr/>
          <p:nvPr userDrawn="1"/>
        </p:nvSpPr>
        <p:spPr>
          <a:xfrm>
            <a:off x="540000" y="1620000"/>
            <a:ext cx="8064000" cy="4698000"/>
          </a:xfrm>
          <a:custGeom>
            <a:avLst/>
            <a:gdLst>
              <a:gd name="connsiteX0" fmla="*/ 280737 w 8064000"/>
              <a:gd name="connsiteY0" fmla="*/ 0 h 4698000"/>
              <a:gd name="connsiteX1" fmla="*/ 8064000 w 8064000"/>
              <a:gd name="connsiteY1" fmla="*/ 0 h 4698000"/>
              <a:gd name="connsiteX2" fmla="*/ 8064000 w 8064000"/>
              <a:gd name="connsiteY2" fmla="*/ 4698000 h 4698000"/>
              <a:gd name="connsiteX3" fmla="*/ 0 w 8064000"/>
              <a:gd name="connsiteY3" fmla="*/ 4698000 h 4698000"/>
              <a:gd name="connsiteX4" fmla="*/ 0 w 8064000"/>
              <a:gd name="connsiteY4" fmla="*/ 275113 h 46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4698000">
                <a:moveTo>
                  <a:pt x="280737" y="0"/>
                </a:moveTo>
                <a:lnTo>
                  <a:pt x="8064000" y="0"/>
                </a:lnTo>
                <a:lnTo>
                  <a:pt x="8064000" y="4698000"/>
                </a:lnTo>
                <a:lnTo>
                  <a:pt x="0" y="4698000"/>
                </a:lnTo>
                <a:lnTo>
                  <a:pt x="0" y="275113"/>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Foldover Corner"/>
          <p:cNvSpPr/>
          <p:nvPr userDrawn="1"/>
        </p:nvSpPr>
        <p:spPr>
          <a:xfrm>
            <a:off x="537076" y="1620000"/>
            <a:ext cx="280737" cy="275113"/>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p:ph type="ctrTitle" hasCustomPrompt="1"/>
          </p:nvPr>
        </p:nvSpPr>
        <p:spPr>
          <a:xfrm>
            <a:off x="900000" y="1980000"/>
            <a:ext cx="6858000" cy="481848"/>
          </a:xfrm>
        </p:spPr>
        <p:txBody>
          <a:bodyPr lIns="0" tIns="0" anchor="t">
            <a:noAutofit/>
          </a:bodyPr>
          <a:lstStyle>
            <a:lvl1pPr algn="l">
              <a:spcAft>
                <a:spcPts val="300"/>
              </a:spcAft>
              <a:defRPr sz="3600">
                <a:solidFill>
                  <a:schemeClr val="bg1"/>
                </a:solidFill>
              </a:defRPr>
            </a:lvl1pPr>
          </a:lstStyle>
          <a:p>
            <a:r>
              <a:rPr lang="en-US" dirty="0"/>
              <a:t>Section Title</a:t>
            </a:r>
          </a:p>
        </p:txBody>
      </p:sp>
      <p:pic>
        <p:nvPicPr>
          <p:cNvPr id="15" name="Mid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60000" y="396000"/>
            <a:ext cx="2829600" cy="303850"/>
          </a:xfrm>
          <a:prstGeom prst="rect">
            <a:avLst/>
          </a:prstGeom>
        </p:spPr>
      </p:pic>
    </p:spTree>
    <p:extLst>
      <p:ext uri="{BB962C8B-B14F-4D97-AF65-F5344CB8AC3E}">
        <p14:creationId xmlns:p14="http://schemas.microsoft.com/office/powerpoint/2010/main" val="26153104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Divider Slide Grey, No_Logo">
    <p:spTree>
      <p:nvGrpSpPr>
        <p:cNvPr id="1" name=""/>
        <p:cNvGrpSpPr/>
        <p:nvPr/>
      </p:nvGrpSpPr>
      <p:grpSpPr>
        <a:xfrm>
          <a:off x="0" y="0"/>
          <a:ext cx="0" cy="0"/>
          <a:chOff x="0" y="0"/>
          <a:chExt cx="0" cy="0"/>
        </a:xfrm>
      </p:grpSpPr>
      <p:sp>
        <p:nvSpPr>
          <p:cNvPr id="10" name="Foldover Box"/>
          <p:cNvSpPr/>
          <p:nvPr userDrawn="1"/>
        </p:nvSpPr>
        <p:spPr>
          <a:xfrm>
            <a:off x="540000" y="1620000"/>
            <a:ext cx="8064000" cy="4698000"/>
          </a:xfrm>
          <a:custGeom>
            <a:avLst/>
            <a:gdLst>
              <a:gd name="connsiteX0" fmla="*/ 280737 w 8064000"/>
              <a:gd name="connsiteY0" fmla="*/ 0 h 4698000"/>
              <a:gd name="connsiteX1" fmla="*/ 8064000 w 8064000"/>
              <a:gd name="connsiteY1" fmla="*/ 0 h 4698000"/>
              <a:gd name="connsiteX2" fmla="*/ 8064000 w 8064000"/>
              <a:gd name="connsiteY2" fmla="*/ 4698000 h 4698000"/>
              <a:gd name="connsiteX3" fmla="*/ 0 w 8064000"/>
              <a:gd name="connsiteY3" fmla="*/ 4698000 h 4698000"/>
              <a:gd name="connsiteX4" fmla="*/ 0 w 8064000"/>
              <a:gd name="connsiteY4" fmla="*/ 275113 h 46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4698000">
                <a:moveTo>
                  <a:pt x="280737" y="0"/>
                </a:moveTo>
                <a:lnTo>
                  <a:pt x="8064000" y="0"/>
                </a:lnTo>
                <a:lnTo>
                  <a:pt x="8064000" y="4698000"/>
                </a:lnTo>
                <a:lnTo>
                  <a:pt x="0" y="4698000"/>
                </a:lnTo>
                <a:lnTo>
                  <a:pt x="0" y="275113"/>
                </a:lnTo>
                <a:close/>
              </a:path>
            </a:pathLst>
          </a:custGeom>
          <a:solidFill>
            <a:schemeClr val="bg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Foldover Corner"/>
          <p:cNvSpPr/>
          <p:nvPr userDrawn="1"/>
        </p:nvSpPr>
        <p:spPr>
          <a:xfrm>
            <a:off x="540000" y="1620000"/>
            <a:ext cx="280737" cy="275113"/>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p:ph type="ctrTitle" hasCustomPrompt="1"/>
          </p:nvPr>
        </p:nvSpPr>
        <p:spPr>
          <a:xfrm>
            <a:off x="900000" y="1980000"/>
            <a:ext cx="6858000" cy="481848"/>
          </a:xfrm>
        </p:spPr>
        <p:txBody>
          <a:bodyPr lIns="0" tIns="0" anchor="t">
            <a:noAutofit/>
          </a:bodyPr>
          <a:lstStyle>
            <a:lvl1pPr algn="l">
              <a:spcAft>
                <a:spcPts val="300"/>
              </a:spcAft>
              <a:defRPr sz="3600">
                <a:solidFill>
                  <a:schemeClr val="bg1"/>
                </a:solidFill>
              </a:defRPr>
            </a:lvl1pPr>
          </a:lstStyle>
          <a:p>
            <a:r>
              <a:rPr lang="en-US" dirty="0"/>
              <a:t>Section Title</a:t>
            </a:r>
          </a:p>
        </p:txBody>
      </p:sp>
      <p:pic>
        <p:nvPicPr>
          <p:cNvPr id="15" name="Mid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60000" y="396000"/>
            <a:ext cx="2829600" cy="303850"/>
          </a:xfrm>
          <a:prstGeom prst="rect">
            <a:avLst/>
          </a:prstGeom>
        </p:spPr>
      </p:pic>
    </p:spTree>
    <p:extLst>
      <p:ext uri="{BB962C8B-B14F-4D97-AF65-F5344CB8AC3E}">
        <p14:creationId xmlns:p14="http://schemas.microsoft.com/office/powerpoint/2010/main" val="379720163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2 Content w Titles, No_Logo">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baseline="0"/>
            </a:lvl1pPr>
          </a:lstStyle>
          <a:p>
            <a:r>
              <a:rPr lang="en-US" dirty="0"/>
              <a:t>Add title</a:t>
            </a:r>
            <a:endParaRPr lang="en-GB" dirty="0"/>
          </a:p>
        </p:txBody>
      </p:sp>
      <p:sp>
        <p:nvSpPr>
          <p:cNvPr id="3" name="Kicker"/>
          <p:cNvSpPr>
            <a:spLocks noGrp="1"/>
          </p:cNvSpPr>
          <p:nvPr>
            <p:ph type="body" sz="quarter" idx="2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5" name="Content Left"/>
          <p:cNvSpPr>
            <a:spLocks noGrp="1"/>
          </p:cNvSpPr>
          <p:nvPr>
            <p:ph sz="quarter" idx="16" hasCustomPrompt="1"/>
          </p:nvPr>
        </p:nvSpPr>
        <p:spPr>
          <a:xfrm>
            <a:off x="540588" y="2162175"/>
            <a:ext cx="3906000" cy="3498850"/>
          </a:xfrm>
        </p:spPr>
        <p:txBody>
          <a:bodyPr/>
          <a:lstStyle>
            <a:lvl2pPr>
              <a:defRPr baseline="0">
                <a:solidFill>
                  <a:schemeClr val="tx1"/>
                </a:solidFill>
              </a:defRPr>
            </a:lvl2pPr>
          </a:lstStyle>
          <a:p>
            <a:pPr lvl="1"/>
            <a:r>
              <a:rPr lang="en-GB" dirty="0"/>
              <a:t>Click to add text, tables, charts, smart art, pictures or media</a:t>
            </a:r>
          </a:p>
        </p:txBody>
      </p:sp>
      <p:sp>
        <p:nvSpPr>
          <p:cNvPr id="17" name="Org Heading Left"/>
          <p:cNvSpPr>
            <a:spLocks noGrp="1"/>
          </p:cNvSpPr>
          <p:nvPr>
            <p:ph type="body" sz="quarter" idx="17" hasCustomPrompt="1"/>
          </p:nvPr>
        </p:nvSpPr>
        <p:spPr>
          <a:xfrm>
            <a:off x="540588" y="1908587"/>
            <a:ext cx="3906000" cy="252000"/>
          </a:xfrm>
        </p:spPr>
        <p:txBody>
          <a:bodyPr tIns="0" bIns="0" anchor="ctr">
            <a:no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lang="en-US" sz="2400" b="1" kern="1200" dirty="0" smtClean="0">
                <a:solidFill>
                  <a:schemeClr val="accent1"/>
                </a:solidFill>
                <a:latin typeface="+mn-lt"/>
                <a:ea typeface="+mn-ea"/>
                <a:cs typeface="+mn-cs"/>
              </a:defRPr>
            </a:lvl1pPr>
          </a:lstStyle>
          <a:p>
            <a:pPr marL="0" lv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pPr>
            <a:r>
              <a:rPr lang="en-US" dirty="0"/>
              <a:t>Add heading</a:t>
            </a:r>
          </a:p>
        </p:txBody>
      </p:sp>
      <p:sp>
        <p:nvSpPr>
          <p:cNvPr id="27" name="Content Right"/>
          <p:cNvSpPr>
            <a:spLocks noGrp="1"/>
          </p:cNvSpPr>
          <p:nvPr>
            <p:ph sz="quarter" idx="18" hasCustomPrompt="1"/>
          </p:nvPr>
        </p:nvSpPr>
        <p:spPr>
          <a:xfrm>
            <a:off x="4698000" y="2162175"/>
            <a:ext cx="3906000" cy="3498850"/>
          </a:xfrm>
        </p:spPr>
        <p:txBody>
          <a:bodyPr/>
          <a:lstStyle>
            <a:lvl2pPr>
              <a:defRPr>
                <a:solidFill>
                  <a:schemeClr val="tx1"/>
                </a:solidFill>
              </a:defRPr>
            </a:lvl2pPr>
          </a:lstStyle>
          <a:p>
            <a:pPr lvl="1"/>
            <a:r>
              <a:rPr lang="en-GB" dirty="0"/>
              <a:t>Click to add text, tables, charts, smart art, pictures or media</a:t>
            </a:r>
          </a:p>
        </p:txBody>
      </p:sp>
      <p:sp>
        <p:nvSpPr>
          <p:cNvPr id="29" name="Org Heading Right"/>
          <p:cNvSpPr>
            <a:spLocks noGrp="1"/>
          </p:cNvSpPr>
          <p:nvPr>
            <p:ph type="body" sz="quarter" idx="19" hasCustomPrompt="1"/>
          </p:nvPr>
        </p:nvSpPr>
        <p:spPr>
          <a:xfrm>
            <a:off x="4698750" y="1908175"/>
            <a:ext cx="3905250" cy="252413"/>
          </a:xfrm>
        </p:spPr>
        <p:txBody>
          <a:bodyPr tIns="0" bIns="0" anchor="ctr">
            <a:no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lang="en-GB" sz="2400" b="1" kern="1200" dirty="0" smtClean="0">
                <a:solidFill>
                  <a:schemeClr val="accent1"/>
                </a:solidFill>
                <a:latin typeface="+mn-lt"/>
                <a:ea typeface="+mn-ea"/>
                <a:cs typeface="+mn-cs"/>
              </a:defRPr>
            </a:lvl1pPr>
          </a:lstStyle>
          <a:p>
            <a:pPr marL="0" lv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pPr>
            <a:r>
              <a:rPr lang="en-US" dirty="0"/>
              <a:t>Add heading</a:t>
            </a:r>
          </a:p>
        </p:txBody>
      </p:sp>
    </p:spTree>
    <p:extLst>
      <p:ext uri="{BB962C8B-B14F-4D97-AF65-F5344CB8AC3E}">
        <p14:creationId xmlns:p14="http://schemas.microsoft.com/office/powerpoint/2010/main" val="23346928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Content, 3 Images, No_Logo">
    <p:spTree>
      <p:nvGrpSpPr>
        <p:cNvPr id="1" name=""/>
        <p:cNvGrpSpPr/>
        <p:nvPr/>
      </p:nvGrpSpPr>
      <p:grpSpPr>
        <a:xfrm>
          <a:off x="0" y="0"/>
          <a:ext cx="0" cy="0"/>
          <a:chOff x="0" y="0"/>
          <a:chExt cx="0" cy="0"/>
        </a:xfrm>
      </p:grpSpPr>
      <p:sp>
        <p:nvSpPr>
          <p:cNvPr id="6" name="Title"/>
          <p:cNvSpPr>
            <a:spLocks noGrp="1"/>
          </p:cNvSpPr>
          <p:nvPr>
            <p:ph type="title" hasCustomPrompt="1"/>
          </p:nvPr>
        </p:nvSpPr>
        <p:spPr>
          <a:xfrm>
            <a:off x="540587" y="1008000"/>
            <a:ext cx="8064000" cy="630000"/>
          </a:xfrm>
        </p:spPr>
        <p:txBody>
          <a:bodyPr/>
          <a:lstStyle>
            <a:lvl1pPr>
              <a:defRPr/>
            </a:lvl1pPr>
          </a:lstStyle>
          <a:p>
            <a:r>
              <a:rPr lang="en-US" dirty="0"/>
              <a:t>Add title</a:t>
            </a:r>
            <a:endParaRPr lang="en-GB" dirty="0"/>
          </a:p>
        </p:txBody>
      </p:sp>
      <p:sp>
        <p:nvSpPr>
          <p:cNvPr id="3" name="Kicker"/>
          <p:cNvSpPr>
            <a:spLocks noGrp="1"/>
          </p:cNvSpPr>
          <p:nvPr>
            <p:ph type="body" sz="quarter" idx="16"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US"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2" name="Content Placeholder"/>
          <p:cNvSpPr>
            <a:spLocks noGrp="1"/>
          </p:cNvSpPr>
          <p:nvPr>
            <p:ph sz="quarter" idx="11" hasCustomPrompt="1"/>
          </p:nvPr>
        </p:nvSpPr>
        <p:spPr>
          <a:xfrm>
            <a:off x="540587" y="1755097"/>
            <a:ext cx="8064000" cy="1268831"/>
          </a:xfrm>
        </p:spPr>
        <p:txBody>
          <a:bodyPr/>
          <a:lstStyle>
            <a:lvl1pPr>
              <a:defRPr>
                <a:solidFill>
                  <a:schemeClr val="tx1"/>
                </a:solidFill>
              </a:defRPr>
            </a:lvl1pPr>
          </a:lstStyle>
          <a:p>
            <a:pPr lvl="0"/>
            <a:r>
              <a:rPr lang="en-US" dirty="0"/>
              <a:t>Click to add text, tables, charts, smart art, pictures or media</a:t>
            </a:r>
          </a:p>
        </p:txBody>
      </p:sp>
      <p:sp>
        <p:nvSpPr>
          <p:cNvPr id="17" name="Content PIcture 1"/>
          <p:cNvSpPr>
            <a:spLocks noGrp="1"/>
          </p:cNvSpPr>
          <p:nvPr>
            <p:ph sz="quarter" idx="12" hasCustomPrompt="1"/>
          </p:nvPr>
        </p:nvSpPr>
        <p:spPr>
          <a:xfrm>
            <a:off x="541338" y="3141025"/>
            <a:ext cx="2520000" cy="2520000"/>
          </a:xfrm>
        </p:spPr>
        <p:txBody>
          <a:bodyPr/>
          <a:lstStyle>
            <a:lvl2pPr>
              <a:defRPr>
                <a:solidFill>
                  <a:schemeClr val="tx1"/>
                </a:solidFill>
              </a:defRPr>
            </a:lvl2pPr>
          </a:lstStyle>
          <a:p>
            <a:pPr lvl="1"/>
            <a:r>
              <a:rPr lang="en-US" dirty="0"/>
              <a:t>Click to add text, tables, charts, smart art, pictures or media</a:t>
            </a:r>
          </a:p>
        </p:txBody>
      </p:sp>
      <p:sp>
        <p:nvSpPr>
          <p:cNvPr id="19" name="Content PIcture 2"/>
          <p:cNvSpPr>
            <a:spLocks noGrp="1"/>
          </p:cNvSpPr>
          <p:nvPr>
            <p:ph sz="quarter" idx="13" hasCustomPrompt="1"/>
          </p:nvPr>
        </p:nvSpPr>
        <p:spPr>
          <a:xfrm>
            <a:off x="3312000" y="3141025"/>
            <a:ext cx="2520000" cy="2520000"/>
          </a:xfrm>
        </p:spPr>
        <p:txBody>
          <a:bodyPr/>
          <a:lstStyle>
            <a:lvl2pPr>
              <a:defRPr>
                <a:solidFill>
                  <a:schemeClr val="tx1"/>
                </a:solidFill>
              </a:defRPr>
            </a:lvl2pPr>
          </a:lstStyle>
          <a:p>
            <a:pPr lvl="1"/>
            <a:r>
              <a:rPr lang="en-US" dirty="0"/>
              <a:t>Click to add text, tables, charts, smart art, pictures or media</a:t>
            </a:r>
          </a:p>
        </p:txBody>
      </p:sp>
      <p:sp>
        <p:nvSpPr>
          <p:cNvPr id="21" name="Content PIcture 3"/>
          <p:cNvSpPr>
            <a:spLocks noGrp="1"/>
          </p:cNvSpPr>
          <p:nvPr>
            <p:ph sz="quarter" idx="15" hasCustomPrompt="1"/>
          </p:nvPr>
        </p:nvSpPr>
        <p:spPr>
          <a:xfrm>
            <a:off x="6084587" y="3141025"/>
            <a:ext cx="2520000" cy="2520000"/>
          </a:xfrm>
        </p:spPr>
        <p:txBody>
          <a:bodyPr/>
          <a:lstStyle>
            <a:lvl2pPr>
              <a:defRPr>
                <a:solidFill>
                  <a:schemeClr val="tx1"/>
                </a:solidFill>
              </a:defRPr>
            </a:lvl2pPr>
          </a:lstStyle>
          <a:p>
            <a:pPr lvl="1"/>
            <a:r>
              <a:rPr lang="en-US" dirty="0"/>
              <a:t>Click to add text, tables, charts, smart art, pictures or media</a:t>
            </a:r>
          </a:p>
        </p:txBody>
      </p:sp>
    </p:spTree>
    <p:extLst>
      <p:ext uri="{BB962C8B-B14F-4D97-AF65-F5344CB8AC3E}">
        <p14:creationId xmlns:p14="http://schemas.microsoft.com/office/powerpoint/2010/main" val="19896465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Content, Large Image, No_Logo">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540000" y="1008000"/>
            <a:ext cx="2520000" cy="1422780"/>
          </a:xfrm>
        </p:spPr>
        <p:txBody>
          <a:bodyPr lIns="0" tIns="0" anchor="t" anchorCtr="0"/>
          <a:lstStyle>
            <a:lvl1pPr>
              <a:defRPr baseline="0"/>
            </a:lvl1pPr>
          </a:lstStyle>
          <a:p>
            <a:r>
              <a:rPr lang="en-US" dirty="0"/>
              <a:t>Add title</a:t>
            </a:r>
          </a:p>
        </p:txBody>
      </p:sp>
      <p:sp>
        <p:nvSpPr>
          <p:cNvPr id="6" name="Kicker"/>
          <p:cNvSpPr>
            <a:spLocks noGrp="1"/>
          </p:cNvSpPr>
          <p:nvPr>
            <p:ph type="body" sz="quarter" idx="19"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Content Left"/>
          <p:cNvSpPr>
            <a:spLocks noGrp="1"/>
          </p:cNvSpPr>
          <p:nvPr>
            <p:ph idx="1" hasCustomPrompt="1"/>
          </p:nvPr>
        </p:nvSpPr>
        <p:spPr>
          <a:xfrm>
            <a:off x="541021" y="2562482"/>
            <a:ext cx="2520000" cy="3083938"/>
          </a:xfrm>
          <a:prstGeom prst="rect">
            <a:avLst/>
          </a:prstGeom>
        </p:spPr>
        <p:txBody>
          <a:bodyPr lIns="0" tIns="0" bIns="0" anchor="t" anchorCtr="0">
            <a:normAutofit/>
          </a:bodyPr>
          <a:lstStyle>
            <a:lvl1pPr marL="0" indent="0">
              <a:buNone/>
              <a:defRPr sz="2400">
                <a:solidFill>
                  <a:schemeClr val="tx1"/>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a:t>Click to add text, tables, charts, smart art, pictures or media</a:t>
            </a:r>
          </a:p>
        </p:txBody>
      </p:sp>
      <p:sp>
        <p:nvSpPr>
          <p:cNvPr id="9" name="Content Right"/>
          <p:cNvSpPr>
            <a:spLocks noGrp="1"/>
          </p:cNvSpPr>
          <p:nvPr>
            <p:ph sz="quarter" idx="18" hasCustomPrompt="1"/>
          </p:nvPr>
        </p:nvSpPr>
        <p:spPr>
          <a:xfrm>
            <a:off x="3312000" y="1008000"/>
            <a:ext cx="5292000" cy="4638420"/>
          </a:xfrm>
          <a:noFill/>
        </p:spPr>
        <p:txBody>
          <a:bodyPr/>
          <a:lstStyle>
            <a:lvl1pPr>
              <a:defRPr>
                <a:solidFill>
                  <a:schemeClr val="tx1"/>
                </a:solidFill>
              </a:defRPr>
            </a:lvl1pPr>
          </a:lstStyle>
          <a:p>
            <a:pPr lvl="0"/>
            <a:r>
              <a:rPr lang="en-GB" dirty="0"/>
              <a:t>Click to add text, tables, charts, smart art, picture or media</a:t>
            </a:r>
          </a:p>
        </p:txBody>
      </p:sp>
    </p:spTree>
    <p:extLst>
      <p:ext uri="{BB962C8B-B14F-4D97-AF65-F5344CB8AC3E}">
        <p14:creationId xmlns:p14="http://schemas.microsoft.com/office/powerpoint/2010/main" val="1474376239"/>
      </p:ext>
    </p:extLst>
  </p:cSld>
  <p:clrMapOvr>
    <a:masterClrMapping/>
  </p:clrMapOvr>
  <p:extLst mod="1">
    <p:ext uri="{DCECCB84-F9BA-43D5-87BE-67443E8EF086}">
      <p15:sldGuideLst xmlns:p15="http://schemas.microsoft.com/office/powerpoint/2012/main">
        <p15:guide id="1" orient="horz" pos="3566">
          <p15:clr>
            <a:srgbClr val="C35EA4"/>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Content, Narrow Image, No_Logo">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540000" y="1008000"/>
            <a:ext cx="5292000" cy="924684"/>
          </a:xfrm>
        </p:spPr>
        <p:txBody>
          <a:bodyPr lIns="0" tIns="0" anchor="t" anchorCtr="0"/>
          <a:lstStyle>
            <a:lvl1pPr>
              <a:defRPr baseline="0"/>
            </a:lvl1pPr>
          </a:lstStyle>
          <a:p>
            <a:r>
              <a:rPr lang="en-US" dirty="0"/>
              <a:t>Add title</a:t>
            </a:r>
          </a:p>
        </p:txBody>
      </p:sp>
      <p:sp>
        <p:nvSpPr>
          <p:cNvPr id="7" name="Kicker"/>
          <p:cNvSpPr>
            <a:spLocks noGrp="1"/>
          </p:cNvSpPr>
          <p:nvPr>
            <p:ph type="body" sz="quarter" idx="2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US"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Content Left"/>
          <p:cNvSpPr>
            <a:spLocks noGrp="1"/>
          </p:cNvSpPr>
          <p:nvPr>
            <p:ph idx="1" hasCustomPrompt="1"/>
          </p:nvPr>
        </p:nvSpPr>
        <p:spPr>
          <a:xfrm>
            <a:off x="540587" y="2049780"/>
            <a:ext cx="5295900" cy="3611246"/>
          </a:xfrm>
          <a:prstGeom prst="rect">
            <a:avLst/>
          </a:prstGeom>
        </p:spPr>
        <p:txBody>
          <a:bodyPr lIns="0" tIns="0" anchor="t" anchorCtr="0">
            <a:normAutofit/>
          </a:bodyPr>
          <a:lstStyle>
            <a:lvl1pPr marL="0" indent="0">
              <a:buNone/>
              <a:defRPr sz="2400">
                <a:solidFill>
                  <a:schemeClr val="tx1"/>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a:t>Click to add text, tables, charts, smart art, pictures or media</a:t>
            </a:r>
          </a:p>
        </p:txBody>
      </p:sp>
      <p:sp>
        <p:nvSpPr>
          <p:cNvPr id="6" name="Content Right"/>
          <p:cNvSpPr>
            <a:spLocks noGrp="1"/>
          </p:cNvSpPr>
          <p:nvPr>
            <p:ph sz="quarter" idx="19" hasCustomPrompt="1"/>
          </p:nvPr>
        </p:nvSpPr>
        <p:spPr>
          <a:xfrm>
            <a:off x="6084000" y="1008000"/>
            <a:ext cx="2520000" cy="4653025"/>
          </a:xfrm>
        </p:spPr>
        <p:txBody>
          <a:bodyPr/>
          <a:lstStyle>
            <a:lvl1pPr>
              <a:defRPr>
                <a:solidFill>
                  <a:schemeClr val="tx1"/>
                </a:solidFill>
              </a:defRPr>
            </a:lvl1pPr>
          </a:lstStyle>
          <a:p>
            <a:pPr lvl="0"/>
            <a:r>
              <a:rPr lang="en-US" dirty="0"/>
              <a:t>Click to add text, tables, charts, smart art, pictures or media</a:t>
            </a:r>
          </a:p>
        </p:txBody>
      </p:sp>
    </p:spTree>
    <p:extLst>
      <p:ext uri="{BB962C8B-B14F-4D97-AF65-F5344CB8AC3E}">
        <p14:creationId xmlns:p14="http://schemas.microsoft.com/office/powerpoint/2010/main" val="297884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Content, Kicker">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6" name="Kicker"/>
          <p:cNvSpPr>
            <a:spLocks noGrp="1"/>
          </p:cNvSpPr>
          <p:nvPr>
            <p:ph type="body" sz="quarter" idx="12" hasCustomPrompt="1"/>
          </p:nvPr>
        </p:nvSpPr>
        <p:spPr>
          <a:xfrm>
            <a:off x="540000" y="5778121"/>
            <a:ext cx="8064000" cy="522808"/>
          </a:xfrm>
          <a:solidFill>
            <a:schemeClr val="tx2"/>
          </a:solidFill>
          <a:ln w="3175">
            <a:solidFill>
              <a:schemeClr val="tx2"/>
            </a:solidFill>
          </a:ln>
        </p:spPr>
        <p:txBody>
          <a:bodyPr tIns="108000" bIns="10800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Text Placeholder 2"/>
          <p:cNvSpPr>
            <a:spLocks noGrp="1"/>
          </p:cNvSpPr>
          <p:nvPr>
            <p:ph type="body" sz="quarter" idx="13"/>
          </p:nvPr>
        </p:nvSpPr>
        <p:spPr>
          <a:xfrm>
            <a:off x="539750" y="1638000"/>
            <a:ext cx="8064500" cy="39953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55604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2 Content">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7" name="Content Right"/>
          <p:cNvSpPr>
            <a:spLocks noGrp="1"/>
          </p:cNvSpPr>
          <p:nvPr>
            <p:ph sz="quarter" idx="11" hasCustomPrompt="1"/>
          </p:nvPr>
        </p:nvSpPr>
        <p:spPr>
          <a:xfrm>
            <a:off x="540000" y="1798983"/>
            <a:ext cx="3888000" cy="3862042"/>
          </a:xfrm>
          <a:prstGeom prst="rect">
            <a:avLst/>
          </a:prstGeom>
        </p:spPr>
        <p:txBody>
          <a:bodyPr>
            <a:normAutofit/>
          </a:bodyPr>
          <a:lstStyle>
            <a:lvl1pPr>
              <a:defRPr sz="1800" baseline="0"/>
            </a:lvl1pPr>
            <a:lvl2pPr>
              <a:defRPr sz="2400">
                <a:solidFill>
                  <a:schemeClr val="tx1"/>
                </a:solidFill>
              </a:defRPr>
            </a:lvl2pPr>
            <a:lvl3pPr>
              <a:defRPr sz="1400"/>
            </a:lvl3pPr>
            <a:lvl4pPr>
              <a:defRPr sz="1200"/>
            </a:lvl4pPr>
            <a:lvl5pPr>
              <a:defRPr sz="1200" baseline="0"/>
            </a:lvl5pPr>
          </a:lstStyle>
          <a:p>
            <a:pPr lvl="1"/>
            <a:r>
              <a:rPr lang="en-US" dirty="0"/>
              <a:t>Click to add text, tables, charts, smart art, pictures or media</a:t>
            </a:r>
          </a:p>
        </p:txBody>
      </p:sp>
      <p:sp>
        <p:nvSpPr>
          <p:cNvPr id="5" name="Content Left"/>
          <p:cNvSpPr>
            <a:spLocks noGrp="1"/>
          </p:cNvSpPr>
          <p:nvPr>
            <p:ph sz="quarter" idx="12" hasCustomPrompt="1"/>
          </p:nvPr>
        </p:nvSpPr>
        <p:spPr>
          <a:xfrm>
            <a:off x="4716000" y="1798983"/>
            <a:ext cx="3888000" cy="3862042"/>
          </a:xfrm>
          <a:prstGeom prst="rect">
            <a:avLst/>
          </a:prstGeom>
        </p:spPr>
        <p:txBody>
          <a:bodyPr>
            <a:normAutofit/>
          </a:bodyPr>
          <a:lstStyle>
            <a:lvl1pPr>
              <a:defRPr sz="1800" baseline="0"/>
            </a:lvl1pPr>
            <a:lvl2pPr>
              <a:defRPr sz="2400" baseline="0">
                <a:solidFill>
                  <a:schemeClr val="tx1"/>
                </a:solidFill>
              </a:defRPr>
            </a:lvl2pPr>
            <a:lvl3pPr>
              <a:defRPr sz="1400" baseline="0"/>
            </a:lvl3pPr>
            <a:lvl4pPr>
              <a:defRPr sz="1200"/>
            </a:lvl4pPr>
            <a:lvl5pPr>
              <a:defRPr sz="1200"/>
            </a:lvl5pPr>
          </a:lstStyle>
          <a:p>
            <a:pPr lvl="1"/>
            <a:r>
              <a:rPr lang="en-US" dirty="0"/>
              <a:t>Click to add text, tables, charts, smart art, pictures or media</a:t>
            </a:r>
          </a:p>
        </p:txBody>
      </p:sp>
      <p:sp>
        <p:nvSpPr>
          <p:cNvPr id="8" name="Slide Number Placeholder 5"/>
          <p:cNvSpPr txBox="1">
            <a:spLocks/>
          </p:cNvSpPr>
          <p:nvPr userDrawn="1"/>
        </p:nvSpPr>
        <p:spPr>
          <a:xfrm>
            <a:off x="8234024" y="6351426"/>
            <a:ext cx="404812" cy="252000"/>
          </a:xfrm>
          <a:prstGeom prst="rect">
            <a:avLst/>
          </a:prstGeom>
        </p:spPr>
        <p:txBody>
          <a:bodyPr vert="horz" lIns="91440" tIns="45720" rIns="91440" bIns="45720" rtlCol="0" anchor="ctr"/>
          <a:lstStyle>
            <a:defPPr>
              <a:defRPr lang="en-US"/>
            </a:defPPr>
            <a:lvl1pPr marL="0" algn="r" defTabSz="457200" rtl="0" eaLnBrk="1" latinLnBrk="0" hangingPunct="1">
              <a:defRPr lang="en-US" sz="900" kern="1200" smtClean="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BB5EC7F-9061-46F6-9688-5C53AA8A6319}" type="slidenum">
              <a:rPr lang="en-CA" sz="1400" b="0" smtClean="0"/>
              <a:pPr/>
              <a:t>‹#›</a:t>
            </a:fld>
            <a:endParaRPr lang="en-CA" sz="1400" b="0" dirty="0"/>
          </a:p>
        </p:txBody>
      </p:sp>
    </p:spTree>
    <p:extLst>
      <p:ext uri="{BB962C8B-B14F-4D97-AF65-F5344CB8AC3E}">
        <p14:creationId xmlns:p14="http://schemas.microsoft.com/office/powerpoint/2010/main" val="401836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Content, Kicker">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8" name="Kicker"/>
          <p:cNvSpPr>
            <a:spLocks noGrp="1"/>
          </p:cNvSpPr>
          <p:nvPr>
            <p:ph type="body" sz="quarter" idx="13"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7" name="Content Right"/>
          <p:cNvSpPr>
            <a:spLocks noGrp="1"/>
          </p:cNvSpPr>
          <p:nvPr>
            <p:ph sz="quarter" idx="11" hasCustomPrompt="1"/>
          </p:nvPr>
        </p:nvSpPr>
        <p:spPr>
          <a:xfrm>
            <a:off x="540000" y="1798983"/>
            <a:ext cx="3888000" cy="3862042"/>
          </a:xfrm>
          <a:prstGeom prst="rect">
            <a:avLst/>
          </a:prstGeom>
        </p:spPr>
        <p:txBody>
          <a:bodyPr>
            <a:normAutofit/>
          </a:bodyPr>
          <a:lstStyle>
            <a:lvl1pPr>
              <a:defRPr sz="1800" baseline="0"/>
            </a:lvl1pPr>
            <a:lvl2pPr>
              <a:defRPr sz="2400">
                <a:solidFill>
                  <a:schemeClr val="tx1"/>
                </a:solidFill>
              </a:defRPr>
            </a:lvl2pPr>
            <a:lvl3pPr>
              <a:defRPr sz="1400"/>
            </a:lvl3pPr>
            <a:lvl4pPr>
              <a:defRPr sz="1200"/>
            </a:lvl4pPr>
            <a:lvl5pPr>
              <a:defRPr sz="1200" baseline="0"/>
            </a:lvl5pPr>
          </a:lstStyle>
          <a:p>
            <a:pPr lvl="1"/>
            <a:r>
              <a:rPr lang="en-US" dirty="0"/>
              <a:t>Click to add text, tables, charts, smart art, pictures or media</a:t>
            </a:r>
          </a:p>
        </p:txBody>
      </p:sp>
      <p:sp>
        <p:nvSpPr>
          <p:cNvPr id="5" name="Content Left"/>
          <p:cNvSpPr>
            <a:spLocks noGrp="1"/>
          </p:cNvSpPr>
          <p:nvPr>
            <p:ph sz="quarter" idx="12" hasCustomPrompt="1"/>
          </p:nvPr>
        </p:nvSpPr>
        <p:spPr>
          <a:xfrm>
            <a:off x="4716000" y="1798983"/>
            <a:ext cx="3888000" cy="3862042"/>
          </a:xfrm>
          <a:prstGeom prst="rect">
            <a:avLst/>
          </a:prstGeom>
        </p:spPr>
        <p:txBody>
          <a:bodyPr>
            <a:normAutofit/>
          </a:bodyPr>
          <a:lstStyle>
            <a:lvl1pPr>
              <a:defRPr sz="1800" baseline="0"/>
            </a:lvl1pPr>
            <a:lvl2pPr>
              <a:defRPr sz="2400" baseline="0">
                <a:solidFill>
                  <a:schemeClr val="tx1"/>
                </a:solidFill>
              </a:defRPr>
            </a:lvl2pPr>
            <a:lvl3pPr>
              <a:defRPr sz="1400" baseline="0"/>
            </a:lvl3pPr>
            <a:lvl4pPr>
              <a:defRPr sz="1200"/>
            </a:lvl4pPr>
            <a:lvl5pPr>
              <a:defRPr sz="1200"/>
            </a:lvl5pPr>
          </a:lstStyle>
          <a:p>
            <a:pPr lvl="1"/>
            <a:r>
              <a:rPr lang="en-US" dirty="0"/>
              <a:t>Click to add text, tables, charts, smart art, pictures or media</a:t>
            </a:r>
          </a:p>
        </p:txBody>
      </p:sp>
    </p:spTree>
    <p:extLst>
      <p:ext uri="{BB962C8B-B14F-4D97-AF65-F5344CB8AC3E}">
        <p14:creationId xmlns:p14="http://schemas.microsoft.com/office/powerpoint/2010/main" val="1597322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a:lvl1pPr>
          </a:lstStyle>
          <a:p>
            <a:r>
              <a:rPr lang="en-US" dirty="0"/>
              <a:t>Add title</a:t>
            </a:r>
            <a:endParaRPr lang="en-GB" dirty="0"/>
          </a:p>
        </p:txBody>
      </p:sp>
    </p:spTree>
    <p:extLst>
      <p:ext uri="{BB962C8B-B14F-4D97-AF65-F5344CB8AC3E}">
        <p14:creationId xmlns:p14="http://schemas.microsoft.com/office/powerpoint/2010/main" val="1033433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Kicker">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a:lvl1pPr>
          </a:lstStyle>
          <a:p>
            <a:r>
              <a:rPr lang="en-US" dirty="0"/>
              <a:t>Add title</a:t>
            </a:r>
            <a:endParaRPr lang="en-GB" dirty="0"/>
          </a:p>
        </p:txBody>
      </p:sp>
      <p:sp>
        <p:nvSpPr>
          <p:cNvPr id="3" name="Kicker"/>
          <p:cNvSpPr>
            <a:spLocks noGrp="1"/>
          </p:cNvSpPr>
          <p:nvPr>
            <p:ph type="body" sz="quarter" idx="1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Tree>
    <p:extLst>
      <p:ext uri="{BB962C8B-B14F-4D97-AF65-F5344CB8AC3E}">
        <p14:creationId xmlns:p14="http://schemas.microsoft.com/office/powerpoint/2010/main" val="2112255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7077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theme" Target="../theme/theme2.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a:xfrm>
            <a:off x="540000" y="1008000"/>
            <a:ext cx="5295900" cy="630000"/>
          </a:xfrm>
          <a:prstGeom prst="rect">
            <a:avLst/>
          </a:prstGeom>
        </p:spPr>
        <p:txBody>
          <a:bodyPr vert="horz" lIns="0" tIns="0" rIns="0" bIns="0" rtlCol="0" anchor="t">
            <a:normAutofit/>
          </a:bodyPr>
          <a:lstStyle/>
          <a:p>
            <a:r>
              <a:rPr lang="en-US" dirty="0"/>
              <a:t>Add title</a:t>
            </a:r>
          </a:p>
        </p:txBody>
      </p:sp>
      <p:sp>
        <p:nvSpPr>
          <p:cNvPr id="6" name="Text"/>
          <p:cNvSpPr>
            <a:spLocks noGrp="1"/>
          </p:cNvSpPr>
          <p:nvPr>
            <p:ph type="body" idx="1"/>
          </p:nvPr>
        </p:nvSpPr>
        <p:spPr>
          <a:xfrm>
            <a:off x="540000" y="1656000"/>
            <a:ext cx="5292000" cy="4652725"/>
          </a:xfrm>
          <a:prstGeom prst="rect">
            <a:avLst/>
          </a:prstGeom>
        </p:spPr>
        <p:txBody>
          <a:bodyPr vert="horz" lIns="0" tIns="45720" rIns="0" bIns="45720" rtlCol="0">
            <a:normAutofit/>
          </a:bodyPr>
          <a:lstStyle/>
          <a:p>
            <a:pPr lvl="0"/>
            <a:r>
              <a:rPr lang="en-US" dirty="0"/>
              <a:t>Click to edit Master text styles</a:t>
            </a:r>
          </a:p>
          <a:p>
            <a:pPr lvl="1"/>
            <a:r>
              <a:rPr lang="en-US" dirty="0"/>
              <a:t>Level 1 bullet</a:t>
            </a:r>
          </a:p>
          <a:p>
            <a:pPr lvl="2"/>
            <a:r>
              <a:rPr lang="en-US" dirty="0"/>
              <a:t>Level 2 bullet</a:t>
            </a:r>
          </a:p>
          <a:p>
            <a:pPr lvl="3"/>
            <a:r>
              <a:rPr lang="en-US" dirty="0"/>
              <a:t>Level 3 bullet</a:t>
            </a:r>
          </a:p>
          <a:p>
            <a:pPr lvl="4"/>
            <a:r>
              <a:rPr lang="en-US" dirty="0"/>
              <a:t>Level 4 bullet</a:t>
            </a:r>
            <a:endParaRPr lang="en-GB" dirty="0"/>
          </a:p>
        </p:txBody>
      </p:sp>
      <p:pic>
        <p:nvPicPr>
          <p:cNvPr id="9" name="Logo"/>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6030000" y="288000"/>
            <a:ext cx="2560320" cy="271518"/>
          </a:xfrm>
          <a:prstGeom prst="rect">
            <a:avLst/>
          </a:prstGeom>
        </p:spPr>
      </p:pic>
      <p:sp>
        <p:nvSpPr>
          <p:cNvPr id="7" name="Copywright"/>
          <p:cNvSpPr/>
          <p:nvPr userDrawn="1"/>
        </p:nvSpPr>
        <p:spPr>
          <a:xfrm>
            <a:off x="443954" y="6361734"/>
            <a:ext cx="974947" cy="230832"/>
          </a:xfrm>
          <a:prstGeom prst="rect">
            <a:avLst/>
          </a:prstGeom>
        </p:spPr>
        <p:txBody>
          <a:bodyPr wrap="none" anchor="ctr">
            <a:spAutoFit/>
          </a:bodyPr>
          <a:lstStyle/>
          <a:p>
            <a:r>
              <a:rPr lang="en-US" sz="900" dirty="0">
                <a:solidFill>
                  <a:schemeClr val="bg2"/>
                </a:solidFill>
              </a:rPr>
              <a:t>© Arcadis 2017</a:t>
            </a:r>
          </a:p>
        </p:txBody>
      </p:sp>
      <p:sp>
        <p:nvSpPr>
          <p:cNvPr id="10" name="Slide Number"/>
          <p:cNvSpPr>
            <a:spLocks noGrp="1"/>
          </p:cNvSpPr>
          <p:nvPr>
            <p:ph type="sldNum" sz="quarter" idx="4"/>
          </p:nvPr>
        </p:nvSpPr>
        <p:spPr>
          <a:xfrm>
            <a:off x="8298665" y="6351150"/>
            <a:ext cx="404812" cy="252000"/>
          </a:xfrm>
          <a:prstGeom prst="rect">
            <a:avLst/>
          </a:prstGeom>
        </p:spPr>
        <p:txBody>
          <a:bodyPr vert="horz" lIns="91440" tIns="45720" rIns="91440" bIns="45720" rtlCol="0" anchor="ctr"/>
          <a:lstStyle>
            <a:lvl1pPr algn="r">
              <a:defRPr lang="en-US" sz="900" kern="1200" smtClean="0">
                <a:solidFill>
                  <a:schemeClr val="accent1"/>
                </a:solidFill>
                <a:latin typeface="+mn-lt"/>
                <a:ea typeface="+mn-ea"/>
                <a:cs typeface="+mn-cs"/>
              </a:defRPr>
            </a:lvl1pPr>
          </a:lstStyle>
          <a:p>
            <a:fld id="{203C551C-83BB-4568-94F6-AC8A8312A04A}" type="slidenum">
              <a:rPr lang="en-GB" smtClean="0"/>
              <a:pPr/>
              <a:t>‹#›</a:t>
            </a:fld>
            <a:endParaRPr lang="en-GB" dirty="0"/>
          </a:p>
        </p:txBody>
      </p:sp>
      <p:sp>
        <p:nvSpPr>
          <p:cNvPr id="4" name="Date"/>
          <p:cNvSpPr>
            <a:spLocks noGrp="1"/>
          </p:cNvSpPr>
          <p:nvPr>
            <p:ph type="dt" sz="half" idx="2"/>
          </p:nvPr>
        </p:nvSpPr>
        <p:spPr>
          <a:xfrm>
            <a:off x="6241265" y="6351150"/>
            <a:ext cx="2057400" cy="252000"/>
          </a:xfrm>
          <a:prstGeom prst="rect">
            <a:avLst/>
          </a:prstGeom>
        </p:spPr>
        <p:txBody>
          <a:bodyPr vert="horz" lIns="91440" tIns="45720" rIns="91440" bIns="45720" rtlCol="0" anchor="ctr"/>
          <a:lstStyle>
            <a:lvl1pPr algn="r">
              <a:defRPr lang="en-GB" sz="900" kern="1200" smtClean="0">
                <a:solidFill>
                  <a:schemeClr val="bg2"/>
                </a:solidFill>
                <a:latin typeface="+mn-lt"/>
                <a:ea typeface="+mn-ea"/>
                <a:cs typeface="+mn-cs"/>
              </a:defRPr>
            </a:lvl1pPr>
          </a:lstStyle>
          <a:p>
            <a:fld id="{7174028F-FC55-4814-9D01-B1C00550C2C3}" type="datetime4">
              <a:rPr lang="en-GB" smtClean="0"/>
              <a:pPr/>
              <a:t>26 April 2018</a:t>
            </a:fld>
            <a:endParaRPr lang="en-GB" dirty="0"/>
          </a:p>
        </p:txBody>
      </p:sp>
      <p:sp>
        <p:nvSpPr>
          <p:cNvPr id="5" name="Footer"/>
          <p:cNvSpPr>
            <a:spLocks noGrp="1"/>
          </p:cNvSpPr>
          <p:nvPr>
            <p:ph type="ftr" sz="quarter" idx="3"/>
          </p:nvPr>
        </p:nvSpPr>
        <p:spPr>
          <a:xfrm>
            <a:off x="3028950" y="6351150"/>
            <a:ext cx="3086100" cy="252000"/>
          </a:xfrm>
          <a:prstGeom prst="rect">
            <a:avLst/>
          </a:prstGeom>
        </p:spPr>
        <p:txBody>
          <a:bodyPr vert="horz" lIns="91440" tIns="45720" rIns="91440" bIns="45720" rtlCol="0" anchor="ctr"/>
          <a:lstStyle>
            <a:lvl1pPr marL="0" algn="ctr" defTabSz="457200" rtl="0" eaLnBrk="1" latinLnBrk="0" hangingPunct="1">
              <a:defRPr lang="en-GB" sz="900" kern="1200" dirty="0">
                <a:solidFill>
                  <a:schemeClr val="bg2"/>
                </a:solidFill>
                <a:latin typeface="+mn-lt"/>
                <a:ea typeface="+mn-ea"/>
                <a:cs typeface="+mn-cs"/>
              </a:defRPr>
            </a:lvl1pPr>
          </a:lstStyle>
          <a:p>
            <a:endParaRPr lang="en-GB" dirty="0"/>
          </a:p>
        </p:txBody>
      </p:sp>
    </p:spTree>
    <p:extLst>
      <p:ext uri="{BB962C8B-B14F-4D97-AF65-F5344CB8AC3E}">
        <p14:creationId xmlns:p14="http://schemas.microsoft.com/office/powerpoint/2010/main" val="185446433"/>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75" r:id="rId3"/>
    <p:sldLayoutId id="2147483746" r:id="rId4"/>
    <p:sldLayoutId id="2147483747" r:id="rId5"/>
    <p:sldLayoutId id="2147483776" r:id="rId6"/>
    <p:sldLayoutId id="2147483748" r:id="rId7"/>
    <p:sldLayoutId id="2147483777" r:id="rId8"/>
    <p:sldLayoutId id="2147483749" r:id="rId9"/>
    <p:sldLayoutId id="2147483778" r:id="rId10"/>
    <p:sldLayoutId id="2147483752" r:id="rId11"/>
    <p:sldLayoutId id="2147483750" r:id="rId12"/>
    <p:sldLayoutId id="2147483751" r:id="rId13"/>
    <p:sldLayoutId id="2147483754" r:id="rId14"/>
    <p:sldLayoutId id="2147483755" r:id="rId15"/>
    <p:sldLayoutId id="2147483756" r:id="rId16"/>
    <p:sldLayoutId id="2147483757" r:id="rId17"/>
    <p:sldLayoutId id="2147483783" r:id="rId18"/>
    <p:sldLayoutId id="2147483784" r:id="rId19"/>
    <p:sldLayoutId id="2147483785" r:id="rId20"/>
    <p:sldLayoutId id="2147483786" r:id="rId21"/>
  </p:sldLayoutIdLst>
  <p:hf hdr="0" ftr="0"/>
  <p:txStyles>
    <p:titleStyle>
      <a:lvl1pPr algn="l" defTabSz="914400" rtl="0" eaLnBrk="1" latinLnBrk="0" hangingPunct="1">
        <a:lnSpc>
          <a:spcPct val="90000"/>
        </a:lnSpc>
        <a:spcBef>
          <a:spcPct val="0"/>
        </a:spcBef>
        <a:buNone/>
        <a:defRPr sz="3600" b="1" kern="1200">
          <a:solidFill>
            <a:schemeClr val="accent1"/>
          </a:solidFill>
          <a:latin typeface="+mj-lt"/>
          <a:ea typeface="+mj-ea"/>
          <a:cs typeface="+mj-cs"/>
        </a:defRPr>
      </a:lvl1pPr>
    </p:titleStyle>
    <p:body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sz="2400" kern="1200">
          <a:solidFill>
            <a:schemeClr val="tx1"/>
          </a:solidFill>
          <a:latin typeface="+mn-lt"/>
          <a:ea typeface="+mn-ea"/>
          <a:cs typeface="+mn-cs"/>
        </a:defRPr>
      </a:lvl1pPr>
      <a:lvl2pPr marL="269875"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2pPr>
      <a:lvl3pPr marL="538163"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000" kern="1200" dirty="0" smtClean="0">
          <a:solidFill>
            <a:schemeClr val="tx1"/>
          </a:solidFill>
          <a:latin typeface="+mn-lt"/>
          <a:ea typeface="+mn-ea"/>
          <a:cs typeface="+mn-cs"/>
        </a:defRPr>
      </a:lvl3pPr>
      <a:lvl4pPr marL="808038"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tabLst>
          <a:tab pos="808038" algn="l"/>
        </a:tabLst>
        <a:defRPr lang="en-US" sz="1800" kern="1200" dirty="0">
          <a:solidFill>
            <a:schemeClr val="tx1"/>
          </a:solidFill>
          <a:latin typeface="+mn-lt"/>
          <a:ea typeface="+mn-ea"/>
          <a:cs typeface="+mn-cs"/>
        </a:defRPr>
      </a:lvl4pPr>
      <a:lvl5pPr marL="1076325"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39">
          <p15:clr>
            <a:srgbClr val="F26B43"/>
          </p15:clr>
        </p15:guide>
        <p15:guide id="2" pos="1053">
          <p15:clr>
            <a:srgbClr val="F26B43"/>
          </p15:clr>
        </p15:guide>
        <p15:guide id="3" pos="1212">
          <p15:clr>
            <a:srgbClr val="F26B43"/>
          </p15:clr>
        </p15:guide>
        <p15:guide id="4" pos="1928">
          <p15:clr>
            <a:srgbClr val="F26B43"/>
          </p15:clr>
        </p15:guide>
        <p15:guide id="5" pos="2085">
          <p15:clr>
            <a:srgbClr val="F26B43"/>
          </p15:clr>
        </p15:guide>
        <p15:guide id="6" pos="2801">
          <p15:clr>
            <a:srgbClr val="F26B43"/>
          </p15:clr>
        </p15:guide>
        <p15:guide id="7" pos="2958">
          <p15:clr>
            <a:srgbClr val="F26B43"/>
          </p15:clr>
        </p15:guide>
        <p15:guide id="8" pos="3672">
          <p15:clr>
            <a:srgbClr val="F26B43"/>
          </p15:clr>
        </p15:guide>
        <p15:guide id="9" pos="3831">
          <p15:clr>
            <a:srgbClr val="F26B43"/>
          </p15:clr>
        </p15:guide>
        <p15:guide id="10" pos="4545">
          <p15:clr>
            <a:srgbClr val="F26B43"/>
          </p15:clr>
        </p15:guide>
        <p15:guide id="11" pos="4706">
          <p15:clr>
            <a:srgbClr val="F26B43"/>
          </p15:clr>
        </p15:guide>
        <p15:guide id="12" pos="5418">
          <p15:clr>
            <a:srgbClr val="F26B43"/>
          </p15:clr>
        </p15:guide>
        <p15:guide id="13" orient="horz" pos="1643">
          <p15:clr>
            <a:srgbClr val="F26B43"/>
          </p15:clr>
        </p15:guide>
        <p15:guide id="14" orient="horz" pos="1802">
          <p15:clr>
            <a:srgbClr val="F26B43"/>
          </p15:clr>
        </p15:guide>
        <p15:guide id="15" orient="horz" pos="2811">
          <p15:clr>
            <a:srgbClr val="F26B43"/>
          </p15:clr>
        </p15:guide>
        <p15:guide id="16" orient="horz" pos="2970">
          <p15:clr>
            <a:srgbClr val="F26B43"/>
          </p15:clr>
        </p15:guide>
        <p15:guide id="17" orient="horz" pos="3974">
          <p15:clr>
            <a:srgbClr val="F26B43"/>
          </p15:clr>
        </p15:guide>
        <p15:guide id="18" orient="horz" pos="630">
          <p15:clr>
            <a:srgbClr val="F26B43"/>
          </p15:clr>
        </p15:guide>
        <p15:guide id="0" orient="horz" pos="3566"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a:xfrm>
            <a:off x="540000" y="1008000"/>
            <a:ext cx="5295900" cy="630000"/>
          </a:xfrm>
          <a:prstGeom prst="rect">
            <a:avLst/>
          </a:prstGeom>
        </p:spPr>
        <p:txBody>
          <a:bodyPr vert="horz" lIns="0" tIns="0" rIns="0" bIns="0" rtlCol="0" anchor="t">
            <a:normAutofit/>
          </a:bodyPr>
          <a:lstStyle/>
          <a:p>
            <a:r>
              <a:rPr lang="en-US" dirty="0"/>
              <a:t>Add title</a:t>
            </a:r>
          </a:p>
        </p:txBody>
      </p:sp>
      <p:sp>
        <p:nvSpPr>
          <p:cNvPr id="6" name="Text"/>
          <p:cNvSpPr>
            <a:spLocks noGrp="1"/>
          </p:cNvSpPr>
          <p:nvPr>
            <p:ph type="body" idx="1"/>
          </p:nvPr>
        </p:nvSpPr>
        <p:spPr>
          <a:xfrm>
            <a:off x="540000" y="1656000"/>
            <a:ext cx="5292000" cy="4652725"/>
          </a:xfrm>
          <a:prstGeom prst="rect">
            <a:avLst/>
          </a:prstGeom>
        </p:spPr>
        <p:txBody>
          <a:bodyPr vert="horz" lIns="0" tIns="45720" rIns="0" bIns="45720" rtlCol="0">
            <a:normAutofit/>
          </a:bodyPr>
          <a:lstStyle/>
          <a:p>
            <a:pPr lvl="0"/>
            <a:r>
              <a:rPr lang="en-US" dirty="0"/>
              <a:t>Click to edit Master text styles</a:t>
            </a:r>
          </a:p>
          <a:p>
            <a:pPr lvl="1"/>
            <a:r>
              <a:rPr lang="en-US" dirty="0"/>
              <a:t>Level 1 bullet</a:t>
            </a:r>
          </a:p>
          <a:p>
            <a:pPr lvl="2"/>
            <a:r>
              <a:rPr lang="en-US" dirty="0"/>
              <a:t>Level 2 bullet</a:t>
            </a:r>
          </a:p>
          <a:p>
            <a:pPr lvl="3"/>
            <a:r>
              <a:rPr lang="en-US" dirty="0"/>
              <a:t>Level 3 bullet</a:t>
            </a:r>
          </a:p>
          <a:p>
            <a:pPr lvl="4"/>
            <a:r>
              <a:rPr lang="en-US" dirty="0"/>
              <a:t>Level 4 bullet</a:t>
            </a:r>
            <a:endParaRPr lang="en-GB" dirty="0"/>
          </a:p>
        </p:txBody>
      </p:sp>
      <p:sp>
        <p:nvSpPr>
          <p:cNvPr id="7" name="Copywright"/>
          <p:cNvSpPr/>
          <p:nvPr userDrawn="1"/>
        </p:nvSpPr>
        <p:spPr>
          <a:xfrm>
            <a:off x="443954" y="6361734"/>
            <a:ext cx="974947" cy="230832"/>
          </a:xfrm>
          <a:prstGeom prst="rect">
            <a:avLst/>
          </a:prstGeom>
        </p:spPr>
        <p:txBody>
          <a:bodyPr wrap="none" anchor="ctr">
            <a:spAutoFit/>
          </a:bodyPr>
          <a:lstStyle/>
          <a:p>
            <a:r>
              <a:rPr lang="en-US" sz="900" dirty="0">
                <a:solidFill>
                  <a:schemeClr val="bg2"/>
                </a:solidFill>
              </a:rPr>
              <a:t>© Arcadis 2015</a:t>
            </a:r>
          </a:p>
        </p:txBody>
      </p:sp>
      <p:sp>
        <p:nvSpPr>
          <p:cNvPr id="10" name="Slide Number"/>
          <p:cNvSpPr>
            <a:spLocks noGrp="1"/>
          </p:cNvSpPr>
          <p:nvPr>
            <p:ph type="sldNum" sz="quarter" idx="4"/>
          </p:nvPr>
        </p:nvSpPr>
        <p:spPr>
          <a:xfrm>
            <a:off x="8298665" y="6351150"/>
            <a:ext cx="404812" cy="252000"/>
          </a:xfrm>
          <a:prstGeom prst="rect">
            <a:avLst/>
          </a:prstGeom>
        </p:spPr>
        <p:txBody>
          <a:bodyPr vert="horz" lIns="91440" tIns="45720" rIns="91440" bIns="45720" rtlCol="0" anchor="ctr"/>
          <a:lstStyle>
            <a:lvl1pPr algn="r">
              <a:defRPr lang="en-US" sz="900" kern="1200" smtClean="0">
                <a:solidFill>
                  <a:schemeClr val="accent1"/>
                </a:solidFill>
                <a:latin typeface="+mn-lt"/>
                <a:ea typeface="+mn-ea"/>
                <a:cs typeface="+mn-cs"/>
              </a:defRPr>
            </a:lvl1pPr>
          </a:lstStyle>
          <a:p>
            <a:fld id="{203C551C-83BB-4568-94F6-AC8A8312A04A}" type="slidenum">
              <a:rPr lang="en-GB" smtClean="0"/>
              <a:pPr/>
              <a:t>‹#›</a:t>
            </a:fld>
            <a:endParaRPr lang="en-GB" dirty="0"/>
          </a:p>
        </p:txBody>
      </p:sp>
      <p:sp>
        <p:nvSpPr>
          <p:cNvPr id="4" name="Date"/>
          <p:cNvSpPr>
            <a:spLocks noGrp="1"/>
          </p:cNvSpPr>
          <p:nvPr>
            <p:ph type="dt" sz="half" idx="2"/>
          </p:nvPr>
        </p:nvSpPr>
        <p:spPr>
          <a:xfrm>
            <a:off x="6241265" y="6351150"/>
            <a:ext cx="2057400" cy="252000"/>
          </a:xfrm>
          <a:prstGeom prst="rect">
            <a:avLst/>
          </a:prstGeom>
        </p:spPr>
        <p:txBody>
          <a:bodyPr vert="horz" lIns="91440" tIns="45720" rIns="91440" bIns="45720" rtlCol="0" anchor="ctr"/>
          <a:lstStyle>
            <a:lvl1pPr algn="r">
              <a:defRPr lang="en-GB" sz="900" kern="1200" smtClean="0">
                <a:solidFill>
                  <a:schemeClr val="bg2"/>
                </a:solidFill>
                <a:latin typeface="+mn-lt"/>
                <a:ea typeface="+mn-ea"/>
                <a:cs typeface="+mn-cs"/>
              </a:defRPr>
            </a:lvl1pPr>
          </a:lstStyle>
          <a:p>
            <a:fld id="{7174028F-FC55-4814-9D01-B1C00550C2C3}" type="datetime4">
              <a:rPr lang="en-GB" smtClean="0"/>
              <a:pPr/>
              <a:t>26 April 2018</a:t>
            </a:fld>
            <a:endParaRPr lang="en-GB" dirty="0"/>
          </a:p>
        </p:txBody>
      </p:sp>
      <p:sp>
        <p:nvSpPr>
          <p:cNvPr id="5" name="Footer"/>
          <p:cNvSpPr>
            <a:spLocks noGrp="1"/>
          </p:cNvSpPr>
          <p:nvPr>
            <p:ph type="ftr" sz="quarter" idx="3"/>
          </p:nvPr>
        </p:nvSpPr>
        <p:spPr>
          <a:xfrm>
            <a:off x="3028950" y="6351150"/>
            <a:ext cx="3086100" cy="252000"/>
          </a:xfrm>
          <a:prstGeom prst="rect">
            <a:avLst/>
          </a:prstGeom>
        </p:spPr>
        <p:txBody>
          <a:bodyPr vert="horz" lIns="91440" tIns="45720" rIns="91440" bIns="45720" rtlCol="0" anchor="ctr"/>
          <a:lstStyle>
            <a:lvl1pPr marL="0" algn="ctr" defTabSz="457200" rtl="0" eaLnBrk="1" latinLnBrk="0" hangingPunct="1">
              <a:defRPr lang="en-GB" sz="900" kern="1200" dirty="0">
                <a:solidFill>
                  <a:schemeClr val="bg2"/>
                </a:solidFill>
                <a:latin typeface="+mn-lt"/>
                <a:ea typeface="+mn-ea"/>
                <a:cs typeface="+mn-cs"/>
              </a:defRPr>
            </a:lvl1pPr>
          </a:lstStyle>
          <a:p>
            <a:endParaRPr lang="en-GB" dirty="0"/>
          </a:p>
        </p:txBody>
      </p:sp>
    </p:spTree>
    <p:extLst>
      <p:ext uri="{BB962C8B-B14F-4D97-AF65-F5344CB8AC3E}">
        <p14:creationId xmlns:p14="http://schemas.microsoft.com/office/powerpoint/2010/main" val="2673029961"/>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79" r:id="rId4"/>
    <p:sldLayoutId id="2147483763" r:id="rId5"/>
    <p:sldLayoutId id="2147483780" r:id="rId6"/>
    <p:sldLayoutId id="2147483764" r:id="rId7"/>
    <p:sldLayoutId id="2147483781" r:id="rId8"/>
    <p:sldLayoutId id="2147483765" r:id="rId9"/>
    <p:sldLayoutId id="2147483782" r:id="rId10"/>
    <p:sldLayoutId id="2147483771" r:id="rId11"/>
    <p:sldLayoutId id="2147483766" r:id="rId12"/>
    <p:sldLayoutId id="2147483767" r:id="rId13"/>
    <p:sldLayoutId id="2147483770" r:id="rId14"/>
    <p:sldLayoutId id="2147483772" r:id="rId15"/>
    <p:sldLayoutId id="2147483773" r:id="rId16"/>
    <p:sldLayoutId id="2147483774" r:id="rId17"/>
  </p:sldLayoutIdLst>
  <p:hf hdr="0" ftr="0"/>
  <p:txStyles>
    <p:titleStyle>
      <a:lvl1pPr algn="l" defTabSz="914400" rtl="0" eaLnBrk="1" latinLnBrk="0" hangingPunct="1">
        <a:lnSpc>
          <a:spcPct val="90000"/>
        </a:lnSpc>
        <a:spcBef>
          <a:spcPct val="0"/>
        </a:spcBef>
        <a:buNone/>
        <a:defRPr sz="3600" b="1" kern="1200">
          <a:solidFill>
            <a:schemeClr val="accent1"/>
          </a:solidFill>
          <a:latin typeface="+mj-lt"/>
          <a:ea typeface="+mj-ea"/>
          <a:cs typeface="+mj-cs"/>
        </a:defRPr>
      </a:lvl1pPr>
    </p:titleStyle>
    <p:body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sz="2400" kern="1200">
          <a:solidFill>
            <a:schemeClr val="tx1"/>
          </a:solidFill>
          <a:latin typeface="+mn-lt"/>
          <a:ea typeface="+mn-ea"/>
          <a:cs typeface="+mn-cs"/>
        </a:defRPr>
      </a:lvl1pPr>
      <a:lvl2pPr marL="269875"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2pPr>
      <a:lvl3pPr marL="538163"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000" kern="1200" dirty="0" smtClean="0">
          <a:solidFill>
            <a:schemeClr val="tx1"/>
          </a:solidFill>
          <a:latin typeface="+mn-lt"/>
          <a:ea typeface="+mn-ea"/>
          <a:cs typeface="+mn-cs"/>
        </a:defRPr>
      </a:lvl3pPr>
      <a:lvl4pPr marL="808038"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tabLst>
          <a:tab pos="808038" algn="l"/>
        </a:tabLst>
        <a:defRPr lang="en-US" sz="1800" kern="1200" dirty="0">
          <a:solidFill>
            <a:schemeClr val="tx1"/>
          </a:solidFill>
          <a:latin typeface="+mn-lt"/>
          <a:ea typeface="+mn-ea"/>
          <a:cs typeface="+mn-cs"/>
        </a:defRPr>
      </a:lvl4pPr>
      <a:lvl5pPr marL="1076325"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39">
          <p15:clr>
            <a:srgbClr val="F26B43"/>
          </p15:clr>
        </p15:guide>
        <p15:guide id="2" pos="1053">
          <p15:clr>
            <a:srgbClr val="F26B43"/>
          </p15:clr>
        </p15:guide>
        <p15:guide id="3" pos="1212">
          <p15:clr>
            <a:srgbClr val="F26B43"/>
          </p15:clr>
        </p15:guide>
        <p15:guide id="4" pos="1928">
          <p15:clr>
            <a:srgbClr val="F26B43"/>
          </p15:clr>
        </p15:guide>
        <p15:guide id="5" pos="2085">
          <p15:clr>
            <a:srgbClr val="F26B43"/>
          </p15:clr>
        </p15:guide>
        <p15:guide id="6" pos="2801">
          <p15:clr>
            <a:srgbClr val="F26B43"/>
          </p15:clr>
        </p15:guide>
        <p15:guide id="7" pos="2958">
          <p15:clr>
            <a:srgbClr val="F26B43"/>
          </p15:clr>
        </p15:guide>
        <p15:guide id="8" pos="3672">
          <p15:clr>
            <a:srgbClr val="F26B43"/>
          </p15:clr>
        </p15:guide>
        <p15:guide id="9" pos="3831">
          <p15:clr>
            <a:srgbClr val="F26B43"/>
          </p15:clr>
        </p15:guide>
        <p15:guide id="10" pos="4545">
          <p15:clr>
            <a:srgbClr val="F26B43"/>
          </p15:clr>
        </p15:guide>
        <p15:guide id="11" pos="4706">
          <p15:clr>
            <a:srgbClr val="F26B43"/>
          </p15:clr>
        </p15:guide>
        <p15:guide id="12" pos="5418">
          <p15:clr>
            <a:srgbClr val="F26B43"/>
          </p15:clr>
        </p15:guide>
        <p15:guide id="13" orient="horz" pos="1643">
          <p15:clr>
            <a:srgbClr val="F26B43"/>
          </p15:clr>
        </p15:guide>
        <p15:guide id="14" orient="horz" pos="1802">
          <p15:clr>
            <a:srgbClr val="F26B43"/>
          </p15:clr>
        </p15:guide>
        <p15:guide id="15" orient="horz" pos="2811">
          <p15:clr>
            <a:srgbClr val="F26B43"/>
          </p15:clr>
        </p15:guide>
        <p15:guide id="16" orient="horz" pos="2970">
          <p15:clr>
            <a:srgbClr val="F26B43"/>
          </p15:clr>
        </p15:guide>
        <p15:guide id="17" orient="horz" pos="3974">
          <p15:clr>
            <a:srgbClr val="F26B43"/>
          </p15:clr>
        </p15:guide>
        <p15:guide id="18" orient="horz" pos="630">
          <p15:clr>
            <a:srgbClr val="F26B43"/>
          </p15:clr>
        </p15:guide>
        <p15:guide id="19" orient="horz" pos="3566">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8376"/>
            <a:ext cx="8229600" cy="1143000"/>
          </a:xfrm>
        </p:spPr>
        <p:txBody>
          <a:bodyPr/>
          <a:lstStyle/>
          <a:p>
            <a:r>
              <a:rPr lang="en-US" sz="4400" dirty="0" err="1"/>
              <a:t>Cullaton</a:t>
            </a:r>
            <a:r>
              <a:rPr lang="en-US" sz="4400" dirty="0"/>
              <a:t> Lake Mine Closure</a:t>
            </a:r>
            <a:r>
              <a:rPr lang="en-US" sz="3600" dirty="0"/>
              <a:t/>
            </a:r>
            <a:br>
              <a:rPr lang="en-US" sz="3600" dirty="0"/>
            </a:br>
            <a:r>
              <a:rPr lang="en-US" sz="3600" dirty="0"/>
              <a:t/>
            </a:r>
            <a:br>
              <a:rPr lang="en-US" sz="3600" dirty="0"/>
            </a:br>
            <a:r>
              <a:rPr lang="en-US" sz="3600" dirty="0"/>
              <a:t/>
            </a:r>
            <a:br>
              <a:rPr lang="en-US" sz="3600" dirty="0"/>
            </a:br>
            <a:r>
              <a:rPr lang="en-US" sz="3600" dirty="0"/>
              <a:t/>
            </a:r>
            <a:br>
              <a:rPr lang="en-US" sz="3600" dirty="0"/>
            </a:br>
            <a:r>
              <a:rPr lang="en-US" sz="3600" dirty="0"/>
              <a:t/>
            </a:r>
            <a:br>
              <a:rPr lang="en-US" sz="3600" dirty="0"/>
            </a:br>
            <a:r>
              <a:rPr lang="en-US" sz="3600" dirty="0"/>
              <a:t/>
            </a:r>
            <a:br>
              <a:rPr lang="en-US" sz="3600" dirty="0"/>
            </a:br>
            <a:r>
              <a:rPr lang="en-US" sz="2800" dirty="0"/>
              <a:t>Barrick and INAC </a:t>
            </a:r>
            <a:br>
              <a:rPr lang="en-US" sz="2800" dirty="0"/>
            </a:br>
            <a:r>
              <a:rPr lang="en-US" sz="2800" dirty="0"/>
              <a:t>Status Update Teleconference:</a:t>
            </a:r>
            <a:br>
              <a:rPr lang="en-US" sz="2800" dirty="0"/>
            </a:br>
            <a:r>
              <a:rPr lang="en-US" sz="3600" dirty="0">
                <a:solidFill>
                  <a:srgbClr val="E4610F"/>
                </a:solidFill>
              </a:rPr>
              <a:t>DISCUSSION TOPICS</a:t>
            </a:r>
            <a:r>
              <a:rPr lang="en-US" sz="3600" dirty="0"/>
              <a:t/>
            </a:r>
            <a:br>
              <a:rPr lang="en-US" sz="3600" dirty="0"/>
            </a:br>
            <a:r>
              <a:rPr lang="en-US" sz="3600" dirty="0"/>
              <a:t/>
            </a:r>
            <a:br>
              <a:rPr lang="en-US" sz="3600" dirty="0"/>
            </a:br>
            <a:r>
              <a:rPr lang="en-US" sz="1600" dirty="0"/>
              <a:t>27 April 2018</a:t>
            </a:r>
          </a:p>
        </p:txBody>
      </p:sp>
      <p:pic>
        <p:nvPicPr>
          <p:cNvPr id="5" name="Picture 4">
            <a:extLst>
              <a:ext uri="{FF2B5EF4-FFF2-40B4-BE49-F238E27FC236}">
                <a16:creationId xmlns:a16="http://schemas.microsoft.com/office/drawing/2014/main" id="{C6E68903-A3A2-409F-884A-226E6B1112CE}"/>
              </a:ext>
            </a:extLst>
          </p:cNvPr>
          <p:cNvPicPr>
            <a:picLocks noChangeAspect="1"/>
          </p:cNvPicPr>
          <p:nvPr/>
        </p:nvPicPr>
        <p:blipFill>
          <a:blip r:embed="rId2"/>
          <a:stretch>
            <a:fillRect/>
          </a:stretch>
        </p:blipFill>
        <p:spPr>
          <a:xfrm>
            <a:off x="533081" y="1715041"/>
            <a:ext cx="7827147" cy="2162514"/>
          </a:xfrm>
          <a:prstGeom prst="rect">
            <a:avLst/>
          </a:prstGeom>
        </p:spPr>
      </p:pic>
    </p:spTree>
    <p:extLst>
      <p:ext uri="{BB962C8B-B14F-4D97-AF65-F5344CB8AC3E}">
        <p14:creationId xmlns:p14="http://schemas.microsoft.com/office/powerpoint/2010/main" val="175002785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4: </a:t>
            </a:r>
            <a:r>
              <a:rPr lang="en-US" sz="2400" dirty="0">
                <a:latin typeface="Arial" charset="0"/>
              </a:rPr>
              <a:t>Perpetual Care and Relinquishment</a:t>
            </a:r>
          </a:p>
        </p:txBody>
      </p:sp>
      <p:sp>
        <p:nvSpPr>
          <p:cNvPr id="2" name="Rectangle: Rounded Corners 1">
            <a:extLst>
              <a:ext uri="{FF2B5EF4-FFF2-40B4-BE49-F238E27FC236}">
                <a16:creationId xmlns:a16="http://schemas.microsoft.com/office/drawing/2014/main" id="{F72BCDB0-7E75-40EE-A258-A2CE43DD5475}"/>
              </a:ext>
            </a:extLst>
          </p:cNvPr>
          <p:cNvSpPr/>
          <p:nvPr/>
        </p:nvSpPr>
        <p:spPr>
          <a:xfrm>
            <a:off x="540000" y="1684175"/>
            <a:ext cx="8146800" cy="3489649"/>
          </a:xfrm>
          <a:prstGeom prst="roundRect">
            <a:avLst/>
          </a:prstGeom>
          <a:solidFill>
            <a:srgbClr val="0078A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CA" sz="2000" b="1" dirty="0">
                <a:solidFill>
                  <a:schemeClr val="bg1"/>
                </a:solidFill>
              </a:rPr>
              <a:t>Recommendation 4</a:t>
            </a:r>
            <a:r>
              <a:rPr lang="en-CA" sz="2000" dirty="0">
                <a:solidFill>
                  <a:schemeClr val="bg1"/>
                </a:solidFill>
              </a:rPr>
              <a:t>: </a:t>
            </a:r>
          </a:p>
          <a:p>
            <a:endParaRPr lang="en-CA" sz="1600" dirty="0">
              <a:solidFill>
                <a:schemeClr val="bg1"/>
              </a:solidFill>
            </a:endParaRPr>
          </a:p>
          <a:p>
            <a:r>
              <a:rPr lang="en-CA" sz="1600" dirty="0">
                <a:solidFill>
                  <a:schemeClr val="bg1"/>
                </a:solidFill>
              </a:rPr>
              <a:t>Barrick should specify the timeframe within which it anticipates relinquishing the </a:t>
            </a:r>
            <a:r>
              <a:rPr lang="en-CA" sz="1600" dirty="0" err="1">
                <a:solidFill>
                  <a:schemeClr val="bg1"/>
                </a:solidFill>
              </a:rPr>
              <a:t>Cullaton</a:t>
            </a:r>
            <a:r>
              <a:rPr lang="en-CA" sz="1600" dirty="0">
                <a:solidFill>
                  <a:schemeClr val="bg1"/>
                </a:solidFill>
              </a:rPr>
              <a:t> Lake Mine.  Taking into consideration the requirement for indefinite monitoring, care and maintenance associated with a water cover (per BGC and Thurber), Barrick should indicate the costs of such activities over a 100-year time frame.  The estimate should include: a) a “basis of estimate” with a detailed description of the activities and requirements associated with each assumed maintenance event (mob/de-mob, camp, crew size, duration, direct costs, etc.); and b) a contingency for the potential future decommissioning of Dam 1 and subsequent management of the tailings that are currently below water cover.</a:t>
            </a:r>
          </a:p>
          <a:p>
            <a:endParaRPr lang="en-CA" sz="1600" dirty="0">
              <a:solidFill>
                <a:schemeClr val="bg1"/>
              </a:solidFill>
            </a:endParaRPr>
          </a:p>
        </p:txBody>
      </p:sp>
    </p:spTree>
    <p:extLst>
      <p:ext uri="{BB962C8B-B14F-4D97-AF65-F5344CB8AC3E}">
        <p14:creationId xmlns:p14="http://schemas.microsoft.com/office/powerpoint/2010/main" val="607311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3935" y="1240970"/>
            <a:ext cx="2438400" cy="1143000"/>
          </a:xfrm>
        </p:spPr>
        <p:txBody>
          <a:bodyPr/>
          <a:lstStyle/>
          <a:p>
            <a:r>
              <a:rPr lang="en-US" dirty="0"/>
              <a:t>Additional Topics</a:t>
            </a:r>
          </a:p>
        </p:txBody>
      </p:sp>
      <p:sp>
        <p:nvSpPr>
          <p:cNvPr id="4" name="Content Placeholder 3">
            <a:extLst>
              <a:ext uri="{FF2B5EF4-FFF2-40B4-BE49-F238E27FC236}">
                <a16:creationId xmlns:a16="http://schemas.microsoft.com/office/drawing/2014/main" id="{67B05E1A-168D-47B4-9C45-32DD7C9B81E8}"/>
              </a:ext>
            </a:extLst>
          </p:cNvPr>
          <p:cNvSpPr txBox="1">
            <a:spLocks/>
          </p:cNvSpPr>
          <p:nvPr/>
        </p:nvSpPr>
        <p:spPr>
          <a:xfrm>
            <a:off x="3200400" y="1245636"/>
            <a:ext cx="5822302" cy="4525963"/>
          </a:xfrm>
          <a:prstGeom prst="rect">
            <a:avLst/>
          </a:prstGeom>
        </p:spPr>
        <p:txBody>
          <a:bodyPr>
            <a:norm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sz="2400" kern="1200">
                <a:solidFill>
                  <a:schemeClr val="tx1"/>
                </a:solidFill>
                <a:latin typeface="+mn-lt"/>
                <a:ea typeface="+mn-ea"/>
                <a:cs typeface="+mn-cs"/>
              </a:defRPr>
            </a:lvl1pPr>
            <a:lvl2pPr marL="269875"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2pPr>
            <a:lvl3pPr marL="538163"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000" kern="1200" dirty="0" smtClean="0">
                <a:solidFill>
                  <a:schemeClr val="tx1"/>
                </a:solidFill>
                <a:latin typeface="+mn-lt"/>
                <a:ea typeface="+mn-ea"/>
                <a:cs typeface="+mn-cs"/>
              </a:defRPr>
            </a:lvl3pPr>
            <a:lvl4pPr marL="808038"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tabLst>
                <a:tab pos="808038" algn="l"/>
              </a:tabLst>
              <a:defRPr lang="en-US" sz="1800" kern="1200" dirty="0">
                <a:solidFill>
                  <a:schemeClr val="tx1"/>
                </a:solidFill>
                <a:latin typeface="+mn-lt"/>
                <a:ea typeface="+mn-ea"/>
                <a:cs typeface="+mn-cs"/>
              </a:defRPr>
            </a:lvl4pPr>
            <a:lvl5pPr marL="1076325"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sz="1600" dirty="0"/>
              <a:t>In addition to the “Primary Topics” noted in the preceding slides, Arcadis identified the following additional topics that warrant clarification by Barrick.  The majority of the topics relate to the draft CRP.</a:t>
            </a:r>
          </a:p>
          <a:p>
            <a:endParaRPr lang="en-US" sz="1600" dirty="0">
              <a:latin typeface="Arial" charset="0"/>
            </a:endParaRPr>
          </a:p>
        </p:txBody>
      </p:sp>
    </p:spTree>
    <p:extLst>
      <p:ext uri="{BB962C8B-B14F-4D97-AF65-F5344CB8AC3E}">
        <p14:creationId xmlns:p14="http://schemas.microsoft.com/office/powerpoint/2010/main" val="174301665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2974305508"/>
              </p:ext>
            </p:extLst>
          </p:nvPr>
        </p:nvGraphicFramePr>
        <p:xfrm>
          <a:off x="615821" y="1506138"/>
          <a:ext cx="7912358" cy="4625549"/>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295070">
                <a:tc>
                  <a:txBody>
                    <a:bodyPr/>
                    <a:lstStyle/>
                    <a:p>
                      <a:pPr algn="ctr">
                        <a:lnSpc>
                          <a:spcPct val="107000"/>
                        </a:lnSpc>
                        <a:spcAft>
                          <a:spcPts val="0"/>
                        </a:spcAft>
                      </a:pPr>
                      <a:r>
                        <a:rPr lang="en-CA" sz="1400" dirty="0">
                          <a:effectLst/>
                        </a:rPr>
                        <a:t>Waste Rock Seepage Mitigation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S.1 of the draft CRP indicates that passive treatment will be used to treat waste rock seepage.  Subsequently, in S.5.2.4 of the same document, Barrick states that passive treatment has been ruled out as an option.  The position is subsequently reversed again in S.5.2.9.</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Clarify whether passive treatment will be used to treat waste rock seepage.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3623444997"/>
                  </a:ext>
                </a:extLst>
              </a:tr>
              <a:tr h="210228">
                <a:tc>
                  <a:txBody>
                    <a:bodyPr/>
                    <a:lstStyle/>
                    <a:p>
                      <a:pPr algn="ctr">
                        <a:lnSpc>
                          <a:spcPct val="107000"/>
                        </a:lnSpc>
                        <a:spcAft>
                          <a:spcPts val="0"/>
                        </a:spcAft>
                      </a:pPr>
                      <a:r>
                        <a:rPr lang="en-CA" sz="1400" dirty="0">
                          <a:effectLst/>
                        </a:rPr>
                        <a:t>Underground Inspections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S.1. of the draft CRP states that “…annual underground inspections following the mine closure and the reclamation works have shown that the sites</a:t>
                      </a:r>
                    </a:p>
                    <a:p>
                      <a:pPr>
                        <a:lnSpc>
                          <a:spcPct val="107000"/>
                        </a:lnSpc>
                        <a:spcAft>
                          <a:spcPts val="0"/>
                        </a:spcAft>
                      </a:pPr>
                      <a:r>
                        <a:rPr lang="en-CA" sz="1400" dirty="0">
                          <a:effectLst/>
                        </a:rPr>
                        <a:t>have remained geotechnically stable”.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Confirm whether underground inspections are part of the post-reclamation monitoring regime.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409081387"/>
                  </a:ext>
                </a:extLst>
              </a:tr>
              <a:tr h="295070">
                <a:tc>
                  <a:txBody>
                    <a:bodyPr/>
                    <a:lstStyle/>
                    <a:p>
                      <a:pPr algn="ctr">
                        <a:lnSpc>
                          <a:spcPct val="107000"/>
                        </a:lnSpc>
                        <a:spcAft>
                          <a:spcPts val="0"/>
                        </a:spcAft>
                      </a:pPr>
                      <a:r>
                        <a:rPr lang="en-CA" sz="1400" dirty="0">
                          <a:effectLst/>
                        </a:rPr>
                        <a:t>Post-closure Monitoring Frequency and Duration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S.7 of the draft CRP indicates that monitoring would occur once every two years for a duration of 80 years, after which the frequency would be reduced to every 5 years.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The statement implies Barrick supports the need for a monitoring duration that extends beyond the period included in the draft CRP post-closure cost estimate (i.e., 10 or 30 years).  Please confirm.</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3010971259"/>
                  </a:ext>
                </a:extLst>
              </a:tr>
            </a:tbl>
          </a:graphicData>
        </a:graphic>
      </p:graphicFrame>
    </p:spTree>
    <p:extLst>
      <p:ext uri="{BB962C8B-B14F-4D97-AF65-F5344CB8AC3E}">
        <p14:creationId xmlns:p14="http://schemas.microsoft.com/office/powerpoint/2010/main" val="1356979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1280558829"/>
              </p:ext>
            </p:extLst>
          </p:nvPr>
        </p:nvGraphicFramePr>
        <p:xfrm>
          <a:off x="615821" y="1506138"/>
          <a:ext cx="7912358" cy="4180478"/>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337491">
                <a:tc>
                  <a:txBody>
                    <a:bodyPr/>
                    <a:lstStyle/>
                    <a:p>
                      <a:pPr algn="ctr">
                        <a:lnSpc>
                          <a:spcPct val="107000"/>
                        </a:lnSpc>
                        <a:spcAft>
                          <a:spcPts val="0"/>
                        </a:spcAft>
                      </a:pPr>
                      <a:r>
                        <a:rPr lang="en-CA" sz="1400" dirty="0">
                          <a:effectLst/>
                        </a:rPr>
                        <a:t>Mine Inspector Records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S.5.1.2.2 of the draft CRP states that the drawings detailing mine closure and reclamation work for the underground workings at the B-Zone</a:t>
                      </a:r>
                    </a:p>
                    <a:p>
                      <a:pPr>
                        <a:lnSpc>
                          <a:spcPct val="107000"/>
                        </a:lnSpc>
                        <a:spcAft>
                          <a:spcPts val="0"/>
                        </a:spcAft>
                      </a:pPr>
                      <a:r>
                        <a:rPr lang="en-CA" sz="1400">
                          <a:effectLst/>
                        </a:rPr>
                        <a:t>and Shear Lake Zone, as required by the NWT Mine Health and Safety Regulations, are not available.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indicate why this documentation is not available and whether the NWT Mine Inspector records in Yellowknife have been reviewed to identify all pertinent documentation of the site’s operational and closure history.</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500570665"/>
                  </a:ext>
                </a:extLst>
              </a:tr>
              <a:tr h="379912">
                <a:tc>
                  <a:txBody>
                    <a:bodyPr/>
                    <a:lstStyle/>
                    <a:p>
                      <a:pPr algn="ctr">
                        <a:lnSpc>
                          <a:spcPct val="107000"/>
                        </a:lnSpc>
                        <a:spcAft>
                          <a:spcPts val="0"/>
                        </a:spcAft>
                      </a:pPr>
                      <a:r>
                        <a:rPr lang="en-CA" sz="1400" dirty="0">
                          <a:effectLst/>
                        </a:rPr>
                        <a:t>Climate Change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Some aspects of the original A&amp;R Plan were contingent on assumptions that are linked to climate.  For example, Tailings Area #1 was covered, in part, to raise the level of permafrost in the tailings.  The draft CRP does not present information describing how climate change might affect the post-closure environmental performance of the site.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identify and characterize potential adverse impacts of climate change on the long-term performance of the closure strategy.</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2757191703"/>
                  </a:ext>
                </a:extLst>
              </a:tr>
            </a:tbl>
          </a:graphicData>
        </a:graphic>
      </p:graphicFrame>
    </p:spTree>
    <p:extLst>
      <p:ext uri="{BB962C8B-B14F-4D97-AF65-F5344CB8AC3E}">
        <p14:creationId xmlns:p14="http://schemas.microsoft.com/office/powerpoint/2010/main" val="1727658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683677557"/>
              </p:ext>
            </p:extLst>
          </p:nvPr>
        </p:nvGraphicFramePr>
        <p:xfrm>
          <a:off x="615821" y="1506138"/>
          <a:ext cx="7912358" cy="3952196"/>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295070">
                <a:tc>
                  <a:txBody>
                    <a:bodyPr/>
                    <a:lstStyle/>
                    <a:p>
                      <a:pPr algn="ctr">
                        <a:lnSpc>
                          <a:spcPct val="107000"/>
                        </a:lnSpc>
                        <a:spcAft>
                          <a:spcPts val="0"/>
                        </a:spcAft>
                      </a:pPr>
                      <a:r>
                        <a:rPr lang="en-CA" sz="1400" dirty="0">
                          <a:effectLst/>
                        </a:rPr>
                        <a:t>Ground Temperature Monitoring</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In S.5.3.8 of the draft CRP Barrick indicates they will re-install four thermistors in the tailings.  However, the draft CRP also states that the thermistors will not be replaced when they eventually fail.  This decision was made without evaluating the data that will be acquired by the new thermistors.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The decision to not re-install any thermistors that fail in the future should be deferred until at least five years of additional ground temperature monitoring data are available.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1913731651"/>
                  </a:ext>
                </a:extLst>
              </a:tr>
              <a:tr h="337491">
                <a:tc>
                  <a:txBody>
                    <a:bodyPr/>
                    <a:lstStyle/>
                    <a:p>
                      <a:pPr algn="ctr">
                        <a:lnSpc>
                          <a:spcPct val="107000"/>
                        </a:lnSpc>
                        <a:spcAft>
                          <a:spcPts val="0"/>
                        </a:spcAft>
                      </a:pPr>
                      <a:r>
                        <a:rPr lang="en-CA" sz="1400" dirty="0" err="1">
                          <a:effectLst/>
                        </a:rPr>
                        <a:t>Kognak</a:t>
                      </a:r>
                      <a:r>
                        <a:rPr lang="en-CA" sz="1400" dirty="0">
                          <a:effectLst/>
                        </a:rPr>
                        <a:t> River Monitoring Stations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The proposed long-term monitoring program does not include sampling stations that are immediately downstream of the B-Zone drainage pathway within the Kognak River.  As a result, no monitoring data will be available to validate that the B-Zone discharge is not resulting in unacceptable impacts to the Kognak River.</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add a full aquatic monitoring station immediately downstream of the B-Zone discharge to the </a:t>
                      </a:r>
                      <a:r>
                        <a:rPr lang="en-CA" sz="1400" dirty="0" err="1">
                          <a:effectLst/>
                        </a:rPr>
                        <a:t>Kognak</a:t>
                      </a:r>
                      <a:r>
                        <a:rPr lang="en-CA" sz="1400" dirty="0">
                          <a:effectLst/>
                        </a:rPr>
                        <a:t> River.</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3406600961"/>
                  </a:ext>
                </a:extLst>
              </a:tr>
            </a:tbl>
          </a:graphicData>
        </a:graphic>
      </p:graphicFrame>
    </p:spTree>
    <p:extLst>
      <p:ext uri="{BB962C8B-B14F-4D97-AF65-F5344CB8AC3E}">
        <p14:creationId xmlns:p14="http://schemas.microsoft.com/office/powerpoint/2010/main" val="2343958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3778908775"/>
              </p:ext>
            </p:extLst>
          </p:nvPr>
        </p:nvGraphicFramePr>
        <p:xfrm>
          <a:off x="615821" y="1506138"/>
          <a:ext cx="7912358" cy="3495631"/>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337491">
                <a:tc>
                  <a:txBody>
                    <a:bodyPr/>
                    <a:lstStyle/>
                    <a:p>
                      <a:pPr algn="ctr">
                        <a:lnSpc>
                          <a:spcPct val="107000"/>
                        </a:lnSpc>
                        <a:spcAft>
                          <a:spcPts val="0"/>
                        </a:spcAft>
                      </a:pPr>
                      <a:r>
                        <a:rPr lang="en-CA" sz="1400" dirty="0">
                          <a:effectLst/>
                        </a:rPr>
                        <a:t>Shear Lake Benthic Sampling</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Based on Figure 3-3 of the draft CRP, benthic sampling within Shear Lake has not been included in the long-term monitoring program.  This appears to be an oversight given the potential for interactions between the mine wastes (e.g., waste rock) and the lake which is habitat to valued species such as grayling.</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include benthic sampling from Shear Lake in the long-term monitoring program.</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1092045912"/>
                  </a:ext>
                </a:extLst>
              </a:tr>
              <a:tr h="252649">
                <a:tc>
                  <a:txBody>
                    <a:bodyPr/>
                    <a:lstStyle/>
                    <a:p>
                      <a:pPr algn="ctr">
                        <a:lnSpc>
                          <a:spcPct val="107000"/>
                        </a:lnSpc>
                        <a:spcAft>
                          <a:spcPts val="0"/>
                        </a:spcAft>
                      </a:pPr>
                      <a:r>
                        <a:rPr lang="en-CA" sz="1400" dirty="0">
                          <a:effectLst/>
                        </a:rPr>
                        <a:t>Habitat Characterization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S.3.4.3 of the draft CRP indicates that no work has been done to characterize fish habitat immediately downstream of the tailings ponds.  This appears to be an oversight given the nature of the discharge from the facility.</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present the rationale for not performing fish habitat assessments downstream of the tailing ponds.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2157212090"/>
                  </a:ext>
                </a:extLst>
              </a:tr>
            </a:tbl>
          </a:graphicData>
        </a:graphic>
      </p:graphicFrame>
    </p:spTree>
    <p:extLst>
      <p:ext uri="{BB962C8B-B14F-4D97-AF65-F5344CB8AC3E}">
        <p14:creationId xmlns:p14="http://schemas.microsoft.com/office/powerpoint/2010/main" val="2646418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209756643"/>
              </p:ext>
            </p:extLst>
          </p:nvPr>
        </p:nvGraphicFramePr>
        <p:xfrm>
          <a:off x="615821" y="1506138"/>
          <a:ext cx="7912358" cy="4420254"/>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846543">
                <a:tc>
                  <a:txBody>
                    <a:bodyPr/>
                    <a:lstStyle/>
                    <a:p>
                      <a:pPr algn="ctr">
                        <a:lnSpc>
                          <a:spcPct val="107000"/>
                        </a:lnSpc>
                        <a:spcAft>
                          <a:spcPts val="0"/>
                        </a:spcAft>
                      </a:pPr>
                      <a:r>
                        <a:rPr lang="en-CA" sz="1400" dirty="0">
                          <a:effectLst/>
                        </a:rPr>
                        <a:t>Timing of Annual Monitoring</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The draft CRP indicates that sampling will be carried out as late in the open water season as practical (e.g., early September).  It is likely that contaminant loadings will peak earlier in the season (e.g., in the period following freshet).  As a result, monitoring may under-estimate potential impacts to surface water receivers.  In contrast, under the current water license, the Surveillance Network Program (SNP) requirements include water</a:t>
                      </a:r>
                    </a:p>
                    <a:p>
                      <a:pPr>
                        <a:lnSpc>
                          <a:spcPct val="107000"/>
                        </a:lnSpc>
                        <a:spcAft>
                          <a:spcPts val="0"/>
                        </a:spcAft>
                      </a:pPr>
                      <a:r>
                        <a:rPr lang="en-CA" sz="1400" dirty="0">
                          <a:effectLst/>
                        </a:rPr>
                        <a:t>sampling during the peak flow periods at stations 940-23 (quarry pit) and 940-24 (area of seepage from</a:t>
                      </a:r>
                    </a:p>
                    <a:p>
                      <a:pPr>
                        <a:lnSpc>
                          <a:spcPct val="107000"/>
                        </a:lnSpc>
                        <a:spcAft>
                          <a:spcPts val="0"/>
                        </a:spcAft>
                      </a:pPr>
                      <a:r>
                        <a:rPr lang="en-CA" sz="1400" dirty="0">
                          <a:effectLst/>
                        </a:rPr>
                        <a:t>the quarry pit to tailings pond #1).  The requirement for sampling during “peak flow” (i.e., freshet) does not align with Barrick’s plan to sample late in the season.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present the rationale for performing water quality monitoring late in the open water season.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574314468"/>
                  </a:ext>
                </a:extLst>
              </a:tr>
            </a:tbl>
          </a:graphicData>
        </a:graphic>
      </p:graphicFrame>
    </p:spTree>
    <p:extLst>
      <p:ext uri="{BB962C8B-B14F-4D97-AF65-F5344CB8AC3E}">
        <p14:creationId xmlns:p14="http://schemas.microsoft.com/office/powerpoint/2010/main" val="3872142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3401644136"/>
              </p:ext>
            </p:extLst>
          </p:nvPr>
        </p:nvGraphicFramePr>
        <p:xfrm>
          <a:off x="615821" y="1506138"/>
          <a:ext cx="7912358" cy="3507124"/>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592017">
                <a:tc>
                  <a:txBody>
                    <a:bodyPr/>
                    <a:lstStyle/>
                    <a:p>
                      <a:pPr algn="ctr">
                        <a:lnSpc>
                          <a:spcPct val="107000"/>
                        </a:lnSpc>
                        <a:spcAft>
                          <a:spcPts val="0"/>
                        </a:spcAft>
                      </a:pPr>
                      <a:r>
                        <a:rPr lang="en-CA" sz="1400" dirty="0">
                          <a:effectLst/>
                        </a:rPr>
                        <a:t>Engagement</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The draft CRP states that it is based on Guidelines for Closure and Reclamation of Advanced Exploration and Mines (MVLWB/AANDC, 2013).  That document clearly indicates that proponents are to undertake engagement when developing  CRPs and monitoring plans.  S.2.4 of the </a:t>
                      </a:r>
                      <a:r>
                        <a:rPr lang="en-CA" sz="1400" dirty="0" err="1">
                          <a:effectLst/>
                        </a:rPr>
                        <a:t>Cullaton</a:t>
                      </a:r>
                      <a:r>
                        <a:rPr lang="en-CA" sz="1400" dirty="0">
                          <a:effectLst/>
                        </a:rPr>
                        <a:t> Lake draft CRP indicates there was no formal engagement on the original A&amp;R Plan, nor the recently submitted draft CRP.  Barrick has, however, stated it is willing to participate in engagement activities </a:t>
                      </a:r>
                      <a:r>
                        <a:rPr lang="en-CA" sz="1400" u="sng" dirty="0">
                          <a:effectLst/>
                        </a:rPr>
                        <a:t>if requested</a:t>
                      </a:r>
                      <a:r>
                        <a:rPr lang="en-CA" sz="1400" dirty="0">
                          <a:effectLst/>
                        </a:rPr>
                        <a:t> by the Nunavut Water Board (NWB).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should proactively engage with relevant stakeholders on the </a:t>
                      </a:r>
                      <a:r>
                        <a:rPr lang="en-CA" sz="1400" dirty="0" err="1">
                          <a:effectLst/>
                        </a:rPr>
                        <a:t>Cullaton</a:t>
                      </a:r>
                      <a:r>
                        <a:rPr lang="en-CA" sz="1400" dirty="0">
                          <a:effectLst/>
                        </a:rPr>
                        <a:t> Lake draft CRP (i.e., without being directed by NWB).  The level of effort associated with the engagement activities should be commensurate with the unique status of the site (i.e., a closed site requiring long-term monitoring, care and maintenance)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1822652940"/>
                  </a:ext>
                </a:extLst>
              </a:tr>
            </a:tbl>
          </a:graphicData>
        </a:graphic>
      </p:graphicFrame>
    </p:spTree>
    <p:extLst>
      <p:ext uri="{BB962C8B-B14F-4D97-AF65-F5344CB8AC3E}">
        <p14:creationId xmlns:p14="http://schemas.microsoft.com/office/powerpoint/2010/main" val="1158073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3403487210"/>
              </p:ext>
            </p:extLst>
          </p:nvPr>
        </p:nvGraphicFramePr>
        <p:xfrm>
          <a:off x="615821" y="1506138"/>
          <a:ext cx="7912358" cy="2593994"/>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422333">
                <a:tc>
                  <a:txBody>
                    <a:bodyPr/>
                    <a:lstStyle/>
                    <a:p>
                      <a:pPr algn="ctr">
                        <a:lnSpc>
                          <a:spcPct val="107000"/>
                        </a:lnSpc>
                        <a:spcAft>
                          <a:spcPts val="0"/>
                        </a:spcAft>
                      </a:pPr>
                      <a:r>
                        <a:rPr lang="en-CA" sz="1400" dirty="0">
                          <a:effectLst/>
                        </a:rPr>
                        <a:t>Indigenous Involvement</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Best practices in northern mine decommissioning and long-term monitoring typically include provisions for active involvement by indigenous peoples.  Depending on the circumstance, this often includes employment, training and contracting opportunities.  The draft CRP does not describe how Barrick intends to involve indigenous peoples in the long-term care of the Cullaton site.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Taking into consideration future requirements for work at the site, Barrick to indicate if and how it will encourage indigenous involvement in the long-term care of the </a:t>
                      </a:r>
                      <a:r>
                        <a:rPr lang="en-CA" sz="1400" dirty="0" err="1">
                          <a:effectLst/>
                        </a:rPr>
                        <a:t>Cullaton</a:t>
                      </a:r>
                      <a:r>
                        <a:rPr lang="en-CA" sz="1400" dirty="0">
                          <a:effectLst/>
                        </a:rPr>
                        <a:t> Lake site.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3867650298"/>
                  </a:ext>
                </a:extLst>
              </a:tr>
            </a:tbl>
          </a:graphicData>
        </a:graphic>
      </p:graphicFrame>
    </p:spTree>
    <p:extLst>
      <p:ext uri="{BB962C8B-B14F-4D97-AF65-F5344CB8AC3E}">
        <p14:creationId xmlns:p14="http://schemas.microsoft.com/office/powerpoint/2010/main" val="154485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gradFill flip="none" rotWithShape="1">
            <a:gsLst>
              <a:gs pos="0">
                <a:srgbClr val="0078A1">
                  <a:shade val="30000"/>
                  <a:satMod val="115000"/>
                </a:srgbClr>
              </a:gs>
              <a:gs pos="50000">
                <a:srgbClr val="0078A1">
                  <a:shade val="67500"/>
                  <a:satMod val="115000"/>
                </a:srgbClr>
              </a:gs>
              <a:gs pos="100000">
                <a:srgbClr val="0078A1">
                  <a:shade val="100000"/>
                  <a:satMod val="115000"/>
                </a:srgbClr>
              </a:gs>
            </a:gsLst>
            <a:lin ang="8100000" scaled="1"/>
            <a:tileRect/>
          </a:gradFill>
        </p:spPr>
        <p:txBody>
          <a:bodyPr anchor="ctr"/>
          <a:lstStyle/>
          <a:p>
            <a:r>
              <a:rPr lang="en-US" dirty="0"/>
              <a:t>Discussion of next steps</a:t>
            </a:r>
          </a:p>
        </p:txBody>
      </p:sp>
    </p:spTree>
    <p:extLst>
      <p:ext uri="{BB962C8B-B14F-4D97-AF65-F5344CB8AC3E}">
        <p14:creationId xmlns:p14="http://schemas.microsoft.com/office/powerpoint/2010/main" val="409511426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240970"/>
            <a:ext cx="2438400" cy="1143000"/>
          </a:xfrm>
        </p:spPr>
        <p:txBody>
          <a:bodyPr/>
          <a:lstStyle/>
          <a:p>
            <a:r>
              <a:rPr lang="en-US" dirty="0"/>
              <a:t>Primary Topics</a:t>
            </a:r>
          </a:p>
        </p:txBody>
      </p:sp>
      <p:sp>
        <p:nvSpPr>
          <p:cNvPr id="4" name="Content Placeholder 3">
            <a:extLst>
              <a:ext uri="{FF2B5EF4-FFF2-40B4-BE49-F238E27FC236}">
                <a16:creationId xmlns:a16="http://schemas.microsoft.com/office/drawing/2014/main" id="{67B05E1A-168D-47B4-9C45-32DD7C9B81E8}"/>
              </a:ext>
            </a:extLst>
          </p:cNvPr>
          <p:cNvSpPr txBox="1">
            <a:spLocks/>
          </p:cNvSpPr>
          <p:nvPr/>
        </p:nvSpPr>
        <p:spPr>
          <a:xfrm>
            <a:off x="3200400" y="1245636"/>
            <a:ext cx="5822302" cy="4525963"/>
          </a:xfrm>
          <a:prstGeom prst="rect">
            <a:avLst/>
          </a:prstGeom>
        </p:spPr>
        <p:txBody>
          <a:bodyPr>
            <a:norm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sz="2400" kern="1200">
                <a:solidFill>
                  <a:schemeClr val="tx1"/>
                </a:solidFill>
                <a:latin typeface="+mn-lt"/>
                <a:ea typeface="+mn-ea"/>
                <a:cs typeface="+mn-cs"/>
              </a:defRPr>
            </a:lvl1pPr>
            <a:lvl2pPr marL="269875"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2pPr>
            <a:lvl3pPr marL="538163"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000" kern="1200" dirty="0" smtClean="0">
                <a:solidFill>
                  <a:schemeClr val="tx1"/>
                </a:solidFill>
                <a:latin typeface="+mn-lt"/>
                <a:ea typeface="+mn-ea"/>
                <a:cs typeface="+mn-cs"/>
              </a:defRPr>
            </a:lvl3pPr>
            <a:lvl4pPr marL="808038"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tabLst>
                <a:tab pos="808038" algn="l"/>
              </a:tabLst>
              <a:defRPr lang="en-US" sz="1800" kern="1200" dirty="0">
                <a:solidFill>
                  <a:schemeClr val="tx1"/>
                </a:solidFill>
                <a:latin typeface="+mn-lt"/>
                <a:ea typeface="+mn-ea"/>
                <a:cs typeface="+mn-cs"/>
              </a:defRPr>
            </a:lvl4pPr>
            <a:lvl5pPr marL="1076325"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sz="1600" dirty="0"/>
              <a:t>INAC commissioned Arcadis Canada Inc. to assist with the resolution of technical issues related to the closure of the former </a:t>
            </a:r>
            <a:r>
              <a:rPr lang="en-CA" sz="1600" dirty="0" err="1"/>
              <a:t>Cullaton</a:t>
            </a:r>
            <a:r>
              <a:rPr lang="en-CA" sz="1600" dirty="0"/>
              <a:t> Lake Mine.  To initiate this process, Arcadis conducted a review of relevant project documentation provided by INAC.  During the course of this review a number “Primary Information Requirements” were identified which, in the opinion of Arcadis, would help to resolve outstanding issues related to the closure of the site.  These requirements are broken down into the following topics, each of which is addressed separately in the following slides:</a:t>
            </a:r>
          </a:p>
          <a:p>
            <a:pPr lvl="1"/>
            <a:r>
              <a:rPr lang="en-CA" sz="1600" b="1" dirty="0"/>
              <a:t>Topic 1:</a:t>
            </a:r>
            <a:r>
              <a:rPr lang="en-CA" sz="1600" dirty="0"/>
              <a:t> Final Abandonment and Restoration Plan;</a:t>
            </a:r>
          </a:p>
          <a:p>
            <a:pPr lvl="1"/>
            <a:r>
              <a:rPr lang="en-CA" sz="1600" b="1" dirty="0"/>
              <a:t>Topic 2: </a:t>
            </a:r>
            <a:r>
              <a:rPr lang="en-CA" sz="1600" dirty="0"/>
              <a:t>BGC Mine Closure Review;</a:t>
            </a:r>
          </a:p>
          <a:p>
            <a:pPr lvl="1"/>
            <a:r>
              <a:rPr lang="en-CA" sz="1600" b="1" dirty="0"/>
              <a:t>Topic 3</a:t>
            </a:r>
            <a:r>
              <a:rPr lang="en-CA" sz="1600" dirty="0"/>
              <a:t>: Thurber Dam Safety Review; and</a:t>
            </a:r>
          </a:p>
          <a:p>
            <a:pPr lvl="1"/>
            <a:r>
              <a:rPr lang="en-CA" sz="1600" b="1" dirty="0"/>
              <a:t>Topic 4:</a:t>
            </a:r>
            <a:r>
              <a:rPr lang="en-CA" sz="1600" dirty="0"/>
              <a:t> Perpetual Care and Relinquishment.</a:t>
            </a:r>
          </a:p>
          <a:p>
            <a:endParaRPr lang="en-US" sz="1600" dirty="0">
              <a:latin typeface="Arial" charset="0"/>
            </a:endParaRPr>
          </a:p>
        </p:txBody>
      </p:sp>
    </p:spTree>
    <p:extLst>
      <p:ext uri="{BB962C8B-B14F-4D97-AF65-F5344CB8AC3E}">
        <p14:creationId xmlns:p14="http://schemas.microsoft.com/office/powerpoint/2010/main" val="391554874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1: </a:t>
            </a:r>
            <a:r>
              <a:rPr lang="en-US" sz="2400" dirty="0">
                <a:latin typeface="Arial" charset="0"/>
              </a:rPr>
              <a:t>Final Abandonment and Restoration Plan</a:t>
            </a:r>
          </a:p>
        </p:txBody>
      </p:sp>
      <p:sp>
        <p:nvSpPr>
          <p:cNvPr id="17410" name="Content Placeholder 3"/>
          <p:cNvSpPr>
            <a:spLocks noGrp="1"/>
          </p:cNvSpPr>
          <p:nvPr>
            <p:ph idx="1"/>
          </p:nvPr>
        </p:nvSpPr>
        <p:spPr>
          <a:xfrm>
            <a:off x="576513" y="1600200"/>
            <a:ext cx="8146800" cy="4525963"/>
          </a:xfrm>
        </p:spPr>
        <p:txBody>
          <a:bodyPr>
            <a:normAutofit fontScale="62500" lnSpcReduction="20000"/>
          </a:bodyPr>
          <a:lstStyle/>
          <a:p>
            <a:pPr marL="457200" lvl="0" indent="-457200">
              <a:lnSpc>
                <a:spcPct val="120000"/>
              </a:lnSpc>
              <a:spcBef>
                <a:spcPts val="0"/>
              </a:spcBef>
              <a:spcAft>
                <a:spcPts val="600"/>
              </a:spcAft>
              <a:buSzPct val="50000"/>
              <a:buFont typeface="+mj-lt"/>
              <a:buAutoNum type="arabicPeriod"/>
            </a:pPr>
            <a:r>
              <a:rPr lang="en-CA" dirty="0"/>
              <a:t>A Restoration and Abandonment (A&amp;R) Plan for the </a:t>
            </a:r>
            <a:r>
              <a:rPr lang="en-CA" dirty="0" err="1"/>
              <a:t>Cullaton</a:t>
            </a:r>
            <a:r>
              <a:rPr lang="en-CA" dirty="0"/>
              <a:t> Lake Mine was developed in 1991 by </a:t>
            </a:r>
            <a:r>
              <a:rPr lang="en-CA" dirty="0" err="1"/>
              <a:t>Trow</a:t>
            </a:r>
            <a:r>
              <a:rPr lang="en-CA" dirty="0"/>
              <a:t> Consulting Engineers on behalf of Corona Corporation (</a:t>
            </a:r>
            <a:r>
              <a:rPr lang="en-CA" dirty="0" err="1"/>
              <a:t>Trow</a:t>
            </a:r>
            <a:r>
              <a:rPr lang="en-CA" dirty="0"/>
              <a:t>, 1991). It was then revised by </a:t>
            </a:r>
            <a:r>
              <a:rPr lang="en-CA" dirty="0" err="1"/>
              <a:t>Homestake</a:t>
            </a:r>
            <a:r>
              <a:rPr lang="en-CA" dirty="0"/>
              <a:t> Canada Inc. and accepted in 1996, referred to herein as the Final A&amp;R Plan (</a:t>
            </a:r>
            <a:r>
              <a:rPr lang="en-CA" dirty="0" err="1"/>
              <a:t>Homestake</a:t>
            </a:r>
            <a:r>
              <a:rPr lang="en-CA" dirty="0"/>
              <a:t> 1996). </a:t>
            </a:r>
          </a:p>
          <a:p>
            <a:pPr marL="457200" lvl="0" indent="-457200">
              <a:lnSpc>
                <a:spcPct val="120000"/>
              </a:lnSpc>
              <a:spcBef>
                <a:spcPts val="0"/>
              </a:spcBef>
              <a:spcAft>
                <a:spcPts val="600"/>
              </a:spcAft>
              <a:buSzPct val="50000"/>
              <a:buFont typeface="+mj-lt"/>
              <a:buAutoNum type="arabicPeriod"/>
            </a:pPr>
            <a:r>
              <a:rPr lang="en-CA" dirty="0"/>
              <a:t>Progressive reclamation of the site commenced in 1991 and Barrick reports that remediation was completed by 2002.  </a:t>
            </a:r>
          </a:p>
          <a:p>
            <a:pPr marL="457200" lvl="0" indent="-457200">
              <a:lnSpc>
                <a:spcPct val="120000"/>
              </a:lnSpc>
              <a:spcBef>
                <a:spcPts val="0"/>
              </a:spcBef>
              <a:spcAft>
                <a:spcPts val="600"/>
              </a:spcAft>
              <a:buSzPct val="50000"/>
              <a:buFont typeface="+mj-lt"/>
              <a:buAutoNum type="arabicPeriod"/>
            </a:pPr>
            <a:r>
              <a:rPr lang="en-CA" dirty="0"/>
              <a:t>In 2005, after reviewing historic water quality objectives and closure activities, Barrick concluded that it had completed the decommissioning activities and objectives described in the Final A&amp;R Plan.  </a:t>
            </a:r>
          </a:p>
          <a:p>
            <a:pPr marL="457200" lvl="0" indent="-457200">
              <a:lnSpc>
                <a:spcPct val="120000"/>
              </a:lnSpc>
              <a:spcBef>
                <a:spcPts val="0"/>
              </a:spcBef>
              <a:spcAft>
                <a:spcPts val="600"/>
              </a:spcAft>
              <a:buSzPct val="50000"/>
              <a:buFont typeface="+mj-lt"/>
              <a:buAutoNum type="arabicPeriod"/>
            </a:pPr>
            <a:r>
              <a:rPr lang="en-CA" dirty="0"/>
              <a:t>Subsequent independent reviews (e.g., BGC 2011; Lorax 2009) determined that some aspects of the actual remediation did not fully conform with the Final A&amp;R Plan.  For example, the thickness of the tailings cover is reportedly less than prescribed in the design documents.  Deposits of residual ARD waste rock were also left unmitigated.</a:t>
            </a:r>
          </a:p>
          <a:p>
            <a:pPr marL="457200" lvl="0" indent="-457200">
              <a:lnSpc>
                <a:spcPct val="120000"/>
              </a:lnSpc>
              <a:spcBef>
                <a:spcPts val="0"/>
              </a:spcBef>
              <a:spcAft>
                <a:spcPts val="600"/>
              </a:spcAft>
              <a:buSzPct val="50000"/>
              <a:buFont typeface="+mj-lt"/>
              <a:buAutoNum type="arabicPeriod"/>
            </a:pPr>
            <a:r>
              <a:rPr lang="en-CA" dirty="0"/>
              <a:t>Depending on the situation, discrepancies between the approved plan and the final status of the site could, in theory, result in unacceptable environmental impacts.</a:t>
            </a:r>
          </a:p>
          <a:p>
            <a:pPr marL="457200" indent="-457200">
              <a:buSzPct val="50000"/>
              <a:buFont typeface="+mj-lt"/>
              <a:buAutoNum type="arabicPeriod"/>
            </a:pPr>
            <a:endParaRPr lang="en-US" dirty="0">
              <a:latin typeface="Arial" charset="0"/>
            </a:endParaRPr>
          </a:p>
        </p:txBody>
      </p:sp>
    </p:spTree>
    <p:extLst>
      <p:ext uri="{BB962C8B-B14F-4D97-AF65-F5344CB8AC3E}">
        <p14:creationId xmlns:p14="http://schemas.microsoft.com/office/powerpoint/2010/main" val="2633171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1: </a:t>
            </a:r>
            <a:r>
              <a:rPr lang="en-US" sz="2400" dirty="0">
                <a:latin typeface="Arial" charset="0"/>
              </a:rPr>
              <a:t>Final Abandonment and Restoration Plan</a:t>
            </a:r>
          </a:p>
        </p:txBody>
      </p:sp>
      <p:sp>
        <p:nvSpPr>
          <p:cNvPr id="2" name="Rectangle: Rounded Corners 1">
            <a:extLst>
              <a:ext uri="{FF2B5EF4-FFF2-40B4-BE49-F238E27FC236}">
                <a16:creationId xmlns:a16="http://schemas.microsoft.com/office/drawing/2014/main" id="{F72BCDB0-7E75-40EE-A258-A2CE43DD5475}"/>
              </a:ext>
            </a:extLst>
          </p:cNvPr>
          <p:cNvSpPr/>
          <p:nvPr/>
        </p:nvSpPr>
        <p:spPr>
          <a:xfrm>
            <a:off x="540000" y="2043404"/>
            <a:ext cx="8146800" cy="1856791"/>
          </a:xfrm>
          <a:prstGeom prst="roundRect">
            <a:avLst/>
          </a:prstGeom>
          <a:solidFill>
            <a:srgbClr val="0078A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CA" sz="2000" b="1" dirty="0">
                <a:solidFill>
                  <a:schemeClr val="bg1"/>
                </a:solidFill>
              </a:rPr>
              <a:t>Recommendation 1</a:t>
            </a:r>
            <a:r>
              <a:rPr lang="en-CA" sz="2000" dirty="0">
                <a:solidFill>
                  <a:schemeClr val="bg1"/>
                </a:solidFill>
              </a:rPr>
              <a:t>: </a:t>
            </a:r>
          </a:p>
          <a:p>
            <a:endParaRPr lang="en-CA" sz="1600" dirty="0">
              <a:solidFill>
                <a:schemeClr val="bg1"/>
              </a:solidFill>
            </a:endParaRPr>
          </a:p>
          <a:p>
            <a:r>
              <a:rPr lang="en-CA" sz="1600" dirty="0">
                <a:solidFill>
                  <a:schemeClr val="bg1"/>
                </a:solidFill>
              </a:rPr>
              <a:t>Barrick should prepare a summary demonstrating that all material aspects of the Final A&amp;R Plan were implemented.  The rationale for any discrepancies should be presented with evidence that the overall objectives of the A&amp;R Plan have still been achieved.</a:t>
            </a:r>
          </a:p>
          <a:p>
            <a:endParaRPr lang="en-CA" sz="1600" dirty="0">
              <a:solidFill>
                <a:schemeClr val="bg1"/>
              </a:solidFill>
            </a:endParaRPr>
          </a:p>
        </p:txBody>
      </p:sp>
    </p:spTree>
    <p:extLst>
      <p:ext uri="{BB962C8B-B14F-4D97-AF65-F5344CB8AC3E}">
        <p14:creationId xmlns:p14="http://schemas.microsoft.com/office/powerpoint/2010/main" val="827766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2: </a:t>
            </a:r>
            <a:r>
              <a:rPr lang="en-US" sz="2400" dirty="0">
                <a:latin typeface="Arial" charset="0"/>
              </a:rPr>
              <a:t>BGC Mine Closure Review</a:t>
            </a:r>
          </a:p>
        </p:txBody>
      </p:sp>
      <p:sp>
        <p:nvSpPr>
          <p:cNvPr id="17410" name="Content Placeholder 3"/>
          <p:cNvSpPr>
            <a:spLocks noGrp="1"/>
          </p:cNvSpPr>
          <p:nvPr>
            <p:ph idx="1"/>
          </p:nvPr>
        </p:nvSpPr>
        <p:spPr>
          <a:xfrm>
            <a:off x="576513" y="1600200"/>
            <a:ext cx="8146800" cy="4525963"/>
          </a:xfrm>
        </p:spPr>
        <p:txBody>
          <a:bodyPr>
            <a:normAutofit/>
          </a:bodyPr>
          <a:lstStyle/>
          <a:p>
            <a:pPr marL="342900" lvl="0" indent="-342900">
              <a:lnSpc>
                <a:spcPct val="100000"/>
              </a:lnSpc>
              <a:spcBef>
                <a:spcPts val="0"/>
              </a:spcBef>
              <a:spcAft>
                <a:spcPts val="600"/>
              </a:spcAft>
              <a:buSzPct val="50000"/>
              <a:buFont typeface="+mj-lt"/>
              <a:buAutoNum type="arabicPeriod"/>
            </a:pPr>
            <a:r>
              <a:rPr lang="en-CA" sz="1500" dirty="0"/>
              <a:t>In 2011, BGC Engineering Inc. conducted a “Site Inspection and Mine Closure Review” of the former </a:t>
            </a:r>
            <a:r>
              <a:rPr lang="en-CA" sz="1500" dirty="0" err="1"/>
              <a:t>Cullaton</a:t>
            </a:r>
            <a:r>
              <a:rPr lang="en-CA" sz="1500" dirty="0"/>
              <a:t> Lake Gold Mine.  The assignment was a follow-up to prior reviews conducted by BGC on behalf of INAC to determine if Barrick had met its obligations for closure and restoration of the mine site, as required under the Final A&amp;R Plan (Homestake1996).</a:t>
            </a:r>
          </a:p>
          <a:p>
            <a:pPr marL="342900" lvl="0" indent="-342900">
              <a:lnSpc>
                <a:spcPct val="100000"/>
              </a:lnSpc>
              <a:spcBef>
                <a:spcPts val="0"/>
              </a:spcBef>
              <a:spcAft>
                <a:spcPts val="600"/>
              </a:spcAft>
              <a:buSzPct val="50000"/>
              <a:buFont typeface="+mj-lt"/>
              <a:buAutoNum type="arabicPeriod"/>
            </a:pPr>
            <a:r>
              <a:rPr lang="en-CA" sz="1500" dirty="0"/>
              <a:t>BGC determined that the site had not yet achieved a condition of physical and chemical stability sufficient to reduce the residual risk liability of the site to a level that would be acceptable for relinquishment of the property back to the Crown.  While multiple deficiencies were identified, the tailings impoundment area emerged as the key area of concern.  BGC’s report included multiple recommendations to address these deficiencies.</a:t>
            </a:r>
          </a:p>
          <a:p>
            <a:pPr marL="342900" lvl="0" indent="-342900">
              <a:lnSpc>
                <a:spcPct val="100000"/>
              </a:lnSpc>
              <a:spcBef>
                <a:spcPts val="0"/>
              </a:spcBef>
              <a:spcAft>
                <a:spcPts val="600"/>
              </a:spcAft>
              <a:buSzPct val="50000"/>
              <a:buFont typeface="+mj-lt"/>
              <a:buAutoNum type="arabicPeriod"/>
            </a:pPr>
            <a:r>
              <a:rPr lang="en-CA" sz="1500" dirty="0"/>
              <a:t>Since 2011, Barrick has taken multiple actions to address known information gaps, some of which are directly related to BGC’s recommendations.  Despite this progress, it is unclear if all of BGC’s concerns have been addressed.</a:t>
            </a:r>
          </a:p>
          <a:p>
            <a:pPr marL="457200" indent="-457200">
              <a:buSzPct val="50000"/>
              <a:buFont typeface="+mj-lt"/>
              <a:buAutoNum type="arabicPeriod"/>
            </a:pPr>
            <a:endParaRPr lang="en-US" sz="1500" dirty="0">
              <a:latin typeface="Arial" charset="0"/>
            </a:endParaRPr>
          </a:p>
        </p:txBody>
      </p:sp>
    </p:spTree>
    <p:extLst>
      <p:ext uri="{BB962C8B-B14F-4D97-AF65-F5344CB8AC3E}">
        <p14:creationId xmlns:p14="http://schemas.microsoft.com/office/powerpoint/2010/main" val="473993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2: </a:t>
            </a:r>
            <a:r>
              <a:rPr lang="en-US" sz="2400" dirty="0">
                <a:latin typeface="Arial" charset="0"/>
              </a:rPr>
              <a:t>BGC Mine Closure Review</a:t>
            </a:r>
          </a:p>
        </p:txBody>
      </p:sp>
      <p:sp>
        <p:nvSpPr>
          <p:cNvPr id="2" name="Rectangle: Rounded Corners 1">
            <a:extLst>
              <a:ext uri="{FF2B5EF4-FFF2-40B4-BE49-F238E27FC236}">
                <a16:creationId xmlns:a16="http://schemas.microsoft.com/office/drawing/2014/main" id="{F72BCDB0-7E75-40EE-A258-A2CE43DD5475}"/>
              </a:ext>
            </a:extLst>
          </p:cNvPr>
          <p:cNvSpPr/>
          <p:nvPr/>
        </p:nvSpPr>
        <p:spPr>
          <a:xfrm>
            <a:off x="540000" y="2043404"/>
            <a:ext cx="8146800" cy="1856791"/>
          </a:xfrm>
          <a:prstGeom prst="roundRect">
            <a:avLst/>
          </a:prstGeom>
          <a:solidFill>
            <a:srgbClr val="0078A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CA" sz="2000" b="1" dirty="0">
                <a:solidFill>
                  <a:schemeClr val="bg1"/>
                </a:solidFill>
              </a:rPr>
              <a:t>Recommendation 2</a:t>
            </a:r>
            <a:r>
              <a:rPr lang="en-CA" sz="2000" dirty="0">
                <a:solidFill>
                  <a:schemeClr val="bg1"/>
                </a:solidFill>
              </a:rPr>
              <a:t>: </a:t>
            </a:r>
          </a:p>
          <a:p>
            <a:endParaRPr lang="en-CA" sz="1600" dirty="0">
              <a:solidFill>
                <a:schemeClr val="bg1"/>
              </a:solidFill>
            </a:endParaRPr>
          </a:p>
          <a:p>
            <a:r>
              <a:rPr lang="en-CA" sz="1600" dirty="0">
                <a:solidFill>
                  <a:schemeClr val="bg1"/>
                </a:solidFill>
              </a:rPr>
              <a:t>Barrick should explicitly demonstrate that the multiple concerns identified by BGC have been addressed.  In the event Barrick has not addressed a particular recommendation from BGC, a detailed rationale for not acting on the recommendation should be provided.  This information should be presented in a consolidated summary.</a:t>
            </a:r>
          </a:p>
          <a:p>
            <a:endParaRPr lang="en-CA" sz="1600" dirty="0">
              <a:solidFill>
                <a:schemeClr val="bg1"/>
              </a:solidFill>
            </a:endParaRPr>
          </a:p>
        </p:txBody>
      </p:sp>
    </p:spTree>
    <p:extLst>
      <p:ext uri="{BB962C8B-B14F-4D97-AF65-F5344CB8AC3E}">
        <p14:creationId xmlns:p14="http://schemas.microsoft.com/office/powerpoint/2010/main" val="2320072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3: </a:t>
            </a:r>
            <a:r>
              <a:rPr lang="en-US" sz="2400" dirty="0">
                <a:latin typeface="Arial" charset="0"/>
              </a:rPr>
              <a:t>Thurber Dam Safety Review</a:t>
            </a:r>
          </a:p>
        </p:txBody>
      </p:sp>
      <p:sp>
        <p:nvSpPr>
          <p:cNvPr id="17410" name="Content Placeholder 3"/>
          <p:cNvSpPr>
            <a:spLocks noGrp="1"/>
          </p:cNvSpPr>
          <p:nvPr>
            <p:ph idx="1"/>
          </p:nvPr>
        </p:nvSpPr>
        <p:spPr>
          <a:xfrm>
            <a:off x="576513" y="1600200"/>
            <a:ext cx="8146800" cy="4525963"/>
          </a:xfrm>
        </p:spPr>
        <p:txBody>
          <a:bodyPr>
            <a:noAutofit/>
          </a:bodyPr>
          <a:lstStyle/>
          <a:p>
            <a:pPr marL="457200" indent="-457200">
              <a:lnSpc>
                <a:spcPct val="120000"/>
              </a:lnSpc>
              <a:spcBef>
                <a:spcPts val="0"/>
              </a:spcBef>
              <a:spcAft>
                <a:spcPts val="600"/>
              </a:spcAft>
              <a:buSzPct val="50000"/>
              <a:buFont typeface="+mj-lt"/>
              <a:buAutoNum type="arabicPeriod"/>
            </a:pPr>
            <a:r>
              <a:rPr lang="en-CA" sz="1400" dirty="0"/>
              <a:t>BGC (2011) concluded that, in order to maintain the water cover on the tailings, Dam 1 will have to be indefinitely maintained as a water/tailings retention structure.  It was therefore recommended that a comprehensive dam safety review (DSR) be performed in accordance with current Canadian Dam Association (CDA) Dam Safety Guidelines.</a:t>
            </a:r>
          </a:p>
          <a:p>
            <a:pPr marL="457200" indent="-457200">
              <a:lnSpc>
                <a:spcPct val="120000"/>
              </a:lnSpc>
              <a:spcBef>
                <a:spcPts val="0"/>
              </a:spcBef>
              <a:spcAft>
                <a:spcPts val="600"/>
              </a:spcAft>
              <a:buSzPct val="50000"/>
              <a:buFont typeface="+mj-lt"/>
              <a:buAutoNum type="arabicPeriod"/>
            </a:pPr>
            <a:r>
              <a:rPr lang="en-CA" sz="1400" dirty="0"/>
              <a:t>Barrick commissioned Thurber Engineering Ltd. to perform the DSR which was finalized in 2016.  In general, Thurber concluded that closure efforts to date have largely been successful in restoring the land to near natural conditions.</a:t>
            </a:r>
          </a:p>
          <a:p>
            <a:pPr marL="457200" indent="-457200">
              <a:lnSpc>
                <a:spcPct val="120000"/>
              </a:lnSpc>
              <a:spcBef>
                <a:spcPts val="0"/>
              </a:spcBef>
              <a:spcAft>
                <a:spcPts val="600"/>
              </a:spcAft>
              <a:buSzPct val="50000"/>
              <a:buFont typeface="+mj-lt"/>
              <a:buAutoNum type="arabicPeriod"/>
            </a:pPr>
            <a:r>
              <a:rPr lang="en-CA" sz="1400" dirty="0"/>
              <a:t>With the exception of potential modifications to conform with CDA wind setup and wave runup requirements, no improvements to the dam safety management were considered necessary in the short term.</a:t>
            </a:r>
          </a:p>
          <a:p>
            <a:pPr marL="457200" indent="-457200">
              <a:lnSpc>
                <a:spcPct val="120000"/>
              </a:lnSpc>
              <a:spcBef>
                <a:spcPts val="0"/>
              </a:spcBef>
              <a:spcAft>
                <a:spcPts val="600"/>
              </a:spcAft>
              <a:buSzPct val="50000"/>
              <a:buFont typeface="+mj-lt"/>
              <a:buAutoNum type="arabicPeriod"/>
            </a:pPr>
            <a:r>
              <a:rPr lang="en-CA" sz="1400" dirty="0"/>
              <a:t>However, in the long term, Thurber recommended that consideration be given to decommissioning Dam 1 (i.e., eliminating its ability to store water).  While this recommendation was supported by a number of compelling arguments, Barrick has not acted on the recommendation.  Specifically, the decommissioning of Dam 1 has not been included in the current version of Barrick’s Closure and Reclamation Plan (draft CRP) (Palmer 2017).  Barrick’s decision to not act on Thurber’s recommendation warrants a detailed explanation but none has been provided to date.</a:t>
            </a:r>
          </a:p>
          <a:p>
            <a:pPr marL="457200" lvl="0" indent="-457200">
              <a:lnSpc>
                <a:spcPct val="120000"/>
              </a:lnSpc>
              <a:spcBef>
                <a:spcPts val="0"/>
              </a:spcBef>
              <a:spcAft>
                <a:spcPts val="600"/>
              </a:spcAft>
              <a:buSzPct val="50000"/>
              <a:buFont typeface="+mj-lt"/>
              <a:buAutoNum type="arabicPeriod"/>
            </a:pPr>
            <a:endParaRPr lang="en-CA" sz="1400" dirty="0"/>
          </a:p>
          <a:p>
            <a:pPr marL="457200" indent="-457200">
              <a:buSzPct val="50000"/>
              <a:buFont typeface="+mj-lt"/>
              <a:buAutoNum type="arabicPeriod"/>
            </a:pPr>
            <a:endParaRPr lang="en-US" sz="1400" dirty="0">
              <a:latin typeface="Arial" charset="0"/>
            </a:endParaRPr>
          </a:p>
        </p:txBody>
      </p:sp>
    </p:spTree>
    <p:extLst>
      <p:ext uri="{BB962C8B-B14F-4D97-AF65-F5344CB8AC3E}">
        <p14:creationId xmlns:p14="http://schemas.microsoft.com/office/powerpoint/2010/main" val="3844760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3: </a:t>
            </a:r>
            <a:r>
              <a:rPr lang="en-US" sz="2400" dirty="0">
                <a:latin typeface="Arial" charset="0"/>
              </a:rPr>
              <a:t>Thurber Dam Safety Review</a:t>
            </a:r>
          </a:p>
        </p:txBody>
      </p:sp>
      <p:sp>
        <p:nvSpPr>
          <p:cNvPr id="2" name="Rectangle: Rounded Corners 1">
            <a:extLst>
              <a:ext uri="{FF2B5EF4-FFF2-40B4-BE49-F238E27FC236}">
                <a16:creationId xmlns:a16="http://schemas.microsoft.com/office/drawing/2014/main" id="{F72BCDB0-7E75-40EE-A258-A2CE43DD5475}"/>
              </a:ext>
            </a:extLst>
          </p:cNvPr>
          <p:cNvSpPr/>
          <p:nvPr/>
        </p:nvSpPr>
        <p:spPr>
          <a:xfrm>
            <a:off x="540000" y="2043404"/>
            <a:ext cx="8146800" cy="2304661"/>
          </a:xfrm>
          <a:prstGeom prst="roundRect">
            <a:avLst/>
          </a:prstGeom>
          <a:solidFill>
            <a:srgbClr val="0078A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CA" sz="2000" b="1" dirty="0">
                <a:solidFill>
                  <a:schemeClr val="bg1"/>
                </a:solidFill>
              </a:rPr>
              <a:t>Recommendation 3</a:t>
            </a:r>
            <a:r>
              <a:rPr lang="en-CA" sz="2000" dirty="0">
                <a:solidFill>
                  <a:schemeClr val="bg1"/>
                </a:solidFill>
              </a:rPr>
              <a:t>: </a:t>
            </a:r>
          </a:p>
          <a:p>
            <a:endParaRPr lang="en-CA" sz="1600" dirty="0">
              <a:solidFill>
                <a:schemeClr val="bg1"/>
              </a:solidFill>
            </a:endParaRPr>
          </a:p>
          <a:p>
            <a:r>
              <a:rPr lang="en-CA" sz="1600" dirty="0">
                <a:solidFill>
                  <a:schemeClr val="bg1"/>
                </a:solidFill>
              </a:rPr>
              <a:t>A detailed description should be provided to explain why Thurber’s recommendation to decommission Dam 1 has not been accepted by Barrick.  The description should include a summary of the pros/cons of decommissioning the dam as well as a high-level life cycle analysis of monitoring and maintenance costs for a hundred-year time frame.</a:t>
            </a:r>
          </a:p>
          <a:p>
            <a:endParaRPr lang="en-CA" sz="1600" dirty="0">
              <a:solidFill>
                <a:schemeClr val="bg1"/>
              </a:solidFill>
            </a:endParaRPr>
          </a:p>
        </p:txBody>
      </p:sp>
    </p:spTree>
    <p:extLst>
      <p:ext uri="{BB962C8B-B14F-4D97-AF65-F5344CB8AC3E}">
        <p14:creationId xmlns:p14="http://schemas.microsoft.com/office/powerpoint/2010/main" val="2542369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4: </a:t>
            </a:r>
            <a:r>
              <a:rPr lang="en-US" sz="2400" dirty="0">
                <a:latin typeface="Arial" charset="0"/>
              </a:rPr>
              <a:t>Perpetual Care and Relinquishment</a:t>
            </a:r>
          </a:p>
        </p:txBody>
      </p:sp>
      <p:sp>
        <p:nvSpPr>
          <p:cNvPr id="17410" name="Content Placeholder 3"/>
          <p:cNvSpPr>
            <a:spLocks noGrp="1"/>
          </p:cNvSpPr>
          <p:nvPr>
            <p:ph idx="1"/>
          </p:nvPr>
        </p:nvSpPr>
        <p:spPr>
          <a:xfrm>
            <a:off x="576513" y="1600200"/>
            <a:ext cx="8146800" cy="4525963"/>
          </a:xfrm>
        </p:spPr>
        <p:txBody>
          <a:bodyPr>
            <a:normAutofit fontScale="62500" lnSpcReduction="20000"/>
          </a:bodyPr>
          <a:lstStyle/>
          <a:p>
            <a:pPr marL="457200" indent="-457200">
              <a:lnSpc>
                <a:spcPct val="120000"/>
              </a:lnSpc>
              <a:spcBef>
                <a:spcPts val="0"/>
              </a:spcBef>
              <a:spcAft>
                <a:spcPts val="600"/>
              </a:spcAft>
              <a:buSzPct val="50000"/>
              <a:buFont typeface="+mj-lt"/>
              <a:buAutoNum type="arabicPeriod"/>
            </a:pPr>
            <a:r>
              <a:rPr lang="en-CA" dirty="0"/>
              <a:t>BGC (2011) states that if the tailings water cover is to be maintained, this will require perpetual care, maintenance, inspection and monitoring.</a:t>
            </a:r>
          </a:p>
          <a:p>
            <a:pPr marL="457200" indent="-457200">
              <a:lnSpc>
                <a:spcPct val="120000"/>
              </a:lnSpc>
              <a:spcBef>
                <a:spcPts val="0"/>
              </a:spcBef>
              <a:spcAft>
                <a:spcPts val="600"/>
              </a:spcAft>
              <a:buSzPct val="50000"/>
              <a:buFont typeface="+mj-lt"/>
              <a:buAutoNum type="arabicPeriod"/>
            </a:pPr>
            <a:r>
              <a:rPr lang="en-CA" dirty="0"/>
              <a:t>Thurber (2016) states: “No dam is completely weatherproof.  The longer the dam needs to be maintained, the greater the exposure to the effects of weathering.  Freeze-thaw cycles will continue to act on the dyke and have potential to cause long term deterioration both externally (weathering) and internally (piping).  The life of the spillway may also not be indefinite without some maintenance in the long term.”</a:t>
            </a:r>
          </a:p>
          <a:p>
            <a:pPr marL="457200" indent="-457200">
              <a:lnSpc>
                <a:spcPct val="120000"/>
              </a:lnSpc>
              <a:spcBef>
                <a:spcPts val="0"/>
              </a:spcBef>
              <a:spcAft>
                <a:spcPts val="600"/>
              </a:spcAft>
              <a:buSzPct val="50000"/>
              <a:buFont typeface="+mj-lt"/>
              <a:buAutoNum type="arabicPeriod"/>
            </a:pPr>
            <a:r>
              <a:rPr lang="en-CA" dirty="0"/>
              <a:t>As indicated in the draft CRP (Palmer 2017) Barrick will not be seeking to relinquish any of the tenures comprising the </a:t>
            </a:r>
            <a:r>
              <a:rPr lang="en-CA" dirty="0" err="1"/>
              <a:t>Cullaton</a:t>
            </a:r>
            <a:r>
              <a:rPr lang="en-CA" dirty="0"/>
              <a:t> Lake property in the short term, and intends to continue holding and monitoring the </a:t>
            </a:r>
            <a:r>
              <a:rPr lang="en-CA" dirty="0" err="1"/>
              <a:t>Cullaton</a:t>
            </a:r>
            <a:r>
              <a:rPr lang="en-CA" dirty="0"/>
              <a:t> Lake property until an appropriate time for relinquishment.</a:t>
            </a:r>
          </a:p>
          <a:p>
            <a:pPr marL="457200" indent="-457200">
              <a:lnSpc>
                <a:spcPct val="120000"/>
              </a:lnSpc>
              <a:spcBef>
                <a:spcPts val="0"/>
              </a:spcBef>
              <a:spcAft>
                <a:spcPts val="600"/>
              </a:spcAft>
              <a:buSzPct val="50000"/>
              <a:buFont typeface="+mj-lt"/>
              <a:buAutoNum type="arabicPeriod"/>
            </a:pPr>
            <a:r>
              <a:rPr lang="en-CA" dirty="0"/>
              <a:t>S. 7 and Appendix F of the draft CRP (Palmer 2017) provide an estimate of anticipated post-closure costs for a 30-year period (i.e., from 2017 to 2047).  That estimate includes approximately $200k of line items that are potentially relevant to the maintenance of the dam structure (including a “one-time contingency allowance” and repair of spillway rip rap every 20 years).  However, the cost estimate does not present the basis of the estimate.</a:t>
            </a:r>
          </a:p>
          <a:p>
            <a:pPr marL="457200" indent="-457200">
              <a:buSzPct val="50000"/>
              <a:buFont typeface="+mj-lt"/>
              <a:buAutoNum type="arabicPeriod"/>
            </a:pPr>
            <a:endParaRPr lang="en-US" dirty="0">
              <a:latin typeface="Arial" charset="0"/>
            </a:endParaRPr>
          </a:p>
        </p:txBody>
      </p:sp>
    </p:spTree>
    <p:extLst>
      <p:ext uri="{BB962C8B-B14F-4D97-AF65-F5344CB8AC3E}">
        <p14:creationId xmlns:p14="http://schemas.microsoft.com/office/powerpoint/2010/main" val="1427395026"/>
      </p:ext>
    </p:extLst>
  </p:cSld>
  <p:clrMapOvr>
    <a:masterClrMapping/>
  </p:clrMapOvr>
</p:sld>
</file>

<file path=ppt/theme/theme1.xml><?xml version="1.0" encoding="utf-8"?>
<a:theme xmlns:a="http://schemas.openxmlformats.org/drawingml/2006/main" name="Arcadis Master">
  <a:themeElements>
    <a:clrScheme name="Arcadis Brand Launch">
      <a:dk1>
        <a:srgbClr val="1D1D1D"/>
      </a:dk1>
      <a:lt1>
        <a:sysClr val="window" lastClr="FFFFFF"/>
      </a:lt1>
      <a:dk2>
        <a:srgbClr val="55575A"/>
      </a:dk2>
      <a:lt2>
        <a:srgbClr val="B3B3B3"/>
      </a:lt2>
      <a:accent1>
        <a:srgbClr val="E4610F"/>
      </a:accent1>
      <a:accent2>
        <a:srgbClr val="00A9E4"/>
      </a:accent2>
      <a:accent3>
        <a:srgbClr val="E41F13"/>
      </a:accent3>
      <a:accent4>
        <a:srgbClr val="0DA642"/>
      </a:accent4>
      <a:accent5>
        <a:srgbClr val="F8DA40"/>
      </a:accent5>
      <a:accent6>
        <a:srgbClr val="C3D200"/>
      </a:accent6>
      <a:hlink>
        <a:srgbClr val="2E75B5"/>
      </a:hlink>
      <a:folHlink>
        <a:srgbClr val="6F3B55"/>
      </a:folHlink>
    </a:clrScheme>
    <a:fontScheme name="ARCAD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19050" cmpd="sng">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6350" cmpd="sng">
          <a:solidFill>
            <a:schemeClr val="tx2"/>
          </a:solidFill>
          <a:headEnd type="none"/>
          <a:tailEnd type="none"/>
        </a:ln>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lnSpc>
            <a:spcPct val="90000"/>
          </a:lnSpc>
          <a:spcBef>
            <a:spcPts val="200"/>
          </a:spcBef>
          <a:spcAft>
            <a:spcPts val="400"/>
          </a:spcAft>
          <a:defRPr dirty="0" smtClean="0"/>
        </a:defPPr>
      </a:lstStyle>
    </a:txDef>
  </a:objectDefaults>
  <a:extraClrSchemeLst/>
  <a:extLst>
    <a:ext uri="{05A4C25C-085E-4340-85A3-A5531E510DB2}">
      <thm15:themeFamily xmlns:thm15="http://schemas.microsoft.com/office/thememl/2012/main" name="Presentation_Master_ANA_Standard" id="{A1F528F6-1AEC-47CD-B20E-C06F54F33661}" vid="{C63B8BAC-6AB8-4C2B-BDD8-48BE5BCA9F28}"/>
    </a:ext>
  </a:extLst>
</a:theme>
</file>

<file path=ppt/theme/theme2.xml><?xml version="1.0" encoding="utf-8"?>
<a:theme xmlns:a="http://schemas.openxmlformats.org/drawingml/2006/main" name="NO LOGO Arcadis Master">
  <a:themeElements>
    <a:clrScheme name="Arcadis Brand Launch">
      <a:dk1>
        <a:srgbClr val="1D1D1D"/>
      </a:dk1>
      <a:lt1>
        <a:sysClr val="window" lastClr="FFFFFF"/>
      </a:lt1>
      <a:dk2>
        <a:srgbClr val="55575A"/>
      </a:dk2>
      <a:lt2>
        <a:srgbClr val="B3B3B3"/>
      </a:lt2>
      <a:accent1>
        <a:srgbClr val="E4610F"/>
      </a:accent1>
      <a:accent2>
        <a:srgbClr val="00A9E4"/>
      </a:accent2>
      <a:accent3>
        <a:srgbClr val="E41F13"/>
      </a:accent3>
      <a:accent4>
        <a:srgbClr val="0DA642"/>
      </a:accent4>
      <a:accent5>
        <a:srgbClr val="F8DA40"/>
      </a:accent5>
      <a:accent6>
        <a:srgbClr val="C3D200"/>
      </a:accent6>
      <a:hlink>
        <a:srgbClr val="2E75B5"/>
      </a:hlink>
      <a:folHlink>
        <a:srgbClr val="6F3B55"/>
      </a:folHlink>
    </a:clrScheme>
    <a:fontScheme name="ARCAD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19050" cmpd="sng">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6350" cmpd="sng">
          <a:solidFill>
            <a:schemeClr val="tx2"/>
          </a:solidFill>
          <a:headEnd type="none"/>
          <a:tailEnd type="none"/>
        </a:ln>
      </a:spPr>
      <a:bodyPr/>
      <a:lstStyle/>
      <a:style>
        <a:lnRef idx="2">
          <a:schemeClr val="accent1"/>
        </a:lnRef>
        <a:fillRef idx="0">
          <a:schemeClr val="accent1"/>
        </a:fillRef>
        <a:effectRef idx="1">
          <a:schemeClr val="accent1"/>
        </a:effectRef>
        <a:fontRef idx="minor">
          <a:schemeClr val="tx1"/>
        </a:fontRef>
      </a:style>
    </a:lnDef>
    <a:txDef>
      <a:spPr>
        <a:solidFill>
          <a:schemeClr val="bg1"/>
        </a:solidFill>
      </a:spPr>
      <a:bodyPr wrap="square" rtlCol="0">
        <a:spAutoFit/>
      </a:bodyPr>
      <a:lstStyle>
        <a:defPPr>
          <a:lnSpc>
            <a:spcPct val="90000"/>
          </a:lnSpc>
          <a:spcBef>
            <a:spcPts val="200"/>
          </a:spcBef>
          <a:spcAft>
            <a:spcPts val="400"/>
          </a:spcAft>
          <a:defRPr dirty="0" smtClean="0"/>
        </a:defPPr>
      </a:lstStyle>
    </a:txDef>
  </a:objectDefaults>
  <a:extraClrSchemeLst/>
  <a:extLst>
    <a:ext uri="{05A4C25C-085E-4340-85A3-A5531E510DB2}">
      <thm15:themeFamily xmlns:thm15="http://schemas.microsoft.com/office/thememl/2012/main" name="Presentation_Master_ANA_Standard" id="{A1F528F6-1AEC-47CD-B20E-C06F54F33661}" vid="{9C6C8B37-3467-4587-B5BC-9473283E3E2A}"/>
    </a:ext>
  </a:extLst>
</a:theme>
</file>

<file path=ppt/theme/theme3.xml><?xml version="1.0" encoding="utf-8"?>
<a:theme xmlns:a="http://schemas.openxmlformats.org/drawingml/2006/main" name="Office Theme">
  <a:themeElements>
    <a:clrScheme name="Arcadis2015">
      <a:dk1>
        <a:sysClr val="windowText" lastClr="000000"/>
      </a:dk1>
      <a:lt1>
        <a:sysClr val="window" lastClr="FFFFFF"/>
      </a:lt1>
      <a:dk2>
        <a:srgbClr val="55575A"/>
      </a:dk2>
      <a:lt2>
        <a:srgbClr val="B3B3B3"/>
      </a:lt2>
      <a:accent1>
        <a:srgbClr val="E4610F"/>
      </a:accent1>
      <a:accent2>
        <a:srgbClr val="00A9E4"/>
      </a:accent2>
      <a:accent3>
        <a:srgbClr val="E41F13"/>
      </a:accent3>
      <a:accent4>
        <a:srgbClr val="0DA642"/>
      </a:accent4>
      <a:accent5>
        <a:srgbClr val="F8DA40"/>
      </a:accent5>
      <a:accent6>
        <a:srgbClr val="C3D200"/>
      </a:accent6>
      <a:hlink>
        <a:srgbClr val="2E75B5"/>
      </a:hlink>
      <a:folHlink>
        <a:srgbClr val="6F3B55"/>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Arcadis2015">
      <a:dk1>
        <a:sysClr val="windowText" lastClr="000000"/>
      </a:dk1>
      <a:lt1>
        <a:sysClr val="window" lastClr="FFFFFF"/>
      </a:lt1>
      <a:dk2>
        <a:srgbClr val="55575A"/>
      </a:dk2>
      <a:lt2>
        <a:srgbClr val="B3B3B3"/>
      </a:lt2>
      <a:accent1>
        <a:srgbClr val="E4610F"/>
      </a:accent1>
      <a:accent2>
        <a:srgbClr val="00A9E4"/>
      </a:accent2>
      <a:accent3>
        <a:srgbClr val="E41F13"/>
      </a:accent3>
      <a:accent4>
        <a:srgbClr val="0DA642"/>
      </a:accent4>
      <a:accent5>
        <a:srgbClr val="F8DA40"/>
      </a:accent5>
      <a:accent6>
        <a:srgbClr val="C3D200"/>
      </a:accent6>
      <a:hlink>
        <a:srgbClr val="2E75B5"/>
      </a:hlink>
      <a:folHlink>
        <a:srgbClr val="6F3B55"/>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A75836388195747833855717EA49C1B" ma:contentTypeVersion="4" ma:contentTypeDescription="Create a new document." ma:contentTypeScope="" ma:versionID="95badc353c984a85c2d1d5e8c8b52f7b">
  <xsd:schema xmlns:xsd="http://www.w3.org/2001/XMLSchema" xmlns:xs="http://www.w3.org/2001/XMLSchema" xmlns:p="http://schemas.microsoft.com/office/2006/metadata/properties" targetNamespace="http://schemas.microsoft.com/office/2006/metadata/properties" ma:root="true" ma:fieldsID="6c96ba11fc0b0f11135d6dc28d8a2ff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3F3E7B4-CE5C-4628-9821-72058925694E}">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F91648CB-70B8-46A3-8476-23D9B39E7123}">
  <ds:schemaRefs>
    <ds:schemaRef ds:uri="http://schemas.microsoft.com/sharepoint/v3/contenttype/forms"/>
  </ds:schemaRefs>
</ds:datastoreItem>
</file>

<file path=customXml/itemProps3.xml><?xml version="1.0" encoding="utf-8"?>
<ds:datastoreItem xmlns:ds="http://schemas.openxmlformats.org/officeDocument/2006/customXml" ds:itemID="{490F42A5-D41F-400B-8B08-CD2F7F17B0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Presentation_Master_ANA_Standard</Template>
  <TotalTime>2564</TotalTime>
  <Words>2443</Words>
  <Application>Microsoft Office PowerPoint</Application>
  <PresentationFormat>On-screen Show (4:3)</PresentationFormat>
  <Paragraphs>114</Paragraphs>
  <Slides>19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19</vt:i4>
      </vt:variant>
    </vt:vector>
  </HeadingPairs>
  <TitlesOfParts>
    <vt:vector size="24" baseType="lpstr">
      <vt:lpstr>Arial</vt:lpstr>
      <vt:lpstr>Calibri</vt:lpstr>
      <vt:lpstr>Times New Roman</vt:lpstr>
      <vt:lpstr>Arcadis Master</vt:lpstr>
      <vt:lpstr>NO LOGO Arcadis Master</vt:lpstr>
      <vt:lpstr>Cullaton Lake Mine Closure      Barrick and INAC  Status Update Teleconference: DISCUSSION TOPICS  27 April 2018</vt:lpstr>
      <vt:lpstr>Primary Topics</vt:lpstr>
      <vt:lpstr>Topic 1: Final Abandonment and Restoration Plan</vt:lpstr>
      <vt:lpstr>Topic 1: Final Abandonment and Restoration Plan</vt:lpstr>
      <vt:lpstr>Topic 2: BGC Mine Closure Review</vt:lpstr>
      <vt:lpstr>Topic 2: BGC Mine Closure Review</vt:lpstr>
      <vt:lpstr>Topic 3: Thurber Dam Safety Review</vt:lpstr>
      <vt:lpstr>Topic 3: Thurber Dam Safety Review</vt:lpstr>
      <vt:lpstr>Topic 4: Perpetual Care and Relinquishment</vt:lpstr>
      <vt:lpstr>Topic 4: Perpetual Care and Relinquishment</vt:lpstr>
      <vt:lpstr>Additional Topics</vt:lpstr>
      <vt:lpstr>Additional Topics</vt:lpstr>
      <vt:lpstr>Additional Topics (cont.)</vt:lpstr>
      <vt:lpstr>Additional Topics (cont.)</vt:lpstr>
      <vt:lpstr>Additional Topics (cont.)</vt:lpstr>
      <vt:lpstr>Additional Topics (cont.)</vt:lpstr>
      <vt:lpstr>Additional Topics (cont.)</vt:lpstr>
      <vt:lpstr>Additional Topics (cont.)</vt:lpstr>
      <vt:lpstr>Discussion of next steps</vt:lpstr>
    </vt:vector>
  </TitlesOfParts>
  <Company>Arcadis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Layout Tips</dc:title>
  <dc:creator>Ashley Cruz</dc:creator>
  <cp:keywords>Arcadis</cp:keywords>
  <cp:lastModifiedBy>Richard Dwyer.</cp:lastModifiedBy>
  <cp:revision>329</cp:revision>
  <cp:lastPrinted>2016-12-30T17:12:58Z</cp:lastPrinted>
  <dcterms:created xsi:type="dcterms:W3CDTF">2015-11-03T15:17:34Z</dcterms:created>
  <dcterms:modified xsi:type="dcterms:W3CDTF">2018-04-26T20:31:24Z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0x0101007A75836388195747833855717EA49C1B</vt:lpwstr>
  </property>
</Properties>
</file>