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DE9E6-867D-4D5A-B11D-DF46781AF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3DB669-585B-4E89-9B5A-FF3552056F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66AED-EDFD-4006-B769-2AC59130D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5F829-8113-4AB1-B323-A31F0DC39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B6E1E-C96A-4918-AA0A-F33A8AEDC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052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9B743-FB53-4462-847E-704A5CFFA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A6B3BC-2CBD-46AF-8E56-DEA6E76791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6294F-E0CA-4E23-B04F-843658BE9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88574-06DB-49D8-BE9A-F7DA921B5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FD860-F8C7-446D-A680-437D29F6B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190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B56DAC-3804-44A8-AE26-50A00394A3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7824-F9A1-48CC-955B-B6E951748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0CBCE-84B5-45F0-8758-2C62B70BA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F3E4D-53AC-424A-B6BB-3A5765495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C2169-78BF-4106-B74D-0DFE06ACA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219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7065C-BAF3-402F-B4FE-DD44D38B2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2A803-E013-46C3-9CF2-03ECF06AF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65060-BDF7-4CBE-B436-9F1CFF87E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CAF0E-75F1-4E34-9D5B-B1ECB36ED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35DE3-0691-4EB7-9410-D2748BA7A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0814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825EC-B910-4F95-BB23-BDE4F35A0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5C773-E103-471A-87E6-386C155E0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3E7F6-19FB-4E35-B995-154881713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B2B7F-E96F-4F87-84EE-A9A5DC5A0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A6AFA-2747-4796-9D45-4D8EFEDD7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074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8A747-20FA-4EA7-BCBF-662E29E41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4ED57-E772-4684-90E6-E9EB320B5B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C7BB6B-2CCF-4406-ACA5-347C26D1E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6E0053-CA93-4FEF-BD00-4BD43F7B8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1BF92-C3CB-4357-9D0D-B874519D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FBCA67-F77F-442C-B069-658A43F1B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593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CDCC3-0B7A-4791-9FFF-73513AFB1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87C448-CFB4-47BE-AB9E-70ABCB260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370280-6888-4197-9CE2-C83A940D4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794DC1-C06A-48E2-BA9A-F570F7F58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F9D90B-27C2-4B2C-B266-B5F6FE250A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67438-0101-4AAF-BBF4-20657B9F0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7172F3-21BF-4590-B3CD-1FE763D20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B68B9A-ED37-471B-BC93-061232EAE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3454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FEDF9-C1A8-4458-B953-1D7780EA9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3769EC-0D6A-4549-BEA6-857D2DB65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BF467-EADF-40A5-9C15-6358A66F2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02488E-AFB5-4CC0-A7D9-8B75A59B2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023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5159B5-13DD-4A71-B47F-7C706C9F5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7B8250-EC82-4C7C-BA9C-CCBE7049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53F09B-2F1A-4318-B870-9CFDBFA88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2195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3A12A-42F4-4493-85F4-21601BE2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411D1-8449-4950-8A1E-0B80F30B4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CE1F4F-45C4-457F-8F4C-53B4C99317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7A6E8-7758-4F44-B359-3BFB837F9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438B2-A0A8-4EB6-94E7-1139B4254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B6BA41-9B38-44BA-8070-A1A2A28D9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947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F54EC-D8E7-4AC0-B1C0-E2355772E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F517FC-9117-4DFC-A220-EA62AD5297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BE8EB-2F6E-4D03-B3D3-64CF09DB6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C616F9-6326-4C1F-B38C-D942498A5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250C9-ECA6-4EF9-B2F7-E7ADEC213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3A2FB-E5DC-4492-81B4-60D2DD94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1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0E17EB-207D-40B6-A7D5-C5DABE5E6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976C0C-4776-4D04-88D8-19097AEA3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98B19-4E64-480A-A049-E67EA64B3C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9E86D-B856-4BD5-90D4-2A162D9D1C9C}" type="datetimeFigureOut">
              <a:rPr lang="en-CA" smtClean="0"/>
              <a:t>2020-09-27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524CD-EAF3-4270-9770-3942FF96A1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57826-27B7-4F09-80E8-5D9998D763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4C433-7EE1-4912-99F8-7EE1B07BB0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601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9071A-AE51-45F2-B183-C7167AD3D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0741"/>
            <a:ext cx="9144000" cy="747827"/>
          </a:xfrm>
        </p:spPr>
        <p:txBody>
          <a:bodyPr>
            <a:normAutofit fontScale="90000"/>
          </a:bodyPr>
          <a:lstStyle/>
          <a:p>
            <a:r>
              <a:rPr lang="en-CA" dirty="0"/>
              <a:t>Pangnirtung Duval River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4F6FE58-A6B3-42F3-84AF-B08F060EBE75}"/>
              </a:ext>
            </a:extLst>
          </p:cNvPr>
          <p:cNvSpPr/>
          <p:nvPr/>
        </p:nvSpPr>
        <p:spPr>
          <a:xfrm>
            <a:off x="807395" y="3689066"/>
            <a:ext cx="11176000" cy="936978"/>
          </a:xfrm>
          <a:custGeom>
            <a:avLst/>
            <a:gdLst>
              <a:gd name="connsiteX0" fmla="*/ 11176000 w 11176000"/>
              <a:gd name="connsiteY0" fmla="*/ 0 h 936978"/>
              <a:gd name="connsiteX1" fmla="*/ 11119556 w 11176000"/>
              <a:gd name="connsiteY1" fmla="*/ 11289 h 936978"/>
              <a:gd name="connsiteX2" fmla="*/ 11085689 w 11176000"/>
              <a:gd name="connsiteY2" fmla="*/ 22578 h 936978"/>
              <a:gd name="connsiteX3" fmla="*/ 11040534 w 11176000"/>
              <a:gd name="connsiteY3" fmla="*/ 33867 h 936978"/>
              <a:gd name="connsiteX4" fmla="*/ 11006667 w 11176000"/>
              <a:gd name="connsiteY4" fmla="*/ 45156 h 936978"/>
              <a:gd name="connsiteX5" fmla="*/ 10961511 w 11176000"/>
              <a:gd name="connsiteY5" fmla="*/ 56445 h 936978"/>
              <a:gd name="connsiteX6" fmla="*/ 10905067 w 11176000"/>
              <a:gd name="connsiteY6" fmla="*/ 79022 h 936978"/>
              <a:gd name="connsiteX7" fmla="*/ 10859911 w 11176000"/>
              <a:gd name="connsiteY7" fmla="*/ 90311 h 936978"/>
              <a:gd name="connsiteX8" fmla="*/ 10826045 w 11176000"/>
              <a:gd name="connsiteY8" fmla="*/ 101600 h 936978"/>
              <a:gd name="connsiteX9" fmla="*/ 10780889 w 11176000"/>
              <a:gd name="connsiteY9" fmla="*/ 112889 h 936978"/>
              <a:gd name="connsiteX10" fmla="*/ 10679289 w 11176000"/>
              <a:gd name="connsiteY10" fmla="*/ 158045 h 936978"/>
              <a:gd name="connsiteX11" fmla="*/ 10634134 w 11176000"/>
              <a:gd name="connsiteY11" fmla="*/ 169334 h 936978"/>
              <a:gd name="connsiteX12" fmla="*/ 10555111 w 11176000"/>
              <a:gd name="connsiteY12" fmla="*/ 203200 h 936978"/>
              <a:gd name="connsiteX13" fmla="*/ 10476089 w 11176000"/>
              <a:gd name="connsiteY13" fmla="*/ 237067 h 936978"/>
              <a:gd name="connsiteX14" fmla="*/ 10430934 w 11176000"/>
              <a:gd name="connsiteY14" fmla="*/ 259645 h 936978"/>
              <a:gd name="connsiteX15" fmla="*/ 10385778 w 11176000"/>
              <a:gd name="connsiteY15" fmla="*/ 270934 h 936978"/>
              <a:gd name="connsiteX16" fmla="*/ 10306756 w 11176000"/>
              <a:gd name="connsiteY16" fmla="*/ 293511 h 936978"/>
              <a:gd name="connsiteX17" fmla="*/ 10272889 w 11176000"/>
              <a:gd name="connsiteY17" fmla="*/ 304800 h 936978"/>
              <a:gd name="connsiteX18" fmla="*/ 10182578 w 11176000"/>
              <a:gd name="connsiteY18" fmla="*/ 316089 h 936978"/>
              <a:gd name="connsiteX19" fmla="*/ 10103556 w 11176000"/>
              <a:gd name="connsiteY19" fmla="*/ 338667 h 936978"/>
              <a:gd name="connsiteX20" fmla="*/ 10024534 w 11176000"/>
              <a:gd name="connsiteY20" fmla="*/ 349956 h 936978"/>
              <a:gd name="connsiteX21" fmla="*/ 9787467 w 11176000"/>
              <a:gd name="connsiteY21" fmla="*/ 372534 h 936978"/>
              <a:gd name="connsiteX22" fmla="*/ 9719734 w 11176000"/>
              <a:gd name="connsiteY22" fmla="*/ 383822 h 936978"/>
              <a:gd name="connsiteX23" fmla="*/ 9663289 w 11176000"/>
              <a:gd name="connsiteY23" fmla="*/ 395111 h 936978"/>
              <a:gd name="connsiteX24" fmla="*/ 9403645 w 11176000"/>
              <a:gd name="connsiteY24" fmla="*/ 417689 h 936978"/>
              <a:gd name="connsiteX25" fmla="*/ 8997245 w 11176000"/>
              <a:gd name="connsiteY25" fmla="*/ 451556 h 936978"/>
              <a:gd name="connsiteX26" fmla="*/ 8590845 w 11176000"/>
              <a:gd name="connsiteY26" fmla="*/ 462845 h 936978"/>
              <a:gd name="connsiteX27" fmla="*/ 7428089 w 11176000"/>
              <a:gd name="connsiteY27" fmla="*/ 474134 h 936978"/>
              <a:gd name="connsiteX28" fmla="*/ 7213600 w 11176000"/>
              <a:gd name="connsiteY28" fmla="*/ 496711 h 936978"/>
              <a:gd name="connsiteX29" fmla="*/ 7100711 w 11176000"/>
              <a:gd name="connsiteY29" fmla="*/ 519289 h 936978"/>
              <a:gd name="connsiteX30" fmla="*/ 7044267 w 11176000"/>
              <a:gd name="connsiteY30" fmla="*/ 530578 h 936978"/>
              <a:gd name="connsiteX31" fmla="*/ 6942667 w 11176000"/>
              <a:gd name="connsiteY31" fmla="*/ 553156 h 936978"/>
              <a:gd name="connsiteX32" fmla="*/ 6874934 w 11176000"/>
              <a:gd name="connsiteY32" fmla="*/ 564445 h 936978"/>
              <a:gd name="connsiteX33" fmla="*/ 6784622 w 11176000"/>
              <a:gd name="connsiteY33" fmla="*/ 587022 h 936978"/>
              <a:gd name="connsiteX34" fmla="*/ 6163734 w 11176000"/>
              <a:gd name="connsiteY34" fmla="*/ 598311 h 936978"/>
              <a:gd name="connsiteX35" fmla="*/ 5949245 w 11176000"/>
              <a:gd name="connsiteY35" fmla="*/ 609600 h 936978"/>
              <a:gd name="connsiteX36" fmla="*/ 5441245 w 11176000"/>
              <a:gd name="connsiteY36" fmla="*/ 632178 h 936978"/>
              <a:gd name="connsiteX37" fmla="*/ 5317067 w 11176000"/>
              <a:gd name="connsiteY37" fmla="*/ 654756 h 936978"/>
              <a:gd name="connsiteX38" fmla="*/ 4831645 w 11176000"/>
              <a:gd name="connsiteY38" fmla="*/ 643467 h 936978"/>
              <a:gd name="connsiteX39" fmla="*/ 2912534 w 11176000"/>
              <a:gd name="connsiteY39" fmla="*/ 620889 h 936978"/>
              <a:gd name="connsiteX40" fmla="*/ 2686756 w 11176000"/>
              <a:gd name="connsiteY40" fmla="*/ 632178 h 936978"/>
              <a:gd name="connsiteX41" fmla="*/ 2652889 w 11176000"/>
              <a:gd name="connsiteY41" fmla="*/ 643467 h 936978"/>
              <a:gd name="connsiteX42" fmla="*/ 2596445 w 11176000"/>
              <a:gd name="connsiteY42" fmla="*/ 666045 h 936978"/>
              <a:gd name="connsiteX43" fmla="*/ 2460978 w 11176000"/>
              <a:gd name="connsiteY43" fmla="*/ 711200 h 936978"/>
              <a:gd name="connsiteX44" fmla="*/ 2269067 w 11176000"/>
              <a:gd name="connsiteY44" fmla="*/ 778934 h 936978"/>
              <a:gd name="connsiteX45" fmla="*/ 2201334 w 11176000"/>
              <a:gd name="connsiteY45" fmla="*/ 801511 h 936978"/>
              <a:gd name="connsiteX46" fmla="*/ 2077156 w 11176000"/>
              <a:gd name="connsiteY46" fmla="*/ 846667 h 936978"/>
              <a:gd name="connsiteX47" fmla="*/ 2020711 w 11176000"/>
              <a:gd name="connsiteY47" fmla="*/ 857956 h 936978"/>
              <a:gd name="connsiteX48" fmla="*/ 1862667 w 11176000"/>
              <a:gd name="connsiteY48" fmla="*/ 914400 h 936978"/>
              <a:gd name="connsiteX49" fmla="*/ 1806222 w 11176000"/>
              <a:gd name="connsiteY49" fmla="*/ 925689 h 936978"/>
              <a:gd name="connsiteX50" fmla="*/ 1761067 w 11176000"/>
              <a:gd name="connsiteY50" fmla="*/ 936978 h 936978"/>
              <a:gd name="connsiteX51" fmla="*/ 1591734 w 11176000"/>
              <a:gd name="connsiteY51" fmla="*/ 914400 h 936978"/>
              <a:gd name="connsiteX52" fmla="*/ 1535289 w 11176000"/>
              <a:gd name="connsiteY52" fmla="*/ 903111 h 936978"/>
              <a:gd name="connsiteX53" fmla="*/ 1377245 w 11176000"/>
              <a:gd name="connsiteY53" fmla="*/ 880534 h 936978"/>
              <a:gd name="connsiteX54" fmla="*/ 1320800 w 11176000"/>
              <a:gd name="connsiteY54" fmla="*/ 869245 h 936978"/>
              <a:gd name="connsiteX55" fmla="*/ 1286934 w 11176000"/>
              <a:gd name="connsiteY55" fmla="*/ 857956 h 936978"/>
              <a:gd name="connsiteX56" fmla="*/ 1219200 w 11176000"/>
              <a:gd name="connsiteY56" fmla="*/ 846667 h 936978"/>
              <a:gd name="connsiteX57" fmla="*/ 1140178 w 11176000"/>
              <a:gd name="connsiteY57" fmla="*/ 824089 h 936978"/>
              <a:gd name="connsiteX58" fmla="*/ 1072445 w 11176000"/>
              <a:gd name="connsiteY58" fmla="*/ 812800 h 936978"/>
              <a:gd name="connsiteX59" fmla="*/ 1038578 w 11176000"/>
              <a:gd name="connsiteY59" fmla="*/ 801511 h 936978"/>
              <a:gd name="connsiteX60" fmla="*/ 948267 w 11176000"/>
              <a:gd name="connsiteY60" fmla="*/ 790222 h 936978"/>
              <a:gd name="connsiteX61" fmla="*/ 857956 w 11176000"/>
              <a:gd name="connsiteY61" fmla="*/ 767645 h 936978"/>
              <a:gd name="connsiteX62" fmla="*/ 824089 w 11176000"/>
              <a:gd name="connsiteY62" fmla="*/ 756356 h 936978"/>
              <a:gd name="connsiteX63" fmla="*/ 756356 w 11176000"/>
              <a:gd name="connsiteY63" fmla="*/ 745067 h 936978"/>
              <a:gd name="connsiteX64" fmla="*/ 711200 w 11176000"/>
              <a:gd name="connsiteY64" fmla="*/ 733778 h 936978"/>
              <a:gd name="connsiteX65" fmla="*/ 654756 w 11176000"/>
              <a:gd name="connsiteY65" fmla="*/ 722489 h 936978"/>
              <a:gd name="connsiteX66" fmla="*/ 530578 w 11176000"/>
              <a:gd name="connsiteY66" fmla="*/ 688622 h 936978"/>
              <a:gd name="connsiteX67" fmla="*/ 180622 w 11176000"/>
              <a:gd name="connsiteY67" fmla="*/ 677334 h 936978"/>
              <a:gd name="connsiteX68" fmla="*/ 112889 w 11176000"/>
              <a:gd name="connsiteY68" fmla="*/ 666045 h 936978"/>
              <a:gd name="connsiteX69" fmla="*/ 0 w 11176000"/>
              <a:gd name="connsiteY69" fmla="*/ 654756 h 9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1176000" h="936978">
                <a:moveTo>
                  <a:pt x="11176000" y="0"/>
                </a:moveTo>
                <a:cubicBezTo>
                  <a:pt x="11157185" y="3763"/>
                  <a:pt x="11138170" y="6635"/>
                  <a:pt x="11119556" y="11289"/>
                </a:cubicBezTo>
                <a:cubicBezTo>
                  <a:pt x="11108012" y="14175"/>
                  <a:pt x="11097131" y="19309"/>
                  <a:pt x="11085689" y="22578"/>
                </a:cubicBezTo>
                <a:cubicBezTo>
                  <a:pt x="11070771" y="26840"/>
                  <a:pt x="11055452" y="29605"/>
                  <a:pt x="11040534" y="33867"/>
                </a:cubicBezTo>
                <a:cubicBezTo>
                  <a:pt x="11029092" y="37136"/>
                  <a:pt x="11018109" y="41887"/>
                  <a:pt x="11006667" y="45156"/>
                </a:cubicBezTo>
                <a:cubicBezTo>
                  <a:pt x="10991749" y="49418"/>
                  <a:pt x="10976230" y="51539"/>
                  <a:pt x="10961511" y="56445"/>
                </a:cubicBezTo>
                <a:cubicBezTo>
                  <a:pt x="10942287" y="62853"/>
                  <a:pt x="10924291" y="72614"/>
                  <a:pt x="10905067" y="79022"/>
                </a:cubicBezTo>
                <a:cubicBezTo>
                  <a:pt x="10890348" y="83928"/>
                  <a:pt x="10874829" y="86049"/>
                  <a:pt x="10859911" y="90311"/>
                </a:cubicBezTo>
                <a:cubicBezTo>
                  <a:pt x="10848470" y="93580"/>
                  <a:pt x="10837486" y="98331"/>
                  <a:pt x="10826045" y="101600"/>
                </a:cubicBezTo>
                <a:cubicBezTo>
                  <a:pt x="10811127" y="105862"/>
                  <a:pt x="10795608" y="107983"/>
                  <a:pt x="10780889" y="112889"/>
                </a:cubicBezTo>
                <a:cubicBezTo>
                  <a:pt x="10595550" y="174669"/>
                  <a:pt x="10836637" y="99039"/>
                  <a:pt x="10679289" y="158045"/>
                </a:cubicBezTo>
                <a:cubicBezTo>
                  <a:pt x="10664762" y="163493"/>
                  <a:pt x="10649186" y="165571"/>
                  <a:pt x="10634134" y="169334"/>
                </a:cubicBezTo>
                <a:cubicBezTo>
                  <a:pt x="10549103" y="226019"/>
                  <a:pt x="10657176" y="159457"/>
                  <a:pt x="10555111" y="203200"/>
                </a:cubicBezTo>
                <a:cubicBezTo>
                  <a:pt x="10445967" y="249977"/>
                  <a:pt x="10605730" y="204657"/>
                  <a:pt x="10476089" y="237067"/>
                </a:cubicBezTo>
                <a:cubicBezTo>
                  <a:pt x="10461037" y="244593"/>
                  <a:pt x="10446691" y="253736"/>
                  <a:pt x="10430934" y="259645"/>
                </a:cubicBezTo>
                <a:cubicBezTo>
                  <a:pt x="10416407" y="265093"/>
                  <a:pt x="10400747" y="266852"/>
                  <a:pt x="10385778" y="270934"/>
                </a:cubicBezTo>
                <a:cubicBezTo>
                  <a:pt x="10359349" y="278142"/>
                  <a:pt x="10332995" y="285639"/>
                  <a:pt x="10306756" y="293511"/>
                </a:cubicBezTo>
                <a:cubicBezTo>
                  <a:pt x="10295358" y="296930"/>
                  <a:pt x="10284597" y="302671"/>
                  <a:pt x="10272889" y="304800"/>
                </a:cubicBezTo>
                <a:cubicBezTo>
                  <a:pt x="10243040" y="310227"/>
                  <a:pt x="10212682" y="312326"/>
                  <a:pt x="10182578" y="316089"/>
                </a:cubicBezTo>
                <a:cubicBezTo>
                  <a:pt x="10153563" y="325761"/>
                  <a:pt x="10134739" y="332997"/>
                  <a:pt x="10103556" y="338667"/>
                </a:cubicBezTo>
                <a:cubicBezTo>
                  <a:pt x="10077377" y="343427"/>
                  <a:pt x="10050909" y="346439"/>
                  <a:pt x="10024534" y="349956"/>
                </a:cubicBezTo>
                <a:cubicBezTo>
                  <a:pt x="9906074" y="365751"/>
                  <a:pt x="9931261" y="361473"/>
                  <a:pt x="9787467" y="372534"/>
                </a:cubicBezTo>
                <a:lnTo>
                  <a:pt x="9719734" y="383822"/>
                </a:lnTo>
                <a:cubicBezTo>
                  <a:pt x="9700856" y="387254"/>
                  <a:pt x="9682308" y="392575"/>
                  <a:pt x="9663289" y="395111"/>
                </a:cubicBezTo>
                <a:cubicBezTo>
                  <a:pt x="9597136" y="403931"/>
                  <a:pt x="9464136" y="413036"/>
                  <a:pt x="9403645" y="417689"/>
                </a:cubicBezTo>
                <a:cubicBezTo>
                  <a:pt x="9189042" y="453456"/>
                  <a:pt x="9294125" y="441660"/>
                  <a:pt x="8997245" y="451556"/>
                </a:cubicBezTo>
                <a:lnTo>
                  <a:pt x="8590845" y="462845"/>
                </a:lnTo>
                <a:lnTo>
                  <a:pt x="7428089" y="474134"/>
                </a:lnTo>
                <a:cubicBezTo>
                  <a:pt x="7335642" y="482538"/>
                  <a:pt x="7299939" y="484377"/>
                  <a:pt x="7213600" y="496711"/>
                </a:cubicBezTo>
                <a:cubicBezTo>
                  <a:pt x="7120696" y="509983"/>
                  <a:pt x="7174761" y="502833"/>
                  <a:pt x="7100711" y="519289"/>
                </a:cubicBezTo>
                <a:cubicBezTo>
                  <a:pt x="7081981" y="523451"/>
                  <a:pt x="7062997" y="526416"/>
                  <a:pt x="7044267" y="530578"/>
                </a:cubicBezTo>
                <a:cubicBezTo>
                  <a:pt x="6962733" y="548697"/>
                  <a:pt x="7036292" y="536133"/>
                  <a:pt x="6942667" y="553156"/>
                </a:cubicBezTo>
                <a:cubicBezTo>
                  <a:pt x="6920147" y="557251"/>
                  <a:pt x="6897278" y="559480"/>
                  <a:pt x="6874934" y="564445"/>
                </a:cubicBezTo>
                <a:cubicBezTo>
                  <a:pt x="6829504" y="574541"/>
                  <a:pt x="6842029" y="585109"/>
                  <a:pt x="6784622" y="587022"/>
                </a:cubicBezTo>
                <a:cubicBezTo>
                  <a:pt x="6577740" y="593918"/>
                  <a:pt x="6370697" y="594548"/>
                  <a:pt x="6163734" y="598311"/>
                </a:cubicBezTo>
                <a:lnTo>
                  <a:pt x="5949245" y="609600"/>
                </a:lnTo>
                <a:cubicBezTo>
                  <a:pt x="5738863" y="617539"/>
                  <a:pt x="5623082" y="610785"/>
                  <a:pt x="5441245" y="632178"/>
                </a:cubicBezTo>
                <a:cubicBezTo>
                  <a:pt x="5406166" y="636305"/>
                  <a:pt x="5352718" y="647626"/>
                  <a:pt x="5317067" y="654756"/>
                </a:cubicBezTo>
                <a:lnTo>
                  <a:pt x="4831645" y="643467"/>
                </a:lnTo>
                <a:lnTo>
                  <a:pt x="2912534" y="620889"/>
                </a:lnTo>
                <a:cubicBezTo>
                  <a:pt x="2837275" y="624652"/>
                  <a:pt x="2761826" y="625650"/>
                  <a:pt x="2686756" y="632178"/>
                </a:cubicBezTo>
                <a:cubicBezTo>
                  <a:pt x="2674901" y="633209"/>
                  <a:pt x="2664031" y="639289"/>
                  <a:pt x="2652889" y="643467"/>
                </a:cubicBezTo>
                <a:cubicBezTo>
                  <a:pt x="2633915" y="650582"/>
                  <a:pt x="2615554" y="659301"/>
                  <a:pt x="2596445" y="666045"/>
                </a:cubicBezTo>
                <a:cubicBezTo>
                  <a:pt x="2551560" y="681887"/>
                  <a:pt x="2505172" y="693522"/>
                  <a:pt x="2460978" y="711200"/>
                </a:cubicBezTo>
                <a:cubicBezTo>
                  <a:pt x="2360344" y="751454"/>
                  <a:pt x="2423749" y="727374"/>
                  <a:pt x="2269067" y="778934"/>
                </a:cubicBezTo>
                <a:cubicBezTo>
                  <a:pt x="2246489" y="786460"/>
                  <a:pt x="2223431" y="792672"/>
                  <a:pt x="2201334" y="801511"/>
                </a:cubicBezTo>
                <a:cubicBezTo>
                  <a:pt x="2158053" y="818823"/>
                  <a:pt x="2122703" y="834245"/>
                  <a:pt x="2077156" y="846667"/>
                </a:cubicBezTo>
                <a:cubicBezTo>
                  <a:pt x="2058644" y="851716"/>
                  <a:pt x="2039526" y="854193"/>
                  <a:pt x="2020711" y="857956"/>
                </a:cubicBezTo>
                <a:cubicBezTo>
                  <a:pt x="1959695" y="882363"/>
                  <a:pt x="1933155" y="894261"/>
                  <a:pt x="1862667" y="914400"/>
                </a:cubicBezTo>
                <a:cubicBezTo>
                  <a:pt x="1844218" y="919671"/>
                  <a:pt x="1824953" y="921527"/>
                  <a:pt x="1806222" y="925689"/>
                </a:cubicBezTo>
                <a:cubicBezTo>
                  <a:pt x="1791077" y="929055"/>
                  <a:pt x="1776119" y="933215"/>
                  <a:pt x="1761067" y="936978"/>
                </a:cubicBezTo>
                <a:cubicBezTo>
                  <a:pt x="1715405" y="931270"/>
                  <a:pt x="1638473" y="922190"/>
                  <a:pt x="1591734" y="914400"/>
                </a:cubicBezTo>
                <a:cubicBezTo>
                  <a:pt x="1572807" y="911246"/>
                  <a:pt x="1554253" y="906029"/>
                  <a:pt x="1535289" y="903111"/>
                </a:cubicBezTo>
                <a:cubicBezTo>
                  <a:pt x="1375839" y="878580"/>
                  <a:pt x="1509931" y="904658"/>
                  <a:pt x="1377245" y="880534"/>
                </a:cubicBezTo>
                <a:cubicBezTo>
                  <a:pt x="1358367" y="877102"/>
                  <a:pt x="1339415" y="873899"/>
                  <a:pt x="1320800" y="869245"/>
                </a:cubicBezTo>
                <a:cubicBezTo>
                  <a:pt x="1309256" y="866359"/>
                  <a:pt x="1298550" y="860537"/>
                  <a:pt x="1286934" y="857956"/>
                </a:cubicBezTo>
                <a:cubicBezTo>
                  <a:pt x="1264590" y="852991"/>
                  <a:pt x="1241778" y="850430"/>
                  <a:pt x="1219200" y="846667"/>
                </a:cubicBezTo>
                <a:cubicBezTo>
                  <a:pt x="1186921" y="835907"/>
                  <a:pt x="1175618" y="831177"/>
                  <a:pt x="1140178" y="824089"/>
                </a:cubicBezTo>
                <a:cubicBezTo>
                  <a:pt x="1117733" y="819600"/>
                  <a:pt x="1094789" y="817765"/>
                  <a:pt x="1072445" y="812800"/>
                </a:cubicBezTo>
                <a:cubicBezTo>
                  <a:pt x="1060829" y="810219"/>
                  <a:pt x="1050286" y="803640"/>
                  <a:pt x="1038578" y="801511"/>
                </a:cubicBezTo>
                <a:cubicBezTo>
                  <a:pt x="1008729" y="796084"/>
                  <a:pt x="978085" y="795813"/>
                  <a:pt x="948267" y="790222"/>
                </a:cubicBezTo>
                <a:cubicBezTo>
                  <a:pt x="917768" y="784504"/>
                  <a:pt x="887394" y="777458"/>
                  <a:pt x="857956" y="767645"/>
                </a:cubicBezTo>
                <a:cubicBezTo>
                  <a:pt x="846667" y="763882"/>
                  <a:pt x="835705" y="758937"/>
                  <a:pt x="824089" y="756356"/>
                </a:cubicBezTo>
                <a:cubicBezTo>
                  <a:pt x="801745" y="751391"/>
                  <a:pt x="778801" y="749556"/>
                  <a:pt x="756356" y="745067"/>
                </a:cubicBezTo>
                <a:cubicBezTo>
                  <a:pt x="741142" y="742024"/>
                  <a:pt x="726346" y="737144"/>
                  <a:pt x="711200" y="733778"/>
                </a:cubicBezTo>
                <a:cubicBezTo>
                  <a:pt x="692470" y="729616"/>
                  <a:pt x="673267" y="727538"/>
                  <a:pt x="654756" y="722489"/>
                </a:cubicBezTo>
                <a:cubicBezTo>
                  <a:pt x="610658" y="710462"/>
                  <a:pt x="576628" y="691180"/>
                  <a:pt x="530578" y="688622"/>
                </a:cubicBezTo>
                <a:cubicBezTo>
                  <a:pt x="414045" y="682148"/>
                  <a:pt x="297274" y="681097"/>
                  <a:pt x="180622" y="677334"/>
                </a:cubicBezTo>
                <a:cubicBezTo>
                  <a:pt x="158044" y="673571"/>
                  <a:pt x="135601" y="668884"/>
                  <a:pt x="112889" y="666045"/>
                </a:cubicBezTo>
                <a:cubicBezTo>
                  <a:pt x="75364" y="661354"/>
                  <a:pt x="0" y="654756"/>
                  <a:pt x="0" y="654756"/>
                </a:cubicBezTo>
              </a:path>
            </a:pathLst>
          </a:cu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DF364D6-06E9-4849-A5B3-77A4818CFDEE}"/>
              </a:ext>
            </a:extLst>
          </p:cNvPr>
          <p:cNvSpPr/>
          <p:nvPr/>
        </p:nvSpPr>
        <p:spPr>
          <a:xfrm>
            <a:off x="200257" y="1712709"/>
            <a:ext cx="688646" cy="4786489"/>
          </a:xfrm>
          <a:custGeom>
            <a:avLst/>
            <a:gdLst>
              <a:gd name="connsiteX0" fmla="*/ 169357 w 688646"/>
              <a:gd name="connsiteY0" fmla="*/ 0 h 4786489"/>
              <a:gd name="connsiteX1" fmla="*/ 214513 w 688646"/>
              <a:gd name="connsiteY1" fmla="*/ 135467 h 4786489"/>
              <a:gd name="connsiteX2" fmla="*/ 225802 w 688646"/>
              <a:gd name="connsiteY2" fmla="*/ 169333 h 4786489"/>
              <a:gd name="connsiteX3" fmla="*/ 248379 w 688646"/>
              <a:gd name="connsiteY3" fmla="*/ 214489 h 4786489"/>
              <a:gd name="connsiteX4" fmla="*/ 270957 w 688646"/>
              <a:gd name="connsiteY4" fmla="*/ 282222 h 4786489"/>
              <a:gd name="connsiteX5" fmla="*/ 293535 w 688646"/>
              <a:gd name="connsiteY5" fmla="*/ 349956 h 4786489"/>
              <a:gd name="connsiteX6" fmla="*/ 349979 w 688646"/>
              <a:gd name="connsiteY6" fmla="*/ 474133 h 4786489"/>
              <a:gd name="connsiteX7" fmla="*/ 383846 w 688646"/>
              <a:gd name="connsiteY7" fmla="*/ 620889 h 4786489"/>
              <a:gd name="connsiteX8" fmla="*/ 406424 w 688646"/>
              <a:gd name="connsiteY8" fmla="*/ 699911 h 4786489"/>
              <a:gd name="connsiteX9" fmla="*/ 440290 w 688646"/>
              <a:gd name="connsiteY9" fmla="*/ 880533 h 4786489"/>
              <a:gd name="connsiteX10" fmla="*/ 451579 w 688646"/>
              <a:gd name="connsiteY10" fmla="*/ 959556 h 4786489"/>
              <a:gd name="connsiteX11" fmla="*/ 474157 w 688646"/>
              <a:gd name="connsiteY11" fmla="*/ 1061156 h 4786489"/>
              <a:gd name="connsiteX12" fmla="*/ 485446 w 688646"/>
              <a:gd name="connsiteY12" fmla="*/ 1128889 h 4786489"/>
              <a:gd name="connsiteX13" fmla="*/ 496735 w 688646"/>
              <a:gd name="connsiteY13" fmla="*/ 1207911 h 4786489"/>
              <a:gd name="connsiteX14" fmla="*/ 519313 w 688646"/>
              <a:gd name="connsiteY14" fmla="*/ 1286933 h 4786489"/>
              <a:gd name="connsiteX15" fmla="*/ 553179 w 688646"/>
              <a:gd name="connsiteY15" fmla="*/ 1444978 h 4786489"/>
              <a:gd name="connsiteX16" fmla="*/ 575757 w 688646"/>
              <a:gd name="connsiteY16" fmla="*/ 1603022 h 4786489"/>
              <a:gd name="connsiteX17" fmla="*/ 587046 w 688646"/>
              <a:gd name="connsiteY17" fmla="*/ 1670756 h 4786489"/>
              <a:gd name="connsiteX18" fmla="*/ 598335 w 688646"/>
              <a:gd name="connsiteY18" fmla="*/ 1727200 h 4786489"/>
              <a:gd name="connsiteX19" fmla="*/ 609624 w 688646"/>
              <a:gd name="connsiteY19" fmla="*/ 1806222 h 4786489"/>
              <a:gd name="connsiteX20" fmla="*/ 620913 w 688646"/>
              <a:gd name="connsiteY20" fmla="*/ 1873956 h 4786489"/>
              <a:gd name="connsiteX21" fmla="*/ 632202 w 688646"/>
              <a:gd name="connsiteY21" fmla="*/ 2122311 h 4786489"/>
              <a:gd name="connsiteX22" fmla="*/ 654779 w 688646"/>
              <a:gd name="connsiteY22" fmla="*/ 2212622 h 4786489"/>
              <a:gd name="connsiteX23" fmla="*/ 643490 w 688646"/>
              <a:gd name="connsiteY23" fmla="*/ 2336800 h 4786489"/>
              <a:gd name="connsiteX24" fmla="*/ 632202 w 688646"/>
              <a:gd name="connsiteY24" fmla="*/ 2370667 h 4786489"/>
              <a:gd name="connsiteX25" fmla="*/ 654779 w 688646"/>
              <a:gd name="connsiteY25" fmla="*/ 2709333 h 4786489"/>
              <a:gd name="connsiteX26" fmla="*/ 677357 w 688646"/>
              <a:gd name="connsiteY26" fmla="*/ 2777067 h 4786489"/>
              <a:gd name="connsiteX27" fmla="*/ 688646 w 688646"/>
              <a:gd name="connsiteY27" fmla="*/ 2822222 h 4786489"/>
              <a:gd name="connsiteX28" fmla="*/ 666068 w 688646"/>
              <a:gd name="connsiteY28" fmla="*/ 3002845 h 4786489"/>
              <a:gd name="connsiteX29" fmla="*/ 632202 w 688646"/>
              <a:gd name="connsiteY29" fmla="*/ 3149600 h 4786489"/>
              <a:gd name="connsiteX30" fmla="*/ 609624 w 688646"/>
              <a:gd name="connsiteY30" fmla="*/ 3228622 h 4786489"/>
              <a:gd name="connsiteX31" fmla="*/ 564468 w 688646"/>
              <a:gd name="connsiteY31" fmla="*/ 3420533 h 4786489"/>
              <a:gd name="connsiteX32" fmla="*/ 530602 w 688646"/>
              <a:gd name="connsiteY32" fmla="*/ 3510845 h 4786489"/>
              <a:gd name="connsiteX33" fmla="*/ 496735 w 688646"/>
              <a:gd name="connsiteY33" fmla="*/ 3612445 h 4786489"/>
              <a:gd name="connsiteX34" fmla="*/ 474157 w 688646"/>
              <a:gd name="connsiteY34" fmla="*/ 3691467 h 4786489"/>
              <a:gd name="connsiteX35" fmla="*/ 406424 w 688646"/>
              <a:gd name="connsiteY35" fmla="*/ 3860800 h 4786489"/>
              <a:gd name="connsiteX36" fmla="*/ 349979 w 688646"/>
              <a:gd name="connsiteY36" fmla="*/ 4030133 h 4786489"/>
              <a:gd name="connsiteX37" fmla="*/ 293535 w 688646"/>
              <a:gd name="connsiteY37" fmla="*/ 4109156 h 4786489"/>
              <a:gd name="connsiteX38" fmla="*/ 259668 w 688646"/>
              <a:gd name="connsiteY38" fmla="*/ 4188178 h 4786489"/>
              <a:gd name="connsiteX39" fmla="*/ 225802 w 688646"/>
              <a:gd name="connsiteY39" fmla="*/ 4255911 h 4786489"/>
              <a:gd name="connsiteX40" fmla="*/ 203224 w 688646"/>
              <a:gd name="connsiteY40" fmla="*/ 4323645 h 4786489"/>
              <a:gd name="connsiteX41" fmla="*/ 191935 w 688646"/>
              <a:gd name="connsiteY41" fmla="*/ 4380089 h 4786489"/>
              <a:gd name="connsiteX42" fmla="*/ 124202 w 688646"/>
              <a:gd name="connsiteY42" fmla="*/ 4515556 h 4786489"/>
              <a:gd name="connsiteX43" fmla="*/ 79046 w 688646"/>
              <a:gd name="connsiteY43" fmla="*/ 4639733 h 4786489"/>
              <a:gd name="connsiteX44" fmla="*/ 56468 w 688646"/>
              <a:gd name="connsiteY44" fmla="*/ 4696178 h 4786489"/>
              <a:gd name="connsiteX45" fmla="*/ 22602 w 688646"/>
              <a:gd name="connsiteY45" fmla="*/ 4730045 h 4786489"/>
              <a:gd name="connsiteX46" fmla="*/ 24 w 688646"/>
              <a:gd name="connsiteY46" fmla="*/ 4786489 h 4786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688646" h="4786489">
                <a:moveTo>
                  <a:pt x="169357" y="0"/>
                </a:moveTo>
                <a:lnTo>
                  <a:pt x="214513" y="135467"/>
                </a:lnTo>
                <a:cubicBezTo>
                  <a:pt x="218276" y="146756"/>
                  <a:pt x="220481" y="158690"/>
                  <a:pt x="225802" y="169333"/>
                </a:cubicBezTo>
                <a:cubicBezTo>
                  <a:pt x="233328" y="184385"/>
                  <a:pt x="242129" y="198864"/>
                  <a:pt x="248379" y="214489"/>
                </a:cubicBezTo>
                <a:cubicBezTo>
                  <a:pt x="257218" y="236586"/>
                  <a:pt x="263431" y="259644"/>
                  <a:pt x="270957" y="282222"/>
                </a:cubicBezTo>
                <a:cubicBezTo>
                  <a:pt x="278483" y="304800"/>
                  <a:pt x="282892" y="328669"/>
                  <a:pt x="293535" y="349956"/>
                </a:cubicBezTo>
                <a:cubicBezTo>
                  <a:pt x="316566" y="396017"/>
                  <a:pt x="334001" y="426199"/>
                  <a:pt x="349979" y="474133"/>
                </a:cubicBezTo>
                <a:cubicBezTo>
                  <a:pt x="391649" y="599145"/>
                  <a:pt x="357355" y="506097"/>
                  <a:pt x="383846" y="620889"/>
                </a:cubicBezTo>
                <a:cubicBezTo>
                  <a:pt x="390006" y="647582"/>
                  <a:pt x="398898" y="673570"/>
                  <a:pt x="406424" y="699911"/>
                </a:cubicBezTo>
                <a:cubicBezTo>
                  <a:pt x="431318" y="899061"/>
                  <a:pt x="400376" y="680960"/>
                  <a:pt x="440290" y="880533"/>
                </a:cubicBezTo>
                <a:cubicBezTo>
                  <a:pt x="445508" y="906625"/>
                  <a:pt x="446675" y="933403"/>
                  <a:pt x="451579" y="959556"/>
                </a:cubicBezTo>
                <a:cubicBezTo>
                  <a:pt x="457973" y="993655"/>
                  <a:pt x="467353" y="1027137"/>
                  <a:pt x="474157" y="1061156"/>
                </a:cubicBezTo>
                <a:cubicBezTo>
                  <a:pt x="478646" y="1083601"/>
                  <a:pt x="481966" y="1106266"/>
                  <a:pt x="485446" y="1128889"/>
                </a:cubicBezTo>
                <a:cubicBezTo>
                  <a:pt x="489492" y="1155188"/>
                  <a:pt x="491160" y="1181894"/>
                  <a:pt x="496735" y="1207911"/>
                </a:cubicBezTo>
                <a:cubicBezTo>
                  <a:pt x="502475" y="1234698"/>
                  <a:pt x="512968" y="1260283"/>
                  <a:pt x="519313" y="1286933"/>
                </a:cubicBezTo>
                <a:cubicBezTo>
                  <a:pt x="531792" y="1339345"/>
                  <a:pt x="543708" y="1391939"/>
                  <a:pt x="553179" y="1444978"/>
                </a:cubicBezTo>
                <a:cubicBezTo>
                  <a:pt x="562534" y="1497366"/>
                  <a:pt x="567008" y="1550530"/>
                  <a:pt x="575757" y="1603022"/>
                </a:cubicBezTo>
                <a:cubicBezTo>
                  <a:pt x="579520" y="1625600"/>
                  <a:pt x="582951" y="1648236"/>
                  <a:pt x="587046" y="1670756"/>
                </a:cubicBezTo>
                <a:cubicBezTo>
                  <a:pt x="590478" y="1689634"/>
                  <a:pt x="595181" y="1708274"/>
                  <a:pt x="598335" y="1727200"/>
                </a:cubicBezTo>
                <a:cubicBezTo>
                  <a:pt x="602709" y="1753446"/>
                  <a:pt x="605578" y="1779923"/>
                  <a:pt x="609624" y="1806222"/>
                </a:cubicBezTo>
                <a:cubicBezTo>
                  <a:pt x="613105" y="1828845"/>
                  <a:pt x="617150" y="1851378"/>
                  <a:pt x="620913" y="1873956"/>
                </a:cubicBezTo>
                <a:cubicBezTo>
                  <a:pt x="624676" y="1956741"/>
                  <a:pt x="623956" y="2039852"/>
                  <a:pt x="632202" y="2122311"/>
                </a:cubicBezTo>
                <a:cubicBezTo>
                  <a:pt x="635290" y="2153187"/>
                  <a:pt x="654779" y="2212622"/>
                  <a:pt x="654779" y="2212622"/>
                </a:cubicBezTo>
                <a:cubicBezTo>
                  <a:pt x="651016" y="2254015"/>
                  <a:pt x="649368" y="2295654"/>
                  <a:pt x="643490" y="2336800"/>
                </a:cubicBezTo>
                <a:cubicBezTo>
                  <a:pt x="641807" y="2348580"/>
                  <a:pt x="632202" y="2358767"/>
                  <a:pt x="632202" y="2370667"/>
                </a:cubicBezTo>
                <a:cubicBezTo>
                  <a:pt x="632202" y="2408986"/>
                  <a:pt x="631730" y="2617136"/>
                  <a:pt x="654779" y="2709333"/>
                </a:cubicBezTo>
                <a:cubicBezTo>
                  <a:pt x="660551" y="2732422"/>
                  <a:pt x="671585" y="2753978"/>
                  <a:pt x="677357" y="2777067"/>
                </a:cubicBezTo>
                <a:lnTo>
                  <a:pt x="688646" y="2822222"/>
                </a:lnTo>
                <a:cubicBezTo>
                  <a:pt x="681120" y="2882430"/>
                  <a:pt x="674649" y="2942779"/>
                  <a:pt x="666068" y="3002845"/>
                </a:cubicBezTo>
                <a:cubicBezTo>
                  <a:pt x="660682" y="3040549"/>
                  <a:pt x="640045" y="3120189"/>
                  <a:pt x="632202" y="3149600"/>
                </a:cubicBezTo>
                <a:cubicBezTo>
                  <a:pt x="625143" y="3176070"/>
                  <a:pt x="616268" y="3202045"/>
                  <a:pt x="609624" y="3228622"/>
                </a:cubicBezTo>
                <a:cubicBezTo>
                  <a:pt x="596645" y="3280538"/>
                  <a:pt x="580854" y="3368097"/>
                  <a:pt x="564468" y="3420533"/>
                </a:cubicBezTo>
                <a:cubicBezTo>
                  <a:pt x="554878" y="3451220"/>
                  <a:pt x="541302" y="3480527"/>
                  <a:pt x="530602" y="3510845"/>
                </a:cubicBezTo>
                <a:cubicBezTo>
                  <a:pt x="518721" y="3544509"/>
                  <a:pt x="507383" y="3578371"/>
                  <a:pt x="496735" y="3612445"/>
                </a:cubicBezTo>
                <a:cubicBezTo>
                  <a:pt x="488564" y="3638593"/>
                  <a:pt x="482820" y="3665478"/>
                  <a:pt x="474157" y="3691467"/>
                </a:cubicBezTo>
                <a:cubicBezTo>
                  <a:pt x="401801" y="3908534"/>
                  <a:pt x="478293" y="3663160"/>
                  <a:pt x="406424" y="3860800"/>
                </a:cubicBezTo>
                <a:cubicBezTo>
                  <a:pt x="386091" y="3916715"/>
                  <a:pt x="384561" y="3981718"/>
                  <a:pt x="349979" y="4030133"/>
                </a:cubicBezTo>
                <a:cubicBezTo>
                  <a:pt x="331164" y="4056474"/>
                  <a:pt x="309595" y="4081051"/>
                  <a:pt x="293535" y="4109156"/>
                </a:cubicBezTo>
                <a:cubicBezTo>
                  <a:pt x="279317" y="4134038"/>
                  <a:pt x="271677" y="4162158"/>
                  <a:pt x="259668" y="4188178"/>
                </a:cubicBezTo>
                <a:cubicBezTo>
                  <a:pt x="249090" y="4211097"/>
                  <a:pt x="235511" y="4232610"/>
                  <a:pt x="225802" y="4255911"/>
                </a:cubicBezTo>
                <a:cubicBezTo>
                  <a:pt x="216649" y="4277880"/>
                  <a:pt x="209486" y="4300684"/>
                  <a:pt x="203224" y="4323645"/>
                </a:cubicBezTo>
                <a:cubicBezTo>
                  <a:pt x="198175" y="4342156"/>
                  <a:pt x="199241" y="4362347"/>
                  <a:pt x="191935" y="4380089"/>
                </a:cubicBezTo>
                <a:cubicBezTo>
                  <a:pt x="172713" y="4426772"/>
                  <a:pt x="142952" y="4468682"/>
                  <a:pt x="124202" y="4515556"/>
                </a:cubicBezTo>
                <a:cubicBezTo>
                  <a:pt x="68109" y="4655787"/>
                  <a:pt x="137013" y="4480325"/>
                  <a:pt x="79046" y="4639733"/>
                </a:cubicBezTo>
                <a:cubicBezTo>
                  <a:pt x="72121" y="4658777"/>
                  <a:pt x="67208" y="4678994"/>
                  <a:pt x="56468" y="4696178"/>
                </a:cubicBezTo>
                <a:cubicBezTo>
                  <a:pt x="48007" y="4709716"/>
                  <a:pt x="31881" y="4717054"/>
                  <a:pt x="22602" y="4730045"/>
                </a:cubicBezTo>
                <a:cubicBezTo>
                  <a:pt x="-1659" y="4764010"/>
                  <a:pt x="24" y="4761626"/>
                  <a:pt x="24" y="4786489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A1C47C-F106-4CFD-8891-3C61E7449F1E}"/>
              </a:ext>
            </a:extLst>
          </p:cNvPr>
          <p:cNvSpPr txBox="1"/>
          <p:nvPr/>
        </p:nvSpPr>
        <p:spPr>
          <a:xfrm>
            <a:off x="211831" y="3736622"/>
            <a:ext cx="533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SEA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5F9B4B-3367-410C-B29B-F343190F0831}"/>
              </a:ext>
            </a:extLst>
          </p:cNvPr>
          <p:cNvSpPr/>
          <p:nvPr/>
        </p:nvSpPr>
        <p:spPr>
          <a:xfrm>
            <a:off x="8139289" y="1377244"/>
            <a:ext cx="2901243" cy="1930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Water Storage Reservoir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1332BDA-0DBF-41FA-BD6F-3E22138B833C}"/>
              </a:ext>
            </a:extLst>
          </p:cNvPr>
          <p:cNvSpPr/>
          <p:nvPr/>
        </p:nvSpPr>
        <p:spPr>
          <a:xfrm>
            <a:off x="3774811" y="3874427"/>
            <a:ext cx="101600" cy="936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71C6D18-5C47-4BDD-B448-2026CA2D26DF}"/>
              </a:ext>
            </a:extLst>
          </p:cNvPr>
          <p:cNvSpPr/>
          <p:nvPr/>
        </p:nvSpPr>
        <p:spPr>
          <a:xfrm>
            <a:off x="5253303" y="3679166"/>
            <a:ext cx="428978" cy="1306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59F533-CF58-4132-A92A-979D26D19692}"/>
              </a:ext>
            </a:extLst>
          </p:cNvPr>
          <p:cNvSpPr txBox="1"/>
          <p:nvPr/>
        </p:nvSpPr>
        <p:spPr>
          <a:xfrm>
            <a:off x="2864244" y="3405402"/>
            <a:ext cx="1695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Culvert Crossing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9F67D5-7C7A-47DE-8AB8-BCC8DE305895}"/>
              </a:ext>
            </a:extLst>
          </p:cNvPr>
          <p:cNvSpPr txBox="1"/>
          <p:nvPr/>
        </p:nvSpPr>
        <p:spPr>
          <a:xfrm>
            <a:off x="5132201" y="5193289"/>
            <a:ext cx="1303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Steel Bridge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A80A7C3-F269-458B-82F9-F25F827BAA7C}"/>
              </a:ext>
            </a:extLst>
          </p:cNvPr>
          <p:cNvSpPr/>
          <p:nvPr/>
        </p:nvSpPr>
        <p:spPr>
          <a:xfrm>
            <a:off x="9855200" y="3996267"/>
            <a:ext cx="428979" cy="3499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E1DC07F-8A1F-4539-8A3A-1A88885D0EF2}"/>
              </a:ext>
            </a:extLst>
          </p:cNvPr>
          <p:cNvSpPr txBox="1"/>
          <p:nvPr/>
        </p:nvSpPr>
        <p:spPr>
          <a:xfrm>
            <a:off x="9377841" y="4350434"/>
            <a:ext cx="1812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Water Extraction </a:t>
            </a:r>
          </a:p>
          <a:p>
            <a:r>
              <a:rPr lang="en-CA" dirty="0"/>
              <a:t>   Station, PAN-1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17438FD-E2BA-450B-AB4B-D9EF03015336}"/>
              </a:ext>
            </a:extLst>
          </p:cNvPr>
          <p:cNvCxnSpPr/>
          <p:nvPr/>
        </p:nvCxnSpPr>
        <p:spPr>
          <a:xfrm flipH="1">
            <a:off x="6886222" y="4574443"/>
            <a:ext cx="2133600" cy="99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0257B1E-A6B2-4E29-B2C0-5F875E09377B}"/>
              </a:ext>
            </a:extLst>
          </p:cNvPr>
          <p:cNvCxnSpPr/>
          <p:nvPr/>
        </p:nvCxnSpPr>
        <p:spPr>
          <a:xfrm flipH="1">
            <a:off x="3990403" y="4562901"/>
            <a:ext cx="1190978" cy="23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37C4958-5895-4667-B38B-43BFDB238049}"/>
              </a:ext>
            </a:extLst>
          </p:cNvPr>
          <p:cNvCxnSpPr/>
          <p:nvPr/>
        </p:nvCxnSpPr>
        <p:spPr>
          <a:xfrm flipH="1" flipV="1">
            <a:off x="1343378" y="4823640"/>
            <a:ext cx="1052688" cy="23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6EB09C9-4EFF-49B1-A03D-5BF07A4A4A0A}"/>
              </a:ext>
            </a:extLst>
          </p:cNvPr>
          <p:cNvSpPr txBox="1"/>
          <p:nvPr/>
        </p:nvSpPr>
        <p:spPr>
          <a:xfrm>
            <a:off x="807395" y="4960625"/>
            <a:ext cx="2630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Duval River Flow direction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AC7C704-C6BD-429B-AC6E-1E7C2BCC6B0E}"/>
              </a:ext>
            </a:extLst>
          </p:cNvPr>
          <p:cNvCxnSpPr/>
          <p:nvPr/>
        </p:nvCxnSpPr>
        <p:spPr>
          <a:xfrm flipH="1">
            <a:off x="10826044" y="3996267"/>
            <a:ext cx="1157351" cy="2596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5682FB0-5937-4A31-8168-119027FBD2D6}"/>
              </a:ext>
            </a:extLst>
          </p:cNvPr>
          <p:cNvCxnSpPr/>
          <p:nvPr/>
        </p:nvCxnSpPr>
        <p:spPr>
          <a:xfrm flipV="1">
            <a:off x="10047111" y="3405402"/>
            <a:ext cx="0" cy="469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086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Pangnirtung Duval River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Pangnirtung Duval River</dc:title>
  <dc:creator>Roy, Bhabesh</dc:creator>
  <cp:lastModifiedBy>Roy, Bhabesh</cp:lastModifiedBy>
  <cp:revision>3</cp:revision>
  <dcterms:created xsi:type="dcterms:W3CDTF">2020-09-27T14:28:56Z</dcterms:created>
  <dcterms:modified xsi:type="dcterms:W3CDTF">2020-09-28T00:47:52Z</dcterms:modified>
</cp:coreProperties>
</file>