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0" r:id="rId6"/>
    <p:sldId id="274" r:id="rId7"/>
    <p:sldId id="275" r:id="rId8"/>
    <p:sldId id="280" r:id="rId9"/>
    <p:sldId id="277" r:id="rId10"/>
    <p:sldId id="279" r:id="rId11"/>
    <p:sldId id="282" r:id="rId12"/>
    <p:sldId id="285" r:id="rId13"/>
    <p:sldId id="269" r:id="rId14"/>
    <p:sldId id="284" r:id="rId15"/>
    <p:sldId id="273" r:id="rId1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D4E7D70-DFDB-4851-9A1C-27583D3BA917}" type="datetimeFigureOut">
              <a:rPr lang="en-CA" smtClean="0"/>
              <a:t>02/05/2018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263C501-6AEE-4F3C-816C-882ABFA85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246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canada-wordmark_co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20" y="6529217"/>
            <a:ext cx="929640" cy="23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:\LOGOS\00-ALL FIPS\FIPS - Government of Canada\PNG\logo_GOC_col_e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152400"/>
            <a:ext cx="1752599" cy="1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50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92608" y="762000"/>
            <a:ext cx="4660392" cy="57150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TMAC Resources Ltd.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Water Licence Applications for the Hope Bay Phase 2 Project</a:t>
            </a: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Renewal/Amendment #2 for 2AM-DOH1323  and New for 2AM-BOS----</a:t>
            </a:r>
            <a:endParaRPr lang="en-CA" altLang="en-US" sz="2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US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US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Nunavut Water Board Technical Meeting</a:t>
            </a:r>
            <a:endParaRPr lang="en-CA" alt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endParaRPr lang="en-CA" altLang="en-US" sz="1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ct val="0"/>
              </a:spcAft>
              <a:buFontTx/>
              <a:buNone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Cambridge Bay, May 14-15, 2018</a:t>
            </a: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3. Waste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Non-hazardous waste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disposal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#20)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10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X:\Field Operations\2017 Inspections\Eva Paul 2017\2AM-DOH 17.07.08 EP\DSC06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16" b="6992"/>
          <a:stretch/>
        </p:blipFill>
        <p:spPr bwMode="auto">
          <a:xfrm>
            <a:off x="1066800" y="3505200"/>
            <a:ext cx="7086743" cy="31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4. Closure &amp; reclamation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Closure planning and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requirements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#3)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Long term climate change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effects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#6)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11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. Additional components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Water licences for Hope Bay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Belt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Aquatic effects monitoring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plans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Cyanide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testing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#13)</a:t>
            </a:r>
          </a:p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Reclamation cost estimate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ield Operations\2016 Inspections\2AM-DOH 16.11.4-6 EP\DSC06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1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is confident that concerns brought forward can and will be addressed by TMAC to the satisfaction of the department before a Public Hearing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1775" lvl="0" indent="-231775"/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department will be submitting further evidence to the Board regarding reclamation closure costs following further discussions with all parties</a:t>
            </a:r>
            <a:r>
              <a:rPr lang="en-US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7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lvl="0" indent="-190500" algn="ctr">
              <a:lnSpc>
                <a:spcPct val="100000"/>
              </a:lnSpc>
              <a:tabLst>
                <a:tab pos="5715000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Nakurmiik </a:t>
            </a:r>
          </a:p>
          <a:p>
            <a:pPr algn="ctr"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>
              <a:buFontTx/>
              <a:buNone/>
              <a:defRPr/>
            </a:pPr>
            <a:r>
              <a:rPr lang="en-US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ᓇ</a:t>
            </a:r>
            <a:r>
              <a:rPr lang="iu-Cans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ᑯᕐ</a:t>
            </a:r>
            <a:r>
              <a:rPr lang="en-CA" sz="3600" b="1">
                <a:solidFill>
                  <a:srgbClr val="FFCC00"/>
                </a:solidFill>
                <a:latin typeface="Pigiarniq Light"/>
                <a:cs typeface="Arial" panose="020B0604020202020204" pitchFamily="34" charset="0"/>
              </a:rPr>
              <a:t>ᒦᒃ</a:t>
            </a:r>
          </a:p>
          <a:p>
            <a:pPr algn="ctr">
              <a:defRPr/>
            </a:pPr>
            <a:r>
              <a:rPr lang="en-CA" sz="36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Field Operations\2017 Inspections\Eva Paul 2017\2AM-DOH 17.07.08 EP\DSC06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2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</a:p>
          <a:p>
            <a:pPr marL="231775" lvl="0" indent="-231775" eaLnBrk="1" hangingPunct="1"/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Topics discussed: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Site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Tailings 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Closure &amp; reclamation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275" lvl="2" indent="-346075" eaLnBrk="1" hangingPunct="1">
              <a:buFontTx/>
              <a:buAutoNum type="arabicPeriod"/>
            </a:pPr>
            <a:r>
              <a:rPr lang="en-CA" altLang="en-US"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CA" altLang="en-US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C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lvl="0" indent="-231775" eaLnBrk="1" hangingPunct="1"/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Closing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3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Indigenous and Northern Affairs Canada’s (INAC) responsibilities, mandate, and obligations stem from the following: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Indian Affairs and Northern Development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763" lvl="0" indent="-277813" eaLnBrk="1" hangingPunct="1"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512763" lvl="0" indent="-277813" eaLnBrk="1" hangingPunct="1"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4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096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the application review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724401"/>
          </a:xfrm>
        </p:spPr>
        <p:txBody>
          <a:bodyPr>
            <a:normAutofit/>
          </a:bodyPr>
          <a:lstStyle/>
          <a:p>
            <a:pPr marL="0" lv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INAC made the following submissions to the Nunavut Water Board:</a:t>
            </a: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February 14,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Preliminary completeness review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eaLnBrk="1" hangingPunct="1">
              <a:spcAft>
                <a:spcPts val="1800"/>
              </a:spcAft>
              <a:buFontTx/>
              <a:buAutoNum type="arabicPeriod"/>
              <a:defRPr/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March 29,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2018–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Technical r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CA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information requests and recommendations</a:t>
            </a:r>
            <a:endParaRPr lang="en-CA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231775" lvl="0" indent="-231775"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Boston water treatment plant effluent quality (comment #4)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Release of saline minewater to tundra through pipeline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failure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#7)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Industrial water treatment plant at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Doris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#9)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Water &amp; load balance model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validation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#10)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Contact water pond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design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#12)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6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1. Site water management (continued)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231775" lvl="0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camp size at Doris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#14)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Requested water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volumes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#15)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Minewater at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Boston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#18)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Madrid minewater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transport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#19)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Effect of saline water in tailings impoundment area on frozen core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dam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#21)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7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4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Field Operations\2017 Inspections\Eva Paul 2017\2AM-DOH 17.07.08 EP\DSC068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3"/>
            <a:ext cx="9144000" cy="68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81000" y="5486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8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2. Tailings management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Doris tailings impoundment area closure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plan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Boston tailings management area seepage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post-closure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#2)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Backfill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materials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#5)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Waste rock volumes in relation to void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volumes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#16)</a:t>
            </a:r>
          </a:p>
          <a:p>
            <a:pPr marL="231775" indent="-231775">
              <a:spcBef>
                <a:spcPts val="1200"/>
              </a:spcBef>
              <a:spcAft>
                <a:spcPts val="1200"/>
              </a:spcAft>
            </a:pP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Detoxified tailings deposition at </a:t>
            </a:r>
            <a:r>
              <a:rPr lang="en-CA" altLang="en-US" sz="2000">
                <a:latin typeface="Arial" panose="020B0604020202020204" pitchFamily="34" charset="0"/>
                <a:cs typeface="Arial" panose="020B0604020202020204" pitchFamily="34" charset="0"/>
              </a:rPr>
              <a:t>Madrid (comment </a:t>
            </a:r>
            <a:r>
              <a:rPr lang="en-CA" alt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#17)</a:t>
            </a:r>
            <a:endParaRPr lang="en-CA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pPr algn="r">
              <a:defRPr/>
            </a:pPr>
            <a:fld id="{E00B6E52-F07A-44C8-B7AE-D6EEC3D50429}" type="slidenum">
              <a:rPr lang="en-CA" sz="160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9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208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5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486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Outline</vt:lpstr>
      <vt:lpstr>Roles and responsibilities</vt:lpstr>
      <vt:lpstr>Contributions to the application review</vt:lpstr>
      <vt:lpstr>1. Site water management</vt:lpstr>
      <vt:lpstr>1. Site water management (continued)</vt:lpstr>
      <vt:lpstr>2. Tailings management</vt:lpstr>
      <vt:lpstr>2. Tailings management</vt:lpstr>
      <vt:lpstr>3. Waste management</vt:lpstr>
      <vt:lpstr>4. Closure &amp; reclamation</vt:lpstr>
      <vt:lpstr>5. Additional components</vt:lpstr>
      <vt:lpstr>PowerPoint Presentation</vt:lpstr>
      <vt:lpstr>Closing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Sarah Forté</cp:lastModifiedBy>
  <cp:revision>16</cp:revision>
  <cp:lastPrinted>2018-04-30T17:07:41Z</cp:lastPrinted>
  <dcterms:created xsi:type="dcterms:W3CDTF">2006-08-16T00:00:00Z</dcterms:created>
  <dcterms:modified xsi:type="dcterms:W3CDTF">2018-05-02T15:34:32Z</dcterms:modified>
</cp:coreProperties>
</file>