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6" r:id="rId2"/>
    <p:sldId id="287" r:id="rId3"/>
    <p:sldId id="288" r:id="rId4"/>
    <p:sldId id="289" r:id="rId5"/>
    <p:sldId id="290" r:id="rId6"/>
    <p:sldId id="291" r:id="rId7"/>
    <p:sldId id="30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 autoAdjust="0"/>
    <p:restoredTop sz="94660"/>
  </p:normalViewPr>
  <p:slideViewPr>
    <p:cSldViewPr>
      <p:cViewPr varScale="1">
        <p:scale>
          <a:sx n="64" d="100"/>
          <a:sy n="64" d="100"/>
        </p:scale>
        <p:origin x="-9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D4E7D70-DFDB-4851-9A1C-27583D3BA917}" type="datetimeFigureOut">
              <a:rPr lang="en-CA" smtClean="0"/>
              <a:t>22/05/2018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63C501-6AEE-4F3C-816C-882ABFA85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2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:\LOGOS\00-ALL FIPS\FIPS - Government of Canada\PNG\logo_GOC_col_e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52400"/>
            <a:ext cx="1752599" cy="1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16408" y="762000"/>
            <a:ext cx="4279392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TMAC Resources Ltd.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Water Licence Applications for the Hope Bay Phase 2 Project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Renewal/Amendment #2 for 2AM-DOH1323  and New for 2AM-BOS----</a:t>
            </a:r>
            <a:endParaRPr lang="en-CA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Nunavut Water Board Technical Meeting</a:t>
            </a:r>
            <a:endParaRPr lang="en-CA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Cambridge Bay, May 14-15, 2018</a:t>
            </a: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495800" y="762000"/>
            <a:ext cx="4495800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TMAC-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Immaqmik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Aturiagani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Laisiuyunik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Tuukhaqtuutit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Kapihiliktumi</a:t>
            </a:r>
            <a:endParaRPr lang="en-CA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Havaaq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2-mi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Nutaaguqtiqniganik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Nahautaani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ukunani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2AM-DOH1323-mi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Nutaaqlu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uvani</a:t>
            </a:r>
            <a:endParaRPr lang="en-CA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2AM-BOS----mi</a:t>
            </a:r>
            <a:endParaRPr lang="en-C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Nunavumi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Immaliqiyit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Katimayit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Nutauniqhanik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Katimanigani</a:t>
            </a:r>
            <a:endParaRPr lang="en-C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Iqaluktuutiami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May 14-mit 15-mut 2018-mi 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Waste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Non-hazardous waste disposal (comment #20)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Aaniqnaitunik iqaguuqnigit (uqauhiq 20-mi)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X:\Field Operations\2017 Inspections\Eva Paul 2017\2AM-DOH 17.07.08 EP\DSC069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3505200"/>
            <a:ext cx="7086743" cy="31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6858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Iqagunik munarinigagut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Closure &amp; reclamation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Closure planning and requirements (comment #3)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Long term climate change effects (comment #6)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Umiktiqnigagut upalugaiyaqniq aturiaqaqtulu (uqauhiq 3-mi)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Hivunikhami hilap aalaguniganit aktuqnigit (uqauhiq 6-mi)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48200" y="5334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Umikniganik kiklimaktiqnigagulu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 Additional components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Water licences for Hope Bay Belt (comment #8)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Aquatic effects monitoring plans (comment #11)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Cyanide testing (comment #13)</a:t>
            </a:r>
          </a:p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Reclamation cost estimate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Immaqmik aturiagani laisiuyuq Kapihiliktuumi Uyaraqtaqvikmi (uqauhiq 8-mi)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Immavaluknit aktuqniginik amirinigagut upalugaiyautit (uqauhiq 11-mi)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Aaniarutaulaaqniganik ilituqhaqniq (uqauhiq 13-mi)</a:t>
            </a:r>
          </a:p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Kiklimaktiqnigagut akituniganik nalautaarut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48200" y="5334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5. Ilariarutikhat hunaliqaa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Field Operations\2016 Inspections\2AM-DOH 16.11.4-6 EP\DSC063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1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is confident that concerns brought forward can and will be addressed by TMAC to the satisfaction of the department before a Public Hearing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1775" lvl="0" indent="-231775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will be submitting further evidence to the Board regarding reclamation closure costs following further discussions with all parties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Havakviuyuq ukpiruhuktut ukua ihumaaluutauyut uqautauyut ihuaqhilaaqtait ihuaqhaqniaqait TMAC-kut namagiyauliqniginut havakviuyumit Inuknik Naalaktititinagit. </a:t>
            </a:r>
          </a:p>
          <a:p>
            <a:pPr marL="231775" lvl="0" indent="-231775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Havakviuyuq tunihiniaqtuq naunaiqpaalirutikhanik Katimayinut kiklimaktinigagut umikpat akituniginik kiguani uqaqatigitaaqata tamaita ilauyut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Iniqtirutit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Quanaqutit Nakurmiik </a:t>
            </a:r>
          </a:p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>
              <a:buFontTx/>
              <a:buNone/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ᓇ</a:t>
            </a:r>
            <a:r>
              <a:rPr lang="iu-Cans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ᑯᕐ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ᒦᒃ</a:t>
            </a:r>
          </a:p>
          <a:p>
            <a:pPr algn="ctr">
              <a:defRPr/>
            </a:pPr>
            <a:r>
              <a:rPr lang="en-CA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Field Operations\2017 Inspections\Eva Paul 2017\2AM-DOH 17.07.08 EP\DSC068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discussed: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Tailings 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Closure &amp; reclamation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31775" lvl="0" indent="-231775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Ilaunigit havaakhalu</a:t>
            </a:r>
          </a:p>
          <a:p>
            <a:pPr marL="231775" lvl="0" indent="-231775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Ilaliutiniginik atuqtumi ihivriuqhijutimi</a:t>
            </a:r>
          </a:p>
          <a:p>
            <a:pPr marL="231775" lvl="0" indent="-231775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Ukua uqauhiuyuut:</a:t>
            </a:r>
          </a:p>
          <a:p>
            <a:pPr marL="803275" lvl="2" indent="-346075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Igluqpaqaqvikmi immaq munarinigagut </a:t>
            </a:r>
          </a:p>
          <a:p>
            <a:pPr marL="803275" lvl="2" indent="-346075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Ataguut munariniganik</a:t>
            </a:r>
          </a:p>
          <a:p>
            <a:pPr marL="803275" lvl="2" indent="-346075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Iqagunik Munariniganik</a:t>
            </a: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Umiktiqniganik kiklimaktiqnigalu</a:t>
            </a:r>
          </a:p>
          <a:p>
            <a:pPr marL="803275" lvl="2" indent="-346075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Ilagiarutit ilagiyainik</a:t>
            </a:r>
          </a:p>
          <a:p>
            <a:pPr marL="231775" lvl="0" indent="-231775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Iniqtirutit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Qanuriniga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Roles </a:t>
            </a:r>
            <a:r>
              <a:rPr lang="en-C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Indigenous and Northern Affairs Canada’s (INAC) responsibilities, mandate, and obligations stem from the following: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Indian Affairs and Northern Development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en-CA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Nunaqaqaqtut Ukiuqtaqtumilu Havaat Kanatami (INAC) havaagit, havaak-hitaunigit, aturiaqaqtailu pihimayut ukunanga: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Havakviuyuq Itqilrit Pijutigivlugit Havaat Ukiuqtaqtumilu Pivalianiginik Maligaqyuamit</a:t>
            </a:r>
            <a:endParaRPr lang="en-CA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Nunavumi Agiqatiriigunmit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Nunavumi Nunataaqnikut Agiqatigiirunmik Maligayuamit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Nunavumi Immaliriqiyit Nunavumilu Nunap Qaaginik Ihumaqhuutinik Naalaktitinikut Maliqaqyuaq </a:t>
            </a:r>
            <a:r>
              <a:rPr lang="en-CA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ilagiyailu maliraugakhat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Nunavumi Upalugaiyainikut Havaaniklu Ilituqhainikut Maligaqyuaq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Ukiuqtaqtumi Nunaliqinikut Maligaqyuaq </a:t>
            </a:r>
            <a:r>
              <a:rPr lang="en-CA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ilagiyailu maliruagakhat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Ukiuqtaqtumi Immauyut Halumaigitaagani </a:t>
            </a:r>
            <a:r>
              <a:rPr lang="en-CA" sz="1600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Maligaqyuaq</a:t>
            </a:r>
            <a:endParaRPr lang="en-CA" sz="16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Ilaunigit havaakhal</a:t>
            </a:r>
            <a:r>
              <a:rPr lang="en-C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1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INAC made the following submissions to the Nunavut Water Board:</a:t>
            </a: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February 14,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Preliminary completeness review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March 29,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2018–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Technical r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eview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information requests and recommendations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1800"/>
              </a:spcAft>
              <a:buNone/>
              <a:defRPr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INAC-kut ukuniga tunihijutiqaqtut Nunavumi Immaliqiyit Katimayiinut:</a:t>
            </a:r>
          </a:p>
          <a:p>
            <a:pPr lvl="0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February 14-mi 2018-mi Hivuani iniqtauniganik ihivriuqniganik</a:t>
            </a:r>
          </a:p>
          <a:p>
            <a:pPr lvl="0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March 29-mi 2018-mi  Nutauniqhanik ihivriuqnigagut uqauhiuyunik hivuniqhijutikhani tuukhiqhuti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atuliqutauyuniklu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6096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Ilaliutiyut tuuqhiqtuutauyumik ihivriuqnigag</a:t>
            </a:r>
            <a:r>
              <a:rPr lang="en-C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water treatment plant effluent quality (comment #4)</a:t>
            </a:r>
          </a:p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of saline minewater to tundra through pipeline failure (comment #7)</a:t>
            </a:r>
          </a:p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water treatment plant at Doris (comment #9)</a:t>
            </a:r>
          </a:p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&amp; load balance model validation (comment #10)</a:t>
            </a:r>
          </a:p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water pond design (comment </a:t>
            </a:r>
            <a:r>
              <a:rPr lang="en-CA" alt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CA" alt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en-CA" alt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Boston-mi immaqmik halumaqhivik ataguut 4-mi)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Kuuktinigit taqyuqnitut uyaraqtaq-vikmit immavaluit maniqamut tuuqhuak ahiruqat (uqauhiq 7-mi)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Havakviknit immaqmik halumaq-hijutit Doris-mi (uqauhiq 9-mi)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Immaqmik immiqtagat naamaknigi-nut atuqtuq itqumaniga (uqauhiq 10-mi)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Immaqnik atuqhimayunik ataguuqmik qanurituuniga (uqauhiq </a:t>
            </a: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12-mi</a:t>
            </a:r>
            <a:r>
              <a:rPr lang="en-CA" altLang="en-US" sz="19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altLang="en-U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Igluqpaqaqvikmi immaqnik munarinigagut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management (continued)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Maximum camp size at Doris (comment #14)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Requested water volumes (comment #15)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Minewater at Boston (comment #18)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Madrid minewater transport (comment #19)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Effect of saline water in tailings impoundment area on frozen core dam (comment #21)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343400" cy="4525963"/>
          </a:xfrm>
        </p:spPr>
        <p:txBody>
          <a:bodyPr>
            <a:no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Aginiqhaq igluqpaqaqviuyuq Doris-mi (uqauhiq 14-mi)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Tuukhigauyuq immaqnik atuqnikhainik (uqauhiq 15-mi)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Uyaraqtaqvikmit immauyut Boston-mi (uqauhiq 18-mi)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Madrid-mi uyaraqtaqvikmit immauyut akyaqniginik (uqauhiq 19-mi)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Aktuqnigit taqyuqnitut immait ataguuqvikmi nunami qiqumaniganik himiqtuutauyumik (uqauhiq 21-mi)</a:t>
            </a:r>
            <a:endParaRPr lang="en-CA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495800" y="838200"/>
            <a:ext cx="441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Igluqpaqaqvikmi immaqnik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munarinigagut (ilagiyaa)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Field Operations\2017 Inspections\Eva Paul 2017\2AM-DOH 17.07.08 EP\DSC068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0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5486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419600" y="5105400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Ataquut munarinigagut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1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Doris tailings impoundment area closure plan (comment #1)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Boston tailings management area seepage post-closure (comment #2)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Backfill materials (comment #5)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Waste rock volumes in relation to void volumes (comment #16)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Detoxified tailings deposition at Madrid (comment #17)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95800" cy="4525963"/>
          </a:xfrm>
        </p:spPr>
        <p:txBody>
          <a:bodyPr>
            <a:no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Doris-mi ataguuqvik nuna umikvikhaagut upalugaiyaut (uqauhiq 1-mi)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Boston-mi ataguuqvik munariniga-gut nunami kuuknigit umiktautaaqat uyaraqtaqvik (uqauhiq 2-mi)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Hauhijutikhat hunaliqaa (uqauhiq 5-mi)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Iqaguut uyaqat amigainigit nalunaiqlugit hunaqagitut amigainigit (uqauhiq 16-mi)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900">
                <a:latin typeface="Arial" panose="020B0604020202020204" pitchFamily="34" charset="0"/>
                <a:cs typeface="Arial" panose="020B0604020202020204" pitchFamily="34" charset="0"/>
              </a:rPr>
              <a:t>Aaniarutaulaiyaqhimayut ataguut qanurinigit Madrid-mi (uqauhiq 17-mi)</a:t>
            </a:r>
            <a:endParaRPr lang="en-CA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0" y="6858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Ataquut munarinigagut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848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Outline</vt:lpstr>
      <vt:lpstr>Roles and responsibilities</vt:lpstr>
      <vt:lpstr>Contributions to the application review</vt:lpstr>
      <vt:lpstr>1. Site water management</vt:lpstr>
      <vt:lpstr>1. Site water management (continued)</vt:lpstr>
      <vt:lpstr>2. Tailings management</vt:lpstr>
      <vt:lpstr>2. Tailings management</vt:lpstr>
      <vt:lpstr>3. Waste management</vt:lpstr>
      <vt:lpstr>4. Closure &amp; reclamation</vt:lpstr>
      <vt:lpstr>5. Additional components</vt:lpstr>
      <vt:lpstr>PowerPoint Presentation</vt:lpstr>
      <vt:lpstr>Closing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Sarah Forté</cp:lastModifiedBy>
  <cp:revision>17</cp:revision>
  <cp:lastPrinted>2018-04-30T17:07:41Z</cp:lastPrinted>
  <dcterms:created xsi:type="dcterms:W3CDTF">2006-08-16T00:00:00Z</dcterms:created>
  <dcterms:modified xsi:type="dcterms:W3CDTF">2018-05-22T12:37:11Z</dcterms:modified>
</cp:coreProperties>
</file>