
<file path=[Content_Types].xml><?xml version="1.0" encoding="utf-8"?>
<Types xmlns="http://schemas.openxmlformats.org/package/2006/content-types">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4" r:id="rId3"/>
    <p:sldMasterId id="2147483696" r:id="rId4"/>
  </p:sldMasterIdLst>
  <p:notesMasterIdLst>
    <p:notesMasterId r:id="rId13"/>
  </p:notesMasterIdLst>
  <p:sldIdLst>
    <p:sldId id="256" r:id="rId5"/>
    <p:sldId id="257" r:id="rId6"/>
    <p:sldId id="268" r:id="rId7"/>
    <p:sldId id="269" r:id="rId8"/>
    <p:sldId id="261" r:id="rId9"/>
    <p:sldId id="270" r:id="rId10"/>
    <p:sldId id="267" r:id="rId11"/>
    <p:sldId id="266" r:id="rId1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00"/>
    <a:srgbClr val="5B9BD5"/>
    <a:srgbClr val="B779B3"/>
    <a:srgbClr val="CF61C7"/>
    <a:srgbClr val="B878B3"/>
    <a:srgbClr val="CA74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77" autoAdjust="0"/>
  </p:normalViewPr>
  <p:slideViewPr>
    <p:cSldViewPr snapToGrid="0">
      <p:cViewPr varScale="1">
        <p:scale>
          <a:sx n="100" d="100"/>
          <a:sy n="100" d="100"/>
        </p:scale>
        <p:origin x="-1944" y="-96"/>
      </p:cViewPr>
      <p:guideLst>
        <p:guide orient="horz" pos="2160"/>
        <p:guide pos="2880"/>
      </p:guideLst>
    </p:cSldViewPr>
  </p:slideViewPr>
  <p:outlineViewPr>
    <p:cViewPr>
      <p:scale>
        <a:sx n="33" d="100"/>
        <a:sy n="33" d="100"/>
      </p:scale>
      <p:origin x="0" y="1308"/>
    </p:cViewPr>
  </p:outlineViewPr>
  <p:notesTextViewPr>
    <p:cViewPr>
      <p:scale>
        <a:sx n="3" d="2"/>
        <a:sy n="3" d="2"/>
      </p:scale>
      <p:origin x="0" y="0"/>
    </p:cViewPr>
  </p:notesTextViewPr>
  <p:notesViewPr>
    <p:cSldViewPr snapToGrid="0">
      <p:cViewPr varScale="1">
        <p:scale>
          <a:sx n="56" d="100"/>
          <a:sy n="56" d="100"/>
        </p:scale>
        <p:origin x="-2826" y="-84"/>
      </p:cViewPr>
      <p:guideLst>
        <p:guide orient="horz" pos="2932"/>
        <p:guide pos="221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D4A0EA4-EEAD-462D-A845-3A6BB38E030B}" type="datetimeFigureOut">
              <a:rPr lang="en-US" smtClean="0"/>
              <a:pPr/>
              <a:t>10/10/2018</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1D8E1B6-F1F6-4468-BC62-C008A50C056D}" type="slidenum">
              <a:rPr lang="en-US" smtClean="0"/>
              <a:pPr/>
              <a:t>‹#›</a:t>
            </a:fld>
            <a:endParaRPr lang="en-US"/>
          </a:p>
        </p:txBody>
      </p:sp>
    </p:spTree>
    <p:extLst>
      <p:ext uri="{BB962C8B-B14F-4D97-AF65-F5344CB8AC3E}">
        <p14:creationId xmlns:p14="http://schemas.microsoft.com/office/powerpoint/2010/main" xmlns="" val="1809054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Hello everyone, I am John</a:t>
            </a:r>
            <a:r>
              <a:rPr lang="en-CA" baseline="0" dirty="0" smtClean="0"/>
              <a:t> Roesch, the Senior Hope Bay Project Officer for the Department of Lands and Environment for the Kitikmeot Inuit Association. I am responsible for project oversite for the KIA and provide input into the regulatory process on the Hope Bay Project to both the NWB and NIRB. In performing this role, I make use of KIA’s consultants who are subject matter experts in the areas of hydrology, hydrogeology, fisheries, aquatic environment, and geotechnical engineering. </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1</a:t>
            </a:fld>
            <a:endParaRPr lang="en-US"/>
          </a:p>
        </p:txBody>
      </p:sp>
    </p:spTree>
    <p:extLst>
      <p:ext uri="{BB962C8B-B14F-4D97-AF65-F5344CB8AC3E}">
        <p14:creationId xmlns:p14="http://schemas.microsoft.com/office/powerpoint/2010/main" xmlns="" val="3898585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purpose of this</a:t>
            </a:r>
            <a:r>
              <a:rPr lang="en-CA" baseline="0" dirty="0" smtClean="0"/>
              <a:t> presentation is to provide a brief summary of our final submission on the Hope Bay Project Phase 2 Type A water license applications. Our review covered hydrology, hydrogeology, fisheries, aquatic environments, water quality, and monitoring. KIA conducted the review in a collaborative manner with TMAC Resources Inc. out of which we brought forward 8 issues which were resolved prior and at the Technical Meeting in May 2018.</a:t>
            </a:r>
          </a:p>
        </p:txBody>
      </p:sp>
      <p:sp>
        <p:nvSpPr>
          <p:cNvPr id="4" name="Slide Number Placeholder 3"/>
          <p:cNvSpPr>
            <a:spLocks noGrp="1"/>
          </p:cNvSpPr>
          <p:nvPr>
            <p:ph type="sldNum" sz="quarter" idx="10"/>
          </p:nvPr>
        </p:nvSpPr>
        <p:spPr/>
        <p:txBody>
          <a:bodyPr/>
          <a:lstStyle/>
          <a:p>
            <a:fld id="{B1D8E1B6-F1F6-4468-BC62-C008A50C056D}" type="slidenum">
              <a:rPr lang="en-US" smtClean="0"/>
              <a:pPr/>
              <a:t>2</a:t>
            </a:fld>
            <a:endParaRPr lang="en-US"/>
          </a:p>
        </p:txBody>
      </p:sp>
    </p:spTree>
    <p:extLst>
      <p:ext uri="{BB962C8B-B14F-4D97-AF65-F5344CB8AC3E}">
        <p14:creationId xmlns:p14="http://schemas.microsoft.com/office/powerpoint/2010/main" xmlns="" val="3910091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KIA had agreed with TMAC on</a:t>
            </a:r>
            <a:r>
              <a:rPr lang="en-CA" baseline="0" dirty="0" smtClean="0"/>
              <a:t> $61.2 million for the Doris-Madrid security with a split of 85% and 15% split for IOL and Crown Land and Water, respectively. KIA also agreed with TMAC on $36.7 million for the Boston security with a split of 23% and 77% split for IOL and Crown Land and Water. Our review of reclamation security was conducted by our geotechnical engineering consultant and the split of IOL and Crown Land and Water was based on 100% allocation of specified mine site components to either land or water as per TMAC’s request to facilitate execution of reclamation work.</a:t>
            </a:r>
          </a:p>
          <a:p>
            <a:endParaRPr lang="en-CA" baseline="0" dirty="0" smtClean="0"/>
          </a:p>
          <a:p>
            <a:r>
              <a:rPr lang="en-CA" baseline="0" dirty="0" smtClean="0"/>
              <a:t>The KIA is open to the receipt of staged security from TMAC subject to particular water license conditions. TMAC has provided both KIA and CIRNA with a proposed staged split of security for the Hope Bay Project Phase2. KIA has had discussions with TMAC and CIRNA on the overall reclamation security for Doris-Madrid and Boston, the split in land and water for each water license and the staging of security.</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3</a:t>
            </a:fld>
            <a:endParaRPr lang="en-US"/>
          </a:p>
        </p:txBody>
      </p:sp>
    </p:spTree>
    <p:extLst>
      <p:ext uri="{BB962C8B-B14F-4D97-AF65-F5344CB8AC3E}">
        <p14:creationId xmlns:p14="http://schemas.microsoft.com/office/powerpoint/2010/main" xmlns="" val="3198457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CIRNAC proposes $65.8 million in total security for Doris-Madrid and $40.5 million for Boston. This represents a difference of $4.6 million and $4.2 million respectively between CIRNAC’s Doris-Madrid and Boston total security amounts and those put forward by TMAC and KIA.</a:t>
            </a:r>
          </a:p>
          <a:p>
            <a:endParaRPr lang="en-CA" baseline="0" dirty="0" smtClean="0"/>
          </a:p>
          <a:p>
            <a:r>
              <a:rPr lang="en-CA" baseline="0" dirty="0" smtClean="0"/>
              <a:t>CIRNAC’s land and water split of security is 56.2% and 43.8% for Doris-Madrid and 50.2% and 49.8% for Boston which is substantially different from KIA and TMAC’s land and water split. CIRNAC only applied 100% allocation of security to a select few mine site components and not to all components. </a:t>
            </a:r>
          </a:p>
          <a:p>
            <a:endParaRPr lang="en-CA" baseline="0" dirty="0" smtClean="0"/>
          </a:p>
          <a:p>
            <a:r>
              <a:rPr lang="en-CA" baseline="0" dirty="0" smtClean="0"/>
              <a:t>Currently there is no three-way agreement on either the total amount of security or the split between land and water.</a:t>
            </a:r>
          </a:p>
          <a:p>
            <a:endParaRPr lang="en-CA" baseline="0" dirty="0" smtClean="0"/>
          </a:p>
          <a:p>
            <a:r>
              <a:rPr lang="en-CA" baseline="0" dirty="0" smtClean="0"/>
              <a:t>TMAC has proposed staged security for Doris-Madrid and Boston, which KIA reviewed and agrees with. The tranches for staged security meet KIA’s requirements for receiving staged security for major mine site components on geographical basis with a planned construction schedule. </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4</a:t>
            </a:fld>
            <a:endParaRPr lang="en-US"/>
          </a:p>
        </p:txBody>
      </p:sp>
    </p:spTree>
    <p:extLst>
      <p:ext uri="{BB962C8B-B14F-4D97-AF65-F5344CB8AC3E}">
        <p14:creationId xmlns:p14="http://schemas.microsoft.com/office/powerpoint/2010/main" xmlns="" val="2193647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Depicted here is KIA’s the proposed staged security for Doris-Madrid which was provided to both TMAC and CIRNA.</a:t>
            </a:r>
          </a:p>
          <a:p>
            <a:endParaRPr lang="en-CA" baseline="0" dirty="0" smtClean="0"/>
          </a:p>
          <a:p>
            <a:r>
              <a:rPr lang="en-CA" baseline="0" dirty="0" smtClean="0"/>
              <a:t>The tailings tranche requires the greatest amount of security for reclamation work. The cost of tailings reclamation is driven by the amount of cover required for the tailings surface area. TMAC has proposed to provide tailings security in two letters of credit, one being provided 60 days prior to reaching 2.5 M Tonnes tailings deposit in the TIA indicating the start of Phase 2. The second is provided 60 days prior to the disposition of 7.7 M Tonnes of tailings into the TIA.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TMAC has provided KIA sufficient information on the planned expansion of the tailings surface area justifying the receipt of TIA tranche security in two Letters of Credits.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r>
              <a:rPr lang="en-CA" baseline="0" dirty="0" smtClean="0"/>
              <a:t>The KIA believes that this proposed staged security is equitable in meeting both KIA’s and CIRNA’s security requirements given the relative risk exposure in each of the construction and operational stages.</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5</a:t>
            </a:fld>
            <a:endParaRPr lang="en-US"/>
          </a:p>
        </p:txBody>
      </p:sp>
    </p:spTree>
    <p:extLst>
      <p:ext uri="{BB962C8B-B14F-4D97-AF65-F5344CB8AC3E}">
        <p14:creationId xmlns:p14="http://schemas.microsoft.com/office/powerpoint/2010/main" xmlns="" val="3745284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Depicted here</a:t>
            </a:r>
            <a:r>
              <a:rPr lang="en-CA" baseline="0" dirty="0" smtClean="0"/>
              <a:t> is KIA’s proposed staged security for Boston, which was provided to both TMAC and CIRNA. The tailings tranche requires the greatest amount of security for the Boston TMA. The Boston TMA is a dry stacked tailings requiring both lining and closure cover. The cost is driven by the amount of lining and cover required by the tailing surface area, which can be controlled by building the TMA in three cells. Given this, tailings tranche security can be provided in three installments as proposed by TMAC.</a:t>
            </a:r>
          </a:p>
          <a:p>
            <a:endParaRPr lang="en-CA" baseline="0" dirty="0" smtClean="0"/>
          </a:p>
          <a:p>
            <a:r>
              <a:rPr lang="en-CA" baseline="0" dirty="0" smtClean="0"/>
              <a:t>The first letter of credit would be provided 60 days prior to the commissioning of the process plant and production of tailings. The second letter of credit would be provided 60 days prior to 1.7 M Tonnes of tailings disposition to the TMA. The third letter of credit would be provided 60 days prior to the disposition of 3.4 M tonnes of tailings into the TMA.</a:t>
            </a:r>
          </a:p>
          <a:p>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The KIA believes that this proposed staged security is equitable in meeting both KIA’s and CIRNA’s security requirements given the relative risk exposure in each of the construction and operational stages.</a:t>
            </a:r>
            <a:endParaRPr lang="en-CA" dirty="0" smtClean="0"/>
          </a:p>
          <a:p>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6</a:t>
            </a:fld>
            <a:endParaRPr lang="en-US"/>
          </a:p>
        </p:txBody>
      </p:sp>
    </p:spTree>
    <p:extLst>
      <p:ext uri="{BB962C8B-B14F-4D97-AF65-F5344CB8AC3E}">
        <p14:creationId xmlns:p14="http://schemas.microsoft.com/office/powerpoint/2010/main" xmlns="" val="147583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stated previously, the KIA is open</a:t>
            </a:r>
            <a:r>
              <a:rPr lang="en-CA" baseline="0" dirty="0" smtClean="0"/>
              <a:t> to receiving security using the proposed staged split under particular water license conditions.</a:t>
            </a:r>
          </a:p>
          <a:p>
            <a:endParaRPr lang="en-CA" baseline="0" dirty="0" smtClean="0"/>
          </a:p>
          <a:p>
            <a:r>
              <a:rPr lang="en-CA" baseline="0" dirty="0" smtClean="0"/>
              <a:t>The KIA must receive security 60 days prior to construction for each phase of construction for a defined set of major mine site components and infrastructure on a geographic basis. The receipt of staged security is subject to the NWB process where TMAC is required to provide proof of security being issued.</a:t>
            </a:r>
          </a:p>
          <a:p>
            <a:endParaRPr lang="en-CA" baseline="0" dirty="0" smtClean="0"/>
          </a:p>
          <a:p>
            <a:r>
              <a:rPr lang="en-CA" baseline="0" dirty="0" smtClean="0"/>
              <a:t>The reclamation costs must be updated periodically and reviewed by KIA and CIRNA and provided to the NWB. If additional security is determined to be required by the NWB, Sabina must provide it within 60 days of the determination.</a:t>
            </a:r>
          </a:p>
          <a:p>
            <a:endParaRPr lang="en-CA" baseline="0" dirty="0" smtClean="0"/>
          </a:p>
          <a:p>
            <a:r>
              <a:rPr lang="en-CA" baseline="0" dirty="0" smtClean="0"/>
              <a:t>The KIA has discussed these conditions with both TMAC and CIRNA.</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7</a:t>
            </a:fld>
            <a:endParaRPr lang="en-US"/>
          </a:p>
        </p:txBody>
      </p:sp>
    </p:spTree>
    <p:extLst>
      <p:ext uri="{BB962C8B-B14F-4D97-AF65-F5344CB8AC3E}">
        <p14:creationId xmlns:p14="http://schemas.microsoft.com/office/powerpoint/2010/main" xmlns="" val="657825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KIA believes that with all technical issues</a:t>
            </a:r>
            <a:r>
              <a:rPr lang="en-CA" baseline="0" dirty="0" smtClean="0"/>
              <a:t> being successfully resolved the final issue of staged security and particular water license conditions can be concluded with both TMAC and CIRNA through further discussion and cooperation.</a:t>
            </a:r>
          </a:p>
          <a:p>
            <a:endParaRPr lang="en-CA" baseline="0" dirty="0" smtClean="0"/>
          </a:p>
          <a:p>
            <a:r>
              <a:rPr lang="en-US" baseline="0" dirty="0" smtClean="0"/>
              <a:t>Given this and the substantial benefits that will be obtained for Inuit from the Hope Bay Project Phase 2 and its IIBA, we believe that the issuing of the Type A Water licences for Doris-Madrid and Boston is warranted and in the best interest of the Inuit people.</a:t>
            </a:r>
          </a:p>
          <a:p>
            <a:endParaRPr lang="en-CA" baseline="0" dirty="0" smtClean="0"/>
          </a:p>
          <a:p>
            <a:r>
              <a:rPr lang="en-CA" baseline="0" dirty="0" smtClean="0"/>
              <a:t>We thank you for listening and we are open to any questions.</a:t>
            </a:r>
          </a:p>
          <a:p>
            <a:endParaRPr lang="en-CA" baseline="0" dirty="0" smtClean="0"/>
          </a:p>
        </p:txBody>
      </p:sp>
      <p:sp>
        <p:nvSpPr>
          <p:cNvPr id="4" name="Slide Number Placeholder 3"/>
          <p:cNvSpPr>
            <a:spLocks noGrp="1"/>
          </p:cNvSpPr>
          <p:nvPr>
            <p:ph type="sldNum" sz="quarter" idx="10"/>
          </p:nvPr>
        </p:nvSpPr>
        <p:spPr/>
        <p:txBody>
          <a:bodyPr/>
          <a:lstStyle/>
          <a:p>
            <a:fld id="{B1D8E1B6-F1F6-4468-BC62-C008A50C056D}" type="slidenum">
              <a:rPr lang="en-US" smtClean="0"/>
              <a:pPr/>
              <a:t>8</a:t>
            </a:fld>
            <a:endParaRPr lang="en-US"/>
          </a:p>
        </p:txBody>
      </p:sp>
    </p:spTree>
    <p:extLst>
      <p:ext uri="{BB962C8B-B14F-4D97-AF65-F5344CB8AC3E}">
        <p14:creationId xmlns:p14="http://schemas.microsoft.com/office/powerpoint/2010/main" xmlns="" val="303211569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BEBA8EAE-BF5A-486C-A8C5-ECC9F3942E4B}">
                <a14:imgProps xmlns:a14="http://schemas.microsoft.com/office/drawing/2010/main" xmlns="">
                  <a14:imgLayer r:embed="rId3">
                    <a14:imgEffect>
                      <a14:colorTemperature colorTemp="5300"/>
                    </a14:imgEffect>
                  </a14:imgLayer>
                </a14:imgProps>
              </a:ext>
            </a:extLst>
          </a:blip>
          <a:stretch>
            <a:fillRect/>
          </a:stretch>
        </p:blipFill>
        <p:spPr>
          <a:xfrm>
            <a:off x="668" y="5313457"/>
            <a:ext cx="9156986" cy="1544543"/>
          </a:xfrm>
          <a:prstGeom prst="rect">
            <a:avLst/>
          </a:prstGeom>
          <a:ln>
            <a:solidFill>
              <a:schemeClr val="bg1"/>
            </a:solidFill>
          </a:ln>
        </p:spPr>
      </p:pic>
      <p:sp>
        <p:nvSpPr>
          <p:cNvPr id="2" name="Title 1"/>
          <p:cNvSpPr>
            <a:spLocks noGrp="1"/>
          </p:cNvSpPr>
          <p:nvPr>
            <p:ph type="ctrTitle"/>
          </p:nvPr>
        </p:nvSpPr>
        <p:spPr>
          <a:xfrm>
            <a:off x="1143000" y="1122363"/>
            <a:ext cx="6858000" cy="2387600"/>
          </a:xfrm>
        </p:spPr>
        <p:txBody>
          <a:bodyPr anchor="t">
            <a:normAutofit/>
          </a:bodyPr>
          <a:lstStyle>
            <a:lvl1pPr algn="ctr">
              <a:defRPr sz="5400">
                <a:latin typeface="Arial Rounded MT Bold" panose="020F07040305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3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pic>
        <p:nvPicPr>
          <p:cNvPr id="11" name="Picture 10"/>
          <p:cNvPicPr>
            <a:picLocks noChangeAspect="1"/>
          </p:cNvPicPr>
          <p:nvPr userDrawn="1"/>
        </p:nvPicPr>
        <p:blipFill>
          <a:blip r:embed="rId4" cstate="email">
            <a:extLst>
              <a:ext uri="{BEBA8EAE-BF5A-486C-A8C5-ECC9F3942E4B}">
                <a14:imgProps xmlns:a14="http://schemas.microsoft.com/office/drawing/2010/main" xmlns="">
                  <a14:imgLayer r:embed="rId3">
                    <a14:imgEffect>
                      <a14:colorTemperature colorTemp="5300"/>
                    </a14:imgEffect>
                    <a14:imgEffect>
                      <a14:saturation sat="0"/>
                    </a14:imgEffect>
                  </a14:imgLayer>
                </a14:imgProps>
              </a:ext>
              <a:ext uri="{28A0092B-C50C-407E-A947-70E740481C1C}">
                <a14:useLocalDpi xmlns:a14="http://schemas.microsoft.com/office/drawing/2010/main" xmlns=""/>
              </a:ext>
            </a:extLst>
          </a:blip>
          <a:stretch>
            <a:fillRect/>
          </a:stretch>
        </p:blipFill>
        <p:spPr>
          <a:xfrm>
            <a:off x="-12986" y="0"/>
            <a:ext cx="9156986" cy="361507"/>
          </a:xfrm>
          <a:prstGeom prst="rect">
            <a:avLst/>
          </a:prstGeom>
          <a:ln>
            <a:solidFill>
              <a:schemeClr val="bg1"/>
            </a:solidFill>
          </a:ln>
        </p:spPr>
      </p:pic>
      <p:pic>
        <p:nvPicPr>
          <p:cNvPr id="12" name="Picture 11"/>
          <p:cNvPicPr>
            <a:picLocks noChangeAspect="1"/>
          </p:cNvPicPr>
          <p:nvPr userDrawn="1"/>
        </p:nvPicPr>
        <p:blipFill>
          <a:blip r:embed="rId5" cstate="email">
            <a:extLst>
              <a:ext uri="{28A0092B-C50C-407E-A947-70E740481C1C}">
                <a14:useLocalDpi xmlns:a14="http://schemas.microsoft.com/office/drawing/2010/main" xmlns=""/>
              </a:ext>
            </a:extLst>
          </a:blip>
          <a:stretch>
            <a:fillRect/>
          </a:stretch>
        </p:blipFill>
        <p:spPr>
          <a:xfrm>
            <a:off x="84095" y="4794666"/>
            <a:ext cx="2160341" cy="1958709"/>
          </a:xfrm>
          <a:prstGeom prst="rect">
            <a:avLst/>
          </a:prstGeom>
          <a:ln>
            <a:noFill/>
          </a:ln>
          <a:effectLst>
            <a:outerShdw blurRad="292100" dist="139700" dir="2700000" algn="tl" rotWithShape="0">
              <a:srgbClr val="333333">
                <a:alpha val="65000"/>
              </a:srgbClr>
            </a:outerShdw>
          </a:effectLst>
        </p:spPr>
      </p:pic>
      <p:sp>
        <p:nvSpPr>
          <p:cNvPr id="4" name="TextBox 3"/>
          <p:cNvSpPr txBox="1"/>
          <p:nvPr userDrawn="1"/>
        </p:nvSpPr>
        <p:spPr>
          <a:xfrm>
            <a:off x="6024284" y="5357303"/>
            <a:ext cx="2936838" cy="1692771"/>
          </a:xfrm>
          <a:prstGeom prst="rect">
            <a:avLst/>
          </a:prstGeom>
          <a:noFill/>
        </p:spPr>
        <p:txBody>
          <a:bodyPr wrap="square" rtlCol="0">
            <a:spAutoFit/>
          </a:bodyPr>
          <a:lstStyle/>
          <a:p>
            <a:pPr algn="r"/>
            <a:r>
              <a:rPr lang="en-US" sz="1800" b="1" dirty="0" smtClean="0">
                <a:solidFill>
                  <a:schemeClr val="bg1"/>
                </a:solidFill>
              </a:rPr>
              <a:t>P.O. Box 18</a:t>
            </a:r>
          </a:p>
          <a:p>
            <a:pPr algn="r"/>
            <a:r>
              <a:rPr lang="en-US" sz="1800" b="1" dirty="0" smtClean="0">
                <a:solidFill>
                  <a:schemeClr val="bg1"/>
                </a:solidFill>
              </a:rPr>
              <a:t>Cambridge Bay, Nunavut</a:t>
            </a:r>
          </a:p>
          <a:p>
            <a:pPr algn="r"/>
            <a:r>
              <a:rPr lang="en-US" sz="1800" b="1" dirty="0" smtClean="0">
                <a:solidFill>
                  <a:schemeClr val="bg1"/>
                </a:solidFill>
              </a:rPr>
              <a:t>X0B 0C0</a:t>
            </a:r>
          </a:p>
          <a:p>
            <a:pPr algn="r"/>
            <a:r>
              <a:rPr lang="en-US" sz="1800" b="1" dirty="0" smtClean="0">
                <a:solidFill>
                  <a:schemeClr val="bg1"/>
                </a:solidFill>
              </a:rPr>
              <a:t>Telephone: 1 867 983 2458</a:t>
            </a:r>
          </a:p>
          <a:p>
            <a:pPr algn="r"/>
            <a:r>
              <a:rPr lang="en-US" sz="1800" b="1" dirty="0" smtClean="0">
                <a:solidFill>
                  <a:schemeClr val="bg1"/>
                </a:solidFill>
              </a:rPr>
              <a:t>Fax: 1 867 983 2701</a:t>
            </a:r>
          </a:p>
          <a:p>
            <a:pPr algn="r"/>
            <a:endParaRPr lang="en-US" sz="1400" dirty="0"/>
          </a:p>
        </p:txBody>
      </p:sp>
    </p:spTree>
    <p:extLst>
      <p:ext uri="{BB962C8B-B14F-4D97-AF65-F5344CB8AC3E}">
        <p14:creationId xmlns:p14="http://schemas.microsoft.com/office/powerpoint/2010/main" xmlns="" val="3792815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628650" y="151365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smtClean="0">
                <a:solidFill>
                  <a:prstClr val="black"/>
                </a:solidFill>
              </a:rPr>
              <a:t>kitia.ca/</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6135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kitia.ca/</a:t>
            </a:r>
            <a:endParaRPr lang="en-US"/>
          </a:p>
        </p:txBody>
      </p:sp>
      <p:sp>
        <p:nvSpPr>
          <p:cNvPr id="6" name="Slide Number Placeholder 5"/>
          <p:cNvSpPr>
            <a:spLocks noGrp="1"/>
          </p:cNvSpPr>
          <p:nvPr>
            <p:ph type="sldNum" sz="quarter" idx="12"/>
          </p:nvPr>
        </p:nvSpPr>
        <p:spPr/>
        <p:txBody>
          <a:bodyPr/>
          <a:lstStyle/>
          <a:p>
            <a:fld id="{0F32F33F-7DE4-4B81-B7E5-C9AB6C714333}" type="slidenum">
              <a:rPr lang="en-US" smtClean="0"/>
              <a:pPr/>
              <a:t>‹#›</a:t>
            </a:fld>
            <a:endParaRPr lang="en-US"/>
          </a:p>
        </p:txBody>
      </p:sp>
    </p:spTree>
    <p:extLst>
      <p:ext uri="{BB962C8B-B14F-4D97-AF65-F5344CB8AC3E}">
        <p14:creationId xmlns:p14="http://schemas.microsoft.com/office/powerpoint/2010/main" xmlns="" val="2161024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kitia.ca/</a:t>
            </a:r>
            <a:endParaRPr lang="en-US"/>
          </a:p>
        </p:txBody>
      </p:sp>
      <p:sp>
        <p:nvSpPr>
          <p:cNvPr id="6" name="Slide Number Placeholder 5"/>
          <p:cNvSpPr>
            <a:spLocks noGrp="1"/>
          </p:cNvSpPr>
          <p:nvPr>
            <p:ph type="sldNum" sz="quarter" idx="12"/>
          </p:nvPr>
        </p:nvSpPr>
        <p:spPr/>
        <p:txBody>
          <a:bodyPr/>
          <a:lstStyle/>
          <a:p>
            <a:fld id="{0F32F33F-7DE4-4B81-B7E5-C9AB6C714333}" type="slidenum">
              <a:rPr lang="en-US" smtClean="0"/>
              <a:pPr/>
              <a:t>‹#›</a:t>
            </a:fld>
            <a:endParaRPr lang="en-US"/>
          </a:p>
        </p:txBody>
      </p:sp>
      <p:pic>
        <p:nvPicPr>
          <p:cNvPr id="4" name="Picture 3"/>
          <p:cNvPicPr>
            <a:picLocks noChangeAspect="1"/>
          </p:cNvPicPr>
          <p:nvPr userDrawn="1"/>
        </p:nvPicPr>
        <p:blipFill>
          <a:blip r:embed="rId2" cstate="print"/>
          <a:stretch>
            <a:fillRect/>
          </a:stretch>
        </p:blipFill>
        <p:spPr>
          <a:xfrm>
            <a:off x="5354481" y="3640444"/>
            <a:ext cx="3789519" cy="3514156"/>
          </a:xfrm>
          <a:prstGeom prst="rect">
            <a:avLst/>
          </a:prstGeom>
          <a:effectLst>
            <a:glow rad="127000">
              <a:schemeClr val="accent1">
                <a:alpha val="0"/>
              </a:schemeClr>
            </a:glow>
            <a:outerShdw blurRad="50800" dist="50800" dir="5400000" algn="ctr" rotWithShape="0">
              <a:srgbClr val="000000"/>
            </a:outerShdw>
            <a:reflection stA="0" endPos="65000" dist="50800" dir="5400000" sy="-100000" algn="bl" rotWithShape="0"/>
          </a:effectLst>
        </p:spPr>
      </p:pic>
    </p:spTree>
    <p:extLst>
      <p:ext uri="{BB962C8B-B14F-4D97-AF65-F5344CB8AC3E}">
        <p14:creationId xmlns:p14="http://schemas.microsoft.com/office/powerpoint/2010/main" xmlns="" val="2565485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628650" y="151365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smtClean="0"/>
              <a:t>kitia.ca/</a:t>
            </a:r>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pPr/>
              <a:t>‹#›</a:t>
            </a:fld>
            <a:endParaRPr lang="en-US"/>
          </a:p>
        </p:txBody>
      </p:sp>
    </p:spTree>
    <p:extLst>
      <p:ext uri="{BB962C8B-B14F-4D97-AF65-F5344CB8AC3E}">
        <p14:creationId xmlns:p14="http://schemas.microsoft.com/office/powerpoint/2010/main" xmlns="" val="426135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12122" cy="1325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636629" y="6356350"/>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pPr/>
              <a:t>‹#›</a:t>
            </a:fld>
            <a:endParaRPr lang="en-US"/>
          </a:p>
        </p:txBody>
      </p:sp>
    </p:spTree>
    <p:extLst>
      <p:ext uri="{BB962C8B-B14F-4D97-AF65-F5344CB8AC3E}">
        <p14:creationId xmlns:p14="http://schemas.microsoft.com/office/powerpoint/2010/main" xmlns="" val="928556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6621167" cy="1325563"/>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636629" y="6356350"/>
            <a:ext cx="3086100" cy="365125"/>
          </a:xfrm>
          <a:prstGeom prst="rect">
            <a:avLst/>
          </a:prstGeom>
        </p:spPr>
        <p:txBody>
          <a:bodyPr/>
          <a:lstStyle/>
          <a:p>
            <a:r>
              <a:rPr lang="en-CA" dirty="0" smtClean="0"/>
              <a:t>kitia.ca/</a:t>
            </a:r>
            <a:endParaRPr lang="en-US" dirty="0"/>
          </a:p>
        </p:txBody>
      </p:sp>
      <p:sp>
        <p:nvSpPr>
          <p:cNvPr id="9" name="Slide Number Placeholder 8"/>
          <p:cNvSpPr>
            <a:spLocks noGrp="1"/>
          </p:cNvSpPr>
          <p:nvPr>
            <p:ph type="sldNum" sz="quarter" idx="12"/>
          </p:nvPr>
        </p:nvSpPr>
        <p:spPr/>
        <p:txBody>
          <a:bodyPr/>
          <a:lstStyle/>
          <a:p>
            <a:fld id="{438B63EE-32D6-41CD-8D0F-F766A6E153A6}" type="slidenum">
              <a:rPr lang="en-US" smtClean="0"/>
              <a:pPr/>
              <a:t>‹#›</a:t>
            </a:fld>
            <a:endParaRPr lang="en-US"/>
          </a:p>
        </p:txBody>
      </p:sp>
    </p:spTree>
    <p:extLst>
      <p:ext uri="{BB962C8B-B14F-4D97-AF65-F5344CB8AC3E}">
        <p14:creationId xmlns:p14="http://schemas.microsoft.com/office/powerpoint/2010/main" xmlns="" val="2466462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endParaRPr lang="en-US"/>
          </a:p>
        </p:txBody>
      </p:sp>
      <p:sp>
        <p:nvSpPr>
          <p:cNvPr id="3" name="Footer Placeholder 2"/>
          <p:cNvSpPr>
            <a:spLocks noGrp="1"/>
          </p:cNvSpPr>
          <p:nvPr>
            <p:ph type="ftr" sz="quarter" idx="11"/>
          </p:nvPr>
        </p:nvSpPr>
        <p:spPr>
          <a:xfrm>
            <a:off x="636629" y="6356350"/>
            <a:ext cx="3086100" cy="365125"/>
          </a:xfrm>
          <a:prstGeom prst="rect">
            <a:avLst/>
          </a:prstGeom>
        </p:spPr>
        <p:txBody>
          <a:bodyPr/>
          <a:lstStyle/>
          <a:p>
            <a:r>
              <a:rPr lang="en-US" smtClean="0"/>
              <a:t>kitia.ca/</a:t>
            </a:r>
            <a:endParaRPr lang="en-US" dirty="0"/>
          </a:p>
        </p:txBody>
      </p:sp>
      <p:sp>
        <p:nvSpPr>
          <p:cNvPr id="4" name="Slide Number Placeholder 3"/>
          <p:cNvSpPr>
            <a:spLocks noGrp="1"/>
          </p:cNvSpPr>
          <p:nvPr>
            <p:ph type="sldNum" sz="quarter" idx="12"/>
          </p:nvPr>
        </p:nvSpPr>
        <p:spPr/>
        <p:txBody>
          <a:bodyPr/>
          <a:lstStyle/>
          <a:p>
            <a:fld id="{438B63EE-32D6-41CD-8D0F-F766A6E153A6}" type="slidenum">
              <a:rPr lang="en-US" smtClean="0"/>
              <a:pPr/>
              <a:t>‹#›</a:t>
            </a:fld>
            <a:endParaRPr lang="en-US"/>
          </a:p>
        </p:txBody>
      </p:sp>
    </p:spTree>
    <p:extLst>
      <p:ext uri="{BB962C8B-B14F-4D97-AF65-F5344CB8AC3E}">
        <p14:creationId xmlns:p14="http://schemas.microsoft.com/office/powerpoint/2010/main" xmlns="" val="1727079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1562986"/>
            <a:ext cx="4629150" cy="42980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6" name="Footer Placeholder 5"/>
          <p:cNvSpPr>
            <a:spLocks noGrp="1"/>
          </p:cNvSpPr>
          <p:nvPr>
            <p:ph type="ftr" sz="quarter" idx="11"/>
          </p:nvPr>
        </p:nvSpPr>
        <p:spPr>
          <a:xfrm>
            <a:off x="636629" y="6324451"/>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pPr/>
              <a:t>‹#›</a:t>
            </a:fld>
            <a:endParaRPr lang="en-US"/>
          </a:p>
        </p:txBody>
      </p:sp>
    </p:spTree>
    <p:extLst>
      <p:ext uri="{BB962C8B-B14F-4D97-AF65-F5344CB8AC3E}">
        <p14:creationId xmlns:p14="http://schemas.microsoft.com/office/powerpoint/2010/main" xmlns="" val="2132671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1594884"/>
            <a:ext cx="4629150" cy="42661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a:xfrm>
            <a:off x="636629" y="6356350"/>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pPr/>
              <a:t>‹#›</a:t>
            </a:fld>
            <a:endParaRPr lang="en-US"/>
          </a:p>
        </p:txBody>
      </p:sp>
    </p:spTree>
    <p:extLst>
      <p:ext uri="{BB962C8B-B14F-4D97-AF65-F5344CB8AC3E}">
        <p14:creationId xmlns:p14="http://schemas.microsoft.com/office/powerpoint/2010/main" xmlns="" val="15773104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10.xml"/><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cstate="email">
            <a:extLst>
              <a:ext uri="{28A0092B-C50C-407E-A947-70E740481C1C}">
                <a14:useLocalDpi xmlns:a14="http://schemas.microsoft.com/office/drawing/2010/main" xmlns=""/>
              </a:ext>
            </a:extLst>
          </a:blip>
          <a:stretch>
            <a:fillRect/>
          </a:stretch>
        </p:blipFill>
        <p:spPr>
          <a:xfrm>
            <a:off x="-398" y="-297"/>
            <a:ext cx="9144793" cy="6858594"/>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kitia.ca/</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32F33F-7DE4-4B81-B7E5-C9AB6C714333}" type="slidenum">
              <a:rPr lang="en-US" smtClean="0"/>
              <a:pPr/>
              <a:t>‹#›</a:t>
            </a:fld>
            <a:endParaRPr lang="en-US"/>
          </a:p>
        </p:txBody>
      </p:sp>
    </p:spTree>
    <p:extLst>
      <p:ext uri="{BB962C8B-B14F-4D97-AF65-F5344CB8AC3E}">
        <p14:creationId xmlns:p14="http://schemas.microsoft.com/office/powerpoint/2010/main" xmlns="" val="32829459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8" cstate="print"/>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pPr/>
              <a:t>‹#›</a:t>
            </a:fld>
            <a:endParaRPr lang="en-US"/>
          </a:p>
        </p:txBody>
      </p:sp>
      <p:pic>
        <p:nvPicPr>
          <p:cNvPr id="7" name="Picture 6"/>
          <p:cNvPicPr>
            <a:picLocks noChangeAspect="1"/>
          </p:cNvPicPr>
          <p:nvPr userDrawn="1"/>
        </p:nvPicPr>
        <p:blipFill>
          <a:blip r:embed="rId9" cstate="email">
            <a:extLst>
              <a:ext uri="{28A0092B-C50C-407E-A947-70E740481C1C}">
                <a14:useLocalDpi xmlns:a14="http://schemas.microsoft.com/office/drawing/2010/main" xmlns=""/>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latin typeface="Arial Rounded MT Bold" panose="020F0704030504030204" pitchFamily="34" charset="0"/>
              </a:rPr>
              <a:t>kitia.ca</a:t>
            </a:r>
            <a:endParaRPr lang="en-US" sz="2800" dirty="0">
              <a:latin typeface="Arial Rounded MT Bold" panose="020F0704030504030204" pitchFamily="34" charset="0"/>
            </a:endParaRPr>
          </a:p>
        </p:txBody>
      </p:sp>
    </p:spTree>
    <p:extLst>
      <p:ext uri="{BB962C8B-B14F-4D97-AF65-F5344CB8AC3E}">
        <p14:creationId xmlns:p14="http://schemas.microsoft.com/office/powerpoint/2010/main" xmlns="" val="3614963429"/>
      </p:ext>
    </p:extLst>
  </p:cSld>
  <p:clrMap bg1="lt1" tx1="dk1" bg2="lt2" tx2="dk2" accent1="accent1" accent2="accent2" accent3="accent3" accent4="accent4" accent5="accent5" accent6="accent6" hlink="hlink" folHlink="folHlink"/>
  <p:sldLayoutIdLst>
    <p:sldLayoutId id="2147483686" r:id="rId1"/>
    <p:sldLayoutId id="2147483688" r:id="rId2"/>
    <p:sldLayoutId id="2147483689" r:id="rId3"/>
    <p:sldLayoutId id="2147483691" r:id="rId4"/>
    <p:sldLayoutId id="2147483692" r:id="rId5"/>
    <p:sldLayoutId id="2147483693" r:id="rId6"/>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print"/>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4" cstate="email">
            <a:extLst>
              <a:ext uri="{28A0092B-C50C-407E-A947-70E740481C1C}">
                <a14:useLocalDpi xmlns:a14="http://schemas.microsoft.com/office/drawing/2010/main" xmlns=""/>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solidFill>
                  <a:prstClr val="black"/>
                </a:solidFill>
                <a:latin typeface="Arial Rounded MT Bold" panose="020F0704030504030204" pitchFamily="34" charset="0"/>
              </a:rPr>
              <a:t>kitia.ca</a:t>
            </a:r>
            <a:endParaRPr lang="en-US" sz="28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xmlns="" val="3614963429"/>
      </p:ext>
    </p:extLst>
  </p:cSld>
  <p:clrMap bg1="lt1" tx1="dk1" bg2="lt2" tx2="dk2" accent1="accent1" accent2="accent2" accent3="accent3" accent4="accent4" accent5="accent5" accent6="accent6" hlink="hlink" folHlink="folHlink"/>
  <p:sldLayoutIdLst>
    <p:sldLayoutId id="2147483695" r:id="rId1"/>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solidFill>
                  <a:prstClr val="black"/>
                </a:solidFill>
                <a:latin typeface="Arial Rounded MT Bold" panose="020F0704030504030204" pitchFamily="34" charset="0"/>
              </a:rPr>
              <a:t>kitia.ca</a:t>
            </a:r>
            <a:endParaRPr lang="en-US" sz="28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xmlns="" val="3614963429"/>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err="1" smtClean="0">
                <a:latin typeface="Pigiarniq" pitchFamily="34" charset="0"/>
              </a:rPr>
              <a:t>ᕿᑎᕐᒥᐅᑦ</a:t>
            </a:r>
            <a:r>
              <a:rPr lang="en-CA" dirty="0" smtClean="0">
                <a:latin typeface="Pigiarniq" pitchFamily="34" charset="0"/>
              </a:rPr>
              <a:t> </a:t>
            </a:r>
            <a:r>
              <a:rPr lang="en-CA" dirty="0" err="1" smtClean="0">
                <a:latin typeface="Pigiarniq" pitchFamily="34" charset="0"/>
              </a:rPr>
              <a:t>ᐃᓄᐃᑦ</a:t>
            </a:r>
            <a:r>
              <a:rPr lang="en-CA" dirty="0" smtClean="0">
                <a:latin typeface="Pigiarniq" pitchFamily="34" charset="0"/>
              </a:rPr>
              <a:t> </a:t>
            </a:r>
            <a:r>
              <a:rPr lang="en-CA" dirty="0" err="1" smtClean="0">
                <a:latin typeface="Pigiarniq" pitchFamily="34" charset="0"/>
              </a:rPr>
              <a:t>ᑲᑐᔾᔨᖃᑎᒌᑦ</a:t>
            </a:r>
            <a:r>
              <a:rPr lang="en-CA" dirty="0" smtClean="0">
                <a:latin typeface="Pigiarniq" pitchFamily="34" charset="0"/>
              </a:rPr>
              <a:t> </a:t>
            </a:r>
            <a:endParaRPr lang="en-US" dirty="0">
              <a:latin typeface="Pigiarniq" pitchFamily="34" charset="0"/>
            </a:endParaRPr>
          </a:p>
        </p:txBody>
      </p:sp>
      <p:sp>
        <p:nvSpPr>
          <p:cNvPr id="3" name="Subtitle 2"/>
          <p:cNvSpPr>
            <a:spLocks noGrp="1"/>
          </p:cNvSpPr>
          <p:nvPr>
            <p:ph type="subTitle" idx="1"/>
          </p:nvPr>
        </p:nvSpPr>
        <p:spPr/>
        <p:txBody>
          <a:bodyPr>
            <a:normAutofit fontScale="92500" lnSpcReduction="10000"/>
          </a:bodyPr>
          <a:lstStyle/>
          <a:p>
            <a:r>
              <a:rPr lang="en-US" dirty="0" smtClean="0">
                <a:latin typeface="Pigiarniq" pitchFamily="34" charset="0"/>
              </a:rPr>
              <a:t> </a:t>
            </a:r>
            <a:r>
              <a:rPr lang="en-US" dirty="0" err="1" smtClean="0">
                <a:latin typeface="Pigiarniq" pitchFamily="34" charset="0"/>
              </a:rPr>
              <a:t>ᕿᑎᕐᒥᐅᑦ</a:t>
            </a:r>
            <a:r>
              <a:rPr lang="en-US" dirty="0" smtClean="0">
                <a:latin typeface="Pigiarniq" pitchFamily="34" charset="0"/>
              </a:rPr>
              <a:t> </a:t>
            </a:r>
            <a:r>
              <a:rPr lang="en-US" dirty="0" err="1" smtClean="0">
                <a:latin typeface="Pigiarniq" pitchFamily="34" charset="0"/>
              </a:rPr>
              <a:t>ᐃᓄᐃᑦ</a:t>
            </a:r>
            <a:r>
              <a:rPr lang="en-US" dirty="0" smtClean="0">
                <a:latin typeface="Pigiarniq" pitchFamily="34" charset="0"/>
              </a:rPr>
              <a:t> </a:t>
            </a:r>
            <a:r>
              <a:rPr lang="en-US" dirty="0" err="1" smtClean="0">
                <a:latin typeface="Pigiarniq" pitchFamily="34" charset="0"/>
              </a:rPr>
              <a:t>ᑲᑐᔾᔨᖃᑎᒌᑦ</a:t>
            </a:r>
            <a:r>
              <a:rPr lang="en-US" dirty="0" smtClean="0">
                <a:latin typeface="Pigiarniq" pitchFamily="34" charset="0"/>
              </a:rPr>
              <a:t> </a:t>
            </a:r>
            <a:r>
              <a:rPr lang="en-US" dirty="0" err="1" smtClean="0">
                <a:latin typeface="Pigiarniq" pitchFamily="34" charset="0"/>
              </a:rPr>
              <a:t>ᑲᑎᒪᔨᖏᑕ</a:t>
            </a:r>
            <a:r>
              <a:rPr lang="en-US" dirty="0" smtClean="0">
                <a:latin typeface="Pigiarniq" pitchFamily="34" charset="0"/>
              </a:rPr>
              <a:t> </a:t>
            </a:r>
            <a:r>
              <a:rPr lang="en-US" dirty="0" err="1" smtClean="0">
                <a:latin typeface="Pigiarniq" pitchFamily="34" charset="0"/>
              </a:rPr>
              <a:t>ᕿᒥᕐᕈᓂᖓᑦ</a:t>
            </a:r>
            <a:r>
              <a:rPr lang="en-US" dirty="0" smtClean="0">
                <a:latin typeface="Pigiarniq" pitchFamily="34" charset="0"/>
              </a:rPr>
              <a:t> </a:t>
            </a:r>
            <a:r>
              <a:rPr lang="en-US" dirty="0" err="1" smtClean="0">
                <a:latin typeface="Pigiarniq" pitchFamily="34" charset="0"/>
              </a:rPr>
              <a:t>ᕼᐅᑉ</a:t>
            </a:r>
            <a:r>
              <a:rPr lang="en-US" dirty="0" smtClean="0">
                <a:latin typeface="Pigiarniq" pitchFamily="34" charset="0"/>
              </a:rPr>
              <a:t> </a:t>
            </a:r>
            <a:r>
              <a:rPr lang="en-US" dirty="0" err="1" smtClean="0">
                <a:latin typeface="Pigiarniq" pitchFamily="34" charset="0"/>
              </a:rPr>
              <a:t>ᐸᐃᒥ</a:t>
            </a:r>
            <a:r>
              <a:rPr lang="en-US" dirty="0" smtClean="0">
                <a:latin typeface="Pigiarniq" pitchFamily="34" charset="0"/>
              </a:rPr>
              <a:t> </a:t>
            </a:r>
            <a:r>
              <a:rPr lang="en-US" dirty="0" err="1" smtClean="0">
                <a:latin typeface="Pigiarniq" pitchFamily="34" charset="0"/>
              </a:rPr>
              <a:t>ᐱᓕᕆᐊᖑᔪᒥᒃ</a:t>
            </a:r>
            <a:r>
              <a:rPr lang="en-US" dirty="0" smtClean="0">
                <a:latin typeface="Pigiarniq" pitchFamily="34" charset="0"/>
              </a:rPr>
              <a:t> </a:t>
            </a:r>
            <a:r>
              <a:rPr lang="en-US" dirty="0" err="1" smtClean="0">
                <a:latin typeface="Pigiarniq" pitchFamily="34" charset="0"/>
              </a:rPr>
              <a:t>ᑐᒡᓕᐊᓂ</a:t>
            </a:r>
            <a:r>
              <a:rPr lang="en-US" dirty="0" smtClean="0">
                <a:latin typeface="Pigiarniq" pitchFamily="34" charset="0"/>
              </a:rPr>
              <a:t> Type A-</a:t>
            </a:r>
            <a:r>
              <a:rPr lang="en-US" dirty="0" err="1" smtClean="0">
                <a:latin typeface="Pigiarniq" pitchFamily="34" charset="0"/>
              </a:rPr>
              <a:t>ᒥᒃ</a:t>
            </a:r>
            <a:r>
              <a:rPr lang="en-US" dirty="0" smtClean="0">
                <a:latin typeface="Pigiarniq" pitchFamily="34" charset="0"/>
              </a:rPr>
              <a:t> </a:t>
            </a:r>
            <a:r>
              <a:rPr lang="en-US" dirty="0" err="1" smtClean="0">
                <a:latin typeface="Pigiarniq" pitchFamily="34" charset="0"/>
              </a:rPr>
              <a:t>ᐃᒥᓕᕆᓂᕐᒧᑦ</a:t>
            </a:r>
            <a:r>
              <a:rPr lang="en-US" dirty="0" smtClean="0">
                <a:latin typeface="Pigiarniq" pitchFamily="34" charset="0"/>
              </a:rPr>
              <a:t> </a:t>
            </a:r>
            <a:r>
              <a:rPr lang="en-US" dirty="0" err="1" smtClean="0">
                <a:latin typeface="Pigiarniq" pitchFamily="34" charset="0"/>
              </a:rPr>
              <a:t>ᓚᐃᓴᓐᓯᑖᖑᔪᒪᔪᒧᑦ</a:t>
            </a:r>
            <a:r>
              <a:rPr lang="en-US" dirty="0" smtClean="0">
                <a:latin typeface="Pigiarniq" pitchFamily="34" charset="0"/>
              </a:rPr>
              <a:t> </a:t>
            </a:r>
          </a:p>
          <a:p>
            <a:endParaRPr lang="en-US" dirty="0">
              <a:latin typeface="Pigiarniq" pitchFamily="34" charset="0"/>
            </a:endParaRPr>
          </a:p>
        </p:txBody>
      </p:sp>
    </p:spTree>
    <p:extLst>
      <p:ext uri="{BB962C8B-B14F-4D97-AF65-F5344CB8AC3E}">
        <p14:creationId xmlns:p14="http://schemas.microsoft.com/office/powerpoint/2010/main" xmlns="" val="2422266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err="1" smtClean="0">
                <a:latin typeface="Pigiarniq" pitchFamily="34" charset="0"/>
              </a:rPr>
              <a:t>ᐱᔾᔪᑎᖓ</a:t>
            </a:r>
            <a:r>
              <a:rPr lang="en-CA" dirty="0" smtClean="0">
                <a:latin typeface="Pigiarniq" pitchFamily="34" charset="0"/>
              </a:rPr>
              <a:t> </a:t>
            </a:r>
            <a:r>
              <a:rPr lang="en-CA" dirty="0" err="1" smtClean="0">
                <a:latin typeface="Pigiarniq" pitchFamily="34" charset="0"/>
              </a:rPr>
              <a:t>ᓴᖅᑭᑕᐅᓂᖓᑕ</a:t>
            </a:r>
            <a:endParaRPr lang="en-US" dirty="0">
              <a:latin typeface="Pigiarniq" pitchFamily="34" charset="0"/>
            </a:endParaRPr>
          </a:p>
        </p:txBody>
      </p:sp>
      <p:sp>
        <p:nvSpPr>
          <p:cNvPr id="5" name="Content Placeholder 4"/>
          <p:cNvSpPr>
            <a:spLocks noGrp="1"/>
          </p:cNvSpPr>
          <p:nvPr>
            <p:ph idx="1"/>
          </p:nvPr>
        </p:nvSpPr>
        <p:spPr/>
        <p:txBody>
          <a:bodyPr>
            <a:normAutofit/>
          </a:bodyPr>
          <a:lstStyle/>
          <a:p>
            <a:endParaRPr lang="en-CA" sz="2000" dirty="0" smtClean="0">
              <a:latin typeface="Pigiarniq" pitchFamily="34" charset="0"/>
            </a:endParaRPr>
          </a:p>
          <a:p>
            <a:r>
              <a:rPr lang="en-CA" sz="2000" dirty="0" err="1" smtClean="0">
                <a:latin typeface="Pigiarniq" pitchFamily="34" charset="0"/>
              </a:rPr>
              <a:t>ᓴᖅᑭᑦᑎᖁᓪᓗᒋᑦ</a:t>
            </a:r>
            <a:r>
              <a:rPr lang="en-CA" sz="2000" dirty="0" smtClean="0">
                <a:latin typeface="Pigiarniq" pitchFamily="34" charset="0"/>
              </a:rPr>
              <a:t> </a:t>
            </a:r>
            <a:r>
              <a:rPr lang="en-CA" sz="2000" dirty="0" err="1" smtClean="0">
                <a:latin typeface="Pigiarniq" pitchFamily="34" charset="0"/>
              </a:rPr>
              <a:t>ᓇᐃᓈᖅᓯᒪᔪᓂᒃ</a:t>
            </a:r>
            <a:r>
              <a:rPr lang="en-CA" sz="2000" dirty="0" smtClean="0">
                <a:latin typeface="Pigiarniq" pitchFamily="34" charset="0"/>
              </a:rPr>
              <a:t> </a:t>
            </a:r>
            <a:r>
              <a:rPr lang="en-CA" sz="2000" dirty="0" err="1" smtClean="0">
                <a:latin typeface="Pigiarniq" pitchFamily="34" charset="0"/>
              </a:rPr>
              <a:t>ᐅᓂᒃᑳᓕᐊᖏᓐᓂᒃ</a:t>
            </a:r>
            <a:r>
              <a:rPr lang="en-CA" sz="2000" dirty="0" smtClean="0">
                <a:latin typeface="Pigiarniq" pitchFamily="34" charset="0"/>
              </a:rPr>
              <a:t> </a:t>
            </a:r>
            <a:r>
              <a:rPr lang="en-CA" sz="2000" dirty="0" err="1" smtClean="0">
                <a:latin typeface="Pigiarniq" pitchFamily="34" charset="0"/>
              </a:rPr>
              <a:t>ᕿᑎᕐᒥᐅᑦ</a:t>
            </a:r>
            <a:r>
              <a:rPr lang="en-CA" sz="2000" dirty="0" smtClean="0">
                <a:latin typeface="Pigiarniq" pitchFamily="34" charset="0"/>
              </a:rPr>
              <a:t> </a:t>
            </a:r>
            <a:r>
              <a:rPr lang="en-CA" sz="2000" dirty="0" err="1" smtClean="0">
                <a:latin typeface="Pigiarniq" pitchFamily="34" charset="0"/>
              </a:rPr>
              <a:t>ᐃᓄᐃᑦ</a:t>
            </a:r>
            <a:r>
              <a:rPr lang="en-CA" sz="2000" dirty="0" smtClean="0">
                <a:latin typeface="Pigiarniq" pitchFamily="34" charset="0"/>
              </a:rPr>
              <a:t> </a:t>
            </a:r>
            <a:r>
              <a:rPr lang="en-CA" sz="2000" dirty="0" err="1" smtClean="0">
                <a:latin typeface="Pigiarniq" pitchFamily="34" charset="0"/>
              </a:rPr>
              <a:t>ᑲᑐᔾᔨᖃᑎᒌᖏᑕ</a:t>
            </a:r>
            <a:r>
              <a:rPr lang="en-CA" sz="2000" dirty="0" smtClean="0">
                <a:latin typeface="Pigiarniq" pitchFamily="34" charset="0"/>
              </a:rPr>
              <a:t> </a:t>
            </a:r>
            <a:r>
              <a:rPr lang="en-CA" sz="2000" dirty="0" err="1" smtClean="0">
                <a:latin typeface="Pigiarniq" pitchFamily="34" charset="0"/>
              </a:rPr>
              <a:t>ᑲᑎᒪᔨᖏᑕ</a:t>
            </a:r>
            <a:r>
              <a:rPr lang="en-CA" sz="2000" dirty="0" smtClean="0">
                <a:latin typeface="Pigiarniq" pitchFamily="34" charset="0"/>
              </a:rPr>
              <a:t> </a:t>
            </a:r>
            <a:r>
              <a:rPr lang="en-CA" sz="2000" dirty="0" err="1" smtClean="0">
                <a:latin typeface="Pigiarniq" pitchFamily="34" charset="0"/>
              </a:rPr>
              <a:t>ᕿᒥᕐᕈᓚᐅᕐᓂᖓᓐᓂᒃ</a:t>
            </a:r>
            <a:r>
              <a:rPr lang="en-CA" sz="2000" dirty="0" smtClean="0">
                <a:latin typeface="Pigiarniq" pitchFamily="34" charset="0"/>
              </a:rPr>
              <a:t> TMAC </a:t>
            </a:r>
            <a:r>
              <a:rPr lang="en-CA" sz="2000" dirty="0" err="1" smtClean="0">
                <a:latin typeface="Pigiarniq" pitchFamily="34" charset="0"/>
              </a:rPr>
              <a:t>ᑎᒥᖁᑎᖓᑦᑕ</a:t>
            </a:r>
            <a:r>
              <a:rPr lang="en-CA" sz="2000" dirty="0" smtClean="0">
                <a:latin typeface="Pigiarniq" pitchFamily="34" charset="0"/>
              </a:rPr>
              <a:t> </a:t>
            </a:r>
            <a:r>
              <a:rPr lang="en-CA" sz="2000" dirty="0" err="1" smtClean="0">
                <a:latin typeface="Pigiarniq" pitchFamily="34" charset="0"/>
              </a:rPr>
              <a:t>ᑐᒃᓯᕋᐅᑎᖓᓐᓂᒃ</a:t>
            </a:r>
            <a:r>
              <a:rPr lang="en-CA" sz="2000" dirty="0" smtClean="0">
                <a:latin typeface="Pigiarniq" pitchFamily="34" charset="0"/>
              </a:rPr>
              <a:t> </a:t>
            </a:r>
            <a:r>
              <a:rPr lang="en-CA" sz="2000" dirty="0" err="1" smtClean="0">
                <a:latin typeface="Pigiarniq" pitchFamily="34" charset="0"/>
              </a:rPr>
              <a:t>ᕼᐅᑉ</a:t>
            </a:r>
            <a:r>
              <a:rPr lang="en-CA" sz="2000" dirty="0" smtClean="0">
                <a:latin typeface="Pigiarniq" pitchFamily="34" charset="0"/>
              </a:rPr>
              <a:t> </a:t>
            </a:r>
            <a:r>
              <a:rPr lang="en-CA" sz="2000" dirty="0" err="1" smtClean="0">
                <a:latin typeface="Pigiarniq" pitchFamily="34" charset="0"/>
              </a:rPr>
              <a:t>ᐸᐃᒥ</a:t>
            </a:r>
            <a:r>
              <a:rPr lang="en-CA" sz="2000" dirty="0" smtClean="0">
                <a:latin typeface="Pigiarniq" pitchFamily="34" charset="0"/>
              </a:rPr>
              <a:t> </a:t>
            </a:r>
            <a:r>
              <a:rPr lang="en-CA" sz="2000" dirty="0" err="1" smtClean="0">
                <a:latin typeface="Pigiarniq" pitchFamily="34" charset="0"/>
              </a:rPr>
              <a:t>ᐱᓕᕆᐊᖃᕈᒪᓪᓗᑎᒃ</a:t>
            </a:r>
            <a:r>
              <a:rPr lang="en-CA" sz="2000" dirty="0" smtClean="0">
                <a:latin typeface="Pigiarniq" pitchFamily="34" charset="0"/>
              </a:rPr>
              <a:t> </a:t>
            </a:r>
            <a:r>
              <a:rPr lang="en-CA" sz="2000" dirty="0" err="1" smtClean="0">
                <a:latin typeface="Pigiarniq" pitchFamily="34" charset="0"/>
              </a:rPr>
              <a:t>ᑐᒡᓕᐊᓂ</a:t>
            </a:r>
            <a:r>
              <a:rPr lang="en-CA" sz="2000" dirty="0" smtClean="0">
                <a:latin typeface="Pigiarniq" pitchFamily="34" charset="0"/>
              </a:rPr>
              <a:t> </a:t>
            </a:r>
            <a:r>
              <a:rPr lang="en-CA" sz="2000" dirty="0" err="1" smtClean="0">
                <a:latin typeface="Pigiarniq" pitchFamily="34" charset="0"/>
              </a:rPr>
              <a:t>ᐱᓕᕆᐊᒃᓴᒥᒃ</a:t>
            </a:r>
            <a:r>
              <a:rPr lang="en-CA" sz="2000" dirty="0" smtClean="0">
                <a:latin typeface="Pigiarniq" pitchFamily="34" charset="0"/>
              </a:rPr>
              <a:t> Type A-</a:t>
            </a:r>
            <a:r>
              <a:rPr lang="en-CA" sz="2000" dirty="0" err="1" smtClean="0">
                <a:latin typeface="Pigiarniq" pitchFamily="34" charset="0"/>
              </a:rPr>
              <a:t>ᒧᑦ</a:t>
            </a:r>
            <a:r>
              <a:rPr lang="en-CA" sz="2000" dirty="0" smtClean="0">
                <a:latin typeface="Pigiarniq" pitchFamily="34" charset="0"/>
              </a:rPr>
              <a:t> </a:t>
            </a:r>
            <a:r>
              <a:rPr lang="en-CA" sz="2000" dirty="0" err="1" smtClean="0">
                <a:latin typeface="Pigiarniq" pitchFamily="34" charset="0"/>
              </a:rPr>
              <a:t>ᐃᒥᓕᕆᓂᕐᒧᑦ</a:t>
            </a:r>
            <a:r>
              <a:rPr lang="en-CA" sz="2000" dirty="0" smtClean="0">
                <a:latin typeface="Pigiarniq" pitchFamily="34" charset="0"/>
              </a:rPr>
              <a:t> </a:t>
            </a:r>
            <a:r>
              <a:rPr lang="en-CA" sz="2000" dirty="0" err="1" smtClean="0">
                <a:latin typeface="Pigiarniq" pitchFamily="34" charset="0"/>
              </a:rPr>
              <a:t>ᓚᐃᓴᓐᓯᑖᕈᒪᓪᓗᑎᒃ</a:t>
            </a:r>
            <a:r>
              <a:rPr lang="en-CA" sz="2000" dirty="0" smtClean="0">
                <a:latin typeface="Pigiarniq" pitchFamily="34" charset="0"/>
              </a:rPr>
              <a:t> </a:t>
            </a:r>
            <a:r>
              <a:rPr lang="en-CA" sz="2000" dirty="0" err="1" smtClean="0">
                <a:latin typeface="Pigiarniq" pitchFamily="34" charset="0"/>
              </a:rPr>
              <a:t>ᑐᒃᓯᕋᐅᑎᒥᒃ</a:t>
            </a:r>
            <a:r>
              <a:rPr lang="en-CA" sz="2000" dirty="0" smtClean="0">
                <a:latin typeface="Pigiarniq" pitchFamily="34" charset="0"/>
              </a:rPr>
              <a:t>.</a:t>
            </a:r>
          </a:p>
          <a:p>
            <a:r>
              <a:rPr lang="en-CA" sz="2000" dirty="0" err="1" smtClean="0">
                <a:latin typeface="Pigiarniq" pitchFamily="34" charset="0"/>
              </a:rPr>
              <a:t>ᕿᑎᕐᒥᐅᑦ</a:t>
            </a:r>
            <a:r>
              <a:rPr lang="en-CA" sz="2000" dirty="0" smtClean="0">
                <a:latin typeface="Pigiarniq" pitchFamily="34" charset="0"/>
              </a:rPr>
              <a:t> </a:t>
            </a:r>
            <a:r>
              <a:rPr lang="en-CA" sz="2000" dirty="0" err="1" smtClean="0">
                <a:latin typeface="Pigiarniq" pitchFamily="34" charset="0"/>
              </a:rPr>
              <a:t>ᐃᓄᐃᑦ</a:t>
            </a:r>
            <a:r>
              <a:rPr lang="en-CA" sz="2000" dirty="0" smtClean="0">
                <a:latin typeface="Pigiarniq" pitchFamily="34" charset="0"/>
              </a:rPr>
              <a:t> </a:t>
            </a:r>
            <a:r>
              <a:rPr lang="en-CA" sz="2000" dirty="0" err="1" smtClean="0">
                <a:latin typeface="Pigiarniq" pitchFamily="34" charset="0"/>
              </a:rPr>
              <a:t>ᑲᑐᔾᔨᖃᑎᒌᖏᑦ</a:t>
            </a:r>
            <a:r>
              <a:rPr lang="en-CA" sz="2000" dirty="0" smtClean="0">
                <a:latin typeface="Pigiarniq" pitchFamily="34" charset="0"/>
              </a:rPr>
              <a:t> </a:t>
            </a:r>
            <a:r>
              <a:rPr lang="en-CA" sz="2000" dirty="0" err="1" smtClean="0">
                <a:latin typeface="Pigiarniq" pitchFamily="34" charset="0"/>
              </a:rPr>
              <a:t>ᕿᒥᕐᕈᓇᑦᓯᐊᓚᐅᖅᑐᑦ</a:t>
            </a:r>
            <a:r>
              <a:rPr lang="en-CA" sz="2000" dirty="0" smtClean="0">
                <a:latin typeface="Pigiarniq" pitchFamily="34" charset="0"/>
              </a:rPr>
              <a:t> </a:t>
            </a:r>
            <a:r>
              <a:rPr lang="en-CA" sz="2000" dirty="0" err="1" smtClean="0">
                <a:latin typeface="Pigiarniq" pitchFamily="34" charset="0"/>
              </a:rPr>
              <a:t>ᐃᖃᓗᖃᕐᓂᖏᓐᓂᒃ</a:t>
            </a:r>
            <a:r>
              <a:rPr lang="en-CA" sz="2000" dirty="0" smtClean="0">
                <a:latin typeface="Pigiarniq" pitchFamily="34" charset="0"/>
              </a:rPr>
              <a:t> </a:t>
            </a:r>
            <a:r>
              <a:rPr lang="en-CA" sz="2000" dirty="0" err="1" smtClean="0">
                <a:latin typeface="Pigiarniq" pitchFamily="34" charset="0"/>
              </a:rPr>
              <a:t>ᐊᒻᒪᓗ</a:t>
            </a:r>
            <a:r>
              <a:rPr lang="en-CA" sz="2000" dirty="0" smtClean="0">
                <a:latin typeface="Pigiarniq" pitchFamily="34" charset="0"/>
              </a:rPr>
              <a:t> </a:t>
            </a:r>
            <a:r>
              <a:rPr lang="en-CA" sz="2000" dirty="0" err="1" smtClean="0">
                <a:latin typeface="Pigiarniq" pitchFamily="34" charset="0"/>
              </a:rPr>
              <a:t>ᐃᖃᓗᐃᑦ</a:t>
            </a:r>
            <a:r>
              <a:rPr lang="en-CA" sz="2000" dirty="0" smtClean="0">
                <a:latin typeface="Pigiarniq" pitchFamily="34" charset="0"/>
              </a:rPr>
              <a:t> </a:t>
            </a:r>
            <a:r>
              <a:rPr lang="en-CA" sz="2000" dirty="0" err="1" smtClean="0">
                <a:latin typeface="Pigiarniq" pitchFamily="34" charset="0"/>
              </a:rPr>
              <a:t>ᓇᔪᒐᖏᓐᓂᒃ</a:t>
            </a:r>
            <a:r>
              <a:rPr lang="en-CA" sz="2000" dirty="0" smtClean="0">
                <a:latin typeface="Pigiarniq" pitchFamily="34" charset="0"/>
              </a:rPr>
              <a:t>, </a:t>
            </a:r>
            <a:r>
              <a:rPr lang="en-CA" sz="2000" dirty="0" err="1" smtClean="0">
                <a:latin typeface="Pigiarniq" pitchFamily="34" charset="0"/>
              </a:rPr>
              <a:t>ᐃᒪᕐᒥᐅᑕᑦ</a:t>
            </a:r>
            <a:r>
              <a:rPr lang="en-CA" sz="2000" dirty="0" smtClean="0">
                <a:latin typeface="Pigiarniq" pitchFamily="34" charset="0"/>
              </a:rPr>
              <a:t> </a:t>
            </a:r>
            <a:r>
              <a:rPr lang="en-CA" sz="2000" dirty="0" err="1" smtClean="0">
                <a:latin typeface="Pigiarniq" pitchFamily="34" charset="0"/>
              </a:rPr>
              <a:t>ᑭᓲᓂᖏᓐᓂᒃ</a:t>
            </a:r>
            <a:r>
              <a:rPr lang="en-CA" sz="2000" dirty="0" smtClean="0">
                <a:latin typeface="Pigiarniq" pitchFamily="34" charset="0"/>
              </a:rPr>
              <a:t>, </a:t>
            </a:r>
            <a:r>
              <a:rPr lang="en-CA" sz="2000" dirty="0" err="1" smtClean="0">
                <a:latin typeface="Pigiarniq" pitchFamily="34" charset="0"/>
              </a:rPr>
              <a:t>ᐊᒻᒪᓗ</a:t>
            </a:r>
            <a:r>
              <a:rPr lang="en-CA" sz="2000" dirty="0" smtClean="0">
                <a:latin typeface="Pigiarniq" pitchFamily="34" charset="0"/>
              </a:rPr>
              <a:t> </a:t>
            </a:r>
            <a:r>
              <a:rPr lang="en-CA" sz="2000" dirty="0" err="1" smtClean="0">
                <a:latin typeface="Pigiarniq" pitchFamily="34" charset="0"/>
              </a:rPr>
              <a:t>ᐃᒥᕐᒥᒃ</a:t>
            </a:r>
            <a:r>
              <a:rPr lang="en-CA" sz="2000" dirty="0" smtClean="0">
                <a:latin typeface="Pigiarniq" pitchFamily="34" charset="0"/>
              </a:rPr>
              <a:t> </a:t>
            </a:r>
            <a:r>
              <a:rPr lang="en-CA" sz="2000" dirty="0" err="1" smtClean="0">
                <a:latin typeface="Pigiarniq" pitchFamily="34" charset="0"/>
              </a:rPr>
              <a:t>ᓇᐅᑦᑎᖅᓱᐊᖃᕐᖢᑎᒃ</a:t>
            </a:r>
            <a:r>
              <a:rPr lang="en-CA" sz="2000" dirty="0" smtClean="0">
                <a:latin typeface="Pigiarniq" pitchFamily="34" charset="0"/>
              </a:rPr>
              <a:t>.</a:t>
            </a:r>
          </a:p>
          <a:p>
            <a:r>
              <a:rPr lang="en-CA" sz="2000" dirty="0" smtClean="0">
                <a:latin typeface="Pigiarniq" pitchFamily="34" charset="0"/>
              </a:rPr>
              <a:t>8-ᖑᔪᑦ </a:t>
            </a:r>
            <a:r>
              <a:rPr lang="en-CA" sz="2000" dirty="0" err="1" smtClean="0">
                <a:latin typeface="Pigiarniq" pitchFamily="34" charset="0"/>
              </a:rPr>
              <a:t>ᐱᔾᔪᑎᐅᔪᑦ</a:t>
            </a:r>
            <a:r>
              <a:rPr lang="en-CA" sz="2000" dirty="0" smtClean="0">
                <a:latin typeface="Pigiarniq" pitchFamily="34" charset="0"/>
              </a:rPr>
              <a:t> </a:t>
            </a:r>
            <a:r>
              <a:rPr lang="en-CA" sz="2000" dirty="0" err="1" smtClean="0">
                <a:latin typeface="Pigiarniq" pitchFamily="34" charset="0"/>
              </a:rPr>
              <a:t>ᐋᖅᑭᒡᑕᐅᓚᐅᖅᑐᑦ</a:t>
            </a:r>
            <a:r>
              <a:rPr lang="en-CA" sz="2000" dirty="0" smtClean="0">
                <a:latin typeface="Pigiarniq" pitchFamily="34" charset="0"/>
              </a:rPr>
              <a:t> </a:t>
            </a:r>
            <a:r>
              <a:rPr lang="en-CA" sz="2000" dirty="0" err="1" smtClean="0">
                <a:latin typeface="Pigiarniq" pitchFamily="34" charset="0"/>
              </a:rPr>
              <a:t>ᓯᕗᕐᖓᒍᑦ</a:t>
            </a:r>
            <a:r>
              <a:rPr lang="en-CA" sz="2000" dirty="0" smtClean="0">
                <a:latin typeface="Pigiarniq" pitchFamily="34" charset="0"/>
              </a:rPr>
              <a:t> </a:t>
            </a:r>
            <a:r>
              <a:rPr lang="en-CA" sz="2000" dirty="0" err="1" smtClean="0">
                <a:latin typeface="Pigiarniq" pitchFamily="34" charset="0"/>
              </a:rPr>
              <a:t>ᑲᑎᒪᓂᐅᑉ</a:t>
            </a:r>
            <a:r>
              <a:rPr lang="en-CA" sz="2000" dirty="0" smtClean="0">
                <a:latin typeface="Pigiarniq" pitchFamily="34" charset="0"/>
              </a:rPr>
              <a:t> </a:t>
            </a:r>
            <a:r>
              <a:rPr lang="en-CA" sz="2000" dirty="0" err="1" smtClean="0">
                <a:latin typeface="Pigiarniq" pitchFamily="34" charset="0"/>
              </a:rPr>
              <a:t>ᐊᒻᒪᓗ</a:t>
            </a:r>
            <a:r>
              <a:rPr lang="en-CA" sz="2000" dirty="0" smtClean="0">
                <a:latin typeface="Pigiarniq" pitchFamily="34" charset="0"/>
              </a:rPr>
              <a:t> </a:t>
            </a:r>
            <a:r>
              <a:rPr lang="en-CA" sz="2000" dirty="0" err="1" smtClean="0">
                <a:latin typeface="Pigiarniq" pitchFamily="34" charset="0"/>
              </a:rPr>
              <a:t>ᑲᑎᒪᑎᓪᓗᒋᑦ</a:t>
            </a:r>
            <a:r>
              <a:rPr lang="en-CA" sz="2000" dirty="0" smtClean="0">
                <a:latin typeface="Pigiarniq" pitchFamily="34" charset="0"/>
              </a:rPr>
              <a:t> </a:t>
            </a:r>
            <a:r>
              <a:rPr lang="en-CA" sz="2000" dirty="0" err="1" smtClean="0">
                <a:latin typeface="Pigiarniq" pitchFamily="34" charset="0"/>
              </a:rPr>
              <a:t>ᒪᐃ</a:t>
            </a:r>
            <a:r>
              <a:rPr lang="en-CA" sz="2000" dirty="0" smtClean="0">
                <a:latin typeface="Pigiarniq" pitchFamily="34" charset="0"/>
              </a:rPr>
              <a:t> 2018-ᒥ.</a:t>
            </a:r>
            <a:endParaRPr lang="en-US" sz="2000" dirty="0" smtClean="0">
              <a:latin typeface="Pigiarniq" pitchFamily="34" charset="0"/>
            </a:endParaRPr>
          </a:p>
          <a:p>
            <a:endParaRPr lang="en-US" sz="2000" dirty="0">
              <a:latin typeface="Pigiarniq" pitchFamily="34" charset="0"/>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latin typeface="Pigiarniq" pitchFamily="34" charset="0"/>
              </a:rPr>
              <a:pPr/>
              <a:t>2</a:t>
            </a:fld>
            <a:endParaRPr lang="en-US">
              <a:latin typeface="Pigiarniq" pitchFamily="34" charset="0"/>
            </a:endParaRPr>
          </a:p>
        </p:txBody>
      </p:sp>
    </p:spTree>
    <p:extLst>
      <p:ext uri="{BB962C8B-B14F-4D97-AF65-F5344CB8AC3E}">
        <p14:creationId xmlns:p14="http://schemas.microsoft.com/office/powerpoint/2010/main" xmlns="" val="1444659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2800" dirty="0" err="1" smtClean="0">
                <a:latin typeface="Pigiarniq" pitchFamily="34" charset="0"/>
              </a:rPr>
              <a:t>ᐊᕕᒃᑕᐅᔪᒪᔪᑦ</a:t>
            </a:r>
            <a:r>
              <a:rPr lang="en-CA" sz="2800" dirty="0" smtClean="0">
                <a:latin typeface="Pigiarniq" pitchFamily="34" charset="0"/>
              </a:rPr>
              <a:t> </a:t>
            </a:r>
            <a:r>
              <a:rPr lang="en-CA" sz="2800" dirty="0" err="1" smtClean="0">
                <a:latin typeface="Pigiarniq" pitchFamily="34" charset="0"/>
              </a:rPr>
              <a:t>ᑐᖅᑯᖅᑕᐅᓯᒪᔪᑦ</a:t>
            </a:r>
            <a:r>
              <a:rPr lang="en-CA" sz="2800" dirty="0" smtClean="0">
                <a:latin typeface="Pigiarniq" pitchFamily="34" charset="0"/>
              </a:rPr>
              <a:t> </a:t>
            </a:r>
            <a:r>
              <a:rPr lang="en-CA" sz="2800" dirty="0" err="1" smtClean="0">
                <a:latin typeface="Pigiarniq" pitchFamily="34" charset="0"/>
              </a:rPr>
              <a:t>ᐊᑐᒐᒃᓴᑦ</a:t>
            </a:r>
            <a:r>
              <a:rPr lang="en-CA" sz="2800" dirty="0" smtClean="0">
                <a:latin typeface="Pigiarniq" pitchFamily="34" charset="0"/>
              </a:rPr>
              <a:t>  </a:t>
            </a:r>
            <a:r>
              <a:rPr lang="en-CA" sz="2800" dirty="0" err="1" smtClean="0">
                <a:latin typeface="Pigiarniq" pitchFamily="34" charset="0"/>
              </a:rPr>
              <a:t>ᐃᓄᐃᑦ</a:t>
            </a:r>
            <a:r>
              <a:rPr lang="en-CA" sz="2800" dirty="0" smtClean="0">
                <a:latin typeface="Pigiarniq" pitchFamily="34" charset="0"/>
              </a:rPr>
              <a:t> </a:t>
            </a:r>
            <a:r>
              <a:rPr lang="en-CA" sz="2800" dirty="0" err="1" smtClean="0">
                <a:latin typeface="Pigiarniq" pitchFamily="34" charset="0"/>
              </a:rPr>
              <a:t>ᓄᓇᖁᑎᖓᓐᓂ</a:t>
            </a:r>
            <a:r>
              <a:rPr lang="en-CA" sz="2800" dirty="0" smtClean="0">
                <a:latin typeface="Pigiarniq" pitchFamily="34" charset="0"/>
              </a:rPr>
              <a:t> </a:t>
            </a:r>
            <a:r>
              <a:rPr lang="en-CA" sz="2800" dirty="0" err="1" smtClean="0">
                <a:latin typeface="Pigiarniq" pitchFamily="34" charset="0"/>
              </a:rPr>
              <a:t>ᐊᒻᒪᓗ</a:t>
            </a:r>
            <a:r>
              <a:rPr lang="en-CA" sz="2800" dirty="0" smtClean="0">
                <a:latin typeface="Pigiarniq" pitchFamily="34" charset="0"/>
              </a:rPr>
              <a:t> </a:t>
            </a:r>
            <a:r>
              <a:rPr lang="en-CA" sz="2800" dirty="0" err="1" smtClean="0">
                <a:latin typeface="Pigiarniq" pitchFamily="34" charset="0"/>
              </a:rPr>
              <a:t>ᒐᕙᒪᒃᑯᑦ</a:t>
            </a:r>
            <a:r>
              <a:rPr lang="en-CA" sz="2800" dirty="0" smtClean="0">
                <a:latin typeface="Pigiarniq" pitchFamily="34" charset="0"/>
              </a:rPr>
              <a:t> </a:t>
            </a:r>
            <a:r>
              <a:rPr lang="en-CA" sz="2800" dirty="0" err="1" smtClean="0">
                <a:latin typeface="Pigiarniq" pitchFamily="34" charset="0"/>
              </a:rPr>
              <a:t>ᓄᓇᖁᑎᖓᓐᓂ</a:t>
            </a:r>
            <a:r>
              <a:rPr lang="en-CA" sz="2800" dirty="0" smtClean="0">
                <a:latin typeface="Pigiarniq" pitchFamily="34" charset="0"/>
              </a:rPr>
              <a:t> </a:t>
            </a:r>
            <a:r>
              <a:rPr lang="en-CA" sz="2800" dirty="0" err="1" smtClean="0">
                <a:latin typeface="Pigiarniq" pitchFamily="34" charset="0"/>
              </a:rPr>
              <a:t>ᐃᒪᖁᑎᖏᓐᓂᓗ</a:t>
            </a:r>
            <a:endParaRPr lang="en-US" sz="2800" dirty="0"/>
          </a:p>
        </p:txBody>
      </p:sp>
      <p:sp>
        <p:nvSpPr>
          <p:cNvPr id="5" name="Content Placeholder 4"/>
          <p:cNvSpPr>
            <a:spLocks noGrp="1"/>
          </p:cNvSpPr>
          <p:nvPr>
            <p:ph idx="1"/>
          </p:nvPr>
        </p:nvSpPr>
        <p:spPr>
          <a:xfrm>
            <a:off x="628650" y="1608992"/>
            <a:ext cx="7886700" cy="4379093"/>
          </a:xfrm>
        </p:spPr>
        <p:txBody>
          <a:bodyPr>
            <a:normAutofit/>
          </a:bodyPr>
          <a:lstStyle/>
          <a:p>
            <a:r>
              <a:rPr lang="en-CA" sz="2000" dirty="0" err="1" smtClean="0">
                <a:latin typeface="Pigiarniq" pitchFamily="34" charset="0"/>
              </a:rPr>
              <a:t>ᕿᑎᕐᒥᐅᑦ</a:t>
            </a:r>
            <a:r>
              <a:rPr lang="en-CA" sz="2000" dirty="0" smtClean="0">
                <a:latin typeface="Pigiarniq" pitchFamily="34" charset="0"/>
              </a:rPr>
              <a:t> </a:t>
            </a:r>
            <a:r>
              <a:rPr lang="en-CA" sz="2000" dirty="0" err="1" smtClean="0">
                <a:latin typeface="Pigiarniq" pitchFamily="34" charset="0"/>
              </a:rPr>
              <a:t>ᐃᓄᐃᑦ</a:t>
            </a:r>
            <a:r>
              <a:rPr lang="en-CA" sz="2000" dirty="0" smtClean="0">
                <a:latin typeface="Pigiarniq" pitchFamily="34" charset="0"/>
              </a:rPr>
              <a:t> </a:t>
            </a:r>
            <a:r>
              <a:rPr lang="en-CA" sz="2000" dirty="0" err="1" smtClean="0">
                <a:latin typeface="Pigiarniq" pitchFamily="34" charset="0"/>
              </a:rPr>
              <a:t>ᑲᑐᔾᔨᖃᑎᒌᖏᑦ</a:t>
            </a:r>
            <a:r>
              <a:rPr lang="en-CA" sz="2000" dirty="0" smtClean="0">
                <a:latin typeface="Pigiarniq" pitchFamily="34" charset="0"/>
              </a:rPr>
              <a:t> </a:t>
            </a:r>
            <a:r>
              <a:rPr lang="en-CA" sz="2000" dirty="0" err="1" smtClean="0">
                <a:latin typeface="Pigiarniq" pitchFamily="34" charset="0"/>
              </a:rPr>
              <a:t>ᐊᖏᖃᑎᖃᓚᐅᖅᑐᑦ</a:t>
            </a:r>
            <a:r>
              <a:rPr lang="en-CA" sz="2000" dirty="0" smtClean="0">
                <a:latin typeface="Pigiarniq" pitchFamily="34" charset="0"/>
              </a:rPr>
              <a:t> TMAC-</a:t>
            </a:r>
            <a:r>
              <a:rPr lang="en-CA" sz="2000" dirty="0" err="1" smtClean="0">
                <a:latin typeface="Pigiarniq" pitchFamily="34" charset="0"/>
              </a:rPr>
              <a:t>ᑯᓐᓂᒃ</a:t>
            </a:r>
            <a:r>
              <a:rPr lang="en-CA" sz="2000" dirty="0" smtClean="0">
                <a:latin typeface="Pigiarniq" pitchFamily="34" charset="0"/>
              </a:rPr>
              <a:t> </a:t>
            </a:r>
            <a:r>
              <a:rPr lang="en-CA" sz="2000" dirty="0" err="1" smtClean="0">
                <a:latin typeface="Pigiarniq" pitchFamily="34" charset="0"/>
              </a:rPr>
              <a:t>ᑲᑎᓪᓗᒋᑦ</a:t>
            </a:r>
            <a:r>
              <a:rPr lang="en-CA" sz="2000" dirty="0" smtClean="0">
                <a:latin typeface="Pigiarniq" pitchFamily="34" charset="0"/>
              </a:rPr>
              <a:t> </a:t>
            </a:r>
            <a:r>
              <a:rPr lang="en-CA" sz="2000" dirty="0" err="1" smtClean="0">
                <a:latin typeface="Pigiarniq" pitchFamily="34" charset="0"/>
              </a:rPr>
              <a:t>ᐅᓄᕐᓂᖃᖅᑐᑦ</a:t>
            </a:r>
            <a:r>
              <a:rPr lang="en-CA" sz="2000" dirty="0" smtClean="0">
                <a:latin typeface="Pigiarniq" pitchFamily="34" charset="0"/>
              </a:rPr>
              <a:t> </a:t>
            </a:r>
            <a:r>
              <a:rPr lang="en-CA" sz="2000" dirty="0" err="1" smtClean="0">
                <a:latin typeface="Pigiarniq" pitchFamily="34" charset="0"/>
              </a:rPr>
              <a:t>ᑐᖅᑯᖅᑕᐅᓂᐊᖅᑐᑦ</a:t>
            </a:r>
            <a:r>
              <a:rPr lang="en-CA" sz="2000" dirty="0" smtClean="0">
                <a:latin typeface="Pigiarniq" pitchFamily="34" charset="0"/>
              </a:rPr>
              <a:t> $61,174,597 </a:t>
            </a:r>
            <a:r>
              <a:rPr lang="en-CA" sz="2000" dirty="0" err="1" smtClean="0">
                <a:latin typeface="Pigiarniq" pitchFamily="34" charset="0"/>
              </a:rPr>
              <a:t>ᐊᑐᒐᒃᓴᑦ</a:t>
            </a:r>
            <a:r>
              <a:rPr lang="en-CA" sz="2000" dirty="0" smtClean="0">
                <a:latin typeface="Pigiarniq" pitchFamily="34" charset="0"/>
              </a:rPr>
              <a:t> Doris-Madrid-ᒥ Type A-</a:t>
            </a:r>
            <a:r>
              <a:rPr lang="en-CA" sz="2000" dirty="0" err="1" smtClean="0">
                <a:latin typeface="Pigiarniq" pitchFamily="34" charset="0"/>
              </a:rPr>
              <a:t>ᒥᒃ</a:t>
            </a:r>
            <a:r>
              <a:rPr lang="en-CA" sz="2000" dirty="0" smtClean="0">
                <a:latin typeface="Pigiarniq" pitchFamily="34" charset="0"/>
              </a:rPr>
              <a:t> </a:t>
            </a:r>
            <a:r>
              <a:rPr lang="en-CA" sz="2000" dirty="0" err="1" smtClean="0">
                <a:latin typeface="Pigiarniq" pitchFamily="34" charset="0"/>
              </a:rPr>
              <a:t>ᐃᒥᓕᕆᓂᕐᒧᑦ</a:t>
            </a:r>
            <a:r>
              <a:rPr lang="en-CA" sz="2000" dirty="0" smtClean="0">
                <a:latin typeface="Pigiarniq" pitchFamily="34" charset="0"/>
              </a:rPr>
              <a:t> </a:t>
            </a:r>
            <a:r>
              <a:rPr lang="en-CA" sz="2000" dirty="0" err="1" smtClean="0">
                <a:latin typeface="Pigiarniq" pitchFamily="34" charset="0"/>
              </a:rPr>
              <a:t>ᓚᐃᓴᓐᓯᒧᑦ</a:t>
            </a:r>
            <a:r>
              <a:rPr lang="en-CA" sz="2000" dirty="0" smtClean="0">
                <a:latin typeface="Pigiarniq" pitchFamily="34" charset="0"/>
              </a:rPr>
              <a:t>.</a:t>
            </a:r>
          </a:p>
          <a:p>
            <a:r>
              <a:rPr lang="en-CA" sz="2000" dirty="0" err="1" smtClean="0">
                <a:latin typeface="Pigiarniq" pitchFamily="34" charset="0"/>
              </a:rPr>
              <a:t>ᕿᑎᕐᒥᐅᑦ</a:t>
            </a:r>
            <a:r>
              <a:rPr lang="en-CA" sz="2000" dirty="0" smtClean="0">
                <a:latin typeface="Pigiarniq" pitchFamily="34" charset="0"/>
              </a:rPr>
              <a:t> </a:t>
            </a:r>
            <a:r>
              <a:rPr lang="en-CA" sz="2000" dirty="0" err="1" smtClean="0">
                <a:latin typeface="Pigiarniq" pitchFamily="34" charset="0"/>
              </a:rPr>
              <a:t>ᐃᓄᐃᑦ</a:t>
            </a:r>
            <a:r>
              <a:rPr lang="en-CA" sz="2000" dirty="0" smtClean="0">
                <a:latin typeface="Pigiarniq" pitchFamily="34" charset="0"/>
              </a:rPr>
              <a:t> </a:t>
            </a:r>
            <a:r>
              <a:rPr lang="en-CA" sz="2000" dirty="0" err="1" smtClean="0">
                <a:latin typeface="Pigiarniq" pitchFamily="34" charset="0"/>
              </a:rPr>
              <a:t>ᑲᑐᔾᔨᖃᑎᒌᖏᑦ</a:t>
            </a:r>
            <a:r>
              <a:rPr lang="en-CA" sz="2000" dirty="0" smtClean="0">
                <a:latin typeface="Pigiarniq" pitchFamily="34" charset="0"/>
              </a:rPr>
              <a:t> </a:t>
            </a:r>
            <a:r>
              <a:rPr lang="en-CA" sz="2000" dirty="0" err="1" smtClean="0">
                <a:latin typeface="Pigiarniq" pitchFamily="34" charset="0"/>
              </a:rPr>
              <a:t>ᐊᖏᖃᑎᖃᓚᐅᖅᑐᑦ</a:t>
            </a:r>
            <a:r>
              <a:rPr lang="en-CA" sz="2000" dirty="0" smtClean="0">
                <a:latin typeface="Pigiarniq" pitchFamily="34" charset="0"/>
              </a:rPr>
              <a:t> TMAC-</a:t>
            </a:r>
            <a:r>
              <a:rPr lang="en-CA" sz="2000" dirty="0" err="1" smtClean="0">
                <a:latin typeface="Pigiarniq" pitchFamily="34" charset="0"/>
              </a:rPr>
              <a:t>ᑯᓐᓂᒃ</a:t>
            </a:r>
            <a:r>
              <a:rPr lang="en-CA" sz="2000" dirty="0" smtClean="0">
                <a:latin typeface="Pigiarniq" pitchFamily="34" charset="0"/>
              </a:rPr>
              <a:t> </a:t>
            </a:r>
            <a:r>
              <a:rPr lang="en-CA" sz="2000" dirty="0" err="1" smtClean="0">
                <a:latin typeface="Pigiarniq" pitchFamily="34" charset="0"/>
              </a:rPr>
              <a:t>ᑲᑎᓪᓗᒋᑦ</a:t>
            </a:r>
            <a:r>
              <a:rPr lang="en-CA" sz="2000" dirty="0" smtClean="0">
                <a:latin typeface="Pigiarniq" pitchFamily="34" charset="0"/>
              </a:rPr>
              <a:t> </a:t>
            </a:r>
            <a:r>
              <a:rPr lang="en-CA" sz="2000" dirty="0" err="1" smtClean="0">
                <a:latin typeface="Pigiarniq" pitchFamily="34" charset="0"/>
              </a:rPr>
              <a:t>ᐅᓄᕐᓂᖃᖅᑐᑦ</a:t>
            </a:r>
            <a:r>
              <a:rPr lang="en-CA" sz="2000" dirty="0" smtClean="0">
                <a:latin typeface="Pigiarniq" pitchFamily="34" charset="0"/>
              </a:rPr>
              <a:t> </a:t>
            </a:r>
            <a:r>
              <a:rPr lang="en-CA" sz="2000" dirty="0" err="1" smtClean="0">
                <a:latin typeface="Pigiarniq" pitchFamily="34" charset="0"/>
              </a:rPr>
              <a:t>ᑐᖅᑯᖅᑕᐅᓂᐊᖅᑐᑦ</a:t>
            </a:r>
            <a:r>
              <a:rPr lang="en-CA" sz="2000" dirty="0" smtClean="0">
                <a:latin typeface="Pigiarniq" pitchFamily="34" charset="0"/>
              </a:rPr>
              <a:t> $36,712,621 </a:t>
            </a:r>
            <a:r>
              <a:rPr lang="en-CA" sz="2000" dirty="0" err="1" smtClean="0">
                <a:latin typeface="Pigiarniq" pitchFamily="34" charset="0"/>
              </a:rPr>
              <a:t>ᐊᑐᒐᒃᓴᑦ</a:t>
            </a:r>
            <a:r>
              <a:rPr lang="en-CA" sz="2000" dirty="0" smtClean="0">
                <a:latin typeface="Pigiarniq" pitchFamily="34" charset="0"/>
              </a:rPr>
              <a:t> </a:t>
            </a:r>
            <a:r>
              <a:rPr lang="en-CA" sz="2000" dirty="0" err="1" smtClean="0">
                <a:latin typeface="Pigiarniq" pitchFamily="34" charset="0"/>
              </a:rPr>
              <a:t>ᐹᔅᑕᓐᒥ</a:t>
            </a:r>
            <a:r>
              <a:rPr lang="en-CA" sz="2000" dirty="0" smtClean="0">
                <a:latin typeface="Pigiarniq" pitchFamily="34" charset="0"/>
              </a:rPr>
              <a:t> Type A-</a:t>
            </a:r>
            <a:r>
              <a:rPr lang="en-CA" sz="2000" dirty="0" err="1" smtClean="0">
                <a:latin typeface="Pigiarniq" pitchFamily="34" charset="0"/>
              </a:rPr>
              <a:t>ᒥᒃ</a:t>
            </a:r>
            <a:r>
              <a:rPr lang="en-CA" sz="2000" dirty="0" smtClean="0">
                <a:latin typeface="Pigiarniq" pitchFamily="34" charset="0"/>
              </a:rPr>
              <a:t> </a:t>
            </a:r>
            <a:r>
              <a:rPr lang="en-CA" sz="2000" dirty="0" err="1" smtClean="0">
                <a:latin typeface="Pigiarniq" pitchFamily="34" charset="0"/>
              </a:rPr>
              <a:t>ᐃᒥᓕᕆᓂᕐᒧᑦ</a:t>
            </a:r>
            <a:r>
              <a:rPr lang="en-CA" sz="2000" dirty="0" smtClean="0">
                <a:latin typeface="Pigiarniq" pitchFamily="34" charset="0"/>
              </a:rPr>
              <a:t> </a:t>
            </a:r>
            <a:r>
              <a:rPr lang="en-CA" sz="2000" dirty="0" err="1" smtClean="0">
                <a:latin typeface="Pigiarniq" pitchFamily="34" charset="0"/>
              </a:rPr>
              <a:t>ᓚᐃᓴᓐᓯᒧᑦ</a:t>
            </a:r>
            <a:r>
              <a:rPr lang="en-CA" sz="2000" dirty="0" smtClean="0">
                <a:latin typeface="Pigiarniq" pitchFamily="34" charset="0"/>
              </a:rPr>
              <a:t>.</a:t>
            </a:r>
          </a:p>
          <a:p>
            <a:r>
              <a:rPr lang="en-CA" sz="2000" dirty="0" err="1" smtClean="0">
                <a:latin typeface="Pigiarniq" pitchFamily="34" charset="0"/>
              </a:rPr>
              <a:t>ᕿᑎᕐᒥᐅᑦ</a:t>
            </a:r>
            <a:r>
              <a:rPr lang="en-CA" sz="2000" dirty="0" smtClean="0">
                <a:latin typeface="Pigiarniq" pitchFamily="34" charset="0"/>
              </a:rPr>
              <a:t> </a:t>
            </a:r>
            <a:r>
              <a:rPr lang="en-CA" sz="2000" dirty="0" err="1" smtClean="0">
                <a:latin typeface="Pigiarniq" pitchFamily="34" charset="0"/>
              </a:rPr>
              <a:t>ᐃᓄᐃᑦ</a:t>
            </a:r>
            <a:r>
              <a:rPr lang="en-CA" sz="2000" dirty="0" smtClean="0">
                <a:latin typeface="Pigiarniq" pitchFamily="34" charset="0"/>
              </a:rPr>
              <a:t> </a:t>
            </a:r>
            <a:r>
              <a:rPr lang="en-CA" sz="2000" dirty="0" err="1" smtClean="0">
                <a:latin typeface="Pigiarniq" pitchFamily="34" charset="0"/>
              </a:rPr>
              <a:t>ᑲᑐᔾᔨᖃᑎᒌᖏᑦ</a:t>
            </a:r>
            <a:r>
              <a:rPr lang="en-CA" sz="2000" dirty="0" smtClean="0">
                <a:latin typeface="Pigiarniq" pitchFamily="34" charset="0"/>
              </a:rPr>
              <a:t> </a:t>
            </a:r>
            <a:r>
              <a:rPr lang="en-CA" sz="2000" dirty="0" err="1" smtClean="0">
                <a:latin typeface="Pigiarniq" pitchFamily="34" charset="0"/>
              </a:rPr>
              <a:t>ᑐᒃᓯᕋᓚᐅᖅᑐᑦ</a:t>
            </a:r>
            <a:r>
              <a:rPr lang="en-CA" sz="2000" dirty="0" smtClean="0">
                <a:latin typeface="Pigiarniq" pitchFamily="34" charset="0"/>
              </a:rPr>
              <a:t> 85%-</a:t>
            </a:r>
            <a:r>
              <a:rPr lang="en-CA" sz="2000" dirty="0" err="1" smtClean="0">
                <a:latin typeface="Pigiarniq" pitchFamily="34" charset="0"/>
              </a:rPr>
              <a:t>ᒥᒃ</a:t>
            </a:r>
            <a:r>
              <a:rPr lang="en-CA" sz="2000" dirty="0" smtClean="0">
                <a:latin typeface="Pigiarniq" pitchFamily="34" charset="0"/>
              </a:rPr>
              <a:t> </a:t>
            </a:r>
            <a:r>
              <a:rPr lang="en-CA" sz="2000" dirty="0" err="1" smtClean="0">
                <a:latin typeface="Pigiarniq" pitchFamily="34" charset="0"/>
              </a:rPr>
              <a:t>ᐱᔪᒪᓪᓗᑎᒃ</a:t>
            </a:r>
            <a:r>
              <a:rPr lang="en-CA" sz="2000" dirty="0" smtClean="0">
                <a:latin typeface="Pigiarniq" pitchFamily="34" charset="0"/>
              </a:rPr>
              <a:t> </a:t>
            </a:r>
            <a:r>
              <a:rPr lang="en-CA" sz="2000" dirty="0" err="1" smtClean="0">
                <a:latin typeface="Pigiarniq" pitchFamily="34" charset="0"/>
              </a:rPr>
              <a:t>ᐊᑐᖅᑕᐅᓂᐊᖅᑐᓂᒃ</a:t>
            </a:r>
            <a:r>
              <a:rPr lang="en-CA" sz="2000" dirty="0" smtClean="0">
                <a:latin typeface="Pigiarniq" pitchFamily="34" charset="0"/>
              </a:rPr>
              <a:t> </a:t>
            </a:r>
            <a:r>
              <a:rPr lang="en-CA" sz="2000" dirty="0" err="1" smtClean="0">
                <a:latin typeface="Pigiarniq" pitchFamily="34" charset="0"/>
              </a:rPr>
              <a:t>ᐃᓄᐃᑦ</a:t>
            </a:r>
            <a:r>
              <a:rPr lang="en-CA" sz="2000" dirty="0" smtClean="0">
                <a:latin typeface="Pigiarniq" pitchFamily="34" charset="0"/>
              </a:rPr>
              <a:t> </a:t>
            </a:r>
            <a:r>
              <a:rPr lang="en-CA" sz="2000" dirty="0" err="1" smtClean="0">
                <a:latin typeface="Pigiarniq" pitchFamily="34" charset="0"/>
              </a:rPr>
              <a:t>ᓄᓇᖁᑎᖏᓐᓂ</a:t>
            </a:r>
            <a:r>
              <a:rPr lang="en-CA" sz="2000" dirty="0" smtClean="0">
                <a:latin typeface="Pigiarniq" pitchFamily="34" charset="0"/>
              </a:rPr>
              <a:t> </a:t>
            </a:r>
            <a:r>
              <a:rPr lang="en-CA" sz="2000" dirty="0" err="1" smtClean="0">
                <a:latin typeface="Pigiarniq" pitchFamily="34" charset="0"/>
              </a:rPr>
              <a:t>ᐊᒻᒪᓗ</a:t>
            </a:r>
            <a:r>
              <a:rPr lang="en-CA" sz="2000" dirty="0" smtClean="0">
                <a:latin typeface="Pigiarniq" pitchFamily="34" charset="0"/>
              </a:rPr>
              <a:t> 15% </a:t>
            </a:r>
            <a:r>
              <a:rPr lang="en-CA" sz="2000" dirty="0" err="1" smtClean="0">
                <a:latin typeface="Pigiarniq" pitchFamily="34" charset="0"/>
              </a:rPr>
              <a:t>ᒐᕙᒪᒃᑯᑦ</a:t>
            </a:r>
            <a:r>
              <a:rPr lang="en-CA" sz="2000" dirty="0" smtClean="0">
                <a:latin typeface="Pigiarniq" pitchFamily="34" charset="0"/>
              </a:rPr>
              <a:t> </a:t>
            </a:r>
            <a:r>
              <a:rPr lang="en-CA" sz="2000" dirty="0" err="1" smtClean="0">
                <a:latin typeface="Pigiarniq" pitchFamily="34" charset="0"/>
              </a:rPr>
              <a:t>ᓄᓇᖁᑎᖏᓐᓂ</a:t>
            </a:r>
            <a:r>
              <a:rPr lang="en-CA" sz="2000" dirty="0" smtClean="0">
                <a:latin typeface="Pigiarniq" pitchFamily="34" charset="0"/>
              </a:rPr>
              <a:t> </a:t>
            </a:r>
            <a:r>
              <a:rPr lang="en-CA" sz="2000" dirty="0" err="1" smtClean="0">
                <a:latin typeface="Pigiarniq" pitchFamily="34" charset="0"/>
              </a:rPr>
              <a:t>ᐊᒻᒪᓗ</a:t>
            </a:r>
            <a:r>
              <a:rPr lang="en-CA" sz="2000" dirty="0" smtClean="0">
                <a:latin typeface="Pigiarniq" pitchFamily="34" charset="0"/>
              </a:rPr>
              <a:t> </a:t>
            </a:r>
            <a:r>
              <a:rPr lang="en-CA" sz="2000" dirty="0" err="1" smtClean="0">
                <a:latin typeface="Pigiarniq" pitchFamily="34" charset="0"/>
              </a:rPr>
              <a:t>ᐃᒪᖓᓂ</a:t>
            </a:r>
            <a:r>
              <a:rPr lang="en-CA" sz="2000" dirty="0" smtClean="0">
                <a:latin typeface="Pigiarniq" pitchFamily="34" charset="0"/>
              </a:rPr>
              <a:t> Doris-Madrid-ᒥ </a:t>
            </a:r>
            <a:r>
              <a:rPr lang="en-CA" sz="2000" dirty="0" err="1" smtClean="0">
                <a:latin typeface="Pigiarniq" pitchFamily="34" charset="0"/>
              </a:rPr>
              <a:t>ᐊᑐᖅᑕᐅᒐᔭᖅᑐᓂᒃ</a:t>
            </a:r>
            <a:r>
              <a:rPr lang="en-CA" sz="2000" dirty="0" smtClean="0">
                <a:latin typeface="Pigiarniq" pitchFamily="34" charset="0"/>
              </a:rPr>
              <a:t> </a:t>
            </a:r>
            <a:r>
              <a:rPr lang="en-CA" sz="2000" dirty="0" err="1" smtClean="0">
                <a:latin typeface="Pigiarniq" pitchFamily="34" charset="0"/>
              </a:rPr>
              <a:t>ᑐᖅᑯᖅᑕᐅᓯᒪᔪᓂᒃ</a:t>
            </a:r>
            <a:endParaRPr lang="en-CA" sz="2000" dirty="0" smtClean="0">
              <a:latin typeface="Pigiarniq" pitchFamily="34" charset="0"/>
            </a:endParaRPr>
          </a:p>
          <a:p>
            <a:r>
              <a:rPr lang="en-CA" sz="2000" dirty="0" err="1" smtClean="0">
                <a:latin typeface="Pigiarniq" pitchFamily="34" charset="0"/>
              </a:rPr>
              <a:t>ᕿᑎᕐᒥᐅᑦ</a:t>
            </a:r>
            <a:r>
              <a:rPr lang="en-CA" sz="2000" dirty="0" smtClean="0">
                <a:latin typeface="Pigiarniq" pitchFamily="34" charset="0"/>
              </a:rPr>
              <a:t> </a:t>
            </a:r>
            <a:r>
              <a:rPr lang="en-CA" sz="2000" dirty="0" err="1" smtClean="0">
                <a:latin typeface="Pigiarniq" pitchFamily="34" charset="0"/>
              </a:rPr>
              <a:t>ᐃᓄᐃᑦ</a:t>
            </a:r>
            <a:r>
              <a:rPr lang="en-CA" sz="2000" dirty="0" smtClean="0">
                <a:latin typeface="Pigiarniq" pitchFamily="34" charset="0"/>
              </a:rPr>
              <a:t> </a:t>
            </a:r>
            <a:r>
              <a:rPr lang="en-CA" sz="2000" dirty="0" err="1" smtClean="0">
                <a:latin typeface="Pigiarniq" pitchFamily="34" charset="0"/>
              </a:rPr>
              <a:t>ᑲᑐᔾᔨᖃᑎᒌᖏᑦ</a:t>
            </a:r>
            <a:r>
              <a:rPr lang="en-CA" sz="2000" dirty="0" smtClean="0">
                <a:latin typeface="Pigiarniq" pitchFamily="34" charset="0"/>
              </a:rPr>
              <a:t> </a:t>
            </a:r>
            <a:r>
              <a:rPr lang="en-CA" sz="2000" dirty="0" err="1" smtClean="0">
                <a:latin typeface="Pigiarniq" pitchFamily="34" charset="0"/>
              </a:rPr>
              <a:t>ᑐᒃᓯᕋᓚᐅᖅᑐᑦ</a:t>
            </a:r>
            <a:r>
              <a:rPr lang="en-CA" sz="2000" dirty="0" smtClean="0">
                <a:latin typeface="Pigiarniq" pitchFamily="34" charset="0"/>
              </a:rPr>
              <a:t> 23-ᓂᒃ </a:t>
            </a:r>
            <a:r>
              <a:rPr lang="en-CA" sz="2000" dirty="0" err="1" smtClean="0">
                <a:latin typeface="Pigiarniq" pitchFamily="34" charset="0"/>
              </a:rPr>
              <a:t>ᐊᑐᒐᒃᓴᓂᒃ</a:t>
            </a:r>
            <a:r>
              <a:rPr lang="en-CA" sz="2000" dirty="0" smtClean="0">
                <a:latin typeface="Pigiarniq" pitchFamily="34" charset="0"/>
              </a:rPr>
              <a:t> </a:t>
            </a:r>
            <a:r>
              <a:rPr lang="en-CA" sz="2000" dirty="0" err="1" smtClean="0">
                <a:latin typeface="Pigiarniq" pitchFamily="34" charset="0"/>
              </a:rPr>
              <a:t>ᑐᖅᑯᖅᑕᐅᖁᔨᓪᓗᑎᒃ</a:t>
            </a:r>
            <a:r>
              <a:rPr lang="en-CA" sz="2000" dirty="0" smtClean="0">
                <a:latin typeface="Pigiarniq" pitchFamily="34" charset="0"/>
              </a:rPr>
              <a:t> </a:t>
            </a:r>
            <a:r>
              <a:rPr lang="en-CA" sz="2000" dirty="0" err="1" smtClean="0">
                <a:latin typeface="Pigiarniq" pitchFamily="34" charset="0"/>
              </a:rPr>
              <a:t>ᐃᓄᐃᑦ</a:t>
            </a:r>
            <a:r>
              <a:rPr lang="en-CA" sz="2000" dirty="0" smtClean="0">
                <a:latin typeface="Pigiarniq" pitchFamily="34" charset="0"/>
              </a:rPr>
              <a:t> </a:t>
            </a:r>
            <a:r>
              <a:rPr lang="en-CA" sz="2000" dirty="0" err="1" smtClean="0">
                <a:latin typeface="Pigiarniq" pitchFamily="34" charset="0"/>
              </a:rPr>
              <a:t>ᓄᓇᖁᑎᖏᓐᓄᑦ</a:t>
            </a:r>
            <a:r>
              <a:rPr lang="en-CA" sz="2000" dirty="0" smtClean="0">
                <a:latin typeface="Pigiarniq" pitchFamily="34" charset="0"/>
              </a:rPr>
              <a:t> </a:t>
            </a:r>
            <a:r>
              <a:rPr lang="en-CA" sz="2000" dirty="0" err="1" smtClean="0">
                <a:latin typeface="Pigiarniq" pitchFamily="34" charset="0"/>
              </a:rPr>
              <a:t>ᐊᒻᒪᓗ</a:t>
            </a:r>
            <a:r>
              <a:rPr lang="en-CA" sz="2000" dirty="0" smtClean="0">
                <a:latin typeface="Pigiarniq" pitchFamily="34" charset="0"/>
              </a:rPr>
              <a:t> 77% </a:t>
            </a:r>
            <a:r>
              <a:rPr lang="en-CA" sz="2000" dirty="0" err="1" smtClean="0">
                <a:latin typeface="Pigiarniq" pitchFamily="34" charset="0"/>
              </a:rPr>
              <a:t>ᒐᕙᒪᒃᑯᑦ</a:t>
            </a:r>
            <a:r>
              <a:rPr lang="en-CA" sz="2000" dirty="0" smtClean="0">
                <a:latin typeface="Pigiarniq" pitchFamily="34" charset="0"/>
              </a:rPr>
              <a:t> </a:t>
            </a:r>
            <a:r>
              <a:rPr lang="en-CA" sz="2000" dirty="0" err="1" smtClean="0">
                <a:latin typeface="Pigiarniq" pitchFamily="34" charset="0"/>
              </a:rPr>
              <a:t>ᓄᓇᖁᑎᖏᓐᓄᑦ</a:t>
            </a:r>
            <a:r>
              <a:rPr lang="en-CA" sz="2000" dirty="0" smtClean="0">
                <a:latin typeface="Pigiarniq" pitchFamily="34" charset="0"/>
              </a:rPr>
              <a:t> </a:t>
            </a:r>
            <a:r>
              <a:rPr lang="en-CA" sz="2000" dirty="0" err="1" smtClean="0">
                <a:latin typeface="Pigiarniq" pitchFamily="34" charset="0"/>
              </a:rPr>
              <a:t>ᐊᒻᒪᓗ</a:t>
            </a:r>
            <a:r>
              <a:rPr lang="en-CA" sz="2000" dirty="0" smtClean="0">
                <a:latin typeface="Pigiarniq" pitchFamily="34" charset="0"/>
              </a:rPr>
              <a:t> </a:t>
            </a:r>
            <a:r>
              <a:rPr lang="en-CA" sz="2000" dirty="0" err="1" smtClean="0">
                <a:latin typeface="Pigiarniq" pitchFamily="34" charset="0"/>
              </a:rPr>
              <a:t>ᐃᒪᖁᑎᖏᓐᓄᑦ</a:t>
            </a:r>
            <a:r>
              <a:rPr lang="en-CA" sz="2000" dirty="0" smtClean="0">
                <a:latin typeface="Pigiarniq" pitchFamily="34" charset="0"/>
              </a:rPr>
              <a:t> </a:t>
            </a:r>
            <a:r>
              <a:rPr lang="en-CA" sz="2000" dirty="0" err="1" smtClean="0">
                <a:latin typeface="Pigiarniq" pitchFamily="34" charset="0"/>
              </a:rPr>
              <a:t>ᐊᑐᒐᒃᓴᓂᒃ</a:t>
            </a:r>
            <a:r>
              <a:rPr lang="en-CA" sz="2000" dirty="0" smtClean="0">
                <a:latin typeface="Pigiarniq" pitchFamily="34" charset="0"/>
              </a:rPr>
              <a:t> </a:t>
            </a:r>
            <a:r>
              <a:rPr lang="en-CA" sz="2000" dirty="0" err="1" smtClean="0">
                <a:latin typeface="Pigiarniq" pitchFamily="34" charset="0"/>
              </a:rPr>
              <a:t>ᐹᔅᑕᓐᒥ</a:t>
            </a:r>
            <a:r>
              <a:rPr lang="en-CA" sz="2000" dirty="0" smtClean="0">
                <a:latin typeface="Pigiarniq" pitchFamily="34" charset="0"/>
              </a:rPr>
              <a:t> </a:t>
            </a:r>
            <a:r>
              <a:rPr lang="en-CA" sz="2000" dirty="0" err="1" smtClean="0">
                <a:latin typeface="Pigiarniq" pitchFamily="34" charset="0"/>
              </a:rPr>
              <a:t>ᑐᖅᑯᖅᑕᐅᖁᔨᓪᓗᑎᒃ</a:t>
            </a:r>
            <a:r>
              <a:rPr lang="en-CA" sz="2000" dirty="0" smtClean="0">
                <a:latin typeface="Pigiarniq" pitchFamily="34" charset="0"/>
              </a:rPr>
              <a:t>.</a:t>
            </a:r>
          </a:p>
          <a:p>
            <a:pPr>
              <a:buNone/>
            </a:pPr>
            <a:endParaRPr lang="en-CA" sz="2000" dirty="0" smtClean="0"/>
          </a:p>
          <a:p>
            <a:endParaRPr lang="en-US" sz="2000" dirty="0"/>
          </a:p>
        </p:txBody>
      </p:sp>
      <p:sp>
        <p:nvSpPr>
          <p:cNvPr id="6" name="Slide Number Placeholder 5"/>
          <p:cNvSpPr>
            <a:spLocks noGrp="1"/>
          </p:cNvSpPr>
          <p:nvPr>
            <p:ph type="sldNum" sz="quarter" idx="12"/>
          </p:nvPr>
        </p:nvSpPr>
        <p:spPr/>
        <p:txBody>
          <a:bodyPr/>
          <a:lstStyle/>
          <a:p>
            <a:fld id="{438B63EE-32D6-41CD-8D0F-F766A6E153A6}" type="slidenum">
              <a:rPr lang="en-US" smtClean="0"/>
              <a:pPr/>
              <a:t>3</a:t>
            </a:fld>
            <a:endParaRPr lang="en-US"/>
          </a:p>
        </p:txBody>
      </p:sp>
    </p:spTree>
    <p:extLst>
      <p:ext uri="{BB962C8B-B14F-4D97-AF65-F5344CB8AC3E}">
        <p14:creationId xmlns:p14="http://schemas.microsoft.com/office/powerpoint/2010/main" xmlns="" val="4147006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2800" dirty="0" err="1" smtClean="0">
                <a:latin typeface="Pigiarniq" pitchFamily="34" charset="0"/>
              </a:rPr>
              <a:t>ᐊᕕᒃᑕᐅᔪᒪᔪᑦ</a:t>
            </a:r>
            <a:r>
              <a:rPr lang="en-CA" sz="2800" dirty="0" smtClean="0">
                <a:latin typeface="Pigiarniq" pitchFamily="34" charset="0"/>
              </a:rPr>
              <a:t> </a:t>
            </a:r>
            <a:r>
              <a:rPr lang="en-CA" sz="2800" dirty="0" err="1" smtClean="0">
                <a:latin typeface="Pigiarniq" pitchFamily="34" charset="0"/>
              </a:rPr>
              <a:t>ᑐᖅᑯᖅᑕᐅᓯᒪᔪᑦ</a:t>
            </a:r>
            <a:r>
              <a:rPr lang="en-CA" sz="2800" dirty="0" smtClean="0">
                <a:latin typeface="Pigiarniq" pitchFamily="34" charset="0"/>
              </a:rPr>
              <a:t> </a:t>
            </a:r>
            <a:r>
              <a:rPr lang="en-CA" sz="2800" dirty="0" err="1" smtClean="0">
                <a:latin typeface="Pigiarniq" pitchFamily="34" charset="0"/>
              </a:rPr>
              <a:t>ᐊᑐᒐᒃᓴᑦ</a:t>
            </a:r>
            <a:r>
              <a:rPr lang="en-CA" sz="2800" dirty="0" smtClean="0">
                <a:latin typeface="Pigiarniq" pitchFamily="34" charset="0"/>
              </a:rPr>
              <a:t>  </a:t>
            </a:r>
            <a:r>
              <a:rPr lang="en-CA" sz="2800" dirty="0" err="1" smtClean="0">
                <a:latin typeface="Pigiarniq" pitchFamily="34" charset="0"/>
              </a:rPr>
              <a:t>ᐃᓄᐃᑦ</a:t>
            </a:r>
            <a:r>
              <a:rPr lang="en-CA" sz="2800" dirty="0" smtClean="0">
                <a:latin typeface="Pigiarniq" pitchFamily="34" charset="0"/>
              </a:rPr>
              <a:t> </a:t>
            </a:r>
            <a:r>
              <a:rPr lang="en-CA" sz="2800" dirty="0" err="1" smtClean="0">
                <a:latin typeface="Pigiarniq" pitchFamily="34" charset="0"/>
              </a:rPr>
              <a:t>ᓄᓇᖁᑎᖓᓐᓂ</a:t>
            </a:r>
            <a:r>
              <a:rPr lang="en-CA" sz="2800" dirty="0" smtClean="0">
                <a:latin typeface="Pigiarniq" pitchFamily="34" charset="0"/>
              </a:rPr>
              <a:t> </a:t>
            </a:r>
            <a:r>
              <a:rPr lang="en-CA" sz="2800" dirty="0" err="1" smtClean="0">
                <a:latin typeface="Pigiarniq" pitchFamily="34" charset="0"/>
              </a:rPr>
              <a:t>ᐊᒻᒪᓗ</a:t>
            </a:r>
            <a:r>
              <a:rPr lang="en-CA" sz="2800" dirty="0" smtClean="0">
                <a:latin typeface="Pigiarniq" pitchFamily="34" charset="0"/>
              </a:rPr>
              <a:t> </a:t>
            </a:r>
            <a:r>
              <a:rPr lang="en-CA" sz="2800" dirty="0" err="1" smtClean="0">
                <a:latin typeface="Pigiarniq" pitchFamily="34" charset="0"/>
              </a:rPr>
              <a:t>ᒐᕙᒪᒃᑯᑦ</a:t>
            </a:r>
            <a:r>
              <a:rPr lang="en-CA" sz="2800" dirty="0" smtClean="0">
                <a:latin typeface="Pigiarniq" pitchFamily="34" charset="0"/>
              </a:rPr>
              <a:t> </a:t>
            </a:r>
            <a:r>
              <a:rPr lang="en-CA" sz="2800" dirty="0" err="1" smtClean="0">
                <a:latin typeface="Pigiarniq" pitchFamily="34" charset="0"/>
              </a:rPr>
              <a:t>ᓄᓇᖁᑎᖓᓐᓂ</a:t>
            </a:r>
            <a:r>
              <a:rPr lang="en-CA" sz="2800" dirty="0" smtClean="0">
                <a:latin typeface="Pigiarniq" pitchFamily="34" charset="0"/>
              </a:rPr>
              <a:t> </a:t>
            </a:r>
            <a:r>
              <a:rPr lang="en-CA" sz="2800" dirty="0" err="1" smtClean="0">
                <a:latin typeface="Pigiarniq" pitchFamily="34" charset="0"/>
              </a:rPr>
              <a:t>ᐃᒪᖁᑎᖏᓐᓂᓗ</a:t>
            </a:r>
            <a:endParaRPr lang="en-US" sz="2800" dirty="0"/>
          </a:p>
        </p:txBody>
      </p:sp>
      <p:sp>
        <p:nvSpPr>
          <p:cNvPr id="5" name="Content Placeholder 4"/>
          <p:cNvSpPr>
            <a:spLocks noGrp="1"/>
          </p:cNvSpPr>
          <p:nvPr>
            <p:ph idx="1"/>
          </p:nvPr>
        </p:nvSpPr>
        <p:spPr>
          <a:xfrm>
            <a:off x="628650" y="1608992"/>
            <a:ext cx="7886700" cy="4379093"/>
          </a:xfrm>
        </p:spPr>
        <p:txBody>
          <a:bodyPr>
            <a:normAutofit fontScale="77500" lnSpcReduction="20000"/>
          </a:bodyPr>
          <a:lstStyle/>
          <a:p>
            <a:r>
              <a:rPr lang="en-CA" dirty="0" smtClean="0">
                <a:latin typeface="Pigiarniq" pitchFamily="34" charset="0"/>
              </a:rPr>
              <a:t>CIRNAC-</a:t>
            </a:r>
            <a:r>
              <a:rPr lang="en-CA" dirty="0" err="1" smtClean="0">
                <a:latin typeface="Pigiarniq" pitchFamily="34" charset="0"/>
              </a:rPr>
              <a:t>ᑯᑦ</a:t>
            </a:r>
            <a:r>
              <a:rPr lang="en-CA" dirty="0" smtClean="0">
                <a:latin typeface="Pigiarniq" pitchFamily="34" charset="0"/>
              </a:rPr>
              <a:t> </a:t>
            </a:r>
            <a:r>
              <a:rPr lang="en-CA" dirty="0" err="1" smtClean="0">
                <a:latin typeface="Pigiarniq" pitchFamily="34" charset="0"/>
              </a:rPr>
              <a:t>ᐋᖅᑭᒡᓱᐃᓯᒪᓕᖅᑐᑦ</a:t>
            </a:r>
            <a:r>
              <a:rPr lang="en-CA" dirty="0" smtClean="0">
                <a:latin typeface="Pigiarniq" pitchFamily="34" charset="0"/>
              </a:rPr>
              <a:t> </a:t>
            </a:r>
            <a:r>
              <a:rPr lang="en-CA" dirty="0" err="1" smtClean="0">
                <a:latin typeface="Pigiarniq" pitchFamily="34" charset="0"/>
              </a:rPr>
              <a:t>ᑲᑎᓪᓗᒋᑦ</a:t>
            </a:r>
            <a:r>
              <a:rPr lang="en-CA" dirty="0" smtClean="0">
                <a:latin typeface="Pigiarniq" pitchFamily="34" charset="0"/>
              </a:rPr>
              <a:t> </a:t>
            </a:r>
            <a:r>
              <a:rPr lang="en-CA" dirty="0" err="1" smtClean="0">
                <a:latin typeface="Pigiarniq" pitchFamily="34" charset="0"/>
              </a:rPr>
              <a:t>ᐅᓄᕐᓂᕆᔭᖏᑦ</a:t>
            </a:r>
            <a:r>
              <a:rPr lang="en-CA" dirty="0" smtClean="0">
                <a:latin typeface="Pigiarniq" pitchFamily="34" charset="0"/>
              </a:rPr>
              <a:t> </a:t>
            </a:r>
            <a:r>
              <a:rPr lang="en-CA" dirty="0" err="1" smtClean="0">
                <a:latin typeface="Pigiarniq" pitchFamily="34" charset="0"/>
              </a:rPr>
              <a:t>ᑐᖅᑯᖅᑕᐅᓯᒪᔪᑦ</a:t>
            </a:r>
            <a:r>
              <a:rPr lang="en-CA" dirty="0" smtClean="0">
                <a:latin typeface="Pigiarniq" pitchFamily="34" charset="0"/>
              </a:rPr>
              <a:t> </a:t>
            </a:r>
            <a:r>
              <a:rPr lang="en-CA" dirty="0" err="1" smtClean="0">
                <a:latin typeface="Pigiarniq" pitchFamily="34" charset="0"/>
              </a:rPr>
              <a:t>ᐊᑐᖅᑕᐅᓂᐊᖅᑐᑦ</a:t>
            </a:r>
            <a:r>
              <a:rPr lang="en-CA" dirty="0" smtClean="0">
                <a:latin typeface="Pigiarniq" pitchFamily="34" charset="0"/>
              </a:rPr>
              <a:t> Doris-Madrid-</a:t>
            </a:r>
            <a:r>
              <a:rPr lang="en-CA" dirty="0" err="1" smtClean="0">
                <a:latin typeface="Pigiarniq" pitchFamily="34" charset="0"/>
              </a:rPr>
              <a:t>ᒧᑦ</a:t>
            </a:r>
            <a:r>
              <a:rPr lang="en-CA" dirty="0" smtClean="0">
                <a:latin typeface="Pigiarniq" pitchFamily="34" charset="0"/>
              </a:rPr>
              <a:t> $65,774,448 </a:t>
            </a:r>
            <a:r>
              <a:rPr lang="en-CA" dirty="0" err="1" smtClean="0">
                <a:latin typeface="Pigiarniq" pitchFamily="34" charset="0"/>
              </a:rPr>
              <a:t>ᐊᒻᒪᓗ</a:t>
            </a:r>
            <a:r>
              <a:rPr lang="en-CA" dirty="0" smtClean="0">
                <a:latin typeface="Pigiarniq" pitchFamily="34" charset="0"/>
              </a:rPr>
              <a:t> $40,543,869-ᖑᔪᑦ </a:t>
            </a:r>
            <a:r>
              <a:rPr lang="en-CA" dirty="0" err="1" smtClean="0">
                <a:latin typeface="Pigiarniq" pitchFamily="34" charset="0"/>
              </a:rPr>
              <a:t>ᐹᔅᑕᓐᒥ</a:t>
            </a:r>
            <a:r>
              <a:rPr lang="en-CA" dirty="0" smtClean="0">
                <a:latin typeface="Pigiarniq" pitchFamily="34" charset="0"/>
              </a:rPr>
              <a:t> </a:t>
            </a:r>
            <a:r>
              <a:rPr lang="en-CA" dirty="0" err="1" smtClean="0">
                <a:latin typeface="Pigiarniq" pitchFamily="34" charset="0"/>
              </a:rPr>
              <a:t>ᐊᑐᖅᑕᐅᓂᐊᖅᑐᑦ</a:t>
            </a:r>
            <a:r>
              <a:rPr lang="en-CA" dirty="0" smtClean="0">
                <a:latin typeface="Pigiarniq" pitchFamily="34" charset="0"/>
              </a:rPr>
              <a:t>.</a:t>
            </a:r>
          </a:p>
          <a:p>
            <a:r>
              <a:rPr lang="en-CA" dirty="0" smtClean="0">
                <a:latin typeface="Pigiarniq" pitchFamily="34" charset="0"/>
              </a:rPr>
              <a:t>CIRNAC-</a:t>
            </a:r>
            <a:r>
              <a:rPr lang="en-CA" dirty="0" err="1" smtClean="0">
                <a:latin typeface="Pigiarniq" pitchFamily="34" charset="0"/>
              </a:rPr>
              <a:t>ᑯᑦ</a:t>
            </a:r>
            <a:r>
              <a:rPr lang="en-CA" dirty="0" smtClean="0">
                <a:latin typeface="Pigiarniq" pitchFamily="34" charset="0"/>
              </a:rPr>
              <a:t> </a:t>
            </a:r>
            <a:r>
              <a:rPr lang="en-CA" dirty="0" err="1" smtClean="0">
                <a:latin typeface="Pigiarniq" pitchFamily="34" charset="0"/>
              </a:rPr>
              <a:t>ᐋᖅᑭᒡᓯᓯᒪᓕᖅᑐᑦ</a:t>
            </a:r>
            <a:r>
              <a:rPr lang="en-CA" dirty="0" smtClean="0">
                <a:latin typeface="Pigiarniq" pitchFamily="34" charset="0"/>
              </a:rPr>
              <a:t> </a:t>
            </a:r>
            <a:r>
              <a:rPr lang="en-CA" dirty="0" err="1" smtClean="0">
                <a:latin typeface="Pigiarniq" pitchFamily="34" charset="0"/>
              </a:rPr>
              <a:t>ᑐᖅᑯᖅᑕᐅᓯᒪᔪᑦ</a:t>
            </a:r>
            <a:r>
              <a:rPr lang="en-CA" dirty="0" smtClean="0">
                <a:latin typeface="Pigiarniq" pitchFamily="34" charset="0"/>
              </a:rPr>
              <a:t> </a:t>
            </a:r>
            <a:r>
              <a:rPr lang="en-CA" dirty="0" err="1" smtClean="0">
                <a:latin typeface="Pigiarniq" pitchFamily="34" charset="0"/>
              </a:rPr>
              <a:t>ᐊᕕᒃᑕᐅᓂᐊᕐᓗᑎᒃ</a:t>
            </a:r>
            <a:r>
              <a:rPr lang="en-CA" dirty="0" smtClean="0">
                <a:latin typeface="Pigiarniq" pitchFamily="34" charset="0"/>
              </a:rPr>
              <a:t> </a:t>
            </a:r>
            <a:r>
              <a:rPr lang="en-CA" dirty="0" err="1" smtClean="0">
                <a:latin typeface="Pigiarniq" pitchFamily="34" charset="0"/>
              </a:rPr>
              <a:t>ᐃᒪᓐᓇ</a:t>
            </a:r>
            <a:r>
              <a:rPr lang="en-CA" dirty="0" smtClean="0">
                <a:latin typeface="Pigiarniq" pitchFamily="34" charset="0"/>
              </a:rPr>
              <a:t> 56.2% </a:t>
            </a:r>
            <a:r>
              <a:rPr lang="en-CA" dirty="0" err="1" smtClean="0">
                <a:latin typeface="Pigiarniq" pitchFamily="34" charset="0"/>
              </a:rPr>
              <a:t>ᓄᓇᒧᑦ</a:t>
            </a:r>
            <a:r>
              <a:rPr lang="en-CA" dirty="0" smtClean="0">
                <a:latin typeface="Pigiarniq" pitchFamily="34" charset="0"/>
              </a:rPr>
              <a:t> </a:t>
            </a:r>
            <a:r>
              <a:rPr lang="en-CA" dirty="0" err="1" smtClean="0">
                <a:latin typeface="Pigiarniq" pitchFamily="34" charset="0"/>
              </a:rPr>
              <a:t>ᐊᒻᒪᓗ</a:t>
            </a:r>
            <a:r>
              <a:rPr lang="en-CA" dirty="0" smtClean="0">
                <a:latin typeface="Pigiarniq" pitchFamily="34" charset="0"/>
              </a:rPr>
              <a:t> 43.8% </a:t>
            </a:r>
            <a:r>
              <a:rPr lang="en-CA" dirty="0" err="1" smtClean="0">
                <a:latin typeface="Pigiarniq" pitchFamily="34" charset="0"/>
              </a:rPr>
              <a:t>ᐃᒥᕐᒧᑦ</a:t>
            </a:r>
            <a:r>
              <a:rPr lang="en-CA" dirty="0" smtClean="0">
                <a:latin typeface="Pigiarniq" pitchFamily="34" charset="0"/>
              </a:rPr>
              <a:t> </a:t>
            </a:r>
            <a:r>
              <a:rPr lang="en-CA" dirty="0" err="1" smtClean="0">
                <a:latin typeface="Pigiarniq" pitchFamily="34" charset="0"/>
              </a:rPr>
              <a:t>ᐊᑐᖅᑕᐅᓂᐊᖅᑐᑦ</a:t>
            </a:r>
            <a:r>
              <a:rPr lang="en-CA" dirty="0" smtClean="0">
                <a:latin typeface="Pigiarniq" pitchFamily="34" charset="0"/>
              </a:rPr>
              <a:t> Doris Madrid-</a:t>
            </a:r>
            <a:r>
              <a:rPr lang="en-CA" dirty="0" err="1" smtClean="0">
                <a:latin typeface="Pigiarniq" pitchFamily="34" charset="0"/>
              </a:rPr>
              <a:t>ᒧᑦ</a:t>
            </a:r>
            <a:r>
              <a:rPr lang="en-CA" dirty="0" smtClean="0">
                <a:latin typeface="Pigiarniq" pitchFamily="34" charset="0"/>
              </a:rPr>
              <a:t> </a:t>
            </a:r>
            <a:r>
              <a:rPr lang="en-CA" dirty="0" err="1" smtClean="0">
                <a:latin typeface="Pigiarniq" pitchFamily="34" charset="0"/>
              </a:rPr>
              <a:t>ᐊᒻᒪᓗ</a:t>
            </a:r>
            <a:r>
              <a:rPr lang="en-CA" dirty="0" smtClean="0">
                <a:latin typeface="Pigiarniq" pitchFamily="34" charset="0"/>
              </a:rPr>
              <a:t> </a:t>
            </a:r>
            <a:r>
              <a:rPr lang="en-CA" dirty="0" err="1" smtClean="0">
                <a:latin typeface="Pigiarniq" pitchFamily="34" charset="0"/>
              </a:rPr>
              <a:t>ᐊᕕᒃᑕᐅᓗᓂ</a:t>
            </a:r>
            <a:r>
              <a:rPr lang="en-CA" dirty="0" smtClean="0">
                <a:latin typeface="Pigiarniq" pitchFamily="34" charset="0"/>
              </a:rPr>
              <a:t> 50.2% </a:t>
            </a:r>
            <a:r>
              <a:rPr lang="en-CA" dirty="0" err="1" smtClean="0">
                <a:latin typeface="Pigiarniq" pitchFamily="34" charset="0"/>
              </a:rPr>
              <a:t>ᓄᓇᒧᑦ</a:t>
            </a:r>
            <a:r>
              <a:rPr lang="en-CA" dirty="0" smtClean="0">
                <a:latin typeface="Pigiarniq" pitchFamily="34" charset="0"/>
              </a:rPr>
              <a:t> </a:t>
            </a:r>
            <a:r>
              <a:rPr lang="en-CA" dirty="0" err="1" smtClean="0">
                <a:latin typeface="Pigiarniq" pitchFamily="34" charset="0"/>
              </a:rPr>
              <a:t>ᐊᒻᒪᓗ</a:t>
            </a:r>
            <a:r>
              <a:rPr lang="en-CA" dirty="0" smtClean="0">
                <a:latin typeface="Pigiarniq" pitchFamily="34" charset="0"/>
              </a:rPr>
              <a:t> 49.8% </a:t>
            </a:r>
            <a:r>
              <a:rPr lang="en-CA" dirty="0" err="1" smtClean="0">
                <a:latin typeface="Pigiarniq" pitchFamily="34" charset="0"/>
              </a:rPr>
              <a:t>ᐃᒪᕐᒧᑦ</a:t>
            </a:r>
            <a:r>
              <a:rPr lang="en-CA" dirty="0" smtClean="0">
                <a:latin typeface="Pigiarniq" pitchFamily="34" charset="0"/>
              </a:rPr>
              <a:t> </a:t>
            </a:r>
            <a:r>
              <a:rPr lang="en-CA" dirty="0" err="1" smtClean="0">
                <a:latin typeface="Pigiarniq" pitchFamily="34" charset="0"/>
              </a:rPr>
              <a:t>ᐹᔅᑕᓐᒧᑦ</a:t>
            </a:r>
            <a:r>
              <a:rPr lang="en-CA" dirty="0" smtClean="0">
                <a:latin typeface="Pigiarniq" pitchFamily="34" charset="0"/>
              </a:rPr>
              <a:t>.</a:t>
            </a:r>
          </a:p>
          <a:p>
            <a:r>
              <a:rPr lang="en-CA" dirty="0" err="1" smtClean="0">
                <a:latin typeface="Pigiarniq" pitchFamily="34" charset="0"/>
              </a:rPr>
              <a:t>ᐱᖓᓲᓕᖅᑲᖓᔪᓂᒃ</a:t>
            </a:r>
            <a:r>
              <a:rPr lang="en-CA" dirty="0" smtClean="0">
                <a:latin typeface="Pigiarniq" pitchFamily="34" charset="0"/>
              </a:rPr>
              <a:t> </a:t>
            </a:r>
            <a:r>
              <a:rPr lang="en-CA" dirty="0" err="1" smtClean="0">
                <a:latin typeface="Pigiarniq" pitchFamily="34" charset="0"/>
              </a:rPr>
              <a:t>ᐊᖏᖃᑎᒌᒍᑎᖃᖅᑐᖃᓚᐅᖏᑦᑐᖅ</a:t>
            </a:r>
            <a:r>
              <a:rPr lang="en-CA" dirty="0" smtClean="0">
                <a:latin typeface="Pigiarniq" pitchFamily="34" charset="0"/>
              </a:rPr>
              <a:t> </a:t>
            </a:r>
            <a:r>
              <a:rPr lang="en-CA" dirty="0" err="1" smtClean="0">
                <a:latin typeface="Pigiarniq" pitchFamily="34" charset="0"/>
              </a:rPr>
              <a:t>ᑐᖅᑯᖅᑕᐅᓯᒪᔪᑦ</a:t>
            </a:r>
            <a:r>
              <a:rPr lang="en-CA" dirty="0" smtClean="0">
                <a:latin typeface="Pigiarniq" pitchFamily="34" charset="0"/>
              </a:rPr>
              <a:t> </a:t>
            </a:r>
            <a:r>
              <a:rPr lang="en-CA" dirty="0" err="1" smtClean="0">
                <a:latin typeface="Pigiarniq" pitchFamily="34" charset="0"/>
              </a:rPr>
              <a:t>ᑮᓇᐅᔭᑦ</a:t>
            </a:r>
            <a:r>
              <a:rPr lang="en-CA" dirty="0" smtClean="0">
                <a:latin typeface="Pigiarniq" pitchFamily="34" charset="0"/>
              </a:rPr>
              <a:t> </a:t>
            </a:r>
            <a:r>
              <a:rPr lang="en-CA" dirty="0" err="1" smtClean="0">
                <a:latin typeface="Pigiarniq" pitchFamily="34" charset="0"/>
              </a:rPr>
              <a:t>ᐱᓪᓗᒋᑦ</a:t>
            </a:r>
            <a:r>
              <a:rPr lang="en-CA" dirty="0" smtClean="0">
                <a:latin typeface="Pigiarniq" pitchFamily="34" charset="0"/>
              </a:rPr>
              <a:t> </a:t>
            </a:r>
            <a:r>
              <a:rPr lang="en-CA" dirty="0" err="1" smtClean="0">
                <a:latin typeface="Pigiarniq" pitchFamily="34" charset="0"/>
              </a:rPr>
              <a:t>ᐊᑐᖅᑕᐅᔪᒃᓴᑦ</a:t>
            </a:r>
            <a:r>
              <a:rPr lang="en-CA" dirty="0" smtClean="0">
                <a:latin typeface="Pigiarniq" pitchFamily="34" charset="0"/>
              </a:rPr>
              <a:t> </a:t>
            </a:r>
            <a:r>
              <a:rPr lang="en-CA" dirty="0" err="1" smtClean="0">
                <a:latin typeface="Pigiarniq" pitchFamily="34" charset="0"/>
              </a:rPr>
              <a:t>ᓄᓇᒧᑦ</a:t>
            </a:r>
            <a:r>
              <a:rPr lang="en-CA" dirty="0" smtClean="0">
                <a:latin typeface="Pigiarniq" pitchFamily="34" charset="0"/>
              </a:rPr>
              <a:t> </a:t>
            </a:r>
            <a:r>
              <a:rPr lang="en-CA" dirty="0" err="1" smtClean="0">
                <a:latin typeface="Pigiarniq" pitchFamily="34" charset="0"/>
              </a:rPr>
              <a:t>ᐊᒻᒪᓗ</a:t>
            </a:r>
            <a:r>
              <a:rPr lang="en-CA" dirty="0" smtClean="0">
                <a:latin typeface="Pigiarniq" pitchFamily="34" charset="0"/>
              </a:rPr>
              <a:t> </a:t>
            </a:r>
            <a:r>
              <a:rPr lang="en-CA" dirty="0" err="1" smtClean="0">
                <a:latin typeface="Pigiarniq" pitchFamily="34" charset="0"/>
              </a:rPr>
              <a:t>ᐃᒫᓄᑦ</a:t>
            </a:r>
            <a:r>
              <a:rPr lang="en-CA" dirty="0" smtClean="0">
                <a:latin typeface="Pigiarniq" pitchFamily="34" charset="0"/>
              </a:rPr>
              <a:t> </a:t>
            </a:r>
            <a:r>
              <a:rPr lang="en-CA" dirty="0" err="1" smtClean="0">
                <a:latin typeface="Pigiarniq" pitchFamily="34" charset="0"/>
              </a:rPr>
              <a:t>ᐊᕕᒃᑕᐅᓪᓗᑎᒃ</a:t>
            </a:r>
            <a:r>
              <a:rPr lang="en-CA" dirty="0" smtClean="0">
                <a:latin typeface="Pigiarniq" pitchFamily="34" charset="0"/>
              </a:rPr>
              <a:t>.</a:t>
            </a:r>
          </a:p>
          <a:p>
            <a:r>
              <a:rPr lang="en-CA" dirty="0" smtClean="0">
                <a:latin typeface="Pigiarniq" pitchFamily="34" charset="0"/>
              </a:rPr>
              <a:t>TMAC-</a:t>
            </a:r>
            <a:r>
              <a:rPr lang="en-CA" dirty="0" err="1" smtClean="0">
                <a:latin typeface="Pigiarniq" pitchFamily="34" charset="0"/>
              </a:rPr>
              <a:t>ᑯᑦ</a:t>
            </a:r>
            <a:r>
              <a:rPr lang="en-CA" dirty="0" smtClean="0">
                <a:latin typeface="Pigiarniq" pitchFamily="34" charset="0"/>
              </a:rPr>
              <a:t> </a:t>
            </a:r>
            <a:r>
              <a:rPr lang="en-CA" dirty="0" err="1" smtClean="0">
                <a:latin typeface="Pigiarniq" pitchFamily="34" charset="0"/>
              </a:rPr>
              <a:t>ᑐᒃᓯᕋᐅᑎᓕᐅᖅᓯᒪᓕᖅᑐᑦ</a:t>
            </a:r>
            <a:r>
              <a:rPr lang="en-CA" dirty="0" smtClean="0">
                <a:latin typeface="Pigiarniq" pitchFamily="34" charset="0"/>
              </a:rPr>
              <a:t> </a:t>
            </a:r>
            <a:r>
              <a:rPr lang="en-CA" dirty="0" err="1" smtClean="0">
                <a:latin typeface="Pigiarniq" pitchFamily="34" charset="0"/>
              </a:rPr>
              <a:t>ᐊᒡᒍᖅᑐᖅᓯᒪᐅᕐᓗᒋᑦ</a:t>
            </a:r>
            <a:r>
              <a:rPr lang="en-CA" dirty="0" smtClean="0">
                <a:latin typeface="Pigiarniq" pitchFamily="34" charset="0"/>
              </a:rPr>
              <a:t> </a:t>
            </a:r>
            <a:r>
              <a:rPr lang="en-CA" dirty="0" err="1" smtClean="0">
                <a:latin typeface="Pigiarniq" pitchFamily="34" charset="0"/>
              </a:rPr>
              <a:t>ᑐᖅᑯᖅᑕᐅᕙᓪᓕᐊᓂᐊᕐᒪᑕ</a:t>
            </a:r>
            <a:r>
              <a:rPr lang="en-CA" dirty="0" smtClean="0">
                <a:latin typeface="Pigiarniq" pitchFamily="34" charset="0"/>
              </a:rPr>
              <a:t> </a:t>
            </a:r>
            <a:r>
              <a:rPr lang="en-CA" dirty="0" err="1" smtClean="0">
                <a:latin typeface="Pigiarniq" pitchFamily="34" charset="0"/>
              </a:rPr>
              <a:t>ᕿᑎᕐᒥᐅᑦ</a:t>
            </a:r>
            <a:r>
              <a:rPr lang="en-CA" dirty="0" smtClean="0">
                <a:latin typeface="Pigiarniq" pitchFamily="34" charset="0"/>
              </a:rPr>
              <a:t> </a:t>
            </a:r>
            <a:r>
              <a:rPr lang="en-CA" dirty="0" err="1" smtClean="0">
                <a:latin typeface="Pigiarniq" pitchFamily="34" charset="0"/>
              </a:rPr>
              <a:t>ᐃᓄᐃᑦ</a:t>
            </a:r>
            <a:r>
              <a:rPr lang="en-CA" dirty="0" smtClean="0">
                <a:latin typeface="Pigiarniq" pitchFamily="34" charset="0"/>
              </a:rPr>
              <a:t> </a:t>
            </a:r>
            <a:r>
              <a:rPr lang="en-CA" dirty="0" err="1" smtClean="0">
                <a:latin typeface="Pigiarniq" pitchFamily="34" charset="0"/>
              </a:rPr>
              <a:t>ᑲᑐᔾᔨᖃᑎᒌᖏᑦ</a:t>
            </a:r>
            <a:r>
              <a:rPr lang="en-CA" dirty="0" smtClean="0">
                <a:latin typeface="Pigiarniq" pitchFamily="34" charset="0"/>
              </a:rPr>
              <a:t> </a:t>
            </a:r>
            <a:r>
              <a:rPr lang="en-CA" dirty="0" err="1" smtClean="0">
                <a:latin typeface="Pigiarniq" pitchFamily="34" charset="0"/>
              </a:rPr>
              <a:t>ᕿᒥᕐᕈᓯᒪᓕᖅᑐᑦ</a:t>
            </a:r>
            <a:r>
              <a:rPr lang="en-CA" dirty="0" smtClean="0">
                <a:latin typeface="Pigiarniq" pitchFamily="34" charset="0"/>
              </a:rPr>
              <a:t> </a:t>
            </a:r>
            <a:r>
              <a:rPr lang="en-CA" dirty="0" err="1" smtClean="0">
                <a:latin typeface="Pigiarniq" pitchFamily="34" charset="0"/>
              </a:rPr>
              <a:t>ᑕᒪᑐᒧᖓ</a:t>
            </a:r>
            <a:r>
              <a:rPr lang="en-CA" dirty="0" smtClean="0">
                <a:latin typeface="Pigiarniq" pitchFamily="34" charset="0"/>
              </a:rPr>
              <a:t> </a:t>
            </a:r>
            <a:r>
              <a:rPr lang="en-CA" dirty="0" err="1" smtClean="0">
                <a:latin typeface="Pigiarniq" pitchFamily="34" charset="0"/>
              </a:rPr>
              <a:t>ᐊᒻᒪᓗ</a:t>
            </a:r>
            <a:r>
              <a:rPr lang="en-CA" dirty="0" smtClean="0">
                <a:latin typeface="Pigiarniq" pitchFamily="34" charset="0"/>
              </a:rPr>
              <a:t> </a:t>
            </a:r>
            <a:r>
              <a:rPr lang="en-CA" dirty="0" err="1" smtClean="0">
                <a:latin typeface="Pigiarniq" pitchFamily="34" charset="0"/>
              </a:rPr>
              <a:t>ᐊᖏᖃᑎᖃᖅᓯᒪᓕᕐᖢᑎᒃ</a:t>
            </a:r>
            <a:r>
              <a:rPr lang="en-CA" dirty="0" smtClean="0">
                <a:latin typeface="Pigiarniq" pitchFamily="34" charset="0"/>
              </a:rPr>
              <a:t>.</a:t>
            </a:r>
          </a:p>
          <a:p>
            <a:endParaRPr lang="en-US" dirty="0" smtClean="0">
              <a:latin typeface="Pigiarniq" pitchFamily="34" charset="0"/>
            </a:endParaRPr>
          </a:p>
          <a:p>
            <a:endParaRPr lang="en-CA" dirty="0"/>
          </a:p>
          <a:p>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pPr/>
              <a:t>4</a:t>
            </a:fld>
            <a:endParaRPr lang="en-US"/>
          </a:p>
        </p:txBody>
      </p:sp>
    </p:spTree>
    <p:extLst>
      <p:ext uri="{BB962C8B-B14F-4D97-AF65-F5344CB8AC3E}">
        <p14:creationId xmlns:p14="http://schemas.microsoft.com/office/powerpoint/2010/main" xmlns="" val="1729750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sz="2800" dirty="0" err="1" smtClean="0">
                <a:latin typeface="Pigiarniq" pitchFamily="34" charset="0"/>
              </a:rPr>
              <a:t>ᐊᕕᒃᑕᐅᔪᒪᔪᑦ</a:t>
            </a:r>
            <a:r>
              <a:rPr lang="en-CA" sz="2800" dirty="0" smtClean="0">
                <a:latin typeface="Pigiarniq" pitchFamily="34" charset="0"/>
              </a:rPr>
              <a:t> </a:t>
            </a:r>
            <a:r>
              <a:rPr lang="en-CA" sz="2800" dirty="0" err="1" smtClean="0">
                <a:latin typeface="Pigiarniq" pitchFamily="34" charset="0"/>
              </a:rPr>
              <a:t>ᑐᖅᑯᖅᑕᐅᓯᒪᔪᑦ</a:t>
            </a:r>
            <a:r>
              <a:rPr lang="en-CA" sz="2800" dirty="0" smtClean="0">
                <a:latin typeface="Pigiarniq" pitchFamily="34" charset="0"/>
              </a:rPr>
              <a:t> </a:t>
            </a:r>
            <a:r>
              <a:rPr lang="en-CA" sz="2800" dirty="0" err="1" smtClean="0">
                <a:latin typeface="Pigiarniq" pitchFamily="34" charset="0"/>
              </a:rPr>
              <a:t>ᐊᑐᒐᒃᓴᑦ</a:t>
            </a:r>
            <a:r>
              <a:rPr lang="en-CA" sz="2800" dirty="0" smtClean="0">
                <a:latin typeface="Pigiarniq" pitchFamily="34" charset="0"/>
              </a:rPr>
              <a:t>  </a:t>
            </a:r>
            <a:r>
              <a:rPr lang="en-CA" sz="2800" dirty="0" err="1" smtClean="0">
                <a:latin typeface="Pigiarniq" pitchFamily="34" charset="0"/>
              </a:rPr>
              <a:t>ᐃᓄᐃᑦ</a:t>
            </a:r>
            <a:r>
              <a:rPr lang="en-CA" sz="2800" dirty="0" smtClean="0">
                <a:latin typeface="Pigiarniq" pitchFamily="34" charset="0"/>
              </a:rPr>
              <a:t> </a:t>
            </a:r>
            <a:r>
              <a:rPr lang="en-CA" sz="2800" dirty="0" err="1" smtClean="0">
                <a:latin typeface="Pigiarniq" pitchFamily="34" charset="0"/>
              </a:rPr>
              <a:t>ᓄᓇᖁᑎᖓᓐᓂ</a:t>
            </a:r>
            <a:r>
              <a:rPr lang="en-CA" sz="2800" dirty="0" smtClean="0">
                <a:latin typeface="Pigiarniq" pitchFamily="34" charset="0"/>
              </a:rPr>
              <a:t> </a:t>
            </a:r>
            <a:r>
              <a:rPr lang="en-CA" sz="2800" dirty="0" err="1" smtClean="0">
                <a:latin typeface="Pigiarniq" pitchFamily="34" charset="0"/>
              </a:rPr>
              <a:t>ᐊᒻᒪᓗ</a:t>
            </a:r>
            <a:r>
              <a:rPr lang="en-CA" sz="2800" dirty="0" smtClean="0">
                <a:latin typeface="Pigiarniq" pitchFamily="34" charset="0"/>
              </a:rPr>
              <a:t> </a:t>
            </a:r>
            <a:r>
              <a:rPr lang="en-CA" sz="2800" dirty="0" err="1" smtClean="0">
                <a:latin typeface="Pigiarniq" pitchFamily="34" charset="0"/>
              </a:rPr>
              <a:t>ᒐᕙᒪᒃᑯᑦ</a:t>
            </a:r>
            <a:r>
              <a:rPr lang="en-CA" sz="2800" dirty="0" smtClean="0">
                <a:latin typeface="Pigiarniq" pitchFamily="34" charset="0"/>
              </a:rPr>
              <a:t> </a:t>
            </a:r>
            <a:r>
              <a:rPr lang="en-CA" sz="2800" dirty="0" err="1" smtClean="0">
                <a:latin typeface="Pigiarniq" pitchFamily="34" charset="0"/>
              </a:rPr>
              <a:t>ᓄᓇᖁᑎᖓᓐᓂ</a:t>
            </a:r>
            <a:r>
              <a:rPr lang="en-CA" sz="2800" dirty="0" smtClean="0">
                <a:latin typeface="Pigiarniq" pitchFamily="34" charset="0"/>
              </a:rPr>
              <a:t> </a:t>
            </a:r>
            <a:r>
              <a:rPr lang="en-CA" sz="2800" dirty="0" err="1" smtClean="0">
                <a:latin typeface="Pigiarniq" pitchFamily="34" charset="0"/>
              </a:rPr>
              <a:t>ᐃᒪᖁᑎᖏᓐᓂᓗ</a:t>
            </a:r>
            <a:r>
              <a:rPr lang="en-CA" sz="2800" dirty="0" smtClean="0">
                <a:latin typeface="Pigiarniq" pitchFamily="34" charset="0"/>
              </a:rPr>
              <a:t> </a:t>
            </a:r>
            <a:r>
              <a:rPr lang="en-CA" sz="2800" dirty="0" err="1" smtClean="0">
                <a:latin typeface="Pigiarniq" pitchFamily="34" charset="0"/>
              </a:rPr>
              <a:t>ᐊᑐᒐᒃᓴᑦ</a:t>
            </a:r>
            <a:r>
              <a:rPr lang="en-CA" sz="2800" dirty="0" smtClean="0">
                <a:latin typeface="Pigiarniq" pitchFamily="34" charset="0"/>
              </a:rPr>
              <a:t> Doris-Madrid-ᒥ</a:t>
            </a:r>
            <a:endParaRPr lang="en-US" sz="2800" dirty="0"/>
          </a:p>
        </p:txBody>
      </p:sp>
      <p:sp>
        <p:nvSpPr>
          <p:cNvPr id="6" name="Slide Number Placeholder 5"/>
          <p:cNvSpPr>
            <a:spLocks noGrp="1"/>
          </p:cNvSpPr>
          <p:nvPr>
            <p:ph type="sldNum" sz="quarter" idx="12"/>
          </p:nvPr>
        </p:nvSpPr>
        <p:spPr/>
        <p:txBody>
          <a:bodyPr/>
          <a:lstStyle/>
          <a:p>
            <a:fld id="{438B63EE-32D6-41CD-8D0F-F766A6E153A6}" type="slidenum">
              <a:rPr lang="en-US" smtClean="0"/>
              <a:pPr/>
              <a:t>5</a:t>
            </a:fld>
            <a:endParaRPr lang="en-US"/>
          </a:p>
        </p:txBody>
      </p:sp>
      <p:graphicFrame>
        <p:nvGraphicFramePr>
          <p:cNvPr id="10" name="Content Placeholder 9"/>
          <p:cNvGraphicFramePr>
            <a:graphicFrameLocks noGrp="1"/>
          </p:cNvGraphicFramePr>
          <p:nvPr>
            <p:ph idx="1"/>
            <p:extLst>
              <p:ext uri="{D42A27DB-BD31-4B8C-83A1-F6EECF244321}">
                <p14:modId xmlns:p14="http://schemas.microsoft.com/office/powerpoint/2010/main" xmlns="" val="765135559"/>
              </p:ext>
            </p:extLst>
          </p:nvPr>
        </p:nvGraphicFramePr>
        <p:xfrm>
          <a:off x="909810" y="1937454"/>
          <a:ext cx="7378700" cy="3817366"/>
        </p:xfrm>
        <a:graphic>
          <a:graphicData uri="http://schemas.openxmlformats.org/drawingml/2006/table">
            <a:tbl>
              <a:tblPr firstRow="1" firstCol="1" bandRow="1">
                <a:tableStyleId>{5C22544A-7EE6-4342-B048-85BDC9FD1C3A}</a:tableStyleId>
              </a:tblPr>
              <a:tblGrid>
                <a:gridCol w="1054100">
                  <a:extLst>
                    <a:ext uri="{9D8B030D-6E8A-4147-A177-3AD203B41FA5}">
                      <a16:colId xmlns:a16="http://schemas.microsoft.com/office/drawing/2014/main" xmlns="" val="1789595672"/>
                    </a:ext>
                  </a:extLst>
                </a:gridCol>
                <a:gridCol w="1054100">
                  <a:extLst>
                    <a:ext uri="{9D8B030D-6E8A-4147-A177-3AD203B41FA5}">
                      <a16:colId xmlns:a16="http://schemas.microsoft.com/office/drawing/2014/main" xmlns="" val="3559357122"/>
                    </a:ext>
                  </a:extLst>
                </a:gridCol>
                <a:gridCol w="1054100">
                  <a:extLst>
                    <a:ext uri="{9D8B030D-6E8A-4147-A177-3AD203B41FA5}">
                      <a16:colId xmlns:a16="http://schemas.microsoft.com/office/drawing/2014/main" xmlns="" val="3475351463"/>
                    </a:ext>
                  </a:extLst>
                </a:gridCol>
                <a:gridCol w="1054100">
                  <a:extLst>
                    <a:ext uri="{9D8B030D-6E8A-4147-A177-3AD203B41FA5}">
                      <a16:colId xmlns:a16="http://schemas.microsoft.com/office/drawing/2014/main" xmlns="" val="2560218045"/>
                    </a:ext>
                  </a:extLst>
                </a:gridCol>
                <a:gridCol w="1054100">
                  <a:extLst>
                    <a:ext uri="{9D8B030D-6E8A-4147-A177-3AD203B41FA5}">
                      <a16:colId xmlns:a16="http://schemas.microsoft.com/office/drawing/2014/main" xmlns="" val="2861493595"/>
                    </a:ext>
                  </a:extLst>
                </a:gridCol>
                <a:gridCol w="1054100">
                  <a:extLst>
                    <a:ext uri="{9D8B030D-6E8A-4147-A177-3AD203B41FA5}">
                      <a16:colId xmlns:a16="http://schemas.microsoft.com/office/drawing/2014/main" xmlns="" val="3952322210"/>
                    </a:ext>
                  </a:extLst>
                </a:gridCol>
                <a:gridCol w="1054100">
                  <a:extLst>
                    <a:ext uri="{9D8B030D-6E8A-4147-A177-3AD203B41FA5}">
                      <a16:colId xmlns:a16="http://schemas.microsoft.com/office/drawing/2014/main" xmlns="" val="1300326079"/>
                    </a:ext>
                  </a:extLst>
                </a:gridCol>
              </a:tblGrid>
              <a:tr h="200025">
                <a:tc>
                  <a:txBody>
                    <a:bodyPr/>
                    <a:lstStyle/>
                    <a:p>
                      <a:pPr marL="0" marR="0" algn="ctr">
                        <a:lnSpc>
                          <a:spcPct val="107000"/>
                        </a:lnSpc>
                        <a:spcBef>
                          <a:spcPts val="0"/>
                        </a:spcBef>
                        <a:spcAft>
                          <a:spcPts val="0"/>
                        </a:spcAft>
                      </a:pPr>
                      <a:r>
                        <a:rPr lang="en-US" sz="1000" dirty="0" smtClean="0">
                          <a:effectLst/>
                        </a:rPr>
                        <a:t>Tranche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KIA % </a:t>
                      </a:r>
                      <a:endParaRPr lang="en-US" sz="1100">
                        <a:effectLst/>
                      </a:endParaRPr>
                    </a:p>
                    <a:p>
                      <a:pPr marL="0" marR="0" algn="ctr">
                        <a:lnSpc>
                          <a:spcPct val="107000"/>
                        </a:lnSpc>
                        <a:spcBef>
                          <a:spcPts val="0"/>
                        </a:spcBef>
                        <a:spcAft>
                          <a:spcPts val="0"/>
                        </a:spcAft>
                      </a:pPr>
                      <a:r>
                        <a:rPr lang="en-US" sz="1000">
                          <a:effectLst/>
                        </a:rPr>
                        <a:t> of Sub-Total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KIA $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CIRNA %</a:t>
                      </a:r>
                      <a:endParaRPr lang="en-US" sz="1100">
                        <a:effectLst/>
                      </a:endParaRPr>
                    </a:p>
                    <a:p>
                      <a:pPr marL="0" marR="0" algn="ctr">
                        <a:lnSpc>
                          <a:spcPct val="107000"/>
                        </a:lnSpc>
                        <a:spcBef>
                          <a:spcPts val="0"/>
                        </a:spcBef>
                        <a:spcAft>
                          <a:spcPts val="0"/>
                        </a:spcAft>
                      </a:pPr>
                      <a:r>
                        <a:rPr lang="en-US" sz="1000">
                          <a:effectLst/>
                        </a:rPr>
                        <a:t>of Sub-Total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CIRNA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Sub-Total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Sub-Total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380155702"/>
                  </a:ext>
                </a:extLst>
              </a:tr>
              <a:tr h="342900">
                <a:tc>
                  <a:txBody>
                    <a:bodyPr/>
                    <a:lstStyle/>
                    <a:p>
                      <a:pPr marL="0" marR="0" algn="ctr">
                        <a:lnSpc>
                          <a:spcPct val="107000"/>
                        </a:lnSpc>
                        <a:spcBef>
                          <a:spcPts val="0"/>
                        </a:spcBef>
                        <a:spcAft>
                          <a:spcPts val="0"/>
                        </a:spcAft>
                      </a:pPr>
                      <a:r>
                        <a:rPr lang="en-US" sz="1000" dirty="0" smtClean="0">
                          <a:effectLst/>
                        </a:rPr>
                        <a:t>Phase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40.2%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$24,600,961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$6,705,192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$31,306,153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51.2%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242630837"/>
                  </a:ext>
                </a:extLst>
              </a:tr>
              <a:tr h="200025">
                <a:tc>
                  <a:txBody>
                    <a:bodyPr/>
                    <a:lstStyle/>
                    <a:p>
                      <a:pPr marL="0" marR="0" algn="ctr">
                        <a:lnSpc>
                          <a:spcPct val="107000"/>
                        </a:lnSpc>
                        <a:spcBef>
                          <a:spcPts val="0"/>
                        </a:spcBef>
                        <a:spcAft>
                          <a:spcPts val="0"/>
                        </a:spcAft>
                      </a:pPr>
                      <a:r>
                        <a:rPr lang="en-US" sz="1000" dirty="0" smtClean="0">
                          <a:effectLst/>
                        </a:rPr>
                        <a:t>Roberts Bay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$486,065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$18,347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$504,412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309641721"/>
                  </a:ext>
                </a:extLst>
              </a:tr>
              <a:tr h="200025">
                <a:tc>
                  <a:txBody>
                    <a:bodyPr/>
                    <a:lstStyle/>
                    <a:p>
                      <a:pPr marL="0" marR="0" algn="ctr">
                        <a:lnSpc>
                          <a:spcPct val="107000"/>
                        </a:lnSpc>
                        <a:spcBef>
                          <a:spcPts val="0"/>
                        </a:spcBef>
                        <a:spcAft>
                          <a:spcPts val="0"/>
                        </a:spcAft>
                      </a:pPr>
                      <a:r>
                        <a:rPr lang="en-US" sz="1000" dirty="0" smtClean="0">
                          <a:effectLst/>
                        </a:rPr>
                        <a:t>Boston All-Weather Road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$588,867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$588,867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984142834"/>
                  </a:ext>
                </a:extLst>
              </a:tr>
              <a:tr h="200025">
                <a:tc>
                  <a:txBody>
                    <a:bodyPr/>
                    <a:lstStyle/>
                    <a:p>
                      <a:pPr marL="0" marR="0" algn="ctr">
                        <a:lnSpc>
                          <a:spcPct val="107000"/>
                        </a:lnSpc>
                        <a:spcBef>
                          <a:spcPts val="0"/>
                        </a:spcBef>
                        <a:spcAft>
                          <a:spcPts val="0"/>
                        </a:spcAft>
                      </a:pPr>
                      <a:r>
                        <a:rPr lang="en-US" sz="1000" dirty="0" smtClean="0">
                          <a:effectLst/>
                        </a:rPr>
                        <a:t>Wind Turbines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8.0%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$4,863,440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$4,863,440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8.0%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175945065"/>
                  </a:ext>
                </a:extLst>
              </a:tr>
              <a:tr h="200025">
                <a:tc>
                  <a:txBody>
                    <a:bodyPr/>
                    <a:lstStyle/>
                    <a:p>
                      <a:pPr marL="0" marR="0" algn="ctr">
                        <a:lnSpc>
                          <a:spcPct val="107000"/>
                        </a:lnSpc>
                        <a:spcBef>
                          <a:spcPts val="0"/>
                        </a:spcBef>
                        <a:spcAft>
                          <a:spcPts val="0"/>
                        </a:spcAft>
                      </a:pPr>
                      <a:r>
                        <a:rPr lang="en-US" sz="1000" dirty="0" smtClean="0">
                          <a:effectLst/>
                        </a:rPr>
                        <a:t>Madrid North Earthworks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$133,800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$133,800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43828715"/>
                  </a:ext>
                </a:extLst>
              </a:tr>
              <a:tr h="200025">
                <a:tc>
                  <a:txBody>
                    <a:bodyPr/>
                    <a:lstStyle/>
                    <a:p>
                      <a:pPr marL="0" marR="0" algn="ctr">
                        <a:lnSpc>
                          <a:spcPct val="107000"/>
                        </a:lnSpc>
                        <a:spcBef>
                          <a:spcPts val="0"/>
                        </a:spcBef>
                        <a:spcAft>
                          <a:spcPts val="0"/>
                        </a:spcAft>
                      </a:pPr>
                      <a:r>
                        <a:rPr lang="en-US" sz="1000" dirty="0" smtClean="0">
                          <a:effectLst/>
                        </a:rPr>
                        <a:t>Madrid South</a:t>
                      </a:r>
                      <a:r>
                        <a:rPr lang="en-US" sz="1000" baseline="0" dirty="0" smtClean="0">
                          <a:effectLst/>
                        </a:rPr>
                        <a:t> Earthworks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$41,042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$41,042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656806802"/>
                  </a:ext>
                </a:extLst>
              </a:tr>
              <a:tr h="200025">
                <a:tc>
                  <a:txBody>
                    <a:bodyPr/>
                    <a:lstStyle/>
                    <a:p>
                      <a:pPr marL="0" marR="0" algn="ctr">
                        <a:lnSpc>
                          <a:spcPct val="107000"/>
                        </a:lnSpc>
                        <a:spcBef>
                          <a:spcPts val="0"/>
                        </a:spcBef>
                        <a:spcAft>
                          <a:spcPts val="0"/>
                        </a:spcAft>
                      </a:pPr>
                      <a:r>
                        <a:rPr lang="en-US" sz="1000" dirty="0" smtClean="0">
                          <a:effectLst/>
                        </a:rPr>
                        <a:t>Madrid North Buildings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3.3%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$2,044,069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2.8%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$1,682,576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$3,726,645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6.1%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644477641"/>
                  </a:ext>
                </a:extLst>
              </a:tr>
              <a:tr h="200025">
                <a:tc>
                  <a:txBody>
                    <a:bodyPr/>
                    <a:lstStyle/>
                    <a:p>
                      <a:pPr marL="0" marR="0" algn="ctr">
                        <a:lnSpc>
                          <a:spcPct val="107000"/>
                        </a:lnSpc>
                        <a:spcBef>
                          <a:spcPts val="0"/>
                        </a:spcBef>
                        <a:spcAft>
                          <a:spcPts val="0"/>
                        </a:spcAft>
                      </a:pPr>
                      <a:r>
                        <a:rPr lang="en-US" sz="1000" dirty="0" smtClean="0">
                          <a:effectLst/>
                        </a:rPr>
                        <a:t>Madrid South Buildings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$810,632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$185,459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$996,091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559270990"/>
                  </a:ext>
                </a:extLst>
              </a:tr>
              <a:tr h="200025">
                <a:tc>
                  <a:txBody>
                    <a:bodyPr/>
                    <a:lstStyle/>
                    <a:p>
                      <a:pPr marL="0" marR="0" algn="ctr">
                        <a:lnSpc>
                          <a:spcPct val="107000"/>
                        </a:lnSpc>
                        <a:spcBef>
                          <a:spcPts val="0"/>
                        </a:spcBef>
                        <a:spcAft>
                          <a:spcPts val="0"/>
                        </a:spcAft>
                      </a:pPr>
                      <a:r>
                        <a:rPr lang="en-US" sz="1000" dirty="0" smtClean="0">
                          <a:effectLst/>
                        </a:rPr>
                        <a:t>Tailings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29.7%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$18,164,740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$550,686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$18,715,426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30.6%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702182261"/>
                  </a:ext>
                </a:extLst>
              </a:tr>
              <a:tr h="200025">
                <a:tc>
                  <a:txBody>
                    <a:bodyPr/>
                    <a:lstStyle/>
                    <a:p>
                      <a:pPr>
                        <a:lnSpc>
                          <a:spcPct val="107000"/>
                        </a:lnSpc>
                      </a:pPr>
                      <a:r>
                        <a:rPr lang="en-US" sz="1100" dirty="0" smtClean="0">
                          <a:effectLst/>
                          <a:latin typeface="Calibri" panose="020F0502020204030204" pitchFamily="34" charset="0"/>
                        </a:rPr>
                        <a:t>Madrid North Mining</a:t>
                      </a:r>
                      <a:endParaRPr lang="en-US" sz="1100" dirty="0">
                        <a:effectLst/>
                        <a:latin typeface="Calibri" panose="020F0502020204030204" pitchFamily="34" charset="0"/>
                      </a:endParaRPr>
                    </a:p>
                  </a:txBody>
                  <a:tcPr marL="68580" marR="68580" marT="0" marB="0" anchor="ctr"/>
                </a:tc>
                <a:tc>
                  <a:txBody>
                    <a:bodyPr/>
                    <a:lstStyle/>
                    <a:p>
                      <a:pPr algn="ctr">
                        <a:lnSpc>
                          <a:spcPct val="107000"/>
                        </a:lnSpc>
                      </a:pPr>
                      <a:r>
                        <a:rPr lang="en-US" sz="1100" dirty="0" smtClean="0">
                          <a:effectLst/>
                          <a:latin typeface="Calibri" panose="020F0502020204030204" pitchFamily="34" charset="0"/>
                        </a:rPr>
                        <a:t>0.3%</a:t>
                      </a:r>
                      <a:endParaRPr lang="en-US" sz="1100" dirty="0">
                        <a:effectLst/>
                        <a:latin typeface="Calibri" panose="020F0502020204030204" pitchFamily="34" charset="0"/>
                      </a:endParaRPr>
                    </a:p>
                  </a:txBody>
                  <a:tcPr marL="68580" marR="68580" marT="0" marB="0" anchor="ctr"/>
                </a:tc>
                <a:tc>
                  <a:txBody>
                    <a:bodyPr/>
                    <a:lstStyle/>
                    <a:p>
                      <a:pPr algn="ctr">
                        <a:lnSpc>
                          <a:spcPct val="107000"/>
                        </a:lnSpc>
                      </a:pPr>
                      <a:r>
                        <a:rPr lang="en-US" sz="1100" dirty="0" smtClean="0">
                          <a:effectLst/>
                          <a:latin typeface="Calibri" panose="020F0502020204030204" pitchFamily="34" charset="0"/>
                        </a:rPr>
                        <a:t>$160,717</a:t>
                      </a:r>
                      <a:endParaRPr lang="en-US" sz="1100" dirty="0">
                        <a:effectLst/>
                        <a:latin typeface="Calibri" panose="020F0502020204030204" pitchFamily="34" charset="0"/>
                      </a:endParaRPr>
                    </a:p>
                  </a:txBody>
                  <a:tcPr marL="68580" marR="68580" marT="0" marB="0" anchor="ctr"/>
                </a:tc>
                <a:tc>
                  <a:txBody>
                    <a:bodyPr/>
                    <a:lstStyle/>
                    <a:p>
                      <a:pPr algn="ctr">
                        <a:lnSpc>
                          <a:spcPct val="107000"/>
                        </a:lnSpc>
                      </a:pPr>
                      <a:r>
                        <a:rPr lang="en-US" sz="1100" dirty="0" smtClean="0">
                          <a:effectLst/>
                          <a:latin typeface="Calibri" panose="020F0502020204030204" pitchFamily="34" charset="0"/>
                        </a:rPr>
                        <a:t>0.0%</a:t>
                      </a:r>
                      <a:endParaRPr lang="en-US" sz="1100" dirty="0">
                        <a:effectLst/>
                        <a:latin typeface="Calibri" panose="020F0502020204030204" pitchFamily="34" charset="0"/>
                      </a:endParaRPr>
                    </a:p>
                  </a:txBody>
                  <a:tcPr marL="68580" marR="68580" marT="0" marB="0" anchor="ctr"/>
                </a:tc>
                <a:tc>
                  <a:txBody>
                    <a:bodyPr/>
                    <a:lstStyle/>
                    <a:p>
                      <a:pPr algn="ctr">
                        <a:lnSpc>
                          <a:spcPct val="107000"/>
                        </a:lnSpc>
                      </a:pPr>
                      <a:r>
                        <a:rPr lang="en-US" sz="1100" dirty="0" smtClean="0">
                          <a:effectLst/>
                          <a:latin typeface="Calibri" panose="020F0502020204030204" pitchFamily="34" charset="0"/>
                        </a:rPr>
                        <a:t>$5,843</a:t>
                      </a:r>
                      <a:endParaRPr lang="en-US" sz="1100" dirty="0">
                        <a:effectLst/>
                        <a:latin typeface="Calibri" panose="020F0502020204030204" pitchFamily="34" charset="0"/>
                      </a:endParaRPr>
                    </a:p>
                  </a:txBody>
                  <a:tcPr marL="68580" marR="68580" marT="0" marB="0" anchor="ctr"/>
                </a:tc>
                <a:tc>
                  <a:txBody>
                    <a:bodyPr/>
                    <a:lstStyle/>
                    <a:p>
                      <a:pPr algn="ctr">
                        <a:lnSpc>
                          <a:spcPct val="107000"/>
                        </a:lnSpc>
                      </a:pPr>
                      <a:r>
                        <a:rPr lang="en-US" sz="1100" dirty="0" smtClean="0">
                          <a:effectLst/>
                          <a:latin typeface="Calibri" panose="020F0502020204030204" pitchFamily="34" charset="0"/>
                        </a:rPr>
                        <a:t>$166,560</a:t>
                      </a:r>
                      <a:endParaRPr lang="en-US" sz="1100" dirty="0">
                        <a:effectLst/>
                        <a:latin typeface="Calibri" panose="020F0502020204030204" pitchFamily="34" charset="0"/>
                      </a:endParaRPr>
                    </a:p>
                  </a:txBody>
                  <a:tcPr marL="68580" marR="68580" marT="0" marB="0" anchor="ctr"/>
                </a:tc>
                <a:tc>
                  <a:txBody>
                    <a:bodyPr/>
                    <a:lstStyle/>
                    <a:p>
                      <a:pPr algn="ctr">
                        <a:lnSpc>
                          <a:spcPct val="107000"/>
                        </a:lnSpc>
                      </a:pPr>
                      <a:r>
                        <a:rPr lang="en-US" sz="1100" dirty="0" smtClean="0">
                          <a:effectLst/>
                          <a:latin typeface="Calibri" panose="020F0502020204030204" pitchFamily="34" charset="0"/>
                        </a:rPr>
                        <a:t>0.3%</a:t>
                      </a:r>
                      <a:endParaRPr lang="en-US" sz="1100" dirty="0">
                        <a:effectLst/>
                        <a:latin typeface="Calibri" panose="020F0502020204030204" pitchFamily="34" charset="0"/>
                      </a:endParaRPr>
                    </a:p>
                  </a:txBody>
                  <a:tcPr marL="68580" marR="68580" marT="0" marB="0" anchor="ctr"/>
                </a:tc>
                <a:extLst>
                  <a:ext uri="{0D108BD9-81ED-4DB2-BD59-A6C34878D82A}">
                    <a16:rowId xmlns:a16="http://schemas.microsoft.com/office/drawing/2014/main" xmlns="" val="497089829"/>
                  </a:ext>
                </a:extLst>
              </a:tr>
              <a:tr h="200025">
                <a:tc>
                  <a:txBody>
                    <a:bodyPr/>
                    <a:lstStyle/>
                    <a:p>
                      <a:pPr>
                        <a:lnSpc>
                          <a:spcPct val="107000"/>
                        </a:lnSpc>
                      </a:pPr>
                      <a:r>
                        <a:rPr lang="en-US" sz="1100" dirty="0" smtClean="0">
                          <a:effectLst/>
                          <a:latin typeface="Calibri" panose="020F0502020204030204" pitchFamily="34" charset="0"/>
                        </a:rPr>
                        <a:t>Madrid South Mining</a:t>
                      </a:r>
                      <a:endParaRPr lang="en-US" sz="1100" dirty="0">
                        <a:effectLst/>
                        <a:latin typeface="Calibri" panose="020F0502020204030204" pitchFamily="34" charset="0"/>
                      </a:endParaRPr>
                    </a:p>
                  </a:txBody>
                  <a:tcPr marL="68580" marR="68580" marT="0" marB="0" anchor="ctr"/>
                </a:tc>
                <a:tc>
                  <a:txBody>
                    <a:bodyPr/>
                    <a:lstStyle/>
                    <a:p>
                      <a:pPr algn="ctr">
                        <a:lnSpc>
                          <a:spcPct val="107000"/>
                        </a:lnSpc>
                      </a:pPr>
                      <a:r>
                        <a:rPr lang="en-US" sz="1100" dirty="0" smtClean="0">
                          <a:effectLst/>
                          <a:latin typeface="Calibri" panose="020F0502020204030204" pitchFamily="34" charset="0"/>
                        </a:rPr>
                        <a:t>0.2%</a:t>
                      </a:r>
                      <a:endParaRPr lang="en-US" sz="1100" dirty="0">
                        <a:effectLst/>
                        <a:latin typeface="Calibri" panose="020F0502020204030204" pitchFamily="34" charset="0"/>
                      </a:endParaRPr>
                    </a:p>
                  </a:txBody>
                  <a:tcPr marL="68580" marR="68580" marT="0" marB="0" anchor="ctr"/>
                </a:tc>
                <a:tc>
                  <a:txBody>
                    <a:bodyPr/>
                    <a:lstStyle/>
                    <a:p>
                      <a:pPr algn="ctr">
                        <a:lnSpc>
                          <a:spcPct val="107000"/>
                        </a:lnSpc>
                      </a:pPr>
                      <a:r>
                        <a:rPr lang="en-US" sz="1100" dirty="0" smtClean="0">
                          <a:effectLst/>
                          <a:latin typeface="Calibri" panose="020F0502020204030204" pitchFamily="34" charset="0"/>
                        </a:rPr>
                        <a:t>$126,318</a:t>
                      </a:r>
                      <a:endParaRPr lang="en-US" sz="1100" dirty="0">
                        <a:effectLst/>
                        <a:latin typeface="Calibri" panose="020F0502020204030204" pitchFamily="34" charset="0"/>
                      </a:endParaRPr>
                    </a:p>
                  </a:txBody>
                  <a:tcPr marL="68580" marR="68580" marT="0" marB="0" anchor="ctr"/>
                </a:tc>
                <a:tc>
                  <a:txBody>
                    <a:bodyPr/>
                    <a:lstStyle/>
                    <a:p>
                      <a:pPr algn="ctr">
                        <a:lnSpc>
                          <a:spcPct val="107000"/>
                        </a:lnSpc>
                      </a:pPr>
                      <a:r>
                        <a:rPr lang="en-US" sz="1100" dirty="0" smtClean="0">
                          <a:effectLst/>
                          <a:latin typeface="Calibri" panose="020F0502020204030204" pitchFamily="34" charset="0"/>
                        </a:rPr>
                        <a:t>0.0%</a:t>
                      </a:r>
                      <a:endParaRPr lang="en-US" sz="1100" dirty="0">
                        <a:effectLst/>
                        <a:latin typeface="Calibri" panose="020F0502020204030204" pitchFamily="34" charset="0"/>
                      </a:endParaRPr>
                    </a:p>
                  </a:txBody>
                  <a:tcPr marL="68580" marR="68580" marT="0" marB="0" anchor="ctr"/>
                </a:tc>
                <a:tc>
                  <a:txBody>
                    <a:bodyPr/>
                    <a:lstStyle/>
                    <a:p>
                      <a:pPr algn="ctr">
                        <a:lnSpc>
                          <a:spcPct val="107000"/>
                        </a:lnSpc>
                      </a:pPr>
                      <a:r>
                        <a:rPr lang="en-US" sz="1100" dirty="0" smtClean="0">
                          <a:effectLst/>
                          <a:latin typeface="Calibri" panose="020F0502020204030204" pitchFamily="34" charset="0"/>
                        </a:rPr>
                        <a:t>$5,843</a:t>
                      </a:r>
                      <a:endParaRPr lang="en-US" sz="1100" dirty="0">
                        <a:effectLst/>
                        <a:latin typeface="Calibri" panose="020F0502020204030204" pitchFamily="34" charset="0"/>
                      </a:endParaRPr>
                    </a:p>
                  </a:txBody>
                  <a:tcPr marL="68580" marR="68580" marT="0" marB="0" anchor="ctr"/>
                </a:tc>
                <a:tc>
                  <a:txBody>
                    <a:bodyPr/>
                    <a:lstStyle/>
                    <a:p>
                      <a:pPr algn="ctr">
                        <a:lnSpc>
                          <a:spcPct val="107000"/>
                        </a:lnSpc>
                      </a:pPr>
                      <a:r>
                        <a:rPr lang="en-US" sz="1100" dirty="0" smtClean="0">
                          <a:effectLst/>
                          <a:latin typeface="Calibri" panose="020F0502020204030204" pitchFamily="34" charset="0"/>
                        </a:rPr>
                        <a:t>$132,161</a:t>
                      </a:r>
                      <a:endParaRPr lang="en-US" sz="1100" dirty="0">
                        <a:effectLst/>
                        <a:latin typeface="Calibri" panose="020F0502020204030204" pitchFamily="34" charset="0"/>
                      </a:endParaRPr>
                    </a:p>
                  </a:txBody>
                  <a:tcPr marL="68580" marR="68580" marT="0" marB="0" anchor="ctr"/>
                </a:tc>
                <a:tc>
                  <a:txBody>
                    <a:bodyPr/>
                    <a:lstStyle/>
                    <a:p>
                      <a:pPr algn="ctr">
                        <a:lnSpc>
                          <a:spcPct val="107000"/>
                        </a:lnSpc>
                      </a:pPr>
                      <a:r>
                        <a:rPr lang="en-US" sz="1100" dirty="0" smtClean="0">
                          <a:effectLst/>
                          <a:latin typeface="Calibri" panose="020F0502020204030204" pitchFamily="34" charset="0"/>
                        </a:rPr>
                        <a:t>0.2%</a:t>
                      </a:r>
                      <a:endParaRPr lang="en-US" sz="1100" dirty="0">
                        <a:effectLst/>
                        <a:latin typeface="Calibri" panose="020F0502020204030204" pitchFamily="34" charset="0"/>
                      </a:endParaRPr>
                    </a:p>
                  </a:txBody>
                  <a:tcPr marL="68580" marR="68580" marT="0" marB="0" anchor="ctr"/>
                </a:tc>
                <a:extLst>
                  <a:ext uri="{0D108BD9-81ED-4DB2-BD59-A6C34878D82A}">
                    <a16:rowId xmlns:a16="http://schemas.microsoft.com/office/drawing/2014/main" xmlns="" val="118724144"/>
                  </a:ext>
                </a:extLst>
              </a:tr>
              <a:tr h="200025">
                <a:tc>
                  <a:txBody>
                    <a:bodyPr/>
                    <a:lstStyle/>
                    <a:p>
                      <a:pPr marL="0" marR="0" algn="ctr">
                        <a:lnSpc>
                          <a:spcPct val="107000"/>
                        </a:lnSpc>
                        <a:spcBef>
                          <a:spcPts val="0"/>
                        </a:spcBef>
                        <a:spcAft>
                          <a:spcPts val="0"/>
                        </a:spcAft>
                      </a:pPr>
                      <a:r>
                        <a:rPr lang="en-US" sz="10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85%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$52,020,651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$9,153,946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$61,174,597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100%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999835381"/>
                  </a:ext>
                </a:extLst>
              </a:tr>
            </a:tbl>
          </a:graphicData>
        </a:graphic>
      </p:graphicFrame>
    </p:spTree>
    <p:extLst>
      <p:ext uri="{BB962C8B-B14F-4D97-AF65-F5344CB8AC3E}">
        <p14:creationId xmlns:p14="http://schemas.microsoft.com/office/powerpoint/2010/main" xmlns="" val="6006173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sz="2800" dirty="0" err="1" smtClean="0">
                <a:latin typeface="Pigiarniq" pitchFamily="34" charset="0"/>
              </a:rPr>
              <a:t>ᐊᕕᒃᑐᖅᑕᐅᓯᒪᓗᑎᒃ</a:t>
            </a:r>
            <a:r>
              <a:rPr lang="en-CA" sz="2800" dirty="0" smtClean="0">
                <a:latin typeface="Pigiarniq" pitchFamily="34" charset="0"/>
              </a:rPr>
              <a:t> </a:t>
            </a:r>
            <a:r>
              <a:rPr lang="en-CA" sz="2800" dirty="0" err="1" smtClean="0">
                <a:latin typeface="Pigiarniq" pitchFamily="34" charset="0"/>
              </a:rPr>
              <a:t>ᐊᑐᖅᑕᐅᒐᔭᖅᑐᑦ</a:t>
            </a:r>
            <a:r>
              <a:rPr lang="en-CA" sz="2800" dirty="0" smtClean="0">
                <a:latin typeface="Pigiarniq" pitchFamily="34" charset="0"/>
              </a:rPr>
              <a:t> </a:t>
            </a:r>
            <a:r>
              <a:rPr lang="en-CA" sz="2800" dirty="0" err="1" smtClean="0">
                <a:latin typeface="Pigiarniq" pitchFamily="34" charset="0"/>
              </a:rPr>
              <a:t>ᑐᖅᑯᑕᐅᒐᔭᕐᓂᖏᑦ</a:t>
            </a:r>
            <a:r>
              <a:rPr lang="en-CA" sz="2800" dirty="0" smtClean="0">
                <a:latin typeface="Pigiarniq" pitchFamily="34" charset="0"/>
              </a:rPr>
              <a:t> </a:t>
            </a:r>
            <a:r>
              <a:rPr lang="en-CA" sz="2800" dirty="0" err="1" smtClean="0">
                <a:latin typeface="Pigiarniq" pitchFamily="34" charset="0"/>
              </a:rPr>
              <a:t>ᐃᓄᐃᑦ</a:t>
            </a:r>
            <a:r>
              <a:rPr lang="en-CA" sz="2800" dirty="0" smtClean="0">
                <a:latin typeface="Pigiarniq" pitchFamily="34" charset="0"/>
              </a:rPr>
              <a:t> </a:t>
            </a:r>
            <a:r>
              <a:rPr lang="en-CA" sz="2800" dirty="0" err="1" smtClean="0">
                <a:latin typeface="Pigiarniq" pitchFamily="34" charset="0"/>
              </a:rPr>
              <a:t>ᓄᓇᖁᑎᖏᑕ</a:t>
            </a:r>
            <a:r>
              <a:rPr lang="en-CA" sz="2800" dirty="0" smtClean="0">
                <a:latin typeface="Pigiarniq" pitchFamily="34" charset="0"/>
              </a:rPr>
              <a:t> </a:t>
            </a:r>
            <a:r>
              <a:rPr lang="en-CA" sz="2800" dirty="0" err="1" smtClean="0">
                <a:latin typeface="Pigiarniq" pitchFamily="34" charset="0"/>
              </a:rPr>
              <a:t>ᐃᓗᐊᓂ</a:t>
            </a:r>
            <a:r>
              <a:rPr lang="en-CA" sz="2800" dirty="0" smtClean="0">
                <a:latin typeface="Pigiarniq" pitchFamily="34" charset="0"/>
              </a:rPr>
              <a:t> </a:t>
            </a:r>
            <a:r>
              <a:rPr lang="en-CA" sz="2800" dirty="0" err="1" smtClean="0">
                <a:latin typeface="Pigiarniq" pitchFamily="34" charset="0"/>
              </a:rPr>
              <a:t>ᐊᒻᒪᓗ</a:t>
            </a:r>
            <a:r>
              <a:rPr lang="en-CA" sz="2800" dirty="0" smtClean="0">
                <a:latin typeface="Pigiarniq" pitchFamily="34" charset="0"/>
              </a:rPr>
              <a:t> </a:t>
            </a:r>
            <a:r>
              <a:rPr lang="en-CA" sz="2800" dirty="0" err="1" smtClean="0">
                <a:latin typeface="Pigiarniq" pitchFamily="34" charset="0"/>
              </a:rPr>
              <a:t>ᒐᕙᒪᒃᑯᑦ</a:t>
            </a:r>
            <a:r>
              <a:rPr lang="en-CA" sz="2800" dirty="0" smtClean="0">
                <a:latin typeface="Pigiarniq" pitchFamily="34" charset="0"/>
              </a:rPr>
              <a:t> </a:t>
            </a:r>
            <a:r>
              <a:rPr lang="en-CA" sz="2800" dirty="0" err="1" smtClean="0">
                <a:latin typeface="Pigiarniq" pitchFamily="34" charset="0"/>
              </a:rPr>
              <a:t>ᓄᓇᖁᑎᖏᓐᓂ</a:t>
            </a:r>
            <a:r>
              <a:rPr lang="en-CA" sz="2800" dirty="0" smtClean="0">
                <a:latin typeface="Pigiarniq" pitchFamily="34" charset="0"/>
              </a:rPr>
              <a:t> </a:t>
            </a:r>
            <a:r>
              <a:rPr lang="en-CA" sz="2800" dirty="0" err="1" smtClean="0">
                <a:latin typeface="Pigiarniq" pitchFamily="34" charset="0"/>
              </a:rPr>
              <a:t>ᐃᒪᖁᑎᖏᓐᓂᓗ</a:t>
            </a:r>
            <a:endParaRPr lang="en-US" sz="2800" dirty="0">
              <a:latin typeface="Pigiarniq" pitchFamily="34" charset="0"/>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pPr/>
              <a:t>6</a:t>
            </a:fld>
            <a:endParaRPr lang="en-US"/>
          </a:p>
        </p:txBody>
      </p:sp>
      <p:graphicFrame>
        <p:nvGraphicFramePr>
          <p:cNvPr id="10" name="Content Placeholder 9"/>
          <p:cNvGraphicFramePr>
            <a:graphicFrameLocks noGrp="1"/>
          </p:cNvGraphicFramePr>
          <p:nvPr>
            <p:ph idx="1"/>
            <p:extLst>
              <p:ext uri="{D42A27DB-BD31-4B8C-83A1-F6EECF244321}">
                <p14:modId xmlns:p14="http://schemas.microsoft.com/office/powerpoint/2010/main" xmlns="" val="1110372664"/>
              </p:ext>
            </p:extLst>
          </p:nvPr>
        </p:nvGraphicFramePr>
        <p:xfrm>
          <a:off x="882650" y="2353913"/>
          <a:ext cx="7378700" cy="1669161"/>
        </p:xfrm>
        <a:graphic>
          <a:graphicData uri="http://schemas.openxmlformats.org/drawingml/2006/table">
            <a:tbl>
              <a:tblPr firstRow="1" firstCol="1" bandRow="1">
                <a:tableStyleId>{5C22544A-7EE6-4342-B048-85BDC9FD1C3A}</a:tableStyleId>
              </a:tblPr>
              <a:tblGrid>
                <a:gridCol w="1054100">
                  <a:extLst>
                    <a:ext uri="{9D8B030D-6E8A-4147-A177-3AD203B41FA5}">
                      <a16:colId xmlns:a16="http://schemas.microsoft.com/office/drawing/2014/main" xmlns="" val="1789595672"/>
                    </a:ext>
                  </a:extLst>
                </a:gridCol>
                <a:gridCol w="1054100">
                  <a:extLst>
                    <a:ext uri="{9D8B030D-6E8A-4147-A177-3AD203B41FA5}">
                      <a16:colId xmlns:a16="http://schemas.microsoft.com/office/drawing/2014/main" xmlns="" val="3559357122"/>
                    </a:ext>
                  </a:extLst>
                </a:gridCol>
                <a:gridCol w="1054100">
                  <a:extLst>
                    <a:ext uri="{9D8B030D-6E8A-4147-A177-3AD203B41FA5}">
                      <a16:colId xmlns:a16="http://schemas.microsoft.com/office/drawing/2014/main" xmlns="" val="3475351463"/>
                    </a:ext>
                  </a:extLst>
                </a:gridCol>
                <a:gridCol w="1054100">
                  <a:extLst>
                    <a:ext uri="{9D8B030D-6E8A-4147-A177-3AD203B41FA5}">
                      <a16:colId xmlns:a16="http://schemas.microsoft.com/office/drawing/2014/main" xmlns="" val="2560218045"/>
                    </a:ext>
                  </a:extLst>
                </a:gridCol>
                <a:gridCol w="1054100">
                  <a:extLst>
                    <a:ext uri="{9D8B030D-6E8A-4147-A177-3AD203B41FA5}">
                      <a16:colId xmlns:a16="http://schemas.microsoft.com/office/drawing/2014/main" xmlns="" val="2861493595"/>
                    </a:ext>
                  </a:extLst>
                </a:gridCol>
                <a:gridCol w="1054100">
                  <a:extLst>
                    <a:ext uri="{9D8B030D-6E8A-4147-A177-3AD203B41FA5}">
                      <a16:colId xmlns:a16="http://schemas.microsoft.com/office/drawing/2014/main" xmlns="" val="3952322210"/>
                    </a:ext>
                  </a:extLst>
                </a:gridCol>
                <a:gridCol w="1054100">
                  <a:extLst>
                    <a:ext uri="{9D8B030D-6E8A-4147-A177-3AD203B41FA5}">
                      <a16:colId xmlns:a16="http://schemas.microsoft.com/office/drawing/2014/main" xmlns="" val="1300326079"/>
                    </a:ext>
                  </a:extLst>
                </a:gridCol>
              </a:tblGrid>
              <a:tr h="200025">
                <a:tc>
                  <a:txBody>
                    <a:bodyPr/>
                    <a:lstStyle/>
                    <a:p>
                      <a:pPr marL="0" marR="0" algn="ctr">
                        <a:lnSpc>
                          <a:spcPct val="107000"/>
                        </a:lnSpc>
                        <a:spcBef>
                          <a:spcPts val="0"/>
                        </a:spcBef>
                        <a:spcAft>
                          <a:spcPts val="0"/>
                        </a:spcAft>
                      </a:pPr>
                      <a:r>
                        <a:rPr lang="en-US" sz="1000" dirty="0" smtClean="0">
                          <a:effectLst/>
                        </a:rPr>
                        <a:t>Tranche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KIA % </a:t>
                      </a:r>
                      <a:endParaRPr lang="en-US" sz="1100">
                        <a:effectLst/>
                      </a:endParaRPr>
                    </a:p>
                    <a:p>
                      <a:pPr marL="0" marR="0" algn="ctr">
                        <a:lnSpc>
                          <a:spcPct val="107000"/>
                        </a:lnSpc>
                        <a:spcBef>
                          <a:spcPts val="0"/>
                        </a:spcBef>
                        <a:spcAft>
                          <a:spcPts val="0"/>
                        </a:spcAft>
                      </a:pPr>
                      <a:r>
                        <a:rPr lang="en-US" sz="1000">
                          <a:effectLst/>
                        </a:rPr>
                        <a:t> of Sub-Total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KIA $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CIRNA %</a:t>
                      </a:r>
                      <a:endParaRPr lang="en-US" sz="1100">
                        <a:effectLst/>
                      </a:endParaRPr>
                    </a:p>
                    <a:p>
                      <a:pPr marL="0" marR="0" algn="ctr">
                        <a:lnSpc>
                          <a:spcPct val="107000"/>
                        </a:lnSpc>
                        <a:spcBef>
                          <a:spcPts val="0"/>
                        </a:spcBef>
                        <a:spcAft>
                          <a:spcPts val="0"/>
                        </a:spcAft>
                      </a:pPr>
                      <a:r>
                        <a:rPr lang="en-US" sz="1000">
                          <a:effectLst/>
                        </a:rPr>
                        <a:t>of Sub-Total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CIRNA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Sub-Total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Sub-Total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380155702"/>
                  </a:ext>
                </a:extLst>
              </a:tr>
              <a:tr h="342900">
                <a:tc>
                  <a:txBody>
                    <a:bodyPr/>
                    <a:lstStyle/>
                    <a:p>
                      <a:pPr marL="0" marR="0" algn="ctr">
                        <a:lnSpc>
                          <a:spcPct val="107000"/>
                        </a:lnSpc>
                        <a:spcBef>
                          <a:spcPts val="0"/>
                        </a:spcBef>
                        <a:spcAft>
                          <a:spcPts val="0"/>
                        </a:spcAft>
                      </a:pPr>
                      <a:r>
                        <a:rPr lang="en-US" sz="1000" dirty="0" smtClean="0">
                          <a:effectLst/>
                        </a:rPr>
                        <a:t>Mining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0.6%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$206,966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2.6%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$942,845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$1,149,811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3.1%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242630837"/>
                  </a:ext>
                </a:extLst>
              </a:tr>
              <a:tr h="200025">
                <a:tc>
                  <a:txBody>
                    <a:bodyPr/>
                    <a:lstStyle/>
                    <a:p>
                      <a:pPr marL="0" marR="0" algn="ctr">
                        <a:lnSpc>
                          <a:spcPct val="107000"/>
                        </a:lnSpc>
                        <a:spcBef>
                          <a:spcPts val="0"/>
                        </a:spcBef>
                        <a:spcAft>
                          <a:spcPts val="0"/>
                        </a:spcAft>
                      </a:pPr>
                      <a:r>
                        <a:rPr lang="en-US" sz="1000" dirty="0" smtClean="0">
                          <a:effectLst/>
                        </a:rPr>
                        <a:t>Tailings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0.2%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$59,418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67.1%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$24,652,310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$24,711,728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67.3%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309641721"/>
                  </a:ext>
                </a:extLst>
              </a:tr>
              <a:tr h="200025">
                <a:tc>
                  <a:txBody>
                    <a:bodyPr/>
                    <a:lstStyle/>
                    <a:p>
                      <a:pPr marL="0" marR="0" algn="ctr">
                        <a:lnSpc>
                          <a:spcPct val="107000"/>
                        </a:lnSpc>
                        <a:spcBef>
                          <a:spcPts val="0"/>
                        </a:spcBef>
                        <a:spcAft>
                          <a:spcPts val="0"/>
                        </a:spcAft>
                      </a:pPr>
                      <a:r>
                        <a:rPr lang="en-US" sz="1000" dirty="0" smtClean="0">
                          <a:effectLst/>
                        </a:rPr>
                        <a:t>Earthworks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$743,470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2.6%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$942,845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$1,686,315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4.6%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984142834"/>
                  </a:ext>
                </a:extLst>
              </a:tr>
              <a:tr h="200025">
                <a:tc>
                  <a:txBody>
                    <a:bodyPr/>
                    <a:lstStyle/>
                    <a:p>
                      <a:pPr marL="0" marR="0" algn="ctr">
                        <a:lnSpc>
                          <a:spcPct val="107000"/>
                        </a:lnSpc>
                        <a:spcBef>
                          <a:spcPts val="0"/>
                        </a:spcBef>
                        <a:spcAft>
                          <a:spcPts val="0"/>
                        </a:spcAft>
                      </a:pPr>
                      <a:r>
                        <a:rPr lang="en-US" sz="1000" dirty="0" smtClean="0">
                          <a:effectLst/>
                        </a:rPr>
                        <a:t>Buildings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20.5%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$7,530,662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4.5%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$1,634,104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$9,164,766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25.0%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175945065"/>
                  </a:ext>
                </a:extLst>
              </a:tr>
              <a:tr h="200025">
                <a:tc>
                  <a:txBody>
                    <a:bodyPr/>
                    <a:lstStyle/>
                    <a:p>
                      <a:pPr>
                        <a:lnSpc>
                          <a:spcPct val="107000"/>
                        </a:lnSpc>
                      </a:pPr>
                      <a:endParaRPr lang="en-US" sz="1100" dirty="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extLst>
                  <a:ext uri="{0D108BD9-81ED-4DB2-BD59-A6C34878D82A}">
                    <a16:rowId xmlns:a16="http://schemas.microsoft.com/office/drawing/2014/main" xmlns="" val="497089829"/>
                  </a:ext>
                </a:extLst>
              </a:tr>
              <a:tr h="200025">
                <a:tc>
                  <a:txBody>
                    <a:bodyPr/>
                    <a:lstStyle/>
                    <a:p>
                      <a:pPr marL="0" marR="0" algn="ctr">
                        <a:lnSpc>
                          <a:spcPct val="107000"/>
                        </a:lnSpc>
                        <a:spcBef>
                          <a:spcPts val="0"/>
                        </a:spcBef>
                        <a:spcAft>
                          <a:spcPts val="0"/>
                        </a:spcAft>
                      </a:pPr>
                      <a:r>
                        <a:rPr lang="en-US" sz="10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23.3%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$8,540,516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76.7%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$28,172,104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$36,712,620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100%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999835381"/>
                  </a:ext>
                </a:extLst>
              </a:tr>
            </a:tbl>
          </a:graphicData>
        </a:graphic>
      </p:graphicFrame>
    </p:spTree>
    <p:extLst>
      <p:ext uri="{BB962C8B-B14F-4D97-AF65-F5344CB8AC3E}">
        <p14:creationId xmlns:p14="http://schemas.microsoft.com/office/powerpoint/2010/main" xmlns="" val="35063752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2800" dirty="0" err="1" smtClean="0">
                <a:latin typeface="Pigiarniq" pitchFamily="34" charset="0"/>
              </a:rPr>
              <a:t>ᒪᓕᒐᖏᑦ</a:t>
            </a:r>
            <a:r>
              <a:rPr lang="en-CA" sz="2800" dirty="0" smtClean="0">
                <a:latin typeface="Pigiarniq" pitchFamily="34" charset="0"/>
              </a:rPr>
              <a:t> </a:t>
            </a:r>
            <a:r>
              <a:rPr lang="en-CA" sz="2800" dirty="0" err="1" smtClean="0">
                <a:latin typeface="Pigiarniq" pitchFamily="34" charset="0"/>
              </a:rPr>
              <a:t>ᐊᒡᒍᖅᑐᖅᓯᒪᐅᖅᑐᓂᒃ</a:t>
            </a:r>
            <a:r>
              <a:rPr lang="en-CA" sz="2800" dirty="0" smtClean="0">
                <a:latin typeface="Pigiarniq" pitchFamily="34" charset="0"/>
              </a:rPr>
              <a:t> </a:t>
            </a:r>
            <a:r>
              <a:rPr lang="en-CA" sz="2800" dirty="0" err="1" smtClean="0">
                <a:latin typeface="Pigiarniq" pitchFamily="34" charset="0"/>
              </a:rPr>
              <a:t>ᑐᖅᑯᐃᖃᑦᑕᕐᓂᐅᑉ</a:t>
            </a:r>
            <a:r>
              <a:rPr lang="en-CA" sz="2800" dirty="0" smtClean="0">
                <a:latin typeface="Pigiarniq" pitchFamily="34" charset="0"/>
              </a:rPr>
              <a:t> </a:t>
            </a:r>
            <a:r>
              <a:rPr lang="en-CA" sz="2800" dirty="0" err="1" smtClean="0">
                <a:latin typeface="Pigiarniq" pitchFamily="34" charset="0"/>
              </a:rPr>
              <a:t>ᐊᑐᒐᒃᓴᓂᒃ</a:t>
            </a:r>
            <a:r>
              <a:rPr lang="en-CA" sz="2800" dirty="0" smtClean="0">
                <a:latin typeface="Pigiarniq" pitchFamily="34" charset="0"/>
              </a:rPr>
              <a:t> </a:t>
            </a:r>
            <a:r>
              <a:rPr lang="en-CA" sz="2800" dirty="0" err="1" smtClean="0">
                <a:latin typeface="Pigiarniq" pitchFamily="34" charset="0"/>
              </a:rPr>
              <a:t>ᕼᐅᑉ</a:t>
            </a:r>
            <a:r>
              <a:rPr lang="en-CA" sz="2800" dirty="0" smtClean="0">
                <a:latin typeface="Pigiarniq" pitchFamily="34" charset="0"/>
              </a:rPr>
              <a:t> </a:t>
            </a:r>
            <a:r>
              <a:rPr lang="en-CA" sz="2800" dirty="0" err="1" smtClean="0">
                <a:latin typeface="Pigiarniq" pitchFamily="34" charset="0"/>
              </a:rPr>
              <a:t>ᐸᐃᒥ</a:t>
            </a:r>
            <a:r>
              <a:rPr lang="en-CA" sz="2800" dirty="0" smtClean="0">
                <a:latin typeface="Pigiarniq" pitchFamily="34" charset="0"/>
              </a:rPr>
              <a:t> </a:t>
            </a:r>
            <a:r>
              <a:rPr lang="en-CA" sz="2800" dirty="0" err="1" smtClean="0">
                <a:latin typeface="Pigiarniq" pitchFamily="34" charset="0"/>
              </a:rPr>
              <a:t>ᑐᒡᓕᐊᓂ</a:t>
            </a:r>
            <a:r>
              <a:rPr lang="en-CA" sz="2800" dirty="0" smtClean="0">
                <a:latin typeface="Pigiarniq" pitchFamily="34" charset="0"/>
              </a:rPr>
              <a:t> </a:t>
            </a:r>
            <a:r>
              <a:rPr lang="en-CA" sz="2800" dirty="0" err="1" smtClean="0">
                <a:latin typeface="Pigiarniq" pitchFamily="34" charset="0"/>
              </a:rPr>
              <a:t>ᐱᓕᕆᐊᒥ</a:t>
            </a:r>
            <a:endParaRPr lang="en-US" sz="2800" dirty="0">
              <a:latin typeface="Pigiarniq" pitchFamily="34" charset="0"/>
            </a:endParaRPr>
          </a:p>
        </p:txBody>
      </p:sp>
      <p:sp>
        <p:nvSpPr>
          <p:cNvPr id="5" name="Content Placeholder 4"/>
          <p:cNvSpPr>
            <a:spLocks noGrp="1"/>
          </p:cNvSpPr>
          <p:nvPr>
            <p:ph idx="1"/>
          </p:nvPr>
        </p:nvSpPr>
        <p:spPr/>
        <p:txBody>
          <a:bodyPr>
            <a:normAutofit lnSpcReduction="10000"/>
          </a:bodyPr>
          <a:lstStyle/>
          <a:p>
            <a:r>
              <a:rPr lang="en-US" sz="1800" dirty="0" err="1" smtClean="0">
                <a:latin typeface="Pigiarniq" pitchFamily="34" charset="0"/>
              </a:rPr>
              <a:t>ᕿᑎᕐᒥᐅᑦ</a:t>
            </a:r>
            <a:r>
              <a:rPr lang="en-US" sz="1800" dirty="0" smtClean="0">
                <a:latin typeface="Pigiarniq" pitchFamily="34" charset="0"/>
              </a:rPr>
              <a:t> </a:t>
            </a:r>
            <a:r>
              <a:rPr lang="en-US" sz="1800" dirty="0" err="1" smtClean="0">
                <a:latin typeface="Pigiarniq" pitchFamily="34" charset="0"/>
              </a:rPr>
              <a:t>ᐃᓄᐃᑦ</a:t>
            </a:r>
            <a:r>
              <a:rPr lang="en-US" sz="1800" dirty="0" smtClean="0">
                <a:latin typeface="Pigiarniq" pitchFamily="34" charset="0"/>
              </a:rPr>
              <a:t> </a:t>
            </a:r>
            <a:r>
              <a:rPr lang="en-US" sz="1800" dirty="0" err="1" smtClean="0">
                <a:latin typeface="Pigiarniq" pitchFamily="34" charset="0"/>
              </a:rPr>
              <a:t>ᑲᑐᔾᔨᖃᑎᒌᖏᑦ</a:t>
            </a:r>
            <a:r>
              <a:rPr lang="en-US" sz="1800" dirty="0" smtClean="0">
                <a:latin typeface="Pigiarniq" pitchFamily="34" charset="0"/>
              </a:rPr>
              <a:t> </a:t>
            </a:r>
            <a:r>
              <a:rPr lang="en-US" sz="1800" dirty="0" err="1" smtClean="0">
                <a:latin typeface="Pigiarniq" pitchFamily="34" charset="0"/>
              </a:rPr>
              <a:t>ᒪᑐᐃᖓᑦᓯᐊᖅᑐᑦ</a:t>
            </a:r>
            <a:r>
              <a:rPr lang="en-US" sz="1800" dirty="0" smtClean="0">
                <a:latin typeface="Pigiarniq" pitchFamily="34" charset="0"/>
              </a:rPr>
              <a:t> </a:t>
            </a:r>
            <a:r>
              <a:rPr lang="en-US" sz="1800" dirty="0" err="1" smtClean="0">
                <a:latin typeface="Pigiarniq" pitchFamily="34" charset="0"/>
              </a:rPr>
              <a:t>ᑐᓂᔭᐅᔪᒪᒍᑎᒃ</a:t>
            </a:r>
            <a:r>
              <a:rPr lang="en-US" sz="1800" dirty="0" smtClean="0">
                <a:latin typeface="Pigiarniq" pitchFamily="34" charset="0"/>
              </a:rPr>
              <a:t> </a:t>
            </a:r>
            <a:r>
              <a:rPr lang="en-US" sz="1800" dirty="0" err="1" smtClean="0">
                <a:latin typeface="Pigiarniq" pitchFamily="34" charset="0"/>
              </a:rPr>
              <a:t>ᐊᒡᒍᖅᑐᖅᓯᒪᐅᖅᑐᓂᒃ</a:t>
            </a:r>
            <a:r>
              <a:rPr lang="en-US" sz="1800" dirty="0" smtClean="0">
                <a:latin typeface="Pigiarniq" pitchFamily="34" charset="0"/>
              </a:rPr>
              <a:t> </a:t>
            </a:r>
            <a:r>
              <a:rPr lang="en-US" sz="1800" dirty="0" err="1" smtClean="0">
                <a:latin typeface="Pigiarniq" pitchFamily="34" charset="0"/>
              </a:rPr>
              <a:t>ᑐᖅᑯᖅᑕᐅᔪᓂᒃ</a:t>
            </a:r>
            <a:r>
              <a:rPr lang="en-US" sz="1800" dirty="0" smtClean="0">
                <a:latin typeface="Pigiarniq" pitchFamily="34" charset="0"/>
              </a:rPr>
              <a:t> </a:t>
            </a:r>
            <a:r>
              <a:rPr lang="en-US" sz="1800" dirty="0" err="1" smtClean="0">
                <a:latin typeface="Pigiarniq" pitchFamily="34" charset="0"/>
              </a:rPr>
              <a:t>ᐊᑖᒍᑦ</a:t>
            </a:r>
            <a:r>
              <a:rPr lang="en-US" sz="1800" dirty="0" smtClean="0">
                <a:latin typeface="Pigiarniq" pitchFamily="34" charset="0"/>
              </a:rPr>
              <a:t> </a:t>
            </a:r>
            <a:r>
              <a:rPr lang="en-US" sz="1800" dirty="0" err="1" smtClean="0">
                <a:latin typeface="Pigiarniq" pitchFamily="34" charset="0"/>
              </a:rPr>
              <a:t>ᓇᓗᓇᐃᖅᑕᐅᓯᒪᔪᑦ</a:t>
            </a:r>
            <a:r>
              <a:rPr lang="en-US" sz="1800" dirty="0" smtClean="0">
                <a:latin typeface="Pigiarniq" pitchFamily="34" charset="0"/>
              </a:rPr>
              <a:t> </a:t>
            </a:r>
            <a:r>
              <a:rPr lang="en-US" sz="1800" dirty="0" err="1" smtClean="0">
                <a:latin typeface="Pigiarniq" pitchFamily="34" charset="0"/>
              </a:rPr>
              <a:t>ᐃᒥᕐᒧᑦ</a:t>
            </a:r>
            <a:r>
              <a:rPr lang="en-US" sz="1800" dirty="0" smtClean="0">
                <a:latin typeface="Pigiarniq" pitchFamily="34" charset="0"/>
              </a:rPr>
              <a:t> </a:t>
            </a:r>
            <a:r>
              <a:rPr lang="en-US" sz="1800" dirty="0" err="1" smtClean="0">
                <a:latin typeface="Pigiarniq" pitchFamily="34" charset="0"/>
              </a:rPr>
              <a:t>ᓚᐃᓴᓐᓯᖓᑕ</a:t>
            </a:r>
            <a:r>
              <a:rPr lang="en-US" sz="1800" dirty="0" smtClean="0">
                <a:latin typeface="Pigiarniq" pitchFamily="34" charset="0"/>
              </a:rPr>
              <a:t> </a:t>
            </a:r>
            <a:r>
              <a:rPr lang="en-US" sz="1800" dirty="0" err="1" smtClean="0">
                <a:latin typeface="Pigiarniq" pitchFamily="34" charset="0"/>
              </a:rPr>
              <a:t>ᒪᓕᒐᖏᑕ</a:t>
            </a:r>
            <a:r>
              <a:rPr lang="en-US" sz="1800" dirty="0" smtClean="0">
                <a:latin typeface="Pigiarniq" pitchFamily="34" charset="0"/>
              </a:rPr>
              <a:t> </a:t>
            </a:r>
            <a:r>
              <a:rPr lang="en-US" sz="1800" dirty="0" err="1" smtClean="0">
                <a:latin typeface="Pigiarniq" pitchFamily="34" charset="0"/>
              </a:rPr>
              <a:t>ᐃᓗᐊᓂ</a:t>
            </a:r>
            <a:r>
              <a:rPr lang="en-US" sz="1800" dirty="0" smtClean="0">
                <a:latin typeface="Pigiarniq" pitchFamily="34" charset="0"/>
              </a:rPr>
              <a:t>.</a:t>
            </a:r>
          </a:p>
          <a:p>
            <a:pPr lvl="1"/>
            <a:r>
              <a:rPr lang="en-US" sz="1800" dirty="0" err="1" smtClean="0">
                <a:latin typeface="Pigiarniq" pitchFamily="34" charset="0"/>
              </a:rPr>
              <a:t>ᕿᑎᕐᒥᐅᑦ</a:t>
            </a:r>
            <a:r>
              <a:rPr lang="en-US" sz="1800" dirty="0" smtClean="0">
                <a:latin typeface="Pigiarniq" pitchFamily="34" charset="0"/>
              </a:rPr>
              <a:t> </a:t>
            </a:r>
            <a:r>
              <a:rPr lang="en-US" sz="1800" dirty="0" err="1" smtClean="0">
                <a:latin typeface="Pigiarniq" pitchFamily="34" charset="0"/>
              </a:rPr>
              <a:t>ᐃᓄᐃᑦ</a:t>
            </a:r>
            <a:r>
              <a:rPr lang="en-US" sz="1800" dirty="0" smtClean="0">
                <a:latin typeface="Pigiarniq" pitchFamily="34" charset="0"/>
              </a:rPr>
              <a:t> </a:t>
            </a:r>
            <a:r>
              <a:rPr lang="en-US" sz="1800" dirty="0" err="1" smtClean="0">
                <a:latin typeface="Pigiarniq" pitchFamily="34" charset="0"/>
              </a:rPr>
              <a:t>ᑲᑐᔾᔨᖃᑎᒌᖏᑦ</a:t>
            </a:r>
            <a:r>
              <a:rPr lang="en-US" sz="1800" dirty="0" smtClean="0">
                <a:latin typeface="Pigiarniq" pitchFamily="34" charset="0"/>
              </a:rPr>
              <a:t> </a:t>
            </a:r>
            <a:r>
              <a:rPr lang="en-US" sz="1800" dirty="0" err="1" smtClean="0">
                <a:latin typeface="Pigiarniq" pitchFamily="34" charset="0"/>
              </a:rPr>
              <a:t>ᑐᓂᔭᐅᔭᕆᐊᖃᖅᑐᑦ</a:t>
            </a:r>
            <a:r>
              <a:rPr lang="en-US" sz="1800" dirty="0" smtClean="0">
                <a:latin typeface="Pigiarniq" pitchFamily="34" charset="0"/>
              </a:rPr>
              <a:t> </a:t>
            </a:r>
            <a:r>
              <a:rPr lang="en-US" sz="1800" dirty="0" err="1" smtClean="0">
                <a:latin typeface="Pigiarniq" pitchFamily="34" charset="0"/>
              </a:rPr>
              <a:t>ᑐᖅᑯᖅᑕᐅᕙᓪᓕᐊᔪᓂᒃ</a:t>
            </a:r>
            <a:r>
              <a:rPr lang="en-US" sz="1800" dirty="0" smtClean="0">
                <a:latin typeface="Pigiarniq" pitchFamily="34" charset="0"/>
              </a:rPr>
              <a:t> </a:t>
            </a:r>
            <a:r>
              <a:rPr lang="en-US" sz="1800" dirty="0" err="1" smtClean="0">
                <a:latin typeface="Pigiarniq" pitchFamily="34" charset="0"/>
              </a:rPr>
              <a:t>ᓴᓇᔾᔪᑕᐅᕙᓪᓕᐊᓂᐊᖅᑐᓂᒃ</a:t>
            </a:r>
            <a:r>
              <a:rPr lang="en-US" sz="1800" dirty="0" smtClean="0">
                <a:latin typeface="Pigiarniq" pitchFamily="34" charset="0"/>
              </a:rPr>
              <a:t> </a:t>
            </a:r>
            <a:r>
              <a:rPr lang="en-US" sz="1800" dirty="0" err="1" smtClean="0">
                <a:latin typeface="Pigiarniq" pitchFamily="34" charset="0"/>
              </a:rPr>
              <a:t>ᐅᓪᓗᑦ</a:t>
            </a:r>
            <a:r>
              <a:rPr lang="en-US" sz="1800" dirty="0" smtClean="0">
                <a:latin typeface="Pigiarniq" pitchFamily="34" charset="0"/>
              </a:rPr>
              <a:t> 60 </a:t>
            </a:r>
            <a:r>
              <a:rPr lang="en-US" sz="1800" dirty="0" err="1" smtClean="0">
                <a:latin typeface="Pigiarniq" pitchFamily="34" charset="0"/>
              </a:rPr>
              <a:t>ᓯᕗᕐᖓᒍᑦ</a:t>
            </a:r>
            <a:r>
              <a:rPr lang="en-US" sz="1800" dirty="0" smtClean="0">
                <a:latin typeface="Pigiarniq" pitchFamily="34" charset="0"/>
              </a:rPr>
              <a:t> </a:t>
            </a:r>
            <a:r>
              <a:rPr lang="en-US" sz="1800" dirty="0" err="1" smtClean="0">
                <a:latin typeface="Pigiarniq" pitchFamily="34" charset="0"/>
              </a:rPr>
              <a:t>ᓴᓇᒋᐊᓚᐅᖏᓐᓂᖏᓐᓂ</a:t>
            </a:r>
            <a:r>
              <a:rPr lang="en-US" sz="1800" dirty="0" smtClean="0">
                <a:latin typeface="Pigiarniq" pitchFamily="34" charset="0"/>
              </a:rPr>
              <a:t> </a:t>
            </a:r>
            <a:r>
              <a:rPr lang="en-US" sz="1800" dirty="0" err="1" smtClean="0">
                <a:latin typeface="Pigiarniq" pitchFamily="34" charset="0"/>
              </a:rPr>
              <a:t>ᑐᖅᑯᖅᑕᐅᓗᑎᒃ</a:t>
            </a:r>
            <a:r>
              <a:rPr lang="en-US" sz="1800" dirty="0" smtClean="0">
                <a:latin typeface="Pigiarniq" pitchFamily="34" charset="0"/>
              </a:rPr>
              <a:t>.</a:t>
            </a:r>
          </a:p>
          <a:p>
            <a:pPr lvl="1"/>
            <a:r>
              <a:rPr lang="en-US" sz="1800" dirty="0" err="1" smtClean="0">
                <a:latin typeface="Pigiarniq" pitchFamily="34" charset="0"/>
              </a:rPr>
              <a:t>ᐊᒡᒍᖅᑐᖅᓯᒪᐅᑎᓪᓗᒍ</a:t>
            </a:r>
            <a:r>
              <a:rPr lang="en-US" sz="1800" dirty="0" smtClean="0">
                <a:latin typeface="Pigiarniq" pitchFamily="34" charset="0"/>
              </a:rPr>
              <a:t> </a:t>
            </a:r>
            <a:r>
              <a:rPr lang="en-US" sz="1800" dirty="0" err="1" smtClean="0">
                <a:latin typeface="Pigiarniq" pitchFamily="34" charset="0"/>
              </a:rPr>
              <a:t>ᑐᖅᑯᖅᑕᐅᕙᓪᓕᐊᔪᑦ</a:t>
            </a:r>
            <a:r>
              <a:rPr lang="en-US" sz="1800" dirty="0" smtClean="0">
                <a:latin typeface="Pigiarniq" pitchFamily="34" charset="0"/>
              </a:rPr>
              <a:t> </a:t>
            </a:r>
            <a:r>
              <a:rPr lang="en-US" sz="1800" dirty="0" err="1" smtClean="0">
                <a:latin typeface="Pigiarniq" pitchFamily="34" charset="0"/>
              </a:rPr>
              <a:t>ᒪᓕᒃᓯᒪᔭᕆᐊᖃᕐᓂᐊᖅᑐᑦ</a:t>
            </a:r>
            <a:r>
              <a:rPr lang="en-US" sz="1800" dirty="0" smtClean="0">
                <a:latin typeface="Pigiarniq" pitchFamily="34" charset="0"/>
              </a:rPr>
              <a:t> </a:t>
            </a:r>
            <a:r>
              <a:rPr lang="en-US" sz="1800" dirty="0" err="1" smtClean="0">
                <a:latin typeface="Pigiarniq" pitchFamily="34" charset="0"/>
              </a:rPr>
              <a:t>ᓄᓇᕗᒥ</a:t>
            </a:r>
            <a:r>
              <a:rPr lang="en-US" sz="1800" dirty="0" smtClean="0">
                <a:latin typeface="Pigiarniq" pitchFamily="34" charset="0"/>
              </a:rPr>
              <a:t> </a:t>
            </a:r>
            <a:r>
              <a:rPr lang="en-US" sz="1800" dirty="0" err="1" smtClean="0">
                <a:latin typeface="Pigiarniq" pitchFamily="34" charset="0"/>
              </a:rPr>
              <a:t>ᐃᒥᓕᕆᓂᕐᒧᑦ</a:t>
            </a:r>
            <a:r>
              <a:rPr lang="en-US" sz="1800" dirty="0" smtClean="0">
                <a:latin typeface="Pigiarniq" pitchFamily="34" charset="0"/>
              </a:rPr>
              <a:t> </a:t>
            </a:r>
            <a:r>
              <a:rPr lang="en-US" sz="1800" dirty="0" err="1" smtClean="0">
                <a:latin typeface="Pigiarniq" pitchFamily="34" charset="0"/>
              </a:rPr>
              <a:t>ᑲᑎᒪᔨᖏᑕ</a:t>
            </a:r>
            <a:r>
              <a:rPr lang="en-US" sz="1800" dirty="0" smtClean="0">
                <a:latin typeface="Pigiarniq" pitchFamily="34" charset="0"/>
              </a:rPr>
              <a:t> </a:t>
            </a:r>
            <a:r>
              <a:rPr lang="en-US" sz="1800" dirty="0" err="1" smtClean="0">
                <a:latin typeface="Pigiarniq" pitchFamily="34" charset="0"/>
              </a:rPr>
              <a:t>ᐱᓕᕆᔭᕆᐊᖃᖅᑕᖏᑕ</a:t>
            </a:r>
            <a:r>
              <a:rPr lang="en-US" sz="1800" dirty="0" smtClean="0">
                <a:latin typeface="Pigiarniq" pitchFamily="34" charset="0"/>
              </a:rPr>
              <a:t> </a:t>
            </a:r>
            <a:r>
              <a:rPr lang="en-US" sz="1800" dirty="0" err="1" smtClean="0">
                <a:latin typeface="Pigiarniq" pitchFamily="34" charset="0"/>
              </a:rPr>
              <a:t>ᐱᕙᓪᓕᐊᔾᔪᓯᖏᓐᓄᑦ</a:t>
            </a:r>
            <a:r>
              <a:rPr lang="en-US" sz="1800" dirty="0" smtClean="0">
                <a:latin typeface="Pigiarniq" pitchFamily="34" charset="0"/>
              </a:rPr>
              <a:t>.</a:t>
            </a:r>
          </a:p>
          <a:p>
            <a:pPr lvl="1"/>
            <a:r>
              <a:rPr lang="en-US" sz="1800" dirty="0" smtClean="0">
                <a:latin typeface="Pigiarniq" pitchFamily="34" charset="0"/>
              </a:rPr>
              <a:t>TMAC-</a:t>
            </a:r>
            <a:r>
              <a:rPr lang="en-US" sz="1800" dirty="0" err="1" smtClean="0">
                <a:latin typeface="Pigiarniq" pitchFamily="34" charset="0"/>
              </a:rPr>
              <a:t>ᑯᑦ</a:t>
            </a:r>
            <a:r>
              <a:rPr lang="en-US" sz="1800" dirty="0" smtClean="0">
                <a:latin typeface="Pigiarniq" pitchFamily="34" charset="0"/>
              </a:rPr>
              <a:t> </a:t>
            </a:r>
            <a:r>
              <a:rPr lang="en-US" sz="1800" dirty="0" err="1" smtClean="0">
                <a:latin typeface="Pigiarniq" pitchFamily="34" charset="0"/>
              </a:rPr>
              <a:t>ᑐᓂᓯᖃᖅᑐᑦ</a:t>
            </a:r>
            <a:r>
              <a:rPr lang="en-US" sz="1800" dirty="0" smtClean="0">
                <a:latin typeface="Pigiarniq" pitchFamily="34" charset="0"/>
              </a:rPr>
              <a:t> </a:t>
            </a:r>
            <a:r>
              <a:rPr lang="en-US" sz="1800" dirty="0" err="1" smtClean="0">
                <a:latin typeface="Pigiarniq" pitchFamily="34" charset="0"/>
              </a:rPr>
              <a:t>ᐊᕐᕌᒍᑕᒫᓐ</a:t>
            </a:r>
            <a:r>
              <a:rPr lang="en-US" sz="1800" dirty="0" smtClean="0">
                <a:latin typeface="Pigiarniq" pitchFamily="34" charset="0"/>
              </a:rPr>
              <a:t> </a:t>
            </a:r>
            <a:r>
              <a:rPr lang="en-US" sz="1800" dirty="0" err="1" smtClean="0">
                <a:latin typeface="Pigiarniq" pitchFamily="34" charset="0"/>
              </a:rPr>
              <a:t>ᓇᐃᓈᖅᓯᒪᔪᓂᒃ</a:t>
            </a:r>
            <a:r>
              <a:rPr lang="en-US" sz="1800" dirty="0" smtClean="0">
                <a:latin typeface="Pigiarniq" pitchFamily="34" charset="0"/>
              </a:rPr>
              <a:t> </a:t>
            </a:r>
            <a:r>
              <a:rPr lang="en-US" sz="1800" dirty="0" err="1" smtClean="0">
                <a:latin typeface="Pigiarniq" pitchFamily="34" charset="0"/>
              </a:rPr>
              <a:t>ᐅᓂᒃᑳᓕᐊᓂᒃ</a:t>
            </a:r>
            <a:r>
              <a:rPr lang="en-US" sz="1800" dirty="0" smtClean="0">
                <a:latin typeface="Pigiarniq" pitchFamily="34" charset="0"/>
              </a:rPr>
              <a:t> </a:t>
            </a:r>
            <a:r>
              <a:rPr lang="en-US" sz="1800" dirty="0" err="1" smtClean="0">
                <a:latin typeface="Pigiarniq" pitchFamily="34" charset="0"/>
              </a:rPr>
              <a:t>ᓴᓇᔭᐅᕙᓪᓕᐊᔪᖅ</a:t>
            </a:r>
            <a:r>
              <a:rPr lang="en-US" sz="1800" dirty="0" smtClean="0">
                <a:latin typeface="Pigiarniq" pitchFamily="34" charset="0"/>
              </a:rPr>
              <a:t> </a:t>
            </a:r>
            <a:r>
              <a:rPr lang="en-US" sz="1800" dirty="0" err="1" smtClean="0">
                <a:latin typeface="Pigiarniq" pitchFamily="34" charset="0"/>
              </a:rPr>
              <a:t>ᐱᕙᓪᓕᐊᓂᖓᑕ</a:t>
            </a:r>
            <a:r>
              <a:rPr lang="en-US" sz="1800" dirty="0" smtClean="0">
                <a:latin typeface="Pigiarniq" pitchFamily="34" charset="0"/>
              </a:rPr>
              <a:t> </a:t>
            </a:r>
            <a:r>
              <a:rPr lang="en-US" sz="1800" dirty="0" err="1" smtClean="0">
                <a:latin typeface="Pigiarniq" pitchFamily="34" charset="0"/>
              </a:rPr>
              <a:t>ᐅᓂᒃᑳᓕᐊᓂᒃ</a:t>
            </a:r>
            <a:r>
              <a:rPr lang="en-US" sz="1800" dirty="0" smtClean="0">
                <a:latin typeface="Pigiarniq" pitchFamily="34" charset="0"/>
              </a:rPr>
              <a:t>.</a:t>
            </a:r>
          </a:p>
          <a:p>
            <a:pPr lvl="1"/>
            <a:r>
              <a:rPr lang="en-US" sz="1800" dirty="0" err="1" smtClean="0">
                <a:latin typeface="Pigiarniq" pitchFamily="34" charset="0"/>
              </a:rPr>
              <a:t>ᓴᓗᒻᒪᖅᓴᐃᓂᕐᒧᑦ</a:t>
            </a:r>
            <a:r>
              <a:rPr lang="en-US" sz="1800" dirty="0" smtClean="0">
                <a:latin typeface="Pigiarniq" pitchFamily="34" charset="0"/>
              </a:rPr>
              <a:t> </a:t>
            </a:r>
            <a:r>
              <a:rPr lang="en-US" sz="1800" dirty="0" err="1" smtClean="0">
                <a:latin typeface="Pigiarniq" pitchFamily="34" charset="0"/>
              </a:rPr>
              <a:t>ᐊᑭᖏᑦ</a:t>
            </a:r>
            <a:r>
              <a:rPr lang="en-US" sz="1800" dirty="0" smtClean="0">
                <a:latin typeface="Pigiarniq" pitchFamily="34" charset="0"/>
              </a:rPr>
              <a:t> </a:t>
            </a:r>
            <a:r>
              <a:rPr lang="en-US" sz="1800" dirty="0" err="1" smtClean="0">
                <a:latin typeface="Pigiarniq" pitchFamily="34" charset="0"/>
              </a:rPr>
              <a:t>ᐅᓪᓗᒥᓯᐅᑎᕈᖅᑕᐅᖃᑦᑕᕆᐊᖃᖅᑐᑦ</a:t>
            </a:r>
            <a:r>
              <a:rPr lang="en-US" sz="1800" dirty="0" smtClean="0">
                <a:latin typeface="Pigiarniq" pitchFamily="34" charset="0"/>
              </a:rPr>
              <a:t> </a:t>
            </a:r>
            <a:r>
              <a:rPr lang="en-US" sz="1800" dirty="0" err="1" smtClean="0">
                <a:latin typeface="Pigiarniq" pitchFamily="34" charset="0"/>
              </a:rPr>
              <a:t>ᐊᑯᓚᐃᑦᑐᒃᑯᑦ</a:t>
            </a:r>
            <a:r>
              <a:rPr lang="en-US" sz="1800" dirty="0" smtClean="0">
                <a:latin typeface="Pigiarniq" pitchFamily="34" charset="0"/>
              </a:rPr>
              <a:t> </a:t>
            </a:r>
            <a:r>
              <a:rPr lang="en-US" sz="1800" dirty="0" err="1" smtClean="0">
                <a:latin typeface="Pigiarniq" pitchFamily="34" charset="0"/>
              </a:rPr>
              <a:t>ᐊᒻᒪᓗ</a:t>
            </a:r>
            <a:r>
              <a:rPr lang="en-US" sz="1800" dirty="0" smtClean="0">
                <a:latin typeface="Pigiarniq" pitchFamily="34" charset="0"/>
              </a:rPr>
              <a:t> </a:t>
            </a:r>
            <a:r>
              <a:rPr lang="en-US" sz="1800" dirty="0" err="1" smtClean="0">
                <a:latin typeface="Pigiarniq" pitchFamily="34" charset="0"/>
              </a:rPr>
              <a:t>ᕿᒥᕐᕈᔭᐅᖃᑦᑕᕐᓗᑎᒃ</a:t>
            </a:r>
            <a:r>
              <a:rPr lang="en-US" sz="1800" dirty="0" smtClean="0">
                <a:latin typeface="Pigiarniq" pitchFamily="34" charset="0"/>
              </a:rPr>
              <a:t>.</a:t>
            </a:r>
          </a:p>
          <a:p>
            <a:pPr lvl="1"/>
            <a:r>
              <a:rPr lang="en-US" sz="1800" dirty="0" err="1" smtClean="0">
                <a:latin typeface="Pigiarniq" pitchFamily="34" charset="0"/>
              </a:rPr>
              <a:t>ᖄᒃᑲᓐᓂᐊᒍᑦ</a:t>
            </a:r>
            <a:r>
              <a:rPr lang="en-US" sz="1800" dirty="0" smtClean="0">
                <a:latin typeface="Pigiarniq" pitchFamily="34" charset="0"/>
              </a:rPr>
              <a:t> </a:t>
            </a:r>
            <a:r>
              <a:rPr lang="en-US" sz="1800" dirty="0" err="1" smtClean="0">
                <a:latin typeface="Pigiarniq" pitchFamily="34" charset="0"/>
              </a:rPr>
              <a:t>ᑐᖅᑯᑦᑕᐅᔪᑦ</a:t>
            </a:r>
            <a:r>
              <a:rPr lang="en-US" sz="1800" dirty="0" smtClean="0">
                <a:latin typeface="Pigiarniq" pitchFamily="34" charset="0"/>
              </a:rPr>
              <a:t> </a:t>
            </a:r>
            <a:r>
              <a:rPr lang="en-US" sz="1800" dirty="0" err="1" smtClean="0">
                <a:latin typeface="Pigiarniq" pitchFamily="34" charset="0"/>
              </a:rPr>
              <a:t>ᑐᓂᔭᐅᑎᓪᓗᒋᑦ</a:t>
            </a:r>
            <a:r>
              <a:rPr lang="en-US" sz="1800" dirty="0" smtClean="0">
                <a:latin typeface="Pigiarniq" pitchFamily="34" charset="0"/>
              </a:rPr>
              <a:t> </a:t>
            </a:r>
            <a:r>
              <a:rPr lang="en-US" sz="1800" dirty="0" err="1" smtClean="0">
                <a:latin typeface="Pigiarniq" pitchFamily="34" charset="0"/>
              </a:rPr>
              <a:t>ᐃᓗᐊᓂ</a:t>
            </a:r>
            <a:r>
              <a:rPr lang="en-US" sz="1800" dirty="0" smtClean="0">
                <a:latin typeface="Pigiarniq" pitchFamily="34" charset="0"/>
              </a:rPr>
              <a:t> </a:t>
            </a:r>
            <a:r>
              <a:rPr lang="en-US" sz="1800" dirty="0" err="1" smtClean="0">
                <a:latin typeface="Pigiarniq" pitchFamily="34" charset="0"/>
              </a:rPr>
              <a:t>ᐅᓪᓗᑦ</a:t>
            </a:r>
            <a:r>
              <a:rPr lang="en-US" sz="1800" dirty="0" smtClean="0">
                <a:latin typeface="Pigiarniq" pitchFamily="34" charset="0"/>
              </a:rPr>
              <a:t> 60 </a:t>
            </a:r>
            <a:r>
              <a:rPr lang="en-US" sz="1800" dirty="0" err="1" smtClean="0">
                <a:latin typeface="Pigiarniq" pitchFamily="34" charset="0"/>
              </a:rPr>
              <a:t>ᕿᒥᕐᕈᓚᐅᖅᑎᓪᓗᒋᑦ</a:t>
            </a:r>
            <a:r>
              <a:rPr lang="en-US" sz="1800" dirty="0" smtClean="0">
                <a:latin typeface="Pigiarniq" pitchFamily="34" charset="0"/>
              </a:rPr>
              <a:t> </a:t>
            </a:r>
            <a:r>
              <a:rPr lang="en-US" sz="1800" dirty="0" err="1" smtClean="0">
                <a:latin typeface="Pigiarniq" pitchFamily="34" charset="0"/>
              </a:rPr>
              <a:t>ᐊᒻᒪᓗ</a:t>
            </a:r>
            <a:r>
              <a:rPr lang="en-US" sz="1800" dirty="0" smtClean="0">
                <a:latin typeface="Pigiarniq" pitchFamily="34" charset="0"/>
              </a:rPr>
              <a:t> </a:t>
            </a:r>
            <a:r>
              <a:rPr lang="en-US" sz="1800" dirty="0" err="1" smtClean="0">
                <a:latin typeface="Pigiarniq" pitchFamily="34" charset="0"/>
              </a:rPr>
              <a:t>ᐃᓱᒪᓕᐅᓚᐅᖅᑎᓪᓗᒋᑦ</a:t>
            </a:r>
            <a:r>
              <a:rPr lang="en-US" sz="1800" dirty="0" smtClean="0">
                <a:latin typeface="Pigiarniq" pitchFamily="34" charset="0"/>
              </a:rPr>
              <a:t> </a:t>
            </a:r>
            <a:r>
              <a:rPr lang="en-US" sz="1800" dirty="0" err="1" smtClean="0">
                <a:latin typeface="Pigiarniq" pitchFamily="34" charset="0"/>
              </a:rPr>
              <a:t>ᓄᓇᕗᒥ</a:t>
            </a:r>
            <a:r>
              <a:rPr lang="en-US" sz="1800" dirty="0" smtClean="0">
                <a:latin typeface="Pigiarniq" pitchFamily="34" charset="0"/>
              </a:rPr>
              <a:t> </a:t>
            </a:r>
            <a:r>
              <a:rPr lang="en-US" sz="1800" dirty="0" err="1" smtClean="0">
                <a:latin typeface="Pigiarniq" pitchFamily="34" charset="0"/>
              </a:rPr>
              <a:t>ᐃᒥᓕᕆᓂᕐᒧᑦ</a:t>
            </a:r>
            <a:r>
              <a:rPr lang="en-US" sz="1800" dirty="0" smtClean="0">
                <a:latin typeface="Pigiarniq" pitchFamily="34" charset="0"/>
              </a:rPr>
              <a:t> </a:t>
            </a:r>
            <a:r>
              <a:rPr lang="en-US" sz="1800" dirty="0" err="1" smtClean="0">
                <a:latin typeface="Pigiarniq" pitchFamily="34" charset="0"/>
              </a:rPr>
              <a:t>ᑲᑎᒪᔨᖏᑦ</a:t>
            </a:r>
            <a:r>
              <a:rPr lang="en-US" sz="1800" dirty="0" smtClean="0">
                <a:latin typeface="Pigiarniq" pitchFamily="34" charset="0"/>
              </a:rPr>
              <a:t>.</a:t>
            </a:r>
          </a:p>
          <a:p>
            <a:pPr lvl="1"/>
            <a:endParaRPr lang="en-US" sz="2000" dirty="0">
              <a:latin typeface="Pigiarniq" pitchFamily="34" charset="0"/>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pPr/>
              <a:t>7</a:t>
            </a:fld>
            <a:endParaRPr lang="en-US"/>
          </a:p>
        </p:txBody>
      </p:sp>
    </p:spTree>
    <p:extLst>
      <p:ext uri="{BB962C8B-B14F-4D97-AF65-F5344CB8AC3E}">
        <p14:creationId xmlns:p14="http://schemas.microsoft.com/office/powerpoint/2010/main" xmlns="" val="2370693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err="1" smtClean="0">
                <a:latin typeface="Pigiarniq" pitchFamily="34" charset="0"/>
              </a:rPr>
              <a:t>ᓄᖅᑲᕈᑎ</a:t>
            </a:r>
            <a:endParaRPr lang="en-US" dirty="0"/>
          </a:p>
        </p:txBody>
      </p:sp>
      <p:sp>
        <p:nvSpPr>
          <p:cNvPr id="5" name="Content Placeholder 4"/>
          <p:cNvSpPr>
            <a:spLocks noGrp="1"/>
          </p:cNvSpPr>
          <p:nvPr>
            <p:ph idx="1"/>
          </p:nvPr>
        </p:nvSpPr>
        <p:spPr/>
        <p:txBody>
          <a:bodyPr>
            <a:normAutofit fontScale="92500" lnSpcReduction="10000"/>
          </a:bodyPr>
          <a:lstStyle/>
          <a:p>
            <a:r>
              <a:rPr lang="en-CA" dirty="0" err="1" smtClean="0">
                <a:latin typeface="Pigiarniq" pitchFamily="34" charset="0"/>
              </a:rPr>
              <a:t>ᕿᑎᕐᒥᐅᑦ</a:t>
            </a:r>
            <a:r>
              <a:rPr lang="en-CA" dirty="0" smtClean="0">
                <a:latin typeface="Pigiarniq" pitchFamily="34" charset="0"/>
              </a:rPr>
              <a:t> </a:t>
            </a:r>
            <a:r>
              <a:rPr lang="en-CA" dirty="0" err="1" smtClean="0">
                <a:latin typeface="Pigiarniq" pitchFamily="34" charset="0"/>
              </a:rPr>
              <a:t>ᐃᓄᐃᑦ</a:t>
            </a:r>
            <a:r>
              <a:rPr lang="en-CA" dirty="0" smtClean="0">
                <a:latin typeface="Pigiarniq" pitchFamily="34" charset="0"/>
              </a:rPr>
              <a:t> </a:t>
            </a:r>
            <a:r>
              <a:rPr lang="en-CA" dirty="0" err="1" smtClean="0">
                <a:latin typeface="Pigiarniq" pitchFamily="34" charset="0"/>
              </a:rPr>
              <a:t>ᑲᑐᔾᔨᖃᑎᒌᖏᑦ</a:t>
            </a:r>
            <a:r>
              <a:rPr lang="en-CA" dirty="0" smtClean="0">
                <a:latin typeface="Pigiarniq" pitchFamily="34" charset="0"/>
              </a:rPr>
              <a:t> </a:t>
            </a:r>
            <a:r>
              <a:rPr lang="en-CA" dirty="0" err="1" smtClean="0">
                <a:latin typeface="Pigiarniq" pitchFamily="34" charset="0"/>
              </a:rPr>
              <a:t>ᐅᒃᐱᕈᓱᒃᑐᑦ</a:t>
            </a:r>
            <a:r>
              <a:rPr lang="en-CA" dirty="0" smtClean="0">
                <a:latin typeface="Pigiarniq" pitchFamily="34" charset="0"/>
              </a:rPr>
              <a:t> </a:t>
            </a:r>
            <a:r>
              <a:rPr lang="en-CA" dirty="0" err="1" smtClean="0">
                <a:latin typeface="Pigiarniq" pitchFamily="34" charset="0"/>
              </a:rPr>
              <a:t>ᐃᓘᓐᓇᖏᑦ</a:t>
            </a:r>
            <a:r>
              <a:rPr lang="en-CA" dirty="0" smtClean="0">
                <a:latin typeface="Pigiarniq" pitchFamily="34" charset="0"/>
              </a:rPr>
              <a:t> </a:t>
            </a:r>
            <a:r>
              <a:rPr lang="en-CA" dirty="0" err="1" smtClean="0">
                <a:latin typeface="Pigiarniq" pitchFamily="34" charset="0"/>
              </a:rPr>
              <a:t>ᐱᔭᕐᓂᖏᑦᑐᓄᑦ</a:t>
            </a:r>
            <a:r>
              <a:rPr lang="en-CA" dirty="0" smtClean="0">
                <a:latin typeface="Pigiarniq" pitchFamily="34" charset="0"/>
              </a:rPr>
              <a:t> </a:t>
            </a:r>
            <a:r>
              <a:rPr lang="en-CA" dirty="0" err="1" smtClean="0">
                <a:latin typeface="Pigiarniq" pitchFamily="34" charset="0"/>
              </a:rPr>
              <a:t>ᐃᓱᒫᓗᒍᑕᐅᔪᑦ</a:t>
            </a:r>
            <a:r>
              <a:rPr lang="en-CA" dirty="0" smtClean="0">
                <a:latin typeface="Pigiarniq" pitchFamily="34" charset="0"/>
              </a:rPr>
              <a:t> </a:t>
            </a:r>
            <a:r>
              <a:rPr lang="en-CA" dirty="0" err="1" smtClean="0">
                <a:latin typeface="Pigiarniq" pitchFamily="34" charset="0"/>
              </a:rPr>
              <a:t>ᐋᖅᑭᒡᑕᐅᕙᓪᓕᐊᒃᐸᑕ</a:t>
            </a:r>
            <a:r>
              <a:rPr lang="en-CA" dirty="0" smtClean="0">
                <a:latin typeface="Pigiarniq" pitchFamily="34" charset="0"/>
              </a:rPr>
              <a:t> </a:t>
            </a:r>
            <a:r>
              <a:rPr lang="en-CA" dirty="0" err="1" smtClean="0">
                <a:latin typeface="Pigiarniq" pitchFamily="34" charset="0"/>
              </a:rPr>
              <a:t>ᕿᑎᕐᒥᐅᑦ</a:t>
            </a:r>
            <a:r>
              <a:rPr lang="en-CA" dirty="0" smtClean="0">
                <a:latin typeface="Pigiarniq" pitchFamily="34" charset="0"/>
              </a:rPr>
              <a:t> </a:t>
            </a:r>
            <a:r>
              <a:rPr lang="en-CA" dirty="0" err="1" smtClean="0">
                <a:latin typeface="Pigiarniq" pitchFamily="34" charset="0"/>
              </a:rPr>
              <a:t>ᐃᓄᐃᑦ</a:t>
            </a:r>
            <a:r>
              <a:rPr lang="en-CA" dirty="0" smtClean="0">
                <a:latin typeface="Pigiarniq" pitchFamily="34" charset="0"/>
              </a:rPr>
              <a:t> </a:t>
            </a:r>
            <a:r>
              <a:rPr lang="en-CA" dirty="0" err="1" smtClean="0">
                <a:latin typeface="Pigiarniq" pitchFamily="34" charset="0"/>
              </a:rPr>
              <a:t>ᑲᑐᔾᔨᖃᑎᒌᖏᓐᓄᑦ</a:t>
            </a:r>
            <a:r>
              <a:rPr lang="en-CA" dirty="0" smtClean="0">
                <a:latin typeface="Pigiarniq" pitchFamily="34" charset="0"/>
              </a:rPr>
              <a:t> </a:t>
            </a:r>
            <a:r>
              <a:rPr lang="en-CA" dirty="0" err="1" smtClean="0">
                <a:latin typeface="Pigiarniq" pitchFamily="34" charset="0"/>
              </a:rPr>
              <a:t>ᐊᒻᒪᓗ</a:t>
            </a:r>
            <a:r>
              <a:rPr lang="en-CA" dirty="0" smtClean="0">
                <a:latin typeface="Pigiarniq" pitchFamily="34" charset="0"/>
              </a:rPr>
              <a:t> TMAC-</a:t>
            </a:r>
            <a:r>
              <a:rPr lang="en-CA" dirty="0" err="1" smtClean="0">
                <a:latin typeface="Pigiarniq" pitchFamily="34" charset="0"/>
              </a:rPr>
              <a:t>ᑯᑦ</a:t>
            </a:r>
            <a:r>
              <a:rPr lang="en-CA" dirty="0" smtClean="0">
                <a:latin typeface="Pigiarniq" pitchFamily="34" charset="0"/>
              </a:rPr>
              <a:t> </a:t>
            </a:r>
            <a:r>
              <a:rPr lang="en-CA" dirty="0" err="1" smtClean="0">
                <a:latin typeface="Pigiarniq" pitchFamily="34" charset="0"/>
              </a:rPr>
              <a:t>ᑎᒥᖁᑎᖏᓐᓄᑦ</a:t>
            </a:r>
            <a:r>
              <a:rPr lang="en-CA" dirty="0" smtClean="0">
                <a:latin typeface="Pigiarniq" pitchFamily="34" charset="0"/>
              </a:rPr>
              <a:t> </a:t>
            </a:r>
            <a:r>
              <a:rPr lang="en-CA" dirty="0" err="1" smtClean="0">
                <a:latin typeface="Pigiarniq" pitchFamily="34" charset="0"/>
              </a:rPr>
              <a:t>ᐃᓱᒫᓗᒍᑕᐅᔪᖅ</a:t>
            </a:r>
            <a:r>
              <a:rPr lang="en-CA" dirty="0" smtClean="0">
                <a:latin typeface="Pigiarniq" pitchFamily="34" charset="0"/>
              </a:rPr>
              <a:t> </a:t>
            </a:r>
            <a:r>
              <a:rPr lang="en-CA" dirty="0" err="1" smtClean="0">
                <a:latin typeface="Pigiarniq" pitchFamily="34" charset="0"/>
              </a:rPr>
              <a:t>ᓴᓗᒻᒪᖅᓴᐃᔾᔪᑎᒃᓴᓄᑦ</a:t>
            </a:r>
            <a:r>
              <a:rPr lang="en-CA" dirty="0" smtClean="0">
                <a:latin typeface="Pigiarniq" pitchFamily="34" charset="0"/>
              </a:rPr>
              <a:t> </a:t>
            </a:r>
            <a:r>
              <a:rPr lang="en-CA" dirty="0" err="1" smtClean="0">
                <a:latin typeface="Pigiarniq" pitchFamily="34" charset="0"/>
              </a:rPr>
              <a:t>ᑐᖅᑯᐃᓂᖅ</a:t>
            </a:r>
            <a:r>
              <a:rPr lang="en-CA" dirty="0" smtClean="0">
                <a:latin typeface="Pigiarniq" pitchFamily="34" charset="0"/>
              </a:rPr>
              <a:t> </a:t>
            </a:r>
            <a:r>
              <a:rPr lang="en-CA" dirty="0" err="1" smtClean="0">
                <a:latin typeface="Pigiarniq" pitchFamily="34" charset="0"/>
              </a:rPr>
              <a:t>ᐋᖅᑭᒡᑕᐅᔪᓐᓇᕋᔭᖅᑐᖅ</a:t>
            </a:r>
            <a:r>
              <a:rPr lang="en-CA" dirty="0" smtClean="0">
                <a:latin typeface="Pigiarniq" pitchFamily="34" charset="0"/>
              </a:rPr>
              <a:t> </a:t>
            </a:r>
            <a:r>
              <a:rPr lang="en-CA" dirty="0" err="1" smtClean="0">
                <a:latin typeface="Pigiarniq" pitchFamily="34" charset="0"/>
              </a:rPr>
              <a:t>ᐊᖏᕈᑕᐅᓗᑎᒃ</a:t>
            </a:r>
            <a:r>
              <a:rPr lang="en-CA" dirty="0" smtClean="0">
                <a:latin typeface="Pigiarniq" pitchFamily="34" charset="0"/>
              </a:rPr>
              <a:t> </a:t>
            </a:r>
            <a:r>
              <a:rPr lang="en-CA" dirty="0" err="1" smtClean="0">
                <a:latin typeface="Pigiarniq" pitchFamily="34" charset="0"/>
              </a:rPr>
              <a:t>ᐃᓘᓐᓇᖏᓐᓄᑦ</a:t>
            </a:r>
            <a:r>
              <a:rPr lang="en-CA" dirty="0" smtClean="0">
                <a:latin typeface="Pigiarniq" pitchFamily="34" charset="0"/>
              </a:rPr>
              <a:t>.</a:t>
            </a:r>
          </a:p>
          <a:p>
            <a:endParaRPr lang="en-CA" dirty="0" smtClean="0">
              <a:latin typeface="Pigiarniq" pitchFamily="34" charset="0"/>
            </a:endParaRPr>
          </a:p>
          <a:p>
            <a:r>
              <a:rPr lang="en-CA" dirty="0" err="1" smtClean="0">
                <a:latin typeface="Pigiarniq" pitchFamily="34" charset="0"/>
              </a:rPr>
              <a:t>ᖁᐊᓇ</a:t>
            </a:r>
            <a:endParaRPr lang="en-CA" dirty="0" smtClean="0">
              <a:latin typeface="Pigiarniq" pitchFamily="34" charset="0"/>
            </a:endParaRPr>
          </a:p>
          <a:p>
            <a:endParaRPr lang="en-CA" dirty="0" smtClean="0">
              <a:latin typeface="Pigiarniq" pitchFamily="34" charset="0"/>
            </a:endParaRPr>
          </a:p>
          <a:p>
            <a:r>
              <a:rPr lang="en-CA" dirty="0" err="1" smtClean="0">
                <a:latin typeface="Pigiarniq" pitchFamily="34" charset="0"/>
              </a:rPr>
              <a:t>ᐊᐱᖅᑯᑎᒃᓴᑦ</a:t>
            </a:r>
            <a:r>
              <a:rPr lang="en-CA" dirty="0" smtClean="0">
                <a:latin typeface="Pigiarniq" pitchFamily="34" charset="0"/>
              </a:rPr>
              <a:t>?</a:t>
            </a:r>
          </a:p>
          <a:p>
            <a:endParaRPr lang="en-US" dirty="0" smtClean="0">
              <a:latin typeface="Pigiarniq" pitchFamily="34" charset="0"/>
            </a:endParaRPr>
          </a:p>
          <a:p>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pPr/>
              <a:t>8</a:t>
            </a:fld>
            <a:endParaRPr lang="en-US"/>
          </a:p>
        </p:txBody>
      </p:sp>
    </p:spTree>
    <p:extLst>
      <p:ext uri="{BB962C8B-B14F-4D97-AF65-F5344CB8AC3E}">
        <p14:creationId xmlns:p14="http://schemas.microsoft.com/office/powerpoint/2010/main" xmlns="" val="24830199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8285</TotalTime>
  <Words>1745</Words>
  <Application>Microsoft Office PowerPoint</Application>
  <PresentationFormat>On-screen Show (4:3)</PresentationFormat>
  <Paragraphs>221</Paragraphs>
  <Slides>8</Slides>
  <Notes>8</Notes>
  <HiddenSlides>0</HiddenSlides>
  <MMClips>0</MMClips>
  <ScaleCrop>false</ScaleCrop>
  <HeadingPairs>
    <vt:vector size="4" baseType="variant">
      <vt:variant>
        <vt:lpstr>Theme</vt:lpstr>
      </vt:variant>
      <vt:variant>
        <vt:i4>4</vt:i4>
      </vt:variant>
      <vt:variant>
        <vt:lpstr>Slide Titles</vt:lpstr>
      </vt:variant>
      <vt:variant>
        <vt:i4>8</vt:i4>
      </vt:variant>
    </vt:vector>
  </HeadingPairs>
  <TitlesOfParts>
    <vt:vector size="12" baseType="lpstr">
      <vt:lpstr>Office Theme</vt:lpstr>
      <vt:lpstr>Custom Design</vt:lpstr>
      <vt:lpstr>1_Custom Design</vt:lpstr>
      <vt:lpstr>2_Custom Design</vt:lpstr>
      <vt:lpstr>ᕿᑎᕐᒥᐅᑦ ᐃᓄᐃᑦ ᑲᑐᔾᔨᖃᑎᒌᑦ </vt:lpstr>
      <vt:lpstr>ᐱᔾᔪᑎᖓ ᓴᖅᑭᑕᐅᓂᖓᑕ</vt:lpstr>
      <vt:lpstr>ᐊᕕᒃᑕᐅᔪᒪᔪᑦ ᑐᖅᑯᖅᑕᐅᓯᒪᔪᑦ ᐊᑐᒐᒃᓴᑦ  ᐃᓄᐃᑦ ᓄᓇᖁᑎᖓᓐᓂ ᐊᒻᒪᓗ ᒐᕙᒪᒃᑯᑦ ᓄᓇᖁᑎᖓᓐᓂ ᐃᒪᖁᑎᖏᓐᓂᓗ</vt:lpstr>
      <vt:lpstr>ᐊᕕᒃᑕᐅᔪᒪᔪᑦ ᑐᖅᑯᖅᑕᐅᓯᒪᔪᑦ ᐊᑐᒐᒃᓴᑦ  ᐃᓄᐃᑦ ᓄᓇᖁᑎᖓᓐᓂ ᐊᒻᒪᓗ ᒐᕙᒪᒃᑯᑦ ᓄᓇᖁᑎᖓᓐᓂ ᐃᒪᖁᑎᖏᓐᓂᓗ</vt:lpstr>
      <vt:lpstr>ᐊᕕᒃᑕᐅᔪᒪᔪᑦ ᑐᖅᑯᖅᑕᐅᓯᒪᔪᑦ ᐊᑐᒐᒃᓴᑦ  ᐃᓄᐃᑦ ᓄᓇᖁᑎᖓᓐᓂ ᐊᒻᒪᓗ ᒐᕙᒪᒃᑯᑦ ᓄᓇᖁᑎᖓᓐᓂ ᐃᒪᖁᑎᖏᓐᓂᓗ ᐊᑐᒐᒃᓴᑦ Doris-Madrid-ᒥ</vt:lpstr>
      <vt:lpstr>ᐊᕕᒃᑐᖅᑕᐅᓯᒪᓗᑎᒃ ᐊᑐᖅᑕᐅᒐᔭᖅᑐᑦ ᑐᖅᑯᑕᐅᒐᔭᕐᓂᖏᑦ ᐃᓄᐃᑦ ᓄᓇᖁᑎᖏᑕ ᐃᓗᐊᓂ ᐊᒻᒪᓗ ᒐᕙᒪᒃᑯᑦ ᓄᓇᖁᑎᖏᓐᓂ ᐃᒪᖁᑎᖏᓐᓂᓗ</vt:lpstr>
      <vt:lpstr>ᒪᓕᒐᖏᑦ ᐊᒡᒍᖅᑐᖅᓯᒪᐅᖅᑐᓂᒃ ᑐᖅᑯᐃᖃᑦᑕᕐᓂᐅᑉ ᐊᑐᒐᒃᓴᓂᒃ ᕼᐅᑉ ᐸᐃᒥ ᑐᒡᓕᐊᓂ ᐱᓕᕆᐊᒥ</vt:lpstr>
      <vt:lpstr>ᓄᖅᑲᕈᑎ</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Duxbury</dc:creator>
  <cp:lastModifiedBy>Mary</cp:lastModifiedBy>
  <cp:revision>305</cp:revision>
  <cp:lastPrinted>2018-04-12T18:00:38Z</cp:lastPrinted>
  <dcterms:created xsi:type="dcterms:W3CDTF">2013-07-19T15:58:55Z</dcterms:created>
  <dcterms:modified xsi:type="dcterms:W3CDTF">2018-10-10T12:42:00Z</dcterms:modified>
</cp:coreProperties>
</file>