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6"/>
  </p:notesMasterIdLst>
  <p:sldIdLst>
    <p:sldId id="256" r:id="rId5"/>
    <p:sldId id="257" r:id="rId6"/>
    <p:sldId id="258" r:id="rId7"/>
    <p:sldId id="259" r:id="rId8"/>
    <p:sldId id="263" r:id="rId9"/>
    <p:sldId id="260" r:id="rId10"/>
    <p:sldId id="261" r:id="rId11"/>
    <p:sldId id="267" r:id="rId12"/>
    <p:sldId id="271" r:id="rId13"/>
    <p:sldId id="269" r:id="rId14"/>
    <p:sldId id="270"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0" d="100"/>
          <a:sy n="100" d="100"/>
        </p:scale>
        <p:origin x="-1944" y="-96"/>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95" d="100"/>
          <a:sy n="95" d="100"/>
        </p:scale>
        <p:origin x="3612" y="66"/>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pPr/>
              <a:t>10/10/2018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pPr/>
              <a:t>‹#›</a:t>
            </a:fld>
            <a:endParaRPr lang="en-US"/>
          </a:p>
        </p:txBody>
      </p:sp>
    </p:spTree>
    <p:extLst>
      <p:ext uri="{BB962C8B-B14F-4D97-AF65-F5344CB8AC3E}">
        <p14:creationId xmlns=""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wildlife,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a:t>
            </a:fld>
            <a:endParaRPr lang="en-US"/>
          </a:p>
        </p:txBody>
      </p:sp>
    </p:spTree>
    <p:extLst>
      <p:ext uri="{BB962C8B-B14F-4D97-AF65-F5344CB8AC3E}">
        <p14:creationId xmlns="" xmlns:p14="http://schemas.microsoft.com/office/powerpoint/2010/main" val="389858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stated previously, 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TMAC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TMAC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10</a:t>
            </a:fld>
            <a:endParaRPr lang="en-US"/>
          </a:p>
        </p:txBody>
      </p:sp>
    </p:spTree>
    <p:extLst>
      <p:ext uri="{BB962C8B-B14F-4D97-AF65-F5344CB8AC3E}">
        <p14:creationId xmlns="" xmlns:p14="http://schemas.microsoft.com/office/powerpoint/2010/main" val="24977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with all technical issues</a:t>
            </a:r>
            <a:r>
              <a:rPr lang="en-CA" baseline="0" dirty="0" smtClean="0"/>
              <a:t> being successfully resolved the final issue of staged security and particular water license conditions can be concluded with both TMAC and CIRNA through further </a:t>
            </a:r>
            <a:r>
              <a:rPr lang="en-CA" baseline="0" smtClean="0"/>
              <a:t>discussion and cooperation</a:t>
            </a:r>
            <a:r>
              <a:rPr lang="en-CA" baseline="0" dirty="0" smtClean="0"/>
              <a:t>.</a:t>
            </a:r>
          </a:p>
          <a:p>
            <a:endParaRPr lang="en-CA" baseline="0" dirty="0" smtClean="0"/>
          </a:p>
          <a:p>
            <a:r>
              <a:rPr lang="en-US" baseline="0" dirty="0" smtClean="0"/>
              <a:t>Given this and the substantial benefits that will be obtained for Inuit from the Hope Bay Project Phase 2 and its IIBA, we believe that the issuing of the Type A Water licences for Doris-Madrid and Boston is warranted and in the best interest of the Inuit people.</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pPr/>
              <a:t>11</a:t>
            </a:fld>
            <a:endParaRPr lang="en-US"/>
          </a:p>
        </p:txBody>
      </p:sp>
    </p:spTree>
    <p:extLst>
      <p:ext uri="{BB962C8B-B14F-4D97-AF65-F5344CB8AC3E}">
        <p14:creationId xmlns="" xmlns:p14="http://schemas.microsoft.com/office/powerpoint/2010/main" val="11905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technical review of the Hope Bay Phase 2 Type A water license application. Our review covered fish and fish habitat, aquatic environment, and water quality monitoring. KIA conducted the review in a collaborative manner with TMAC Resources out of which we brought forward 8 issues to be resolved either prior or at the Technical Meeting or through further consultation.</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a:t>
            </a:fld>
            <a:endParaRPr lang="en-US"/>
          </a:p>
        </p:txBody>
      </p:sp>
    </p:spTree>
    <p:extLst>
      <p:ext uri="{BB962C8B-B14F-4D97-AF65-F5344CB8AC3E}">
        <p14:creationId xmlns=""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KIA’s mandate is to</a:t>
            </a:r>
            <a:r>
              <a:rPr lang="en-US" baseline="0" dirty="0" smtClean="0"/>
              <a:t> manage Kitikmeot Inuit lands and resources, and to protect and promote the social, cultural, political, environmental and economic well-being of Kitikmeot Inuit</a:t>
            </a:r>
            <a:r>
              <a:rPr lang="en-US" dirty="0" smtClean="0"/>
              <a:t>.  The Kitikmeot Region is generally within the red boundary.  The Pink and Blue lands are lands which KIA owns the surface rights.</a:t>
            </a:r>
          </a:p>
          <a:p>
            <a:endParaRPr lang="en-US" dirty="0"/>
          </a:p>
          <a:p>
            <a:r>
              <a:rPr lang="en-US" dirty="0" smtClean="0"/>
              <a:t>Kitikmeot </a:t>
            </a:r>
            <a:r>
              <a:rPr lang="en-US" dirty="0"/>
              <a:t>Inuit Association is a democratically elected not-for-profit society that represents the Inuit of the Kitikmeot Region of Nunavut.  </a:t>
            </a:r>
          </a:p>
          <a:p>
            <a:endParaRPr lang="en-US" dirty="0"/>
          </a:p>
          <a:p>
            <a:r>
              <a:rPr lang="en-US" dirty="0"/>
              <a:t>As a result of the Nunavut </a:t>
            </a:r>
            <a:r>
              <a:rPr lang="en-US" dirty="0" smtClean="0"/>
              <a:t>Agreement, </a:t>
            </a:r>
            <a:r>
              <a:rPr lang="en-US" dirty="0"/>
              <a:t>Inuit are one of the largest private landowners in the world.  Much of this privately owned land is in areas with high potential for mineral development.  This land is a significant opportunity for </a:t>
            </a:r>
            <a:r>
              <a:rPr lang="en-US" dirty="0" smtClean="0"/>
              <a:t>Inuit </a:t>
            </a:r>
            <a:r>
              <a:rPr lang="en-US" dirty="0"/>
              <a:t>if it is managed </a:t>
            </a:r>
            <a:r>
              <a:rPr lang="en-US" dirty="0" smtClean="0"/>
              <a:t>properly.  We </a:t>
            </a:r>
            <a:r>
              <a:rPr lang="en-US" dirty="0"/>
              <a:t>must optimize opportunities and manage liabilities that are inherent with being a private </a:t>
            </a:r>
            <a:r>
              <a:rPr lang="en-US" dirty="0" smtClean="0"/>
              <a:t>landowner.  If not, we will affect </a:t>
            </a:r>
            <a:r>
              <a:rPr lang="en-US" dirty="0"/>
              <a:t>the well-being of our Kitikmeot Inuit </a:t>
            </a:r>
            <a:r>
              <a:rPr lang="en-US" dirty="0" smtClean="0"/>
              <a:t>membership.</a:t>
            </a:r>
          </a:p>
          <a:p>
            <a:endParaRPr lang="en-US" dirty="0" smtClean="0"/>
          </a:p>
          <a:p>
            <a:r>
              <a:rPr lang="en-US" dirty="0" smtClean="0"/>
              <a:t>The Hope Bay Project is located on the mainland near the coast and approximately in the middle of the region.</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a:t>
            </a:fld>
            <a:endParaRPr lang="en-US"/>
          </a:p>
        </p:txBody>
      </p:sp>
    </p:spTree>
    <p:extLst>
      <p:ext uri="{BB962C8B-B14F-4D97-AF65-F5344CB8AC3E}">
        <p14:creationId xmlns=""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Inuit Owned Land was selected for the NLCA, Inuit knew that the Hope Bay Area was highly prospective for mineral development.  A 120 Km length of surface lands that include some mineral rights were selected in the area.  The brown areas are surface lands owned by KIA.  BB-56, 57, 58, and 60 include our agreement with TMAC for the Hope Bay Project. </a:t>
            </a:r>
          </a:p>
          <a:p>
            <a:endParaRPr lang="en-US" dirty="0" smtClean="0"/>
          </a:p>
          <a:p>
            <a:r>
              <a:rPr lang="en-US" dirty="0" smtClean="0"/>
              <a:t>The Hope Bay greenstone belt has been explored since 1965.  Within this greenstone belt, over 850Km of drilling has occurred since 1965.  Most of the drilling has been focused</a:t>
            </a:r>
            <a:r>
              <a:rPr lang="en-US" baseline="0" dirty="0" smtClean="0"/>
              <a:t> around Doris, Madrid and Boston.  This project has changed ownership many times.  </a:t>
            </a:r>
            <a:r>
              <a:rPr lang="en-US" dirty="0" smtClean="0"/>
              <a:t>Prior to TMAC, the last company to operate the Hope Bay Project was Newmont, who failed to develop a profitable business case for the development of the project.  TMAC took over the project in 2012.</a:t>
            </a:r>
          </a:p>
          <a:p>
            <a:endParaRPr lang="en-US" dirty="0"/>
          </a:p>
          <a:p>
            <a:r>
              <a:rPr lang="en-US" dirty="0" smtClean="0"/>
              <a:t>On the Map you can see the location of some of the highest priority development sites in the belt: Doris, Madrid and Boston.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baseline="0" dirty="0" smtClean="0"/>
              <a:t>So much exploration has occurred since 1965, that people know that there are many development opportunities in the belt. </a:t>
            </a:r>
            <a:r>
              <a:rPr lang="en-US" dirty="0" smtClean="0"/>
              <a:t>The Hope Bay Greenstone Belt is unique because it demonstrates the capacity to hold several mining operations across the belt in the different stages of development, operated by one company.  In another more</a:t>
            </a:r>
            <a:r>
              <a:rPr lang="en-US" baseline="0" dirty="0" smtClean="0"/>
              <a:t> developed </a:t>
            </a:r>
            <a:r>
              <a:rPr lang="en-US" dirty="0" smtClean="0"/>
              <a:t>part of the world,</a:t>
            </a:r>
            <a:r>
              <a:rPr lang="en-US" baseline="0" dirty="0" smtClean="0"/>
              <a:t> it could be that several different companies would have exploration and mining proposals in a Greenstone belt such as this.  </a:t>
            </a:r>
          </a:p>
          <a:p>
            <a:pPr defTabSz="915785">
              <a:defRPr/>
            </a:pPr>
            <a:endParaRPr lang="en-US" dirty="0"/>
          </a:p>
          <a:p>
            <a:r>
              <a:rPr lang="en-US" dirty="0" smtClean="0"/>
              <a:t>This </a:t>
            </a:r>
            <a:r>
              <a:rPr lang="en-US" dirty="0"/>
              <a:t>g</a:t>
            </a:r>
            <a:r>
              <a:rPr lang="en-US" dirty="0" smtClean="0"/>
              <a:t>reenstone belt includes a permitted mine at Doris North, several advanced exploration targets such as the Boston Project which has preliminary mine plans developed, and many other identified high quality exploration targets.  There is also vast exploration potential. TMAC has rights to all the minerals in this area.   Once an operating mine is established, the efficiencies of belt-wide exploration will increase.   </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8 issues were</a:t>
            </a:r>
            <a:r>
              <a:rPr lang="en-CA" baseline="0" dirty="0" smtClean="0"/>
              <a:t> brought to the technical meeting with the NWB pertaining to the Phase 2 Type A water license application. These four issues concern the fish, fish habitat, and the aquatic environment. We raised concerns about the need to calculate potential gains in fisheries for fish offsetting, the monitoring of lake surface levels in the Aquatic Effects Monitoring Plan, the calculations for lost fish habitat due to water with drawl, and the setting of site-specific water quality objectives for total arsenic in all water bodies affected by the project. KIA considers these issues to be of high and medium importance.</a:t>
            </a:r>
          </a:p>
          <a:p>
            <a:endParaRPr lang="en-CA" baseline="0" dirty="0" smtClean="0"/>
          </a:p>
          <a:p>
            <a:r>
              <a:rPr lang="en-CA" baseline="0" dirty="0" smtClean="0"/>
              <a:t>TMAC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6</a:t>
            </a:fld>
            <a:endParaRPr lang="en-US"/>
          </a:p>
        </p:txBody>
      </p:sp>
    </p:spTree>
    <p:extLst>
      <p:ext uri="{BB962C8B-B14F-4D97-AF65-F5344CB8AC3E}">
        <p14:creationId xmlns="" xmlns:p14="http://schemas.microsoft.com/office/powerpoint/2010/main" val="205270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four issues concern</a:t>
            </a:r>
            <a:r>
              <a:rPr lang="en-CA" baseline="0" dirty="0" smtClean="0"/>
              <a:t> sampling frequency during freshet, under ice, and open water season for the Aquatic Effects Monitoring Plan (AEMP), the inclusion of dissociable cyanide and total cyanide in AEMP parameters to meet Canadian Council of Ministers of the Environment (CCME) and Metal and Diamond Mine Effluent Regulations (MDMER) guidelines, preparation for use of new MDMER guidelines in monitoring water quality, and confirmation of water quality model predictions. The KIA considers these to be of high and medium importance.</a:t>
            </a:r>
          </a:p>
          <a:p>
            <a:endParaRPr lang="en-CA" baseline="0" dirty="0" smtClean="0"/>
          </a:p>
          <a:p>
            <a:r>
              <a:rPr lang="en-CA" baseline="0" dirty="0" smtClean="0"/>
              <a:t>TMAC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7</a:t>
            </a:fld>
            <a:endParaRPr lang="en-US"/>
          </a:p>
        </p:txBody>
      </p:sp>
    </p:spTree>
    <p:extLst>
      <p:ext uri="{BB962C8B-B14F-4D97-AF65-F5344CB8AC3E}">
        <p14:creationId xmlns="" xmlns:p14="http://schemas.microsoft.com/office/powerpoint/2010/main" val="37452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had agreed with TMAC on</a:t>
            </a:r>
            <a:r>
              <a:rPr lang="en-CA" baseline="0" dirty="0" smtClean="0"/>
              <a:t> $61.2 million for the Doris-Madrid security with a split of 85% and 15% split for IOL and Crown Land and Water, respectively. KIA also agreed with TMAC on $36.7 million for the Boston security with a split of 23% and 77% split for IOL and Crown Land and Water. Our review of reclamation security was conducted by our geotechnical engineering consultant and the split of IOL and Crown Land and Water was based on 100% allocation of specified mine site components to either land or water as per TMAC’s request to facilitate execution of reclamation work.</a:t>
            </a:r>
          </a:p>
          <a:p>
            <a:endParaRPr lang="en-CA" baseline="0" dirty="0" smtClean="0"/>
          </a:p>
          <a:p>
            <a:r>
              <a:rPr lang="en-CA" baseline="0" dirty="0" smtClean="0"/>
              <a:t>The KIA is open to the receipt of staged security from TMAC subject to particular water license conditions. TMAC has provided both KIA and CIRNA with a proposed staged split of security for the Hope Bay Project Phase2. KIA has had discussions with TMAC and CIRNA on the overall reclamation security for Doris-Madrid and Boston, the split in land and water for each water license and the staging of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8</a:t>
            </a:fld>
            <a:endParaRPr lang="en-US"/>
          </a:p>
        </p:txBody>
      </p:sp>
    </p:spTree>
    <p:extLst>
      <p:ext uri="{BB962C8B-B14F-4D97-AF65-F5344CB8AC3E}">
        <p14:creationId xmlns="" xmlns:p14="http://schemas.microsoft.com/office/powerpoint/2010/main" val="312551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CIRNAC proposes $65.8 million in total security for Doris-Madrid and $40.5 million for Boston. This represents a difference of $4.6 million and $4.2 million respectively between CIRNAC’s Doris-Madrid and Boston total security amounts and those put forward by TMAC and KIA.</a:t>
            </a:r>
          </a:p>
          <a:p>
            <a:endParaRPr lang="en-CA" baseline="0" dirty="0" smtClean="0"/>
          </a:p>
          <a:p>
            <a:r>
              <a:rPr lang="en-CA" baseline="0" dirty="0" smtClean="0"/>
              <a:t>CIRNAC’s land and water split of security is 56.2% and 43.8% for Doris-Madrid and 50.2% and 49.8% for Boston which is substantially different from KIA and TMAC’s land and water split. CIRNAC only applied 100% allocation of security to a select few mine site components and not to all components. </a:t>
            </a:r>
          </a:p>
          <a:p>
            <a:endParaRPr lang="en-CA" baseline="0" dirty="0" smtClean="0"/>
          </a:p>
          <a:p>
            <a:r>
              <a:rPr lang="en-CA" baseline="0" dirty="0" smtClean="0"/>
              <a:t>Currently there is no three-way agreement on either the total amount of security or the split between land and water.</a:t>
            </a:r>
          </a:p>
          <a:p>
            <a:endParaRPr lang="en-CA" baseline="0" dirty="0" smtClean="0"/>
          </a:p>
          <a:p>
            <a:r>
              <a:rPr lang="en-CA" baseline="0" dirty="0" smtClean="0"/>
              <a:t>TMAC has proposed staged security for Doris-Madrid and Boston, which KIA reviewed and agrees with. The tranches for staged security meet KIA’s requirements for receiving staged security for major mine site components on geographical basis with a planned construction schedule.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9</a:t>
            </a:fld>
            <a:endParaRPr lang="en-US"/>
          </a:p>
        </p:txBody>
      </p:sp>
    </p:spTree>
    <p:extLst>
      <p:ext uri="{BB962C8B-B14F-4D97-AF65-F5344CB8AC3E}">
        <p14:creationId xmlns="" xmlns:p14="http://schemas.microsoft.com/office/powerpoint/2010/main" val="19888214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 xmlns:a14="http://schemas.microsoft.com/office/drawing/2010/main">
                  <a14:imgLayer r:embed="rId3">
                    <a14:imgEffect>
                      <a14:colorTemperature colorTemp="5300"/>
                    </a14:imgEffect>
                    <a14:imgEffect>
                      <a14:saturation sat="0"/>
                    </a14:imgEffect>
                  </a14:imgLayer>
                </a14:imgProps>
              </a:ext>
              <a:ext uri="{28A0092B-C50C-407E-A947-70E740481C1C}">
                <a14:useLocalDpi xmlns=""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spTree>
    <p:extLst>
      <p:ext uri="{BB962C8B-B14F-4D97-AF65-F5344CB8AC3E}">
        <p14:creationId xmlns=""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pic>
        <p:nvPicPr>
          <p:cNvPr id="4" name="Picture 3"/>
          <p:cNvPicPr>
            <a:picLocks noChangeAspect="1"/>
          </p:cNvPicPr>
          <p:nvPr userDrawn="1"/>
        </p:nvPicPr>
        <p:blipFill>
          <a:blip r:embed="rId2" cstate="print"/>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pPr/>
              <a:t>‹#›</a:t>
            </a:fld>
            <a:endParaRPr lang="en-US"/>
          </a:p>
        </p:txBody>
      </p:sp>
    </p:spTree>
    <p:extLst>
      <p:ext uri="{BB962C8B-B14F-4D97-AF65-F5344CB8AC3E}">
        <p14:creationId xmlns=""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pPr/>
              <a:t>‹#›</a:t>
            </a:fld>
            <a:endParaRPr lang="en-US"/>
          </a:p>
        </p:txBody>
      </p:sp>
      <p:pic>
        <p:nvPicPr>
          <p:cNvPr id="7" name="Picture 6"/>
          <p:cNvPicPr>
            <a:picLocks noChangeAspect="1"/>
          </p:cNvPicPr>
          <p:nvPr userDrawn="1"/>
        </p:nvPicPr>
        <p:blipFill>
          <a:blip r:embed="rId9" cstate="email">
            <a:extLst>
              <a:ext uri="{28A0092B-C50C-407E-A947-70E740481C1C}">
                <a14:useLocalDpi xmlns=""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err="1" smtClean="0">
                <a:latin typeface="Pigiarniq" pitchFamily="34" charset="0"/>
              </a:rPr>
              <a:t>ᕿᑎᕐᒥᐅᑦ</a:t>
            </a:r>
            <a:r>
              <a:rPr lang="en-CA" dirty="0" smtClean="0">
                <a:latin typeface="Pigiarniq" pitchFamily="34" charset="0"/>
              </a:rPr>
              <a:t> </a:t>
            </a:r>
            <a:r>
              <a:rPr lang="en-CA" dirty="0" err="1" smtClean="0">
                <a:latin typeface="Pigiarniq" pitchFamily="34" charset="0"/>
              </a:rPr>
              <a:t>ᐃᓄᐃᑦ</a:t>
            </a:r>
            <a:r>
              <a:rPr lang="en-CA" dirty="0" smtClean="0">
                <a:latin typeface="Pigiarniq" pitchFamily="34" charset="0"/>
              </a:rPr>
              <a:t> </a:t>
            </a:r>
            <a:r>
              <a:rPr lang="en-CA" dirty="0" err="1" smtClean="0">
                <a:latin typeface="Pigiarniq" pitchFamily="34" charset="0"/>
              </a:rPr>
              <a:t>ᑲᑐᔾᔨᖃᑎᒌᑦ</a:t>
            </a:r>
            <a:r>
              <a:rPr lang="en-CA" dirty="0" smtClean="0">
                <a:latin typeface="Pigiarniq" pitchFamily="34" charset="0"/>
              </a:rPr>
              <a:t> </a:t>
            </a:r>
            <a:endParaRPr lang="en-US" dirty="0">
              <a:latin typeface="Pigiarniq" pitchFamily="34" charset="0"/>
            </a:endParaRPr>
          </a:p>
        </p:txBody>
      </p:sp>
      <p:sp>
        <p:nvSpPr>
          <p:cNvPr id="3" name="Subtitle 2"/>
          <p:cNvSpPr>
            <a:spLocks noGrp="1"/>
          </p:cNvSpPr>
          <p:nvPr>
            <p:ph type="subTitle" idx="1"/>
          </p:nvPr>
        </p:nvSpPr>
        <p:spPr/>
        <p:txBody>
          <a:bodyPr>
            <a:normAutofit fontScale="92500" lnSpcReduction="10000"/>
          </a:bodyPr>
          <a:lstStyle/>
          <a:p>
            <a:r>
              <a:rPr lang="en-US" dirty="0" err="1" smtClean="0">
                <a:latin typeface="Pigiarniq" pitchFamily="34" charset="0"/>
              </a:rPr>
              <a:t>ᕿᑎᕐᒥᐅᑦ</a:t>
            </a:r>
            <a:r>
              <a:rPr lang="en-US" dirty="0" smtClean="0">
                <a:latin typeface="Pigiarniq" pitchFamily="34" charset="0"/>
              </a:rPr>
              <a:t> </a:t>
            </a:r>
            <a:r>
              <a:rPr lang="en-US" dirty="0" err="1" smtClean="0">
                <a:latin typeface="Pigiarniq" pitchFamily="34" charset="0"/>
              </a:rPr>
              <a:t>ᐃᓄᐃᑦ</a:t>
            </a:r>
            <a:r>
              <a:rPr lang="en-US" dirty="0" smtClean="0">
                <a:latin typeface="Pigiarniq" pitchFamily="34" charset="0"/>
              </a:rPr>
              <a:t> </a:t>
            </a:r>
            <a:r>
              <a:rPr lang="en-US" dirty="0" err="1" smtClean="0">
                <a:latin typeface="Pigiarniq" pitchFamily="34" charset="0"/>
              </a:rPr>
              <a:t>ᑲᑐᔾᔨᖃᑎᒌᑦ</a:t>
            </a:r>
            <a:r>
              <a:rPr lang="en-US" dirty="0" smtClean="0">
                <a:latin typeface="Pigiarniq" pitchFamily="34" charset="0"/>
              </a:rPr>
              <a:t> </a:t>
            </a:r>
            <a:r>
              <a:rPr lang="en-US" dirty="0" err="1" smtClean="0">
                <a:latin typeface="Pigiarniq" pitchFamily="34" charset="0"/>
              </a:rPr>
              <a:t>ᑲᑎᒪᔨᖏᑕ</a:t>
            </a:r>
            <a:r>
              <a:rPr lang="en-US" dirty="0" smtClean="0">
                <a:latin typeface="Pigiarniq" pitchFamily="34" charset="0"/>
              </a:rPr>
              <a:t> </a:t>
            </a:r>
            <a:r>
              <a:rPr lang="en-US" dirty="0" err="1" smtClean="0">
                <a:latin typeface="Pigiarniq" pitchFamily="34" charset="0"/>
              </a:rPr>
              <a:t>ᕿᒥᕐᕈᓂᖓᑦ</a:t>
            </a:r>
            <a:r>
              <a:rPr lang="en-US" dirty="0" smtClean="0">
                <a:latin typeface="Pigiarniq" pitchFamily="34" charset="0"/>
              </a:rPr>
              <a:t> </a:t>
            </a:r>
            <a:r>
              <a:rPr lang="en-US" dirty="0" err="1" smtClean="0">
                <a:latin typeface="Pigiarniq" pitchFamily="34" charset="0"/>
              </a:rPr>
              <a:t>ᕼᐅᑉ</a:t>
            </a:r>
            <a:r>
              <a:rPr lang="en-US" dirty="0" smtClean="0">
                <a:latin typeface="Pigiarniq" pitchFamily="34" charset="0"/>
              </a:rPr>
              <a:t> </a:t>
            </a:r>
            <a:r>
              <a:rPr lang="en-US" dirty="0" err="1" smtClean="0">
                <a:latin typeface="Pigiarniq" pitchFamily="34" charset="0"/>
              </a:rPr>
              <a:t>ᐸᐃᒥ</a:t>
            </a:r>
            <a:r>
              <a:rPr lang="en-US" dirty="0" smtClean="0">
                <a:latin typeface="Pigiarniq" pitchFamily="34" charset="0"/>
              </a:rPr>
              <a:t> </a:t>
            </a:r>
            <a:r>
              <a:rPr lang="en-US" dirty="0" err="1" smtClean="0">
                <a:latin typeface="Pigiarniq" pitchFamily="34" charset="0"/>
              </a:rPr>
              <a:t>ᐱᓕᕆᐊᖑᔪᒥᒃ</a:t>
            </a:r>
            <a:r>
              <a:rPr lang="en-US" dirty="0" smtClean="0">
                <a:latin typeface="Pigiarniq" pitchFamily="34" charset="0"/>
              </a:rPr>
              <a:t> </a:t>
            </a:r>
            <a:r>
              <a:rPr lang="en-US" dirty="0" err="1" smtClean="0">
                <a:latin typeface="Pigiarniq" pitchFamily="34" charset="0"/>
              </a:rPr>
              <a:t>ᑐᒡᓕᐊᓂ</a:t>
            </a:r>
            <a:r>
              <a:rPr lang="en-US" dirty="0" smtClean="0">
                <a:latin typeface="Pigiarniq" pitchFamily="34" charset="0"/>
              </a:rPr>
              <a:t> Type A-</a:t>
            </a:r>
            <a:r>
              <a:rPr lang="en-US" dirty="0" err="1" smtClean="0">
                <a:latin typeface="Pigiarniq" pitchFamily="34" charset="0"/>
              </a:rPr>
              <a:t>ᒥᒃ</a:t>
            </a:r>
            <a:r>
              <a:rPr lang="en-US" dirty="0" smtClean="0">
                <a:latin typeface="Pigiarniq" pitchFamily="34" charset="0"/>
              </a:rPr>
              <a:t> </a:t>
            </a:r>
            <a:r>
              <a:rPr lang="en-US" dirty="0" err="1" smtClean="0">
                <a:latin typeface="Pigiarniq" pitchFamily="34" charset="0"/>
              </a:rPr>
              <a:t>ᐃᒥᓕᕆᓂᕐᒧᑦ</a:t>
            </a:r>
            <a:r>
              <a:rPr lang="en-US" dirty="0" smtClean="0">
                <a:latin typeface="Pigiarniq" pitchFamily="34" charset="0"/>
              </a:rPr>
              <a:t> </a:t>
            </a:r>
            <a:r>
              <a:rPr lang="en-US" dirty="0" err="1" smtClean="0">
                <a:latin typeface="Pigiarniq" pitchFamily="34" charset="0"/>
              </a:rPr>
              <a:t>ᓚᐃᓴᓐᓯᑖᖑᔪᒪᔪᒧᑦ</a:t>
            </a:r>
            <a:r>
              <a:rPr lang="en-US" dirty="0" smtClean="0">
                <a:latin typeface="Pigiarniq" pitchFamily="34" charset="0"/>
              </a:rPr>
              <a:t> </a:t>
            </a:r>
            <a:endParaRPr lang="en-US" dirty="0">
              <a:latin typeface="Pigiarniq" pitchFamily="34" charset="0"/>
            </a:endParaRPr>
          </a:p>
        </p:txBody>
      </p:sp>
    </p:spTree>
    <p:extLst>
      <p:ext uri="{BB962C8B-B14F-4D97-AF65-F5344CB8AC3E}">
        <p14:creationId xmlns=""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ᒪᓕᒐᖏᑦ</a:t>
            </a:r>
            <a:r>
              <a:rPr lang="en-CA" sz="2800" dirty="0" smtClean="0">
                <a:latin typeface="Pigiarniq" pitchFamily="34" charset="0"/>
              </a:rPr>
              <a:t> </a:t>
            </a:r>
            <a:r>
              <a:rPr lang="en-CA" sz="2800" dirty="0" err="1" smtClean="0">
                <a:latin typeface="Pigiarniq" pitchFamily="34" charset="0"/>
              </a:rPr>
              <a:t>ᐊᒡᒍᖅᑐᖅᓯᒪᐅᓪᓗᑎᒃ</a:t>
            </a:r>
            <a:r>
              <a:rPr lang="en-CA" sz="2800" dirty="0" smtClean="0">
                <a:latin typeface="Pigiarniq" pitchFamily="34" charset="0"/>
              </a:rPr>
              <a:t> </a:t>
            </a:r>
            <a:r>
              <a:rPr lang="en-CA" sz="2800" dirty="0" err="1" smtClean="0">
                <a:latin typeface="Pigiarniq" pitchFamily="34" charset="0"/>
              </a:rPr>
              <a:t>ᑐᖅᑯᖅᑕᐅᔪᓄᑦ</a:t>
            </a:r>
            <a:r>
              <a:rPr lang="en-CA" sz="2800" dirty="0" smtClean="0">
                <a:latin typeface="Pigiarniq" pitchFamily="34" charset="0"/>
              </a:rPr>
              <a:t> </a:t>
            </a:r>
            <a:r>
              <a:rPr lang="en-CA" sz="2800" dirty="0" err="1" smtClean="0">
                <a:latin typeface="Pigiarniq" pitchFamily="34" charset="0"/>
              </a:rPr>
              <a:t>ᐊᑐᒐᒃᓴᓄᑦ</a:t>
            </a:r>
            <a:r>
              <a:rPr lang="en-CA" sz="2800" dirty="0" smtClean="0">
                <a:latin typeface="Pigiarniq" pitchFamily="34" charset="0"/>
              </a:rPr>
              <a:t> </a:t>
            </a:r>
            <a:r>
              <a:rPr lang="en-CA" sz="2800" dirty="0" err="1" smtClean="0">
                <a:latin typeface="Pigiarniq" pitchFamily="34" charset="0"/>
              </a:rPr>
              <a:t>ᕼᐅᑉ</a:t>
            </a:r>
            <a:r>
              <a:rPr lang="en-CA" sz="2800" dirty="0" smtClean="0">
                <a:latin typeface="Pigiarniq" pitchFamily="34" charset="0"/>
              </a:rPr>
              <a:t> </a:t>
            </a:r>
            <a:r>
              <a:rPr lang="en-CA" sz="2800" dirty="0" err="1" smtClean="0">
                <a:latin typeface="Pigiarniq" pitchFamily="34" charset="0"/>
              </a:rPr>
              <a:t>ᐸᐃᒥ</a:t>
            </a:r>
            <a:r>
              <a:rPr lang="en-CA" sz="2800" dirty="0" smtClean="0">
                <a:latin typeface="Pigiarniq" pitchFamily="34" charset="0"/>
              </a:rPr>
              <a:t> </a:t>
            </a:r>
            <a:r>
              <a:rPr lang="en-CA" sz="2800" dirty="0" err="1" smtClean="0">
                <a:latin typeface="Pigiarniq" pitchFamily="34" charset="0"/>
              </a:rPr>
              <a:t>ᑐᒡᓕᐊᓂ</a:t>
            </a:r>
            <a:r>
              <a:rPr lang="en-CA" sz="2800" dirty="0" smtClean="0">
                <a:latin typeface="Pigiarniq" pitchFamily="34" charset="0"/>
              </a:rPr>
              <a:t> </a:t>
            </a:r>
            <a:r>
              <a:rPr lang="en-CA" sz="2800" dirty="0" err="1" smtClean="0">
                <a:latin typeface="Pigiarniq" pitchFamily="34" charset="0"/>
              </a:rPr>
              <a:t>ᐱᓕᕆᐊᒥ</a:t>
            </a:r>
            <a:endParaRPr lang="en-US" sz="2800" dirty="0">
              <a:latin typeface="Pigiarniq" pitchFamily="34" charset="0"/>
            </a:endParaRPr>
          </a:p>
        </p:txBody>
      </p:sp>
      <p:sp>
        <p:nvSpPr>
          <p:cNvPr id="5" name="Content Placeholder 4"/>
          <p:cNvSpPr>
            <a:spLocks noGrp="1"/>
          </p:cNvSpPr>
          <p:nvPr>
            <p:ph idx="1"/>
          </p:nvPr>
        </p:nvSpPr>
        <p:spPr/>
        <p:txBody>
          <a:bodyPr>
            <a:noAutofit/>
          </a:bodyPr>
          <a:lstStyle/>
          <a:p>
            <a:r>
              <a:rPr lang="en-US" sz="1800" dirty="0" smtClean="0">
                <a:latin typeface="Pigiarniq" pitchFamily="34" charset="0"/>
              </a:rPr>
              <a:t> </a:t>
            </a:r>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ᒪᑐᐃᖓᑦᓯᐊᖅᑐᑦ</a:t>
            </a:r>
            <a:r>
              <a:rPr lang="en-US" sz="1800" dirty="0" smtClean="0">
                <a:latin typeface="Pigiarniq" pitchFamily="34" charset="0"/>
              </a:rPr>
              <a:t> </a:t>
            </a:r>
            <a:r>
              <a:rPr lang="en-US" sz="1800" dirty="0" err="1" smtClean="0">
                <a:latin typeface="Pigiarniq" pitchFamily="34" charset="0"/>
              </a:rPr>
              <a:t>ᑐᓂᔭᐅᔪᒪᒍᑎᒃ</a:t>
            </a:r>
            <a:r>
              <a:rPr lang="en-US" sz="1800" dirty="0" smtClean="0">
                <a:latin typeface="Pigiarniq" pitchFamily="34" charset="0"/>
              </a:rPr>
              <a:t> </a:t>
            </a:r>
            <a:r>
              <a:rPr lang="en-US" sz="1800" dirty="0" err="1" smtClean="0">
                <a:latin typeface="Pigiarniq" pitchFamily="34" charset="0"/>
              </a:rPr>
              <a:t>ᐊᒡᒍᖅᑐᖅᓯᒪᐅᖅᑐᓂᒃ</a:t>
            </a:r>
            <a:r>
              <a:rPr lang="en-US" sz="1800" dirty="0" smtClean="0">
                <a:latin typeface="Pigiarniq" pitchFamily="34" charset="0"/>
              </a:rPr>
              <a:t> </a:t>
            </a:r>
            <a:r>
              <a:rPr lang="en-US" sz="1800" dirty="0" err="1" smtClean="0">
                <a:latin typeface="Pigiarniq" pitchFamily="34" charset="0"/>
              </a:rPr>
              <a:t>ᑐᖅᑯᖅᑕᐅᔪᓂᒃ</a:t>
            </a:r>
            <a:r>
              <a:rPr lang="en-US" sz="1800" dirty="0" smtClean="0">
                <a:latin typeface="Pigiarniq" pitchFamily="34" charset="0"/>
              </a:rPr>
              <a:t> </a:t>
            </a:r>
            <a:r>
              <a:rPr lang="en-US" sz="1800" dirty="0" err="1" smtClean="0">
                <a:latin typeface="Pigiarniq" pitchFamily="34" charset="0"/>
              </a:rPr>
              <a:t>ᐊᑖᒍᑦ</a:t>
            </a:r>
            <a:r>
              <a:rPr lang="en-US" sz="1800" dirty="0" smtClean="0">
                <a:latin typeface="Pigiarniq" pitchFamily="34" charset="0"/>
              </a:rPr>
              <a:t> </a:t>
            </a:r>
            <a:r>
              <a:rPr lang="en-US" sz="1800" dirty="0" err="1" smtClean="0">
                <a:latin typeface="Pigiarniq" pitchFamily="34" charset="0"/>
              </a:rPr>
              <a:t>ᓇᓗᓇᐃᖅᑕᐅᓯᒪᔪᑦ</a:t>
            </a:r>
            <a:r>
              <a:rPr lang="en-US" sz="1800" dirty="0" smtClean="0">
                <a:latin typeface="Pigiarniq" pitchFamily="34" charset="0"/>
              </a:rPr>
              <a:t> </a:t>
            </a:r>
            <a:r>
              <a:rPr lang="en-US" sz="1800" dirty="0" err="1" smtClean="0">
                <a:latin typeface="Pigiarniq" pitchFamily="34" charset="0"/>
              </a:rPr>
              <a:t>ᐃᒥᕐᒧᑦ</a:t>
            </a:r>
            <a:r>
              <a:rPr lang="en-US" sz="1800" dirty="0" smtClean="0">
                <a:latin typeface="Pigiarniq" pitchFamily="34" charset="0"/>
              </a:rPr>
              <a:t> </a:t>
            </a:r>
            <a:r>
              <a:rPr lang="en-US" sz="1800" dirty="0" err="1" smtClean="0">
                <a:latin typeface="Pigiarniq" pitchFamily="34" charset="0"/>
              </a:rPr>
              <a:t>ᓚᐃᓴᓐᓯᖓᑕ</a:t>
            </a:r>
            <a:r>
              <a:rPr lang="en-US" sz="1800" dirty="0" smtClean="0">
                <a:latin typeface="Pigiarniq" pitchFamily="34" charset="0"/>
              </a:rPr>
              <a:t> </a:t>
            </a:r>
            <a:r>
              <a:rPr lang="en-US" sz="1800" dirty="0" err="1" smtClean="0">
                <a:latin typeface="Pigiarniq" pitchFamily="34" charset="0"/>
              </a:rPr>
              <a:t>ᒪᓕᒐᖏᑕ</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a:t>
            </a:r>
          </a:p>
          <a:p>
            <a:pPr lvl="1"/>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ᑐᓂᔭᐅᔭᕆᐊᖃᖅᑐᑦ</a:t>
            </a:r>
            <a:r>
              <a:rPr lang="en-US" sz="1800" dirty="0" smtClean="0">
                <a:latin typeface="Pigiarniq" pitchFamily="34" charset="0"/>
              </a:rPr>
              <a:t> </a:t>
            </a:r>
            <a:r>
              <a:rPr lang="en-US" sz="1800" dirty="0" err="1" smtClean="0">
                <a:latin typeface="Pigiarniq" pitchFamily="34" charset="0"/>
              </a:rPr>
              <a:t>ᑐᖅᑯᖅᑕᐅᕙᓪᓕᐊᔪᓂᒃ</a:t>
            </a:r>
            <a:r>
              <a:rPr lang="en-US" sz="1800" dirty="0" smtClean="0">
                <a:latin typeface="Pigiarniq" pitchFamily="34" charset="0"/>
              </a:rPr>
              <a:t> </a:t>
            </a:r>
            <a:r>
              <a:rPr lang="en-US" sz="1800" dirty="0" err="1" smtClean="0">
                <a:latin typeface="Pigiarniq" pitchFamily="34" charset="0"/>
              </a:rPr>
              <a:t>ᓴᓇᔾᔪᑕᐅᕙᓪᓕᐊᓂᐊᖅᑐᓂᒃ</a:t>
            </a:r>
            <a:r>
              <a:rPr lang="en-US" sz="1800" dirty="0" smtClean="0">
                <a:latin typeface="Pigiarniq" pitchFamily="34" charset="0"/>
              </a:rPr>
              <a:t> </a:t>
            </a:r>
            <a:r>
              <a:rPr lang="en-US" sz="1800" dirty="0" err="1" smtClean="0">
                <a:latin typeface="Pigiarniq" pitchFamily="34" charset="0"/>
              </a:rPr>
              <a:t>ᐅᓪᓗᑦ</a:t>
            </a:r>
            <a:r>
              <a:rPr lang="en-US" sz="1800" dirty="0" smtClean="0">
                <a:latin typeface="Pigiarniq" pitchFamily="34" charset="0"/>
              </a:rPr>
              <a:t> 60 </a:t>
            </a:r>
            <a:r>
              <a:rPr lang="en-US" sz="1800" dirty="0" err="1" smtClean="0">
                <a:latin typeface="Pigiarniq" pitchFamily="34" charset="0"/>
              </a:rPr>
              <a:t>ᓯᕗᕐᖓᒍᑦ</a:t>
            </a:r>
            <a:r>
              <a:rPr lang="en-US" sz="1800" dirty="0" smtClean="0">
                <a:latin typeface="Pigiarniq" pitchFamily="34" charset="0"/>
              </a:rPr>
              <a:t> </a:t>
            </a:r>
            <a:r>
              <a:rPr lang="en-US" sz="1800" dirty="0" err="1" smtClean="0">
                <a:latin typeface="Pigiarniq" pitchFamily="34" charset="0"/>
              </a:rPr>
              <a:t>ᓴᓇᒋᐊᓚᐅᖏᓐᓂᖏᓐᓂ</a:t>
            </a:r>
            <a:r>
              <a:rPr lang="en-US" sz="1800" dirty="0" smtClean="0">
                <a:latin typeface="Pigiarniq" pitchFamily="34" charset="0"/>
              </a:rPr>
              <a:t> </a:t>
            </a:r>
            <a:r>
              <a:rPr lang="en-US" sz="1800" dirty="0" err="1" smtClean="0">
                <a:latin typeface="Pigiarniq" pitchFamily="34" charset="0"/>
              </a:rPr>
              <a:t>ᑐᖅᑯᖅᑕᐅᓗᑎᒃ</a:t>
            </a:r>
            <a:r>
              <a:rPr lang="en-US" sz="1800" dirty="0" smtClean="0">
                <a:latin typeface="Pigiarniq" pitchFamily="34" charset="0"/>
              </a:rPr>
              <a:t>.</a:t>
            </a:r>
          </a:p>
          <a:p>
            <a:pPr lvl="1"/>
            <a:r>
              <a:rPr lang="en-US" sz="1800" dirty="0" err="1" smtClean="0">
                <a:latin typeface="Pigiarniq" pitchFamily="34" charset="0"/>
              </a:rPr>
              <a:t>ᐊᒡᒍᖅᑐᖅᓯᒪᐅᑎᓪᓗᒍ</a:t>
            </a:r>
            <a:r>
              <a:rPr lang="en-US" sz="1800" dirty="0" smtClean="0">
                <a:latin typeface="Pigiarniq" pitchFamily="34" charset="0"/>
              </a:rPr>
              <a:t> </a:t>
            </a:r>
            <a:r>
              <a:rPr lang="en-US" sz="1800" dirty="0" err="1" smtClean="0">
                <a:latin typeface="Pigiarniq" pitchFamily="34" charset="0"/>
              </a:rPr>
              <a:t>ᑐᖅᑯᖅᑕᐅᕙᓪᓕᐊᔪᑦ</a:t>
            </a:r>
            <a:r>
              <a:rPr lang="en-US" sz="1800" dirty="0" smtClean="0">
                <a:latin typeface="Pigiarniq" pitchFamily="34" charset="0"/>
              </a:rPr>
              <a:t> </a:t>
            </a:r>
            <a:r>
              <a:rPr lang="en-US" sz="1800" dirty="0" err="1" smtClean="0">
                <a:latin typeface="Pigiarniq" pitchFamily="34" charset="0"/>
              </a:rPr>
              <a:t>ᒪᓕᒃᓯᒪᔭᕆᐊᖃᕐᓂᐊᖅᑐᑦ</a:t>
            </a:r>
            <a:r>
              <a:rPr lang="en-US" sz="1800" dirty="0" smtClean="0">
                <a:latin typeface="Pigiarniq" pitchFamily="34" charset="0"/>
              </a:rPr>
              <a:t> </a:t>
            </a:r>
            <a:r>
              <a:rPr lang="en-US" sz="1800" dirty="0" err="1" smtClean="0">
                <a:latin typeface="Pigiarniq" pitchFamily="34" charset="0"/>
              </a:rPr>
              <a:t>ᓄᓇᕗᒥ</a:t>
            </a:r>
            <a:r>
              <a:rPr lang="en-US" sz="1800" dirty="0" smtClean="0">
                <a:latin typeface="Pigiarniq" pitchFamily="34" charset="0"/>
              </a:rPr>
              <a:t> </a:t>
            </a:r>
            <a:r>
              <a:rPr lang="en-US" sz="1800" dirty="0" err="1" smtClean="0">
                <a:latin typeface="Pigiarniq" pitchFamily="34" charset="0"/>
              </a:rPr>
              <a:t>ᐃᒥᓕᕆᓂᕐᒧᑦ</a:t>
            </a:r>
            <a:r>
              <a:rPr lang="en-US" sz="1800" dirty="0" smtClean="0">
                <a:latin typeface="Pigiarniq" pitchFamily="34" charset="0"/>
              </a:rPr>
              <a:t> </a:t>
            </a:r>
            <a:r>
              <a:rPr lang="en-US" sz="1800" dirty="0" err="1" smtClean="0">
                <a:latin typeface="Pigiarniq" pitchFamily="34" charset="0"/>
              </a:rPr>
              <a:t>ᑲᑎᒪᔨᖏᑕ</a:t>
            </a:r>
            <a:r>
              <a:rPr lang="en-US" sz="1800" dirty="0" smtClean="0">
                <a:latin typeface="Pigiarniq" pitchFamily="34" charset="0"/>
              </a:rPr>
              <a:t> </a:t>
            </a:r>
            <a:r>
              <a:rPr lang="en-US" sz="1800" dirty="0" err="1" smtClean="0">
                <a:latin typeface="Pigiarniq" pitchFamily="34" charset="0"/>
              </a:rPr>
              <a:t>ᐱᓕᕆᔭᕆᐊᖃᖅᑕᖏᑕ</a:t>
            </a:r>
            <a:r>
              <a:rPr lang="en-US" sz="1800" dirty="0" smtClean="0">
                <a:latin typeface="Pigiarniq" pitchFamily="34" charset="0"/>
              </a:rPr>
              <a:t> </a:t>
            </a:r>
            <a:r>
              <a:rPr lang="en-US" sz="1800" dirty="0" err="1" smtClean="0">
                <a:latin typeface="Pigiarniq" pitchFamily="34" charset="0"/>
              </a:rPr>
              <a:t>ᐱᕙᓪᓕᐊᔾᔪᓯᖏᓐᓄᑦ</a:t>
            </a:r>
            <a:r>
              <a:rPr lang="en-US" sz="1800" dirty="0" smtClean="0">
                <a:latin typeface="Pigiarniq" pitchFamily="34" charset="0"/>
              </a:rPr>
              <a:t>.</a:t>
            </a:r>
          </a:p>
          <a:p>
            <a:pPr lvl="1"/>
            <a:r>
              <a:rPr lang="en-US" sz="1800" dirty="0" smtClean="0">
                <a:latin typeface="Pigiarniq" pitchFamily="34" charset="0"/>
              </a:rPr>
              <a:t>TMAC-</a:t>
            </a:r>
            <a:r>
              <a:rPr lang="en-US" sz="1800" dirty="0" err="1" smtClean="0">
                <a:latin typeface="Pigiarniq" pitchFamily="34" charset="0"/>
              </a:rPr>
              <a:t>ᑯᑦ</a:t>
            </a:r>
            <a:r>
              <a:rPr lang="en-US" sz="1800" dirty="0" smtClean="0">
                <a:latin typeface="Pigiarniq" pitchFamily="34" charset="0"/>
              </a:rPr>
              <a:t> </a:t>
            </a:r>
            <a:r>
              <a:rPr lang="en-US" sz="1800" dirty="0" err="1" smtClean="0">
                <a:latin typeface="Pigiarniq" pitchFamily="34" charset="0"/>
              </a:rPr>
              <a:t>ᑐᓂᓯᖃᖅᑐᑦ</a:t>
            </a:r>
            <a:r>
              <a:rPr lang="en-US" sz="1800" dirty="0" smtClean="0">
                <a:latin typeface="Pigiarniq" pitchFamily="34" charset="0"/>
              </a:rPr>
              <a:t> </a:t>
            </a:r>
            <a:r>
              <a:rPr lang="en-US" sz="1800" dirty="0" err="1" smtClean="0">
                <a:latin typeface="Pigiarniq" pitchFamily="34" charset="0"/>
              </a:rPr>
              <a:t>ᐊᕐᕌᒍᑕᒫᓐ</a:t>
            </a:r>
            <a:r>
              <a:rPr lang="en-US" sz="1800" dirty="0" smtClean="0">
                <a:latin typeface="Pigiarniq" pitchFamily="34" charset="0"/>
              </a:rPr>
              <a:t> </a:t>
            </a:r>
            <a:r>
              <a:rPr lang="en-US" sz="1800" dirty="0" err="1" smtClean="0">
                <a:latin typeface="Pigiarniq" pitchFamily="34" charset="0"/>
              </a:rPr>
              <a:t>ᓇᐃᓈᖅᓯᒪᔪᓂᒃ</a:t>
            </a:r>
            <a:r>
              <a:rPr lang="en-US" sz="1800" dirty="0" smtClean="0">
                <a:latin typeface="Pigiarniq" pitchFamily="34" charset="0"/>
              </a:rPr>
              <a:t> </a:t>
            </a:r>
            <a:r>
              <a:rPr lang="en-US" sz="1800" dirty="0" err="1" smtClean="0">
                <a:latin typeface="Pigiarniq" pitchFamily="34" charset="0"/>
              </a:rPr>
              <a:t>ᐅᓂᒃᑳᓕᐊᓂᒃ</a:t>
            </a:r>
            <a:r>
              <a:rPr lang="en-US" sz="1800" dirty="0" smtClean="0">
                <a:latin typeface="Pigiarniq" pitchFamily="34" charset="0"/>
              </a:rPr>
              <a:t> </a:t>
            </a:r>
            <a:r>
              <a:rPr lang="en-US" sz="1800" dirty="0" err="1" smtClean="0">
                <a:latin typeface="Pigiarniq" pitchFamily="34" charset="0"/>
              </a:rPr>
              <a:t>ᓴᓇᔭᐅᕙᓪᓕᐊᔪᖅ</a:t>
            </a:r>
            <a:r>
              <a:rPr lang="en-US" sz="1800" dirty="0" smtClean="0">
                <a:latin typeface="Pigiarniq" pitchFamily="34" charset="0"/>
              </a:rPr>
              <a:t> </a:t>
            </a:r>
            <a:r>
              <a:rPr lang="en-US" sz="1800" dirty="0" err="1" smtClean="0">
                <a:latin typeface="Pigiarniq" pitchFamily="34" charset="0"/>
              </a:rPr>
              <a:t>ᐱᕙᓪᓕᐊᓂᖓᑕ</a:t>
            </a:r>
            <a:r>
              <a:rPr lang="en-US" sz="1800" dirty="0" smtClean="0">
                <a:latin typeface="Pigiarniq" pitchFamily="34" charset="0"/>
              </a:rPr>
              <a:t> </a:t>
            </a:r>
            <a:r>
              <a:rPr lang="en-US" sz="1800" dirty="0" err="1" smtClean="0">
                <a:latin typeface="Pigiarniq" pitchFamily="34" charset="0"/>
              </a:rPr>
              <a:t>ᐅᓂᒃᑳᓕᐊᓂᒃ</a:t>
            </a:r>
            <a:r>
              <a:rPr lang="en-US" sz="1800" dirty="0" smtClean="0">
                <a:latin typeface="Pigiarniq" pitchFamily="34" charset="0"/>
              </a:rPr>
              <a:t>.</a:t>
            </a:r>
          </a:p>
          <a:p>
            <a:pPr lvl="1"/>
            <a:r>
              <a:rPr lang="en-US" sz="1800" dirty="0" err="1" smtClean="0">
                <a:latin typeface="Pigiarniq" pitchFamily="34" charset="0"/>
              </a:rPr>
              <a:t>ᓴᓗᒻᒪᖅᓴᐃᓂᕐᒧᑦ</a:t>
            </a:r>
            <a:r>
              <a:rPr lang="en-US" sz="1800" dirty="0" smtClean="0">
                <a:latin typeface="Pigiarniq" pitchFamily="34" charset="0"/>
              </a:rPr>
              <a:t> </a:t>
            </a:r>
            <a:r>
              <a:rPr lang="en-US" sz="1800" dirty="0" err="1" smtClean="0">
                <a:latin typeface="Pigiarniq" pitchFamily="34" charset="0"/>
              </a:rPr>
              <a:t>ᐊᑭᖏᑦ</a:t>
            </a:r>
            <a:r>
              <a:rPr lang="en-US" sz="1800" dirty="0" smtClean="0">
                <a:latin typeface="Pigiarniq" pitchFamily="34" charset="0"/>
              </a:rPr>
              <a:t> </a:t>
            </a:r>
            <a:r>
              <a:rPr lang="en-US" sz="1800" dirty="0" err="1" smtClean="0">
                <a:latin typeface="Pigiarniq" pitchFamily="34" charset="0"/>
              </a:rPr>
              <a:t>ᐅᓪᓗᒥᓯᐅᑎᕈᖅᑕᐅᖃᑦᑕᕆᐊᖃᖅᑐᑦ</a:t>
            </a:r>
            <a:r>
              <a:rPr lang="en-US" sz="1800" dirty="0" smtClean="0">
                <a:latin typeface="Pigiarniq" pitchFamily="34" charset="0"/>
              </a:rPr>
              <a:t> </a:t>
            </a:r>
            <a:r>
              <a:rPr lang="en-US" sz="1800" dirty="0" err="1" smtClean="0">
                <a:latin typeface="Pigiarniq" pitchFamily="34" charset="0"/>
              </a:rPr>
              <a:t>ᐊᑯᓚᐃᑦᑐᒃᑯᑦ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ᕿᒥᕐᕈᔭᐅᖃᑦᑕᕐᓗᑎᒃ</a:t>
            </a:r>
            <a:r>
              <a:rPr lang="en-US" sz="1800" dirty="0" smtClean="0">
                <a:latin typeface="Pigiarniq" pitchFamily="34" charset="0"/>
              </a:rPr>
              <a:t>.</a:t>
            </a:r>
          </a:p>
          <a:p>
            <a:pPr lvl="1"/>
            <a:r>
              <a:rPr lang="en-US" sz="1800" dirty="0" err="1" smtClean="0">
                <a:latin typeface="Pigiarniq" pitchFamily="34" charset="0"/>
              </a:rPr>
              <a:t>ᖄᒃᑲᓐᓂᐊᒍᑦ</a:t>
            </a:r>
            <a:r>
              <a:rPr lang="en-US" sz="1800" dirty="0" smtClean="0">
                <a:latin typeface="Pigiarniq" pitchFamily="34" charset="0"/>
              </a:rPr>
              <a:t> </a:t>
            </a:r>
            <a:r>
              <a:rPr lang="en-US" sz="1800" dirty="0" err="1" smtClean="0">
                <a:latin typeface="Pigiarniq" pitchFamily="34" charset="0"/>
              </a:rPr>
              <a:t>ᑐᖅᑯᑦᑕᐅᔪᑦ</a:t>
            </a:r>
            <a:r>
              <a:rPr lang="en-US" sz="1800" dirty="0" smtClean="0">
                <a:latin typeface="Pigiarniq" pitchFamily="34" charset="0"/>
              </a:rPr>
              <a:t> </a:t>
            </a:r>
            <a:r>
              <a:rPr lang="en-US" sz="1800" dirty="0" err="1" smtClean="0">
                <a:latin typeface="Pigiarniq" pitchFamily="34" charset="0"/>
              </a:rPr>
              <a:t>ᑐᓂᔭᐅᑎᓪᓗᒋᑦ</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 </a:t>
            </a:r>
            <a:r>
              <a:rPr lang="en-US" sz="1800" dirty="0" err="1" smtClean="0">
                <a:latin typeface="Pigiarniq" pitchFamily="34" charset="0"/>
              </a:rPr>
              <a:t>ᐅᓪᓗᑦ</a:t>
            </a:r>
            <a:r>
              <a:rPr lang="en-US" sz="1800" dirty="0" smtClean="0">
                <a:latin typeface="Pigiarniq" pitchFamily="34" charset="0"/>
              </a:rPr>
              <a:t> 60 </a:t>
            </a:r>
            <a:r>
              <a:rPr lang="en-US" sz="1800" dirty="0" err="1" smtClean="0">
                <a:latin typeface="Pigiarniq" pitchFamily="34" charset="0"/>
              </a:rPr>
              <a:t>ᕿᒥᕐᕈᓚᐅᖅᑎᓪᓗᒋᑦ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ᐃᓱᒪᓕᐅᓚᐅᖅᑎᓪᓗᒋᑦ</a:t>
            </a:r>
            <a:r>
              <a:rPr lang="en-US" sz="1800" dirty="0" smtClean="0">
                <a:latin typeface="Pigiarniq" pitchFamily="34" charset="0"/>
              </a:rPr>
              <a:t> </a:t>
            </a:r>
            <a:r>
              <a:rPr lang="en-US" sz="1800" dirty="0" err="1" smtClean="0">
                <a:latin typeface="Pigiarniq" pitchFamily="34" charset="0"/>
              </a:rPr>
              <a:t>ᓄᓇᕗᒥ</a:t>
            </a:r>
            <a:r>
              <a:rPr lang="en-US" sz="1800" dirty="0" smtClean="0">
                <a:latin typeface="Pigiarniq" pitchFamily="34" charset="0"/>
              </a:rPr>
              <a:t> </a:t>
            </a:r>
            <a:r>
              <a:rPr lang="en-US" sz="1800" dirty="0" err="1" smtClean="0">
                <a:latin typeface="Pigiarniq" pitchFamily="34" charset="0"/>
              </a:rPr>
              <a:t>ᐃᒥᓕᕆᓂᕐᒧᑦ</a:t>
            </a:r>
            <a:r>
              <a:rPr lang="en-US" sz="1800" dirty="0" smtClean="0">
                <a:latin typeface="Pigiarniq" pitchFamily="34" charset="0"/>
              </a:rPr>
              <a:t> </a:t>
            </a:r>
            <a:r>
              <a:rPr lang="en-US" sz="1800" dirty="0" err="1" smtClean="0">
                <a:latin typeface="Pigiarniq" pitchFamily="34" charset="0"/>
              </a:rPr>
              <a:t>ᑲᑎᒪᔨᖏᑦ</a:t>
            </a:r>
            <a:r>
              <a:rPr lang="en-US" sz="1800" dirty="0" smtClean="0">
                <a:latin typeface="Pigiarniq" pitchFamily="34" charset="0"/>
              </a:rPr>
              <a:t>.</a:t>
            </a:r>
            <a:endParaRPr lang="en-US" sz="18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10</a:t>
            </a:fld>
            <a:endParaRPr lang="en-US">
              <a:latin typeface="Pigiarniq" pitchFamily="34" charset="0"/>
            </a:endParaRPr>
          </a:p>
        </p:txBody>
      </p:sp>
    </p:spTree>
    <p:extLst>
      <p:ext uri="{BB962C8B-B14F-4D97-AF65-F5344CB8AC3E}">
        <p14:creationId xmlns="" xmlns:p14="http://schemas.microsoft.com/office/powerpoint/2010/main" val="1313183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smtClean="0">
                <a:latin typeface="Pigiarniq" pitchFamily="34" charset="0"/>
              </a:rPr>
              <a:t>ᓄᖅᑲᕈᑎ</a:t>
            </a:r>
            <a:endParaRPr lang="en-US" dirty="0">
              <a:latin typeface="Pigiarniq" pitchFamily="34" charset="0"/>
            </a:endParaRPr>
          </a:p>
        </p:txBody>
      </p:sp>
      <p:sp>
        <p:nvSpPr>
          <p:cNvPr id="5" name="Content Placeholder 4"/>
          <p:cNvSpPr>
            <a:spLocks noGrp="1"/>
          </p:cNvSpPr>
          <p:nvPr>
            <p:ph idx="1"/>
          </p:nvPr>
        </p:nvSpPr>
        <p:spPr/>
        <p:txBody>
          <a:bodyPr>
            <a:normAutofit fontScale="92500" lnSpcReduction="10000"/>
          </a:bodyPr>
          <a:lstStyle/>
          <a:p>
            <a:r>
              <a:rPr lang="en-CA" dirty="0" err="1" smtClean="0">
                <a:latin typeface="Pigiarniq" pitchFamily="34" charset="0"/>
              </a:rPr>
              <a:t>ᕿᑎᕐᒥᐅᑦ</a:t>
            </a:r>
            <a:r>
              <a:rPr lang="en-CA" dirty="0" smtClean="0">
                <a:latin typeface="Pigiarniq" pitchFamily="34" charset="0"/>
              </a:rPr>
              <a:t> </a:t>
            </a:r>
            <a:r>
              <a:rPr lang="en-CA" dirty="0" err="1" smtClean="0">
                <a:latin typeface="Pigiarniq" pitchFamily="34" charset="0"/>
              </a:rPr>
              <a:t>ᐃᓄᐃᑦ</a:t>
            </a:r>
            <a:r>
              <a:rPr lang="en-CA" dirty="0" smtClean="0">
                <a:latin typeface="Pigiarniq" pitchFamily="34" charset="0"/>
              </a:rPr>
              <a:t> </a:t>
            </a:r>
            <a:r>
              <a:rPr lang="en-CA" dirty="0" err="1" smtClean="0">
                <a:latin typeface="Pigiarniq" pitchFamily="34" charset="0"/>
              </a:rPr>
              <a:t>ᑲᑐᔾᔨᖃᑎᒌᖏᑦ</a:t>
            </a:r>
            <a:r>
              <a:rPr lang="en-CA" dirty="0" smtClean="0">
                <a:latin typeface="Pigiarniq" pitchFamily="34" charset="0"/>
              </a:rPr>
              <a:t> </a:t>
            </a:r>
            <a:r>
              <a:rPr lang="en-CA" dirty="0" err="1" smtClean="0">
                <a:latin typeface="Pigiarniq" pitchFamily="34" charset="0"/>
              </a:rPr>
              <a:t>ᐅᒃᐱᕈᓱᒃᑐᑦ</a:t>
            </a:r>
            <a:r>
              <a:rPr lang="en-CA" dirty="0" smtClean="0">
                <a:latin typeface="Pigiarniq" pitchFamily="34" charset="0"/>
              </a:rPr>
              <a:t> </a:t>
            </a:r>
            <a:r>
              <a:rPr lang="en-CA" dirty="0" err="1" smtClean="0">
                <a:latin typeface="Pigiarniq" pitchFamily="34" charset="0"/>
              </a:rPr>
              <a:t>ᐃᓘᓐᓇᖏᑦ</a:t>
            </a:r>
            <a:r>
              <a:rPr lang="en-CA" dirty="0" smtClean="0">
                <a:latin typeface="Pigiarniq" pitchFamily="34" charset="0"/>
              </a:rPr>
              <a:t> </a:t>
            </a:r>
            <a:r>
              <a:rPr lang="en-CA" dirty="0" err="1" smtClean="0">
                <a:latin typeface="Pigiarniq" pitchFamily="34" charset="0"/>
              </a:rPr>
              <a:t>ᐱᔭᕐᓂᖏᑦᑐᓄᑦ</a:t>
            </a:r>
            <a:r>
              <a:rPr lang="en-CA" dirty="0" smtClean="0">
                <a:latin typeface="Pigiarniq" pitchFamily="34" charset="0"/>
              </a:rPr>
              <a:t> </a:t>
            </a:r>
            <a:r>
              <a:rPr lang="en-CA" dirty="0" err="1" smtClean="0">
                <a:latin typeface="Pigiarniq" pitchFamily="34" charset="0"/>
              </a:rPr>
              <a:t>ᐃᓱᒫᓗᒍᑕᐅᔪᑦ</a:t>
            </a:r>
            <a:r>
              <a:rPr lang="en-CA" dirty="0" smtClean="0">
                <a:latin typeface="Pigiarniq" pitchFamily="34" charset="0"/>
              </a:rPr>
              <a:t> </a:t>
            </a:r>
            <a:r>
              <a:rPr lang="en-CA" dirty="0" err="1" smtClean="0">
                <a:latin typeface="Pigiarniq" pitchFamily="34" charset="0"/>
              </a:rPr>
              <a:t>ᐋᖅᑭᒡᑕᐅᕙᓪᓕᐊᒃᐸᑕ</a:t>
            </a:r>
            <a:r>
              <a:rPr lang="en-CA" dirty="0" smtClean="0">
                <a:latin typeface="Pigiarniq" pitchFamily="34" charset="0"/>
              </a:rPr>
              <a:t> </a:t>
            </a:r>
            <a:r>
              <a:rPr lang="en-CA" dirty="0" err="1" smtClean="0">
                <a:latin typeface="Pigiarniq" pitchFamily="34" charset="0"/>
              </a:rPr>
              <a:t>ᕿᑎᕐᒥᐅᑦ</a:t>
            </a:r>
            <a:r>
              <a:rPr lang="en-CA" dirty="0" smtClean="0">
                <a:latin typeface="Pigiarniq" pitchFamily="34" charset="0"/>
              </a:rPr>
              <a:t> </a:t>
            </a:r>
            <a:r>
              <a:rPr lang="en-CA" dirty="0" err="1" smtClean="0">
                <a:latin typeface="Pigiarniq" pitchFamily="34" charset="0"/>
              </a:rPr>
              <a:t>ᐃᓄᐃᑦ</a:t>
            </a:r>
            <a:r>
              <a:rPr lang="en-CA" dirty="0" smtClean="0">
                <a:latin typeface="Pigiarniq" pitchFamily="34" charset="0"/>
              </a:rPr>
              <a:t> </a:t>
            </a:r>
            <a:r>
              <a:rPr lang="en-CA" dirty="0" err="1" smtClean="0">
                <a:latin typeface="Pigiarniq" pitchFamily="34" charset="0"/>
              </a:rPr>
              <a:t>ᑲᑐᔾᔨᖃᑎᒌᖏᓐᓄᑦ</a:t>
            </a:r>
            <a:r>
              <a:rPr lang="en-CA" dirty="0" smtClean="0">
                <a:latin typeface="Pigiarniq" pitchFamily="34" charset="0"/>
              </a:rPr>
              <a:t> </a:t>
            </a:r>
            <a:r>
              <a:rPr lang="en-CA" dirty="0" err="1" smtClean="0">
                <a:latin typeface="Pigiarniq" pitchFamily="34" charset="0"/>
              </a:rPr>
              <a:t>ᐊᒻᒪᓗ</a:t>
            </a:r>
            <a:r>
              <a:rPr lang="en-CA" dirty="0" smtClean="0">
                <a:latin typeface="Pigiarniq" pitchFamily="34" charset="0"/>
              </a:rPr>
              <a:t> TMAC-</a:t>
            </a:r>
            <a:r>
              <a:rPr lang="en-CA" dirty="0" err="1" smtClean="0">
                <a:latin typeface="Pigiarniq" pitchFamily="34" charset="0"/>
              </a:rPr>
              <a:t>ᑯᑦ</a:t>
            </a:r>
            <a:r>
              <a:rPr lang="en-CA" dirty="0" smtClean="0">
                <a:latin typeface="Pigiarniq" pitchFamily="34" charset="0"/>
              </a:rPr>
              <a:t> </a:t>
            </a:r>
            <a:r>
              <a:rPr lang="en-CA" dirty="0" err="1" smtClean="0">
                <a:latin typeface="Pigiarniq" pitchFamily="34" charset="0"/>
              </a:rPr>
              <a:t>ᑎᒥᖁᑎᖏᓐᓄᑦ</a:t>
            </a:r>
            <a:r>
              <a:rPr lang="en-CA" dirty="0" smtClean="0">
                <a:latin typeface="Pigiarniq" pitchFamily="34" charset="0"/>
              </a:rPr>
              <a:t> </a:t>
            </a:r>
            <a:r>
              <a:rPr lang="en-CA" dirty="0" err="1" smtClean="0">
                <a:latin typeface="Pigiarniq" pitchFamily="34" charset="0"/>
              </a:rPr>
              <a:t>ᐃᓱᒫᓗᒍᑕᐅᔪᖅ</a:t>
            </a:r>
            <a:r>
              <a:rPr lang="en-CA" dirty="0" smtClean="0">
                <a:latin typeface="Pigiarniq" pitchFamily="34" charset="0"/>
              </a:rPr>
              <a:t> </a:t>
            </a:r>
            <a:r>
              <a:rPr lang="en-CA" dirty="0" err="1" smtClean="0">
                <a:latin typeface="Pigiarniq" pitchFamily="34" charset="0"/>
              </a:rPr>
              <a:t>ᓴᓗᒻᒪᖅᓴᐃᔾᔪᑎᒃᓴᓄᑦ</a:t>
            </a:r>
            <a:r>
              <a:rPr lang="en-CA" dirty="0" smtClean="0">
                <a:latin typeface="Pigiarniq" pitchFamily="34" charset="0"/>
              </a:rPr>
              <a:t> </a:t>
            </a:r>
            <a:r>
              <a:rPr lang="en-CA" dirty="0" err="1" smtClean="0">
                <a:latin typeface="Pigiarniq" pitchFamily="34" charset="0"/>
              </a:rPr>
              <a:t>ᑐᖅᑯᐃᓂᖅ</a:t>
            </a:r>
            <a:r>
              <a:rPr lang="en-CA" dirty="0" smtClean="0">
                <a:latin typeface="Pigiarniq" pitchFamily="34" charset="0"/>
              </a:rPr>
              <a:t> </a:t>
            </a:r>
            <a:r>
              <a:rPr lang="en-CA" dirty="0" err="1" smtClean="0">
                <a:latin typeface="Pigiarniq" pitchFamily="34" charset="0"/>
              </a:rPr>
              <a:t>ᐋᖅᑭᒡᑕᐅᔪᓐᓇᕋᔭᖅᑐᖅ</a:t>
            </a:r>
            <a:r>
              <a:rPr lang="en-CA" dirty="0" smtClean="0">
                <a:latin typeface="Pigiarniq" pitchFamily="34" charset="0"/>
              </a:rPr>
              <a:t> </a:t>
            </a:r>
            <a:r>
              <a:rPr lang="en-CA" dirty="0" err="1" smtClean="0">
                <a:latin typeface="Pigiarniq" pitchFamily="34" charset="0"/>
              </a:rPr>
              <a:t>ᐊᖏᕈᑕᐅᓗᑎᒃ</a:t>
            </a:r>
            <a:r>
              <a:rPr lang="en-CA" dirty="0" smtClean="0">
                <a:latin typeface="Pigiarniq" pitchFamily="34" charset="0"/>
              </a:rPr>
              <a:t> </a:t>
            </a:r>
            <a:r>
              <a:rPr lang="en-CA" dirty="0" err="1" smtClean="0">
                <a:latin typeface="Pigiarniq" pitchFamily="34" charset="0"/>
              </a:rPr>
              <a:t>ᐃᓘᓐᓇᖏᓐᓄᑦ</a:t>
            </a:r>
            <a:r>
              <a:rPr lang="en-CA" dirty="0" smtClean="0">
                <a:latin typeface="Pigiarniq" pitchFamily="34" charset="0"/>
              </a:rPr>
              <a:t>.</a:t>
            </a:r>
          </a:p>
          <a:p>
            <a:endParaRPr lang="en-CA" dirty="0">
              <a:latin typeface="Pigiarniq" pitchFamily="34" charset="0"/>
            </a:endParaRPr>
          </a:p>
          <a:p>
            <a:r>
              <a:rPr lang="en-CA" dirty="0" err="1" smtClean="0">
                <a:latin typeface="Pigiarniq" pitchFamily="34" charset="0"/>
              </a:rPr>
              <a:t>ᖁᐊᓇ</a:t>
            </a:r>
            <a:endParaRPr lang="en-CA" dirty="0" smtClean="0">
              <a:latin typeface="Pigiarniq" pitchFamily="34" charset="0"/>
            </a:endParaRPr>
          </a:p>
          <a:p>
            <a:endParaRPr lang="en-CA" dirty="0">
              <a:latin typeface="Pigiarniq" pitchFamily="34" charset="0"/>
            </a:endParaRPr>
          </a:p>
          <a:p>
            <a:r>
              <a:rPr lang="en-CA" dirty="0" err="1" smtClean="0">
                <a:latin typeface="Pigiarniq" pitchFamily="34" charset="0"/>
              </a:rPr>
              <a:t>ᐊᐱᖅᑯᑎᒃᓴᑦ</a:t>
            </a:r>
            <a:r>
              <a:rPr lang="en-CA" dirty="0" smtClean="0">
                <a:latin typeface="Pigiarniq" pitchFamily="34" charset="0"/>
              </a:rPr>
              <a:t>?</a:t>
            </a:r>
            <a:endParaRPr lang="en-CA" dirty="0">
              <a:latin typeface="Pigiarniq" pitchFamily="34" charset="0"/>
            </a:endParaRPr>
          </a:p>
          <a:p>
            <a:endParaRPr lang="en-US"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11</a:t>
            </a:fld>
            <a:endParaRPr lang="en-US">
              <a:latin typeface="Pigiarniq" pitchFamily="34" charset="0"/>
            </a:endParaRPr>
          </a:p>
        </p:txBody>
      </p:sp>
    </p:spTree>
    <p:extLst>
      <p:ext uri="{BB962C8B-B14F-4D97-AF65-F5344CB8AC3E}">
        <p14:creationId xmlns="" xmlns:p14="http://schemas.microsoft.com/office/powerpoint/2010/main" val="54280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ᐱᔾᔪᑎᖓ</a:t>
            </a:r>
            <a:r>
              <a:rPr lang="en-CA" sz="2800" dirty="0" smtClean="0">
                <a:latin typeface="Pigiarniq" pitchFamily="34" charset="0"/>
              </a:rPr>
              <a:t> </a:t>
            </a:r>
            <a:r>
              <a:rPr lang="en-CA" sz="2800" dirty="0" err="1" smtClean="0">
                <a:latin typeface="Pigiarniq" pitchFamily="34" charset="0"/>
              </a:rPr>
              <a:t>ᓴᖅᑭᑕᐅᓂᖓᑕ</a:t>
            </a:r>
            <a:endParaRPr lang="en-US" sz="2800" dirty="0">
              <a:latin typeface="Pigiarniq" pitchFamily="34" charset="0"/>
            </a:endParaRPr>
          </a:p>
        </p:txBody>
      </p:sp>
      <p:sp>
        <p:nvSpPr>
          <p:cNvPr id="5" name="Content Placeholder 4"/>
          <p:cNvSpPr>
            <a:spLocks noGrp="1"/>
          </p:cNvSpPr>
          <p:nvPr>
            <p:ph idx="1"/>
          </p:nvPr>
        </p:nvSpPr>
        <p:spPr/>
        <p:txBody>
          <a:bodyPr>
            <a:normAutofit fontScale="92500" lnSpcReduction="10000"/>
          </a:bodyPr>
          <a:lstStyle/>
          <a:p>
            <a:endParaRPr lang="en-CA" dirty="0" smtClean="0">
              <a:latin typeface="Pigiarniq" pitchFamily="34" charset="0"/>
            </a:endParaRPr>
          </a:p>
          <a:p>
            <a:r>
              <a:rPr lang="en-CA" sz="2600" dirty="0" err="1" smtClean="0">
                <a:latin typeface="Pigiarniq" pitchFamily="34" charset="0"/>
              </a:rPr>
              <a:t>ᓴᖅᑭᑦᑎᖁᓪᓗᒋᑦ</a:t>
            </a:r>
            <a:r>
              <a:rPr lang="en-CA" sz="2600" dirty="0" smtClean="0">
                <a:latin typeface="Pigiarniq" pitchFamily="34" charset="0"/>
              </a:rPr>
              <a:t> </a:t>
            </a:r>
            <a:r>
              <a:rPr lang="en-CA" sz="2600" dirty="0" err="1" smtClean="0">
                <a:latin typeface="Pigiarniq" pitchFamily="34" charset="0"/>
              </a:rPr>
              <a:t>ᓇᐃᓈᖅᓯᒪᔪᓂᒃ</a:t>
            </a:r>
            <a:r>
              <a:rPr lang="en-CA" sz="2600" dirty="0" smtClean="0">
                <a:latin typeface="Pigiarniq" pitchFamily="34" charset="0"/>
              </a:rPr>
              <a:t> </a:t>
            </a:r>
            <a:r>
              <a:rPr lang="en-CA" sz="2600" dirty="0" err="1" smtClean="0">
                <a:latin typeface="Pigiarniq" pitchFamily="34" charset="0"/>
              </a:rPr>
              <a:t>ᐅᓂᒃᑳᓕᐊᖏᓐᓂᒃ</a:t>
            </a:r>
            <a:r>
              <a:rPr lang="en-CA" sz="2600" dirty="0" smtClean="0">
                <a:latin typeface="Pigiarniq" pitchFamily="34" charset="0"/>
              </a:rPr>
              <a:t> </a:t>
            </a:r>
            <a:r>
              <a:rPr lang="en-CA" sz="2600" dirty="0" err="1" smtClean="0">
                <a:latin typeface="Pigiarniq" pitchFamily="34" charset="0"/>
              </a:rPr>
              <a:t>ᕿᑎᕐᒥᐅᑦ</a:t>
            </a:r>
            <a:r>
              <a:rPr lang="en-CA" sz="2600" dirty="0" smtClean="0">
                <a:latin typeface="Pigiarniq" pitchFamily="34" charset="0"/>
              </a:rPr>
              <a:t> </a:t>
            </a:r>
            <a:r>
              <a:rPr lang="en-CA" sz="2600" dirty="0" err="1" smtClean="0">
                <a:latin typeface="Pigiarniq" pitchFamily="34" charset="0"/>
              </a:rPr>
              <a:t>ᐃᓄᐃᑦ</a:t>
            </a:r>
            <a:r>
              <a:rPr lang="en-CA" sz="2600" dirty="0" smtClean="0">
                <a:latin typeface="Pigiarniq" pitchFamily="34" charset="0"/>
              </a:rPr>
              <a:t> </a:t>
            </a:r>
            <a:r>
              <a:rPr lang="en-CA" sz="2600" dirty="0" err="1" smtClean="0">
                <a:latin typeface="Pigiarniq" pitchFamily="34" charset="0"/>
              </a:rPr>
              <a:t>ᑲᑐᔾᔨᖃᑎᒌᖏᑕ</a:t>
            </a:r>
            <a:r>
              <a:rPr lang="en-CA" sz="2600" dirty="0" smtClean="0">
                <a:latin typeface="Pigiarniq" pitchFamily="34" charset="0"/>
              </a:rPr>
              <a:t> </a:t>
            </a:r>
            <a:r>
              <a:rPr lang="en-CA" sz="2600" dirty="0" err="1" smtClean="0">
                <a:latin typeface="Pigiarniq" pitchFamily="34" charset="0"/>
              </a:rPr>
              <a:t>ᑲᑎᒪᔨᖏᑕ</a:t>
            </a:r>
            <a:r>
              <a:rPr lang="en-CA" sz="2600" dirty="0" smtClean="0">
                <a:latin typeface="Pigiarniq" pitchFamily="34" charset="0"/>
              </a:rPr>
              <a:t> </a:t>
            </a:r>
            <a:r>
              <a:rPr lang="en-CA" sz="2600" dirty="0" err="1" smtClean="0">
                <a:latin typeface="Pigiarniq" pitchFamily="34" charset="0"/>
              </a:rPr>
              <a:t>ᕿᒥᕐᕈᓚᐅᕐᓂᖓᓐᓂᒃ</a:t>
            </a:r>
            <a:r>
              <a:rPr lang="en-CA" sz="2600" dirty="0" smtClean="0">
                <a:latin typeface="Pigiarniq" pitchFamily="34" charset="0"/>
              </a:rPr>
              <a:t> TMAC </a:t>
            </a:r>
            <a:r>
              <a:rPr lang="en-CA" sz="2600" dirty="0" err="1" smtClean="0">
                <a:latin typeface="Pigiarniq" pitchFamily="34" charset="0"/>
              </a:rPr>
              <a:t>ᑎᒥᖁᑎᖓᑦᑕ</a:t>
            </a:r>
            <a:r>
              <a:rPr lang="en-CA" sz="2600" dirty="0" smtClean="0">
                <a:latin typeface="Pigiarniq" pitchFamily="34" charset="0"/>
              </a:rPr>
              <a:t> </a:t>
            </a:r>
            <a:r>
              <a:rPr lang="en-CA" sz="2600" dirty="0" err="1" smtClean="0">
                <a:latin typeface="Pigiarniq" pitchFamily="34" charset="0"/>
              </a:rPr>
              <a:t>ᑐᒃᓯᕋᐅᑎᖓᓐᓂᒃ</a:t>
            </a:r>
            <a:r>
              <a:rPr lang="en-CA" sz="2600" dirty="0" smtClean="0">
                <a:latin typeface="Pigiarniq" pitchFamily="34" charset="0"/>
              </a:rPr>
              <a:t> </a:t>
            </a:r>
            <a:r>
              <a:rPr lang="en-CA" sz="2600" dirty="0" err="1" smtClean="0">
                <a:latin typeface="Pigiarniq" pitchFamily="34" charset="0"/>
              </a:rPr>
              <a:t>ᕼᐅᑉ</a:t>
            </a:r>
            <a:r>
              <a:rPr lang="en-CA" sz="2600" dirty="0" smtClean="0">
                <a:latin typeface="Pigiarniq" pitchFamily="34" charset="0"/>
              </a:rPr>
              <a:t> </a:t>
            </a:r>
            <a:r>
              <a:rPr lang="en-CA" sz="2600" dirty="0" err="1" smtClean="0">
                <a:latin typeface="Pigiarniq" pitchFamily="34" charset="0"/>
              </a:rPr>
              <a:t>ᐸᐃᒥ</a:t>
            </a:r>
            <a:r>
              <a:rPr lang="en-CA" sz="2600" dirty="0" smtClean="0">
                <a:latin typeface="Pigiarniq" pitchFamily="34" charset="0"/>
              </a:rPr>
              <a:t> </a:t>
            </a:r>
            <a:r>
              <a:rPr lang="en-CA" sz="2600" dirty="0" err="1" smtClean="0">
                <a:latin typeface="Pigiarniq" pitchFamily="34" charset="0"/>
              </a:rPr>
              <a:t>ᐱᓕᕆᐊᖃᕈᒪᓪᓗᑎᒃ</a:t>
            </a:r>
            <a:r>
              <a:rPr lang="en-CA" sz="2600" dirty="0" smtClean="0">
                <a:latin typeface="Pigiarniq" pitchFamily="34" charset="0"/>
              </a:rPr>
              <a:t> </a:t>
            </a:r>
            <a:r>
              <a:rPr lang="en-CA" sz="2600" dirty="0" err="1" smtClean="0">
                <a:latin typeface="Pigiarniq" pitchFamily="34" charset="0"/>
              </a:rPr>
              <a:t>ᑐᒡᓕᐊᓂ</a:t>
            </a:r>
            <a:r>
              <a:rPr lang="en-CA" sz="2600" dirty="0" smtClean="0">
                <a:latin typeface="Pigiarniq" pitchFamily="34" charset="0"/>
              </a:rPr>
              <a:t> </a:t>
            </a:r>
            <a:r>
              <a:rPr lang="en-CA" sz="2600" dirty="0" err="1" smtClean="0">
                <a:latin typeface="Pigiarniq" pitchFamily="34" charset="0"/>
              </a:rPr>
              <a:t>ᐱᓕᕆᐊᒃᓴᒥᒃ</a:t>
            </a:r>
            <a:r>
              <a:rPr lang="en-CA" sz="2600" dirty="0" smtClean="0">
                <a:latin typeface="Pigiarniq" pitchFamily="34" charset="0"/>
              </a:rPr>
              <a:t> Type A-</a:t>
            </a:r>
            <a:r>
              <a:rPr lang="en-CA" sz="2600" dirty="0" err="1" smtClean="0">
                <a:latin typeface="Pigiarniq" pitchFamily="34" charset="0"/>
              </a:rPr>
              <a:t>ᒧᑦ</a:t>
            </a:r>
            <a:r>
              <a:rPr lang="en-CA" sz="2600" dirty="0" smtClean="0">
                <a:latin typeface="Pigiarniq" pitchFamily="34" charset="0"/>
              </a:rPr>
              <a:t> </a:t>
            </a:r>
            <a:r>
              <a:rPr lang="en-CA" sz="2600" dirty="0" err="1" smtClean="0">
                <a:latin typeface="Pigiarniq" pitchFamily="34" charset="0"/>
              </a:rPr>
              <a:t>ᐃᒥᓕᕆᓂᕐᒧᑦ</a:t>
            </a:r>
            <a:r>
              <a:rPr lang="en-CA" sz="2600" dirty="0" smtClean="0">
                <a:latin typeface="Pigiarniq" pitchFamily="34" charset="0"/>
              </a:rPr>
              <a:t> </a:t>
            </a:r>
            <a:r>
              <a:rPr lang="en-CA" sz="2600" dirty="0" err="1" smtClean="0">
                <a:latin typeface="Pigiarniq" pitchFamily="34" charset="0"/>
              </a:rPr>
              <a:t>ᓚᐃᓴᓐᓯᑖᕈᒪᓪᓗᑎᒃ</a:t>
            </a:r>
            <a:r>
              <a:rPr lang="en-CA" sz="2600" dirty="0" smtClean="0">
                <a:latin typeface="Pigiarniq" pitchFamily="34" charset="0"/>
              </a:rPr>
              <a:t> </a:t>
            </a:r>
            <a:r>
              <a:rPr lang="en-CA" sz="2600" dirty="0" err="1" smtClean="0">
                <a:latin typeface="Pigiarniq" pitchFamily="34" charset="0"/>
              </a:rPr>
              <a:t>ᑐᒃᓯᕋᐅᑎᒥᒃ</a:t>
            </a:r>
            <a:r>
              <a:rPr lang="en-CA" sz="2600" dirty="0" smtClean="0">
                <a:latin typeface="Pigiarniq" pitchFamily="34" charset="0"/>
              </a:rPr>
              <a:t>.</a:t>
            </a:r>
          </a:p>
          <a:p>
            <a:r>
              <a:rPr lang="en-CA" sz="2600" dirty="0" err="1" smtClean="0">
                <a:latin typeface="Pigiarniq" pitchFamily="34" charset="0"/>
              </a:rPr>
              <a:t>ᕿᑎᕐᒥᐅᑦ</a:t>
            </a:r>
            <a:r>
              <a:rPr lang="en-CA" sz="2600" dirty="0" smtClean="0">
                <a:latin typeface="Pigiarniq" pitchFamily="34" charset="0"/>
              </a:rPr>
              <a:t> </a:t>
            </a:r>
            <a:r>
              <a:rPr lang="en-CA" sz="2600" dirty="0" err="1" smtClean="0">
                <a:latin typeface="Pigiarniq" pitchFamily="34" charset="0"/>
              </a:rPr>
              <a:t>ᐃᓄᐃᑦ</a:t>
            </a:r>
            <a:r>
              <a:rPr lang="en-CA" sz="2600" dirty="0" smtClean="0">
                <a:latin typeface="Pigiarniq" pitchFamily="34" charset="0"/>
              </a:rPr>
              <a:t> </a:t>
            </a:r>
            <a:r>
              <a:rPr lang="en-CA" sz="2600" dirty="0" err="1" smtClean="0">
                <a:latin typeface="Pigiarniq" pitchFamily="34" charset="0"/>
              </a:rPr>
              <a:t>ᑲᑐᔾᔨᖃᑎᒌᖏᑦ</a:t>
            </a:r>
            <a:r>
              <a:rPr lang="en-CA" sz="2600" dirty="0" smtClean="0">
                <a:latin typeface="Pigiarniq" pitchFamily="34" charset="0"/>
              </a:rPr>
              <a:t> </a:t>
            </a:r>
            <a:r>
              <a:rPr lang="en-CA" sz="2600" dirty="0" err="1" smtClean="0">
                <a:latin typeface="Pigiarniq" pitchFamily="34" charset="0"/>
              </a:rPr>
              <a:t>ᕿᒥᕐᕈᓇᑦᓯᐊᓚᐅᖅᑐᑦ</a:t>
            </a:r>
            <a:r>
              <a:rPr lang="en-CA" sz="2600" dirty="0" smtClean="0">
                <a:latin typeface="Pigiarniq" pitchFamily="34" charset="0"/>
              </a:rPr>
              <a:t> </a:t>
            </a:r>
            <a:r>
              <a:rPr lang="en-CA" sz="2600" dirty="0" err="1" smtClean="0">
                <a:latin typeface="Pigiarniq" pitchFamily="34" charset="0"/>
              </a:rPr>
              <a:t>ᐃᖃᓗᖃᕐᓂᖏᓐᓂᒃ</a:t>
            </a:r>
            <a:r>
              <a:rPr lang="en-CA" sz="2600" dirty="0" smtClean="0">
                <a:latin typeface="Pigiarniq" pitchFamily="34" charset="0"/>
              </a:rPr>
              <a:t> </a:t>
            </a:r>
            <a:r>
              <a:rPr lang="en-CA" sz="2600" dirty="0" err="1" smtClean="0">
                <a:latin typeface="Pigiarniq" pitchFamily="34" charset="0"/>
              </a:rPr>
              <a:t>ᐊᒻᒪᓗ</a:t>
            </a:r>
            <a:r>
              <a:rPr lang="en-CA" sz="2600" dirty="0" smtClean="0">
                <a:latin typeface="Pigiarniq" pitchFamily="34" charset="0"/>
              </a:rPr>
              <a:t> </a:t>
            </a:r>
            <a:r>
              <a:rPr lang="en-CA" sz="2600" dirty="0" err="1" smtClean="0">
                <a:latin typeface="Pigiarniq" pitchFamily="34" charset="0"/>
              </a:rPr>
              <a:t>ᐃᖃᓗᐃᑦ</a:t>
            </a:r>
            <a:r>
              <a:rPr lang="en-CA" sz="2600" dirty="0" smtClean="0">
                <a:latin typeface="Pigiarniq" pitchFamily="34" charset="0"/>
              </a:rPr>
              <a:t> </a:t>
            </a:r>
            <a:r>
              <a:rPr lang="en-CA" sz="2600" dirty="0" err="1" smtClean="0">
                <a:latin typeface="Pigiarniq" pitchFamily="34" charset="0"/>
              </a:rPr>
              <a:t>ᓇᔪᒐᖏᓐᓂᒃ</a:t>
            </a:r>
            <a:r>
              <a:rPr lang="en-CA" sz="2600" dirty="0" smtClean="0">
                <a:latin typeface="Pigiarniq" pitchFamily="34" charset="0"/>
              </a:rPr>
              <a:t>, </a:t>
            </a:r>
            <a:r>
              <a:rPr lang="en-CA" sz="2600" dirty="0" err="1" smtClean="0">
                <a:latin typeface="Pigiarniq" pitchFamily="34" charset="0"/>
              </a:rPr>
              <a:t>ᐃᒪᕐᒥᐅᑕᑦ</a:t>
            </a:r>
            <a:r>
              <a:rPr lang="en-CA" sz="2600" dirty="0" smtClean="0">
                <a:latin typeface="Pigiarniq" pitchFamily="34" charset="0"/>
              </a:rPr>
              <a:t> </a:t>
            </a:r>
            <a:r>
              <a:rPr lang="en-CA" sz="2600" dirty="0" err="1" smtClean="0">
                <a:latin typeface="Pigiarniq" pitchFamily="34" charset="0"/>
              </a:rPr>
              <a:t>ᑭᓲᓂᖏᓐᓂᒃ</a:t>
            </a:r>
            <a:r>
              <a:rPr lang="en-CA" sz="2600" dirty="0" smtClean="0">
                <a:latin typeface="Pigiarniq" pitchFamily="34" charset="0"/>
              </a:rPr>
              <a:t>, </a:t>
            </a:r>
            <a:r>
              <a:rPr lang="en-CA" sz="2600" dirty="0" err="1" smtClean="0">
                <a:latin typeface="Pigiarniq" pitchFamily="34" charset="0"/>
              </a:rPr>
              <a:t>ᐊᒻᒪᓗ</a:t>
            </a:r>
            <a:r>
              <a:rPr lang="en-CA" sz="2600" dirty="0" smtClean="0">
                <a:latin typeface="Pigiarniq" pitchFamily="34" charset="0"/>
              </a:rPr>
              <a:t> </a:t>
            </a:r>
            <a:r>
              <a:rPr lang="en-CA" sz="2600" dirty="0" err="1" smtClean="0">
                <a:latin typeface="Pigiarniq" pitchFamily="34" charset="0"/>
              </a:rPr>
              <a:t>ᐃᒥᕐᒥᒃ</a:t>
            </a:r>
            <a:r>
              <a:rPr lang="en-CA" sz="2600" dirty="0" smtClean="0">
                <a:latin typeface="Pigiarniq" pitchFamily="34" charset="0"/>
              </a:rPr>
              <a:t> </a:t>
            </a:r>
            <a:r>
              <a:rPr lang="en-CA" sz="2600" dirty="0" err="1" smtClean="0">
                <a:latin typeface="Pigiarniq" pitchFamily="34" charset="0"/>
              </a:rPr>
              <a:t>ᓇᐅᑦᑎᖅᓱᐊᖃᕐᖢᑎᒃ</a:t>
            </a:r>
            <a:r>
              <a:rPr lang="en-CA" sz="2600" dirty="0" smtClean="0">
                <a:latin typeface="Pigiarniq" pitchFamily="34" charset="0"/>
              </a:rPr>
              <a:t>.</a:t>
            </a:r>
          </a:p>
          <a:p>
            <a:r>
              <a:rPr lang="en-CA" sz="2600" dirty="0" smtClean="0">
                <a:latin typeface="Pigiarniq" pitchFamily="34" charset="0"/>
              </a:rPr>
              <a:t>8-ᖑᔪᑦ </a:t>
            </a:r>
            <a:r>
              <a:rPr lang="en-CA" sz="2600" dirty="0" err="1" smtClean="0">
                <a:latin typeface="Pigiarniq" pitchFamily="34" charset="0"/>
              </a:rPr>
              <a:t>ᐱᔾᔪᑎᐅᔪᑦ</a:t>
            </a:r>
            <a:r>
              <a:rPr lang="en-CA" sz="2600" dirty="0" smtClean="0">
                <a:latin typeface="Pigiarniq" pitchFamily="34" charset="0"/>
              </a:rPr>
              <a:t> </a:t>
            </a:r>
            <a:r>
              <a:rPr lang="en-CA" sz="2600" dirty="0" err="1" smtClean="0">
                <a:latin typeface="Pigiarniq" pitchFamily="34" charset="0"/>
              </a:rPr>
              <a:t>ᐱᔭᕐᓂᖏᑦᑐᓕᕆᓂᕐᒧᑦ</a:t>
            </a:r>
            <a:r>
              <a:rPr lang="en-CA" sz="2600" dirty="0" smtClean="0">
                <a:latin typeface="Pigiarniq" pitchFamily="34" charset="0"/>
              </a:rPr>
              <a:t> </a:t>
            </a:r>
            <a:r>
              <a:rPr lang="en-CA" sz="2600" dirty="0" err="1" smtClean="0">
                <a:latin typeface="Pigiarniq" pitchFamily="34" charset="0"/>
              </a:rPr>
              <a:t>ᑲᑎᒪᓂᖃᓕᖅᐸᑕ</a:t>
            </a:r>
            <a:r>
              <a:rPr lang="en-CA" sz="2600" dirty="0" smtClean="0">
                <a:latin typeface="Pigiarniq" pitchFamily="34" charset="0"/>
              </a:rPr>
              <a:t> </a:t>
            </a:r>
            <a:r>
              <a:rPr lang="en-CA" sz="2600" dirty="0" err="1" smtClean="0">
                <a:latin typeface="Pigiarniq" pitchFamily="34" charset="0"/>
              </a:rPr>
              <a:t>ᒪᐃ</a:t>
            </a:r>
            <a:r>
              <a:rPr lang="en-CA" sz="2600" dirty="0" smtClean="0">
                <a:latin typeface="Pigiarniq" pitchFamily="34" charset="0"/>
              </a:rPr>
              <a:t> 2018-ᒥ </a:t>
            </a:r>
            <a:r>
              <a:rPr lang="en-CA" sz="2600" smtClean="0">
                <a:latin typeface="Pigiarniq" pitchFamily="34" charset="0"/>
              </a:rPr>
              <a:t>ᑲᑎᒪᔾᔪᑕᐅᔭᕆᐊᖃᖅᑐᑦ.</a:t>
            </a:r>
            <a:endParaRPr lang="en-US" sz="26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2</a:t>
            </a:fld>
            <a:endParaRPr lang="en-US">
              <a:latin typeface="Pigiarniq" pitchFamily="34" charset="0"/>
            </a:endParaRPr>
          </a:p>
        </p:txBody>
      </p:sp>
    </p:spTree>
    <p:extLst>
      <p:ext uri="{BB962C8B-B14F-4D97-AF65-F5344CB8AC3E}">
        <p14:creationId xmlns=""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8486" y="0"/>
            <a:ext cx="9182486" cy="708318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a:xfrm>
            <a:off x="591595" y="55715"/>
            <a:ext cx="6601490" cy="1325563"/>
          </a:xfrm>
        </p:spPr>
        <p:txBody>
          <a:bodyPr>
            <a:noAutofit/>
          </a:bodyPr>
          <a:lstStyle/>
          <a:p>
            <a:r>
              <a:rPr lang="en-CA" sz="2800" b="1" dirty="0" err="1" smtClean="0">
                <a:latin typeface="Pigiarniq" pitchFamily="34" charset="0"/>
              </a:rPr>
              <a:t>ᕿᑎᕐᒥᐅᑦ</a:t>
            </a:r>
            <a:r>
              <a:rPr lang="en-CA" sz="2800" b="1" dirty="0" smtClean="0">
                <a:latin typeface="Pigiarniq" pitchFamily="34" charset="0"/>
              </a:rPr>
              <a:t> </a:t>
            </a:r>
            <a:r>
              <a:rPr lang="en-CA" sz="2800" b="1" dirty="0" err="1" smtClean="0">
                <a:latin typeface="Pigiarniq" pitchFamily="34" charset="0"/>
              </a:rPr>
              <a:t>ᐃᓄᐃᑦ</a:t>
            </a:r>
            <a:r>
              <a:rPr lang="en-CA" sz="2800" b="1" dirty="0" smtClean="0">
                <a:latin typeface="Pigiarniq" pitchFamily="34" charset="0"/>
              </a:rPr>
              <a:t> </a:t>
            </a:r>
            <a:r>
              <a:rPr lang="en-CA" sz="2800" b="1" dirty="0" err="1" smtClean="0">
                <a:latin typeface="Pigiarniq" pitchFamily="34" charset="0"/>
              </a:rPr>
              <a:t>ᑲᑐᔾᔨᖃᑎᒌᑦ</a:t>
            </a:r>
            <a:r>
              <a:rPr lang="en-CA" sz="2800" b="1" dirty="0" smtClean="0">
                <a:latin typeface="Pigiarniq" pitchFamily="34" charset="0"/>
              </a:rPr>
              <a:t> </a:t>
            </a:r>
            <a:r>
              <a:rPr lang="en-CA" sz="2800" b="1" dirty="0" err="1" smtClean="0">
                <a:latin typeface="Pigiarniq" pitchFamily="34" charset="0"/>
              </a:rPr>
              <a:t>ᐱᓕᕆᐊᒃᓴᖏᓐᓄᑦ</a:t>
            </a:r>
            <a:r>
              <a:rPr lang="en-CA" sz="2800" b="1" dirty="0" smtClean="0">
                <a:latin typeface="Pigiarniq" pitchFamily="34" charset="0"/>
              </a:rPr>
              <a:t> </a:t>
            </a:r>
            <a:r>
              <a:rPr lang="en-CA" sz="2800" b="1" dirty="0" err="1" smtClean="0">
                <a:latin typeface="Pigiarniq" pitchFamily="34" charset="0"/>
              </a:rPr>
              <a:t>ᑎᓕᐅᓯᒪᔾᔪᑎᖏᑦ</a:t>
            </a:r>
            <a:endParaRPr lang="en-US" sz="2800" b="1" dirty="0">
              <a:latin typeface="Pigiarniq" pitchFamily="34" charset="0"/>
            </a:endParaRPr>
          </a:p>
        </p:txBody>
      </p:sp>
      <p:sp>
        <p:nvSpPr>
          <p:cNvPr id="5" name="Content Placeholder 4"/>
          <p:cNvSpPr>
            <a:spLocks noGrp="1"/>
          </p:cNvSpPr>
          <p:nvPr>
            <p:ph idx="1"/>
          </p:nvPr>
        </p:nvSpPr>
        <p:spPr>
          <a:xfrm>
            <a:off x="591595" y="1379167"/>
            <a:ext cx="7886700" cy="4351338"/>
          </a:xfrm>
        </p:spPr>
        <p:txBody>
          <a:bodyPr>
            <a:normAutofit/>
          </a:bodyPr>
          <a:lstStyle/>
          <a:p>
            <a:pPr marL="0" indent="0">
              <a:buNone/>
            </a:pPr>
            <a:r>
              <a:rPr lang="en-US" sz="2000" b="1" dirty="0" err="1" smtClean="0">
                <a:latin typeface="Pigiarniq" pitchFamily="34" charset="0"/>
              </a:rPr>
              <a:t>ᕿᑎᕐᒥᐅᑦ</a:t>
            </a:r>
            <a:r>
              <a:rPr lang="en-US" sz="2000" b="1" dirty="0" smtClean="0">
                <a:latin typeface="Pigiarniq" pitchFamily="34" charset="0"/>
              </a:rPr>
              <a:t> </a:t>
            </a:r>
            <a:r>
              <a:rPr lang="en-US" sz="2000" b="1" dirty="0" err="1" smtClean="0">
                <a:latin typeface="Pigiarniq" pitchFamily="34" charset="0"/>
              </a:rPr>
              <a:t>ᐃᓄᐃᑦ</a:t>
            </a:r>
            <a:r>
              <a:rPr lang="en-US" sz="2000" b="1" dirty="0" smtClean="0">
                <a:latin typeface="Pigiarniq" pitchFamily="34" charset="0"/>
              </a:rPr>
              <a:t> </a:t>
            </a:r>
            <a:r>
              <a:rPr lang="en-US" sz="2000" b="1" dirty="0" err="1" smtClean="0">
                <a:latin typeface="Pigiarniq" pitchFamily="34" charset="0"/>
              </a:rPr>
              <a:t>ᑲᑐᔾᔨᖃᑎᒌᑦ</a:t>
            </a:r>
            <a:r>
              <a:rPr lang="en-US" sz="2000" b="1" dirty="0" smtClean="0">
                <a:latin typeface="Pigiarniq" pitchFamily="34" charset="0"/>
              </a:rPr>
              <a:t> </a:t>
            </a:r>
            <a:r>
              <a:rPr lang="en-US" sz="2000" b="1" dirty="0" err="1" smtClean="0">
                <a:latin typeface="Pigiarniq" pitchFamily="34" charset="0"/>
              </a:rPr>
              <a:t>ᑎᓕᔭᐅᓯᒪᔾᔪᑎᖏᑦ</a:t>
            </a:r>
            <a:r>
              <a:rPr lang="en-US" sz="2000" b="1" dirty="0" smtClean="0">
                <a:latin typeface="Pigiarniq" pitchFamily="34" charset="0"/>
              </a:rPr>
              <a:t> </a:t>
            </a:r>
            <a:r>
              <a:rPr lang="en-US" sz="2000" b="1" dirty="0" err="1" smtClean="0">
                <a:latin typeface="Pigiarniq" pitchFamily="34" charset="0"/>
              </a:rPr>
              <a:t>ᐱᓕᕆᐊᒃᓴᕆᓂᐊᕐᓗᒋᑦ</a:t>
            </a:r>
            <a:r>
              <a:rPr lang="en-US" sz="2000" b="1" dirty="0" smtClean="0">
                <a:latin typeface="Pigiarniq" pitchFamily="34" charset="0"/>
              </a:rPr>
              <a:t> </a:t>
            </a:r>
            <a:r>
              <a:rPr lang="en-US" sz="2000" b="1" dirty="0" err="1" smtClean="0">
                <a:latin typeface="Pigiarniq" pitchFamily="34" charset="0"/>
              </a:rPr>
              <a:t>ᑭᒡᒐᖅᑐᐃᖁᓪᓗᒋᑦ</a:t>
            </a:r>
            <a:r>
              <a:rPr lang="en-US" sz="2000" b="1" dirty="0" smtClean="0">
                <a:latin typeface="Pigiarniq" pitchFamily="34" charset="0"/>
              </a:rPr>
              <a:t> </a:t>
            </a:r>
            <a:r>
              <a:rPr lang="en-US" sz="2000" b="1" dirty="0" err="1" smtClean="0">
                <a:latin typeface="Pigiarniq" pitchFamily="34" charset="0"/>
              </a:rPr>
              <a:t>ᐊᑲᐅᓛᖑᔪᒃᑯᑦ</a:t>
            </a:r>
            <a:r>
              <a:rPr lang="en-US" sz="2000" b="1" dirty="0" smtClean="0">
                <a:latin typeface="Pigiarniq" pitchFamily="34" charset="0"/>
              </a:rPr>
              <a:t> </a:t>
            </a:r>
            <a:r>
              <a:rPr lang="en-US" sz="2000" b="1" dirty="0" err="1" smtClean="0">
                <a:latin typeface="Pigiarniq" pitchFamily="34" charset="0"/>
              </a:rPr>
              <a:t>ᕿᑎᕐᒥᐅᑦ</a:t>
            </a:r>
            <a:r>
              <a:rPr lang="en-US" sz="2000" b="1" dirty="0" smtClean="0">
                <a:latin typeface="Pigiarniq" pitchFamily="34" charset="0"/>
              </a:rPr>
              <a:t> </a:t>
            </a:r>
            <a:r>
              <a:rPr lang="en-US" sz="2000" b="1" dirty="0" err="1" smtClean="0">
                <a:latin typeface="Pigiarniq" pitchFamily="34" charset="0"/>
              </a:rPr>
              <a:t>ᐃᓄᖁᑎᖏᓐᓂᒃ</a:t>
            </a:r>
            <a:r>
              <a:rPr lang="en-US" sz="2000" b="1" dirty="0" smtClean="0">
                <a:latin typeface="Pigiarniq" pitchFamily="34" charset="0"/>
              </a:rPr>
              <a:t> </a:t>
            </a:r>
            <a:r>
              <a:rPr lang="en-US" sz="2000" b="1" dirty="0" err="1" smtClean="0">
                <a:latin typeface="Pigiarniq" pitchFamily="34" charset="0"/>
              </a:rPr>
              <a:t>ᓴᐳᒻᒥᒃᓯᕐᓂᒃᑯᑦ</a:t>
            </a:r>
            <a:r>
              <a:rPr lang="en-US" sz="2000" b="1" dirty="0" smtClean="0">
                <a:latin typeface="Pigiarniq" pitchFamily="34" charset="0"/>
              </a:rPr>
              <a:t> </a:t>
            </a:r>
            <a:r>
              <a:rPr lang="en-US" sz="2000" b="1" dirty="0" err="1" smtClean="0">
                <a:latin typeface="Pigiarniq" pitchFamily="34" charset="0"/>
              </a:rPr>
              <a:t>ᐊᒻᒪᓗ</a:t>
            </a:r>
            <a:r>
              <a:rPr lang="en-US" sz="2000" b="1" dirty="0" smtClean="0">
                <a:latin typeface="Pigiarniq" pitchFamily="34" charset="0"/>
              </a:rPr>
              <a:t> </a:t>
            </a:r>
            <a:r>
              <a:rPr lang="en-US" sz="2000" b="1" dirty="0" err="1" smtClean="0">
                <a:latin typeface="Pigiarniq" pitchFamily="34" charset="0"/>
              </a:rPr>
              <a:t>ᑲᔪᖏᖅᓴᐃᔾᔪᑎᖃᕐᓂᒃᑯᑦ</a:t>
            </a:r>
            <a:r>
              <a:rPr lang="en-US" sz="2000" b="1" dirty="0" smtClean="0">
                <a:latin typeface="Pigiarniq" pitchFamily="34" charset="0"/>
              </a:rPr>
              <a:t> </a:t>
            </a:r>
            <a:r>
              <a:rPr lang="en-US" sz="2000" b="1" dirty="0" err="1" smtClean="0">
                <a:latin typeface="Pigiarniq" pitchFamily="34" charset="0"/>
              </a:rPr>
              <a:t>ᐃᓅᓯᖏᓐᓂᒃ</a:t>
            </a:r>
            <a:r>
              <a:rPr lang="en-US" sz="2000" b="1" dirty="0" smtClean="0">
                <a:latin typeface="Pigiarniq" pitchFamily="34" charset="0"/>
              </a:rPr>
              <a:t>, </a:t>
            </a:r>
            <a:r>
              <a:rPr lang="en-US" sz="2000" b="1" dirty="0" err="1" smtClean="0">
                <a:latin typeface="Pigiarniq" pitchFamily="34" charset="0"/>
              </a:rPr>
              <a:t>ᐃᓕᖅᑯᓯᖏᓐᓂᒃ</a:t>
            </a:r>
            <a:r>
              <a:rPr lang="en-US" sz="2000" b="1" dirty="0" smtClean="0">
                <a:latin typeface="Pigiarniq" pitchFamily="34" charset="0"/>
              </a:rPr>
              <a:t>, </a:t>
            </a:r>
            <a:r>
              <a:rPr lang="en-US" sz="2000" b="1" dirty="0" err="1" smtClean="0">
                <a:latin typeface="Pigiarniq" pitchFamily="34" charset="0"/>
              </a:rPr>
              <a:t>ᒐᕙᒪᓕᕆᓂᒃᑯᑦ</a:t>
            </a:r>
            <a:r>
              <a:rPr lang="en-US" sz="2000" b="1" dirty="0" smtClean="0">
                <a:latin typeface="Pigiarniq" pitchFamily="34" charset="0"/>
              </a:rPr>
              <a:t>, </a:t>
            </a:r>
            <a:r>
              <a:rPr lang="en-US" sz="2000" b="1" dirty="0" err="1" smtClean="0">
                <a:latin typeface="Pigiarniq" pitchFamily="34" charset="0"/>
              </a:rPr>
              <a:t>ᐊᕙᑎᓕᕆᓂᒃᑯᑦ</a:t>
            </a:r>
            <a:r>
              <a:rPr lang="en-US" sz="2000" b="1" dirty="0" smtClean="0">
                <a:latin typeface="Pigiarniq" pitchFamily="34" charset="0"/>
              </a:rPr>
              <a:t> </a:t>
            </a:r>
            <a:r>
              <a:rPr lang="en-US" sz="2000" b="1" dirty="0" err="1" smtClean="0">
                <a:latin typeface="Pigiarniq" pitchFamily="34" charset="0"/>
              </a:rPr>
              <a:t>ᐊᒻᒪᓗ</a:t>
            </a:r>
            <a:r>
              <a:rPr lang="en-US" sz="2000" b="1" dirty="0" smtClean="0">
                <a:latin typeface="Pigiarniq" pitchFamily="34" charset="0"/>
              </a:rPr>
              <a:t> </a:t>
            </a:r>
            <a:r>
              <a:rPr lang="en-US" sz="2000" b="1" dirty="0" err="1" smtClean="0">
                <a:latin typeface="Pigiarniq" pitchFamily="34" charset="0"/>
              </a:rPr>
              <a:t>ᑮᓇᐅᔭᓕᐅᖃᓱᐊᕐᓂᒃᑯᑦ</a:t>
            </a:r>
            <a:r>
              <a:rPr lang="en-US" sz="2000" b="1" dirty="0" smtClean="0">
                <a:latin typeface="Pigiarniq" pitchFamily="34" charset="0"/>
              </a:rPr>
              <a:t> </a:t>
            </a:r>
            <a:r>
              <a:rPr lang="en-US" sz="2000" b="1" dirty="0" err="1" smtClean="0">
                <a:latin typeface="Pigiarniq" pitchFamily="34" charset="0"/>
              </a:rPr>
              <a:t>ᖃᓄᐃᖏᑦᓯᐊᖁᓪᓗᒋᑦ</a:t>
            </a:r>
            <a:r>
              <a:rPr lang="en-US" sz="2000" b="1" dirty="0" smtClean="0">
                <a:latin typeface="Pigiarniq" pitchFamily="34" charset="0"/>
              </a:rPr>
              <a:t>.</a:t>
            </a:r>
          </a:p>
          <a:p>
            <a:pPr marL="0" indent="0">
              <a:buNone/>
            </a:pPr>
            <a:endParaRPr lang="iu-Latn-CA" sz="2000" b="1" dirty="0" smtClean="0">
              <a:latin typeface="Pigiarniq" pitchFamily="34" charset="0"/>
            </a:endParaRPr>
          </a:p>
          <a:p>
            <a:pPr marL="0" indent="0">
              <a:buNone/>
            </a:pPr>
            <a:r>
              <a:rPr lang="iu-Latn-CA" sz="2000" b="1" dirty="0" smtClean="0">
                <a:latin typeface="Pigiarniq" pitchFamily="34" charset="0"/>
              </a:rPr>
              <a:t>ᕿᑎᕐᒥᐅᑦ ᐃᓄᐃᑦ ᑲᑐᔾᔨᖃᑎᒌᖏᑦ ᓇᖕᒥᓂᖃᖅᑐᑦ ᐊᖏᓂᖃᖅᑐᒥᒃ </a:t>
            </a:r>
            <a:r>
              <a:rPr lang="en-US" sz="2000" b="1" dirty="0" smtClean="0">
                <a:latin typeface="Pigiarniq" pitchFamily="34" charset="0"/>
              </a:rPr>
              <a:t>106,360 km</a:t>
            </a:r>
            <a:r>
              <a:rPr lang="en-US" sz="2000" b="1" baseline="30000" dirty="0" smtClean="0">
                <a:latin typeface="Pigiarniq" pitchFamily="34" charset="0"/>
              </a:rPr>
              <a:t>2</a:t>
            </a:r>
            <a:r>
              <a:rPr lang="en-US" sz="2000" b="1" dirty="0" smtClean="0">
                <a:latin typeface="Pigiarniq" pitchFamily="34" charset="0"/>
              </a:rPr>
              <a:t> </a:t>
            </a:r>
            <a:r>
              <a:rPr lang="en-US" sz="2000" b="1" dirty="0" err="1" smtClean="0">
                <a:latin typeface="Pigiarniq" pitchFamily="34" charset="0"/>
              </a:rPr>
              <a:t>ᓄᓇᐅᑉ</a:t>
            </a:r>
            <a:r>
              <a:rPr lang="en-US" sz="2000" b="1" dirty="0" smtClean="0">
                <a:latin typeface="Pigiarniq" pitchFamily="34" charset="0"/>
              </a:rPr>
              <a:t> </a:t>
            </a:r>
            <a:r>
              <a:rPr lang="en-US" sz="2000" b="1" dirty="0" err="1" smtClean="0">
                <a:latin typeface="Pigiarniq" pitchFamily="34" charset="0"/>
              </a:rPr>
              <a:t>ᖄᖓᓂᒃ</a:t>
            </a:r>
            <a:r>
              <a:rPr lang="en-US" sz="2000" b="1" dirty="0" smtClean="0">
                <a:latin typeface="Pigiarniq" pitchFamily="34" charset="0"/>
              </a:rPr>
              <a:t>: </a:t>
            </a:r>
            <a:r>
              <a:rPr lang="en-US" sz="2000" b="1" dirty="0" err="1" smtClean="0">
                <a:latin typeface="Pigiarniq" pitchFamily="34" charset="0"/>
              </a:rPr>
              <a:t>ᐊᖏᔪᑲᓪᓚᒻᒪᕆᐅᔪᖅ</a:t>
            </a:r>
            <a:r>
              <a:rPr lang="en-US" sz="2000" b="1" dirty="0" smtClean="0">
                <a:latin typeface="Pigiarniq" pitchFamily="34" charset="0"/>
              </a:rPr>
              <a:t> </a:t>
            </a:r>
            <a:r>
              <a:rPr lang="en-US" sz="2000" b="1" dirty="0" err="1" smtClean="0">
                <a:latin typeface="Pigiarniq" pitchFamily="34" charset="0"/>
              </a:rPr>
              <a:t>ᑖᓐᓇ</a:t>
            </a:r>
            <a:r>
              <a:rPr lang="en-US" sz="2000" b="1" dirty="0" smtClean="0">
                <a:latin typeface="Pigiarniq" pitchFamily="34" charset="0"/>
              </a:rPr>
              <a:t> </a:t>
            </a:r>
            <a:r>
              <a:rPr lang="en-US" sz="2000" b="1" dirty="0" err="1" smtClean="0">
                <a:latin typeface="Pigiarniq" pitchFamily="34" charset="0"/>
              </a:rPr>
              <a:t>ᒥᐊᓂᕆᔭᐅᑦᓯᐊᖅᐸᑦ</a:t>
            </a:r>
            <a:r>
              <a:rPr lang="en-US" sz="2000" b="1" dirty="0" smtClean="0">
                <a:latin typeface="Pigiarniq" pitchFamily="34" charset="0"/>
              </a:rPr>
              <a:t> </a:t>
            </a:r>
            <a:r>
              <a:rPr lang="en-US" sz="2000" b="1" dirty="0" err="1" smtClean="0">
                <a:latin typeface="Pigiarniq" pitchFamily="34" charset="0"/>
              </a:rPr>
              <a:t>ᑲᒪᒋᔭᑦᓯᐊᕐᓗᓂ</a:t>
            </a:r>
            <a:r>
              <a:rPr lang="en-US" sz="2000" b="1" dirty="0" smtClean="0">
                <a:latin typeface="Pigiarniq" pitchFamily="34" charset="0"/>
              </a:rPr>
              <a:t>.</a:t>
            </a:r>
          </a:p>
          <a:p>
            <a:pPr marL="0" indent="0">
              <a:buNone/>
            </a:pPr>
            <a:endParaRPr lang="en-US" b="1" dirty="0">
              <a:latin typeface="Pigiarniq" pitchFamily="34" charset="0"/>
            </a:endParaRPr>
          </a:p>
        </p:txBody>
      </p:sp>
      <p:sp>
        <p:nvSpPr>
          <p:cNvPr id="6" name="Slide Number Placeholder 5"/>
          <p:cNvSpPr>
            <a:spLocks noGrp="1"/>
          </p:cNvSpPr>
          <p:nvPr>
            <p:ph type="sldNum" sz="quarter" idx="12"/>
          </p:nvPr>
        </p:nvSpPr>
        <p:spPr>
          <a:xfrm>
            <a:off x="6420895" y="6438238"/>
            <a:ext cx="2057400" cy="365125"/>
          </a:xfrm>
        </p:spPr>
        <p:txBody>
          <a:bodyPr/>
          <a:lstStyle/>
          <a:p>
            <a:fld id="{438B63EE-32D6-41CD-8D0F-F766A6E153A6}" type="slidenum">
              <a:rPr lang="en-US" smtClean="0">
                <a:latin typeface="Pigiarniq" pitchFamily="34" charset="0"/>
              </a:rPr>
              <a:pPr/>
              <a:t>3</a:t>
            </a:fld>
            <a:endParaRPr lang="en-US">
              <a:latin typeface="Pigiarniq"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34954" y="4131251"/>
            <a:ext cx="393112" cy="403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59932" y="4535133"/>
            <a:ext cx="3123210" cy="369332"/>
          </a:xfrm>
          <a:prstGeom prst="rect">
            <a:avLst/>
          </a:prstGeom>
          <a:noFill/>
        </p:spPr>
        <p:txBody>
          <a:bodyPr wrap="square" rtlCol="0">
            <a:spAutoFit/>
          </a:bodyPr>
          <a:lstStyle/>
          <a:p>
            <a:r>
              <a:rPr lang="en-US" b="1" dirty="0" smtClean="0">
                <a:latin typeface="Pigiarniq" pitchFamily="34" charset="0"/>
              </a:rPr>
              <a:t>Hope Bay Project</a:t>
            </a:r>
            <a:endParaRPr lang="en-US" b="1" dirty="0">
              <a:latin typeface="Pigiarniq" pitchFamily="34" charset="0"/>
            </a:endParaRPr>
          </a:p>
        </p:txBody>
      </p:sp>
      <p:cxnSp>
        <p:nvCxnSpPr>
          <p:cNvPr id="7" name="Straight Arrow Connector 6"/>
          <p:cNvCxnSpPr>
            <a:stCxn id="2" idx="1"/>
          </p:cNvCxnSpPr>
          <p:nvPr/>
        </p:nvCxnSpPr>
        <p:spPr>
          <a:xfrm flipH="1" flipV="1">
            <a:off x="3728066" y="4425525"/>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1000"/>
                                        <p:tgtEl>
                                          <p:spTgt spid="3075"/>
                                        </p:tgtEl>
                                      </p:cBhvr>
                                    </p:animEffect>
                                    <p:anim calcmode="lin" valueType="num">
                                      <p:cBhvr>
                                        <p:cTn id="21" dur="1000" fill="hold"/>
                                        <p:tgtEl>
                                          <p:spTgt spid="3075"/>
                                        </p:tgtEl>
                                        <p:attrNameLst>
                                          <p:attrName>ppt_x</p:attrName>
                                        </p:attrNameLst>
                                      </p:cBhvr>
                                      <p:tavLst>
                                        <p:tav tm="0">
                                          <p:val>
                                            <p:strVal val="#ppt_x"/>
                                          </p:val>
                                        </p:tav>
                                        <p:tav tm="100000">
                                          <p:val>
                                            <p:strVal val="#ppt_x"/>
                                          </p:val>
                                        </p:tav>
                                      </p:tavLst>
                                    </p:anim>
                                    <p:anim calcmode="lin" valueType="num">
                                      <p:cBhvr>
                                        <p:cTn id="22" dur="1000" fill="hold"/>
                                        <p:tgtEl>
                                          <p:spTgt spid="307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2800" dirty="0" err="1" smtClean="0">
                <a:latin typeface="Pigiarniq" pitchFamily="34" charset="0"/>
              </a:rPr>
              <a:t>ᕼᐅᑉ</a:t>
            </a:r>
            <a:r>
              <a:rPr lang="en-CA" sz="2800" dirty="0" smtClean="0">
                <a:latin typeface="Pigiarniq" pitchFamily="34" charset="0"/>
              </a:rPr>
              <a:t> </a:t>
            </a:r>
            <a:r>
              <a:rPr lang="en-CA" sz="2800" dirty="0" err="1" smtClean="0">
                <a:latin typeface="Pigiarniq" pitchFamily="34" charset="0"/>
              </a:rPr>
              <a:t>ᐸᐃᒥ</a:t>
            </a:r>
            <a:r>
              <a:rPr lang="en-CA" sz="2800" dirty="0" smtClean="0">
                <a:latin typeface="Pigiarniq" pitchFamily="34" charset="0"/>
              </a:rPr>
              <a:t> </a:t>
            </a:r>
            <a:r>
              <a:rPr lang="en-CA" sz="2800" dirty="0" err="1" smtClean="0">
                <a:latin typeface="Pigiarniq" pitchFamily="34" charset="0"/>
              </a:rPr>
              <a:t>ᐱᓕᕆᐊᖅ</a:t>
            </a:r>
            <a:endParaRPr lang="en-US" sz="3200" dirty="0">
              <a:latin typeface="Pigiarniq" pitchFamily="34" charset="0"/>
            </a:endParaRPr>
          </a:p>
        </p:txBody>
      </p:sp>
      <p:sp>
        <p:nvSpPr>
          <p:cNvPr id="5" name="Content Placeholder 4"/>
          <p:cNvSpPr>
            <a:spLocks noGrp="1"/>
          </p:cNvSpPr>
          <p:nvPr>
            <p:ph idx="1"/>
          </p:nvPr>
        </p:nvSpPr>
        <p:spPr>
          <a:xfrm>
            <a:off x="628650" y="1688577"/>
            <a:ext cx="5000254" cy="4351338"/>
          </a:xfrm>
        </p:spPr>
        <p:txBody>
          <a:bodyPr>
            <a:normAutofit/>
          </a:bodyPr>
          <a:lstStyle/>
          <a:p>
            <a:r>
              <a:rPr lang="en-US" sz="2400" dirty="0" err="1" smtClean="0">
                <a:latin typeface="Pigiarniq" pitchFamily="34" charset="0"/>
              </a:rPr>
              <a:t>ᓄᓇᐃᑦ</a:t>
            </a:r>
            <a:r>
              <a:rPr lang="en-US" sz="2400" dirty="0" smtClean="0">
                <a:latin typeface="Pigiarniq" pitchFamily="34" charset="0"/>
              </a:rPr>
              <a:t> </a:t>
            </a:r>
            <a:r>
              <a:rPr lang="en-US" sz="2400" dirty="0" err="1" smtClean="0">
                <a:latin typeface="Pigiarniq" pitchFamily="34" charset="0"/>
              </a:rPr>
              <a:t>ᑎᓴᒪᓂ</a:t>
            </a:r>
            <a:r>
              <a:rPr lang="en-US" sz="2400" dirty="0" smtClean="0">
                <a:latin typeface="Pigiarniq" pitchFamily="34" charset="0"/>
              </a:rPr>
              <a:t> </a:t>
            </a:r>
            <a:r>
              <a:rPr lang="en-US" sz="2400" dirty="0" err="1" smtClean="0">
                <a:latin typeface="Pigiarniq" pitchFamily="34" charset="0"/>
              </a:rPr>
              <a:t>ᐊᒡᒍᖅᑐᖅᓯᒪᐅᖅᑐᓂ</a:t>
            </a:r>
            <a:r>
              <a:rPr lang="en-US" sz="2400" dirty="0" smtClean="0">
                <a:latin typeface="Pigiarniq" pitchFamily="34" charset="0"/>
              </a:rPr>
              <a:t> </a:t>
            </a:r>
            <a:r>
              <a:rPr lang="en-US" sz="2400" dirty="0" err="1" smtClean="0">
                <a:latin typeface="Pigiarniq" pitchFamily="34" charset="0"/>
              </a:rPr>
              <a:t>ᐃᓄᐃᑦ</a:t>
            </a:r>
            <a:r>
              <a:rPr lang="en-US" sz="2400" dirty="0" smtClean="0">
                <a:latin typeface="Pigiarniq" pitchFamily="34" charset="0"/>
              </a:rPr>
              <a:t> </a:t>
            </a:r>
            <a:r>
              <a:rPr lang="en-US" sz="2400" dirty="0" err="1" smtClean="0">
                <a:latin typeface="Pigiarniq" pitchFamily="34" charset="0"/>
              </a:rPr>
              <a:t>ᓄᓇᖁᑎᖏᓐᓂ</a:t>
            </a:r>
            <a:r>
              <a:rPr lang="en-US" sz="2400" dirty="0" smtClean="0">
                <a:latin typeface="Pigiarniq" pitchFamily="34" charset="0"/>
              </a:rPr>
              <a:t> </a:t>
            </a:r>
            <a:r>
              <a:rPr lang="en-US" sz="2400" dirty="0" err="1" smtClean="0">
                <a:latin typeface="Pigiarniq" pitchFamily="34" charset="0"/>
              </a:rPr>
              <a:t>ᓇᔪᒐᖃᖅᑐᑦ</a:t>
            </a:r>
            <a:r>
              <a:rPr lang="en-US" sz="2400" dirty="0" smtClean="0">
                <a:latin typeface="Pigiarniq" pitchFamily="34" charset="0"/>
              </a:rPr>
              <a:t>.</a:t>
            </a:r>
          </a:p>
          <a:p>
            <a:r>
              <a:rPr lang="en-US" sz="2400" dirty="0" err="1" smtClean="0">
                <a:latin typeface="Pigiarniq" pitchFamily="34" charset="0"/>
              </a:rPr>
              <a:t>ᕼᐅᑉ</a:t>
            </a:r>
            <a:r>
              <a:rPr lang="en-US" sz="2400" dirty="0" smtClean="0">
                <a:latin typeface="Pigiarniq" pitchFamily="34" charset="0"/>
              </a:rPr>
              <a:t> </a:t>
            </a:r>
            <a:r>
              <a:rPr lang="en-US" sz="2400" dirty="0" err="1" smtClean="0">
                <a:latin typeface="Pigiarniq" pitchFamily="34" charset="0"/>
              </a:rPr>
              <a:t>ᐸᐃ</a:t>
            </a:r>
            <a:r>
              <a:rPr lang="en-US" sz="2400" dirty="0" smtClean="0">
                <a:latin typeface="Pigiarniq" pitchFamily="34" charset="0"/>
              </a:rPr>
              <a:t> </a:t>
            </a:r>
            <a:r>
              <a:rPr lang="en-US" sz="2400" dirty="0" err="1" smtClean="0">
                <a:latin typeface="Pigiarniq" pitchFamily="34" charset="0"/>
              </a:rPr>
              <a:t>ᐅᔭᕋᒃᓴᖃᕐᓂᖓ</a:t>
            </a:r>
            <a:r>
              <a:rPr lang="en-US" sz="2400" dirty="0" smtClean="0">
                <a:latin typeface="Pigiarniq" pitchFamily="34" charset="0"/>
              </a:rPr>
              <a:t> </a:t>
            </a:r>
            <a:r>
              <a:rPr lang="en-US" sz="2400" dirty="0" err="1" smtClean="0">
                <a:latin typeface="Pigiarniq" pitchFamily="34" charset="0"/>
              </a:rPr>
              <a:t>ᐊᒃᓱᑲᓪᓚᒃ</a:t>
            </a:r>
            <a:r>
              <a:rPr lang="en-US" sz="2400" dirty="0" smtClean="0">
                <a:latin typeface="Pigiarniq" pitchFamily="34" charset="0"/>
              </a:rPr>
              <a:t> </a:t>
            </a:r>
            <a:r>
              <a:rPr lang="en-US" sz="2400" dirty="0" err="1" smtClean="0">
                <a:latin typeface="Pigiarniq" pitchFamily="34" charset="0"/>
              </a:rPr>
              <a:t>ᕿᓂᕐᕕᐅᓯᒪᓕᖅᑐᖅ</a:t>
            </a:r>
            <a:r>
              <a:rPr lang="en-US" sz="2400" dirty="0" smtClean="0">
                <a:latin typeface="Pigiarniq" pitchFamily="34" charset="0"/>
              </a:rPr>
              <a:t>  1965-ᒥᓂᑦ.</a:t>
            </a:r>
          </a:p>
          <a:p>
            <a:pPr lvl="1"/>
            <a:r>
              <a:rPr lang="en-US" dirty="0" err="1" smtClean="0">
                <a:latin typeface="Pigiarniq" pitchFamily="34" charset="0"/>
              </a:rPr>
              <a:t>ᓱᓕ</a:t>
            </a:r>
            <a:r>
              <a:rPr lang="en-US" dirty="0" smtClean="0">
                <a:latin typeface="Pigiarniq" pitchFamily="34" charset="0"/>
              </a:rPr>
              <a:t> </a:t>
            </a:r>
            <a:r>
              <a:rPr lang="en-US" dirty="0" err="1" smtClean="0">
                <a:latin typeface="Pigiarniq" pitchFamily="34" charset="0"/>
              </a:rPr>
              <a:t>ᐊᖏᔪᑲᓪᓚᖕᒥᒃ</a:t>
            </a:r>
            <a:r>
              <a:rPr lang="en-US" dirty="0" smtClean="0">
                <a:latin typeface="Pigiarniq" pitchFamily="34" charset="0"/>
              </a:rPr>
              <a:t> </a:t>
            </a:r>
            <a:r>
              <a:rPr lang="en-US" dirty="0" err="1" smtClean="0">
                <a:latin typeface="Pigiarniq" pitchFamily="34" charset="0"/>
              </a:rPr>
              <a:t>ᕿᓂᕐᕕᐅᒃᑲᓐᓂᕈᓐᓇᒻᒪᕆᒃᑐᖅ</a:t>
            </a:r>
            <a:endParaRPr lang="en-US" dirty="0">
              <a:latin typeface="Pigiarniq" pitchFamily="34" charset="0"/>
            </a:endParaRPr>
          </a:p>
          <a:p>
            <a:r>
              <a:rPr lang="en-US" sz="2400" dirty="0" smtClean="0">
                <a:latin typeface="Pigiarniq" pitchFamily="34" charset="0"/>
              </a:rPr>
              <a:t>TMAC </a:t>
            </a:r>
            <a:r>
              <a:rPr lang="en-US" sz="2400" dirty="0" err="1" smtClean="0">
                <a:latin typeface="Pigiarniq" pitchFamily="34" charset="0"/>
              </a:rPr>
              <a:t>ᑎᒍᓯᓚᐅᖅᓯᒪᔪᑦ</a:t>
            </a:r>
            <a:r>
              <a:rPr lang="en-US" sz="2400" dirty="0" smtClean="0">
                <a:latin typeface="Pigiarniq" pitchFamily="34" charset="0"/>
              </a:rPr>
              <a:t> </a:t>
            </a:r>
            <a:r>
              <a:rPr lang="en-US" sz="2400" dirty="0" err="1" smtClean="0">
                <a:latin typeface="Pigiarniq" pitchFamily="34" charset="0"/>
              </a:rPr>
              <a:t>ᑕᒪᑐᒧᖓ</a:t>
            </a:r>
            <a:r>
              <a:rPr lang="en-US" sz="2400" dirty="0" smtClean="0">
                <a:latin typeface="Pigiarniq" pitchFamily="34" charset="0"/>
              </a:rPr>
              <a:t> </a:t>
            </a:r>
            <a:r>
              <a:rPr lang="en-US" sz="2400" dirty="0" err="1" smtClean="0">
                <a:latin typeface="Pigiarniq" pitchFamily="34" charset="0"/>
              </a:rPr>
              <a:t>ᐱᕙᓪᓕᐊᑎᑦᓯᓂᕐᒧᑦ</a:t>
            </a:r>
            <a:r>
              <a:rPr lang="en-US" sz="2400" dirty="0" smtClean="0">
                <a:latin typeface="Pigiarniq" pitchFamily="34" charset="0"/>
              </a:rPr>
              <a:t> </a:t>
            </a:r>
            <a:r>
              <a:rPr lang="en-US" sz="2400" dirty="0" err="1" smtClean="0">
                <a:latin typeface="Pigiarniq" pitchFamily="34" charset="0"/>
              </a:rPr>
              <a:t>ᐱᓕᕆᐊᖑᔪᒥᒃ</a:t>
            </a:r>
            <a:r>
              <a:rPr lang="en-US" sz="2400" dirty="0" smtClean="0">
                <a:latin typeface="Pigiarniq" pitchFamily="34" charset="0"/>
              </a:rPr>
              <a:t> </a:t>
            </a:r>
            <a:r>
              <a:rPr lang="en-US" sz="2400" dirty="0" err="1" smtClean="0">
                <a:latin typeface="Pigiarniq" pitchFamily="34" charset="0"/>
              </a:rPr>
              <a:t>ᐊᕐᕌᒍᐊᓂ</a:t>
            </a:r>
            <a:r>
              <a:rPr lang="en-US" sz="2400" dirty="0" smtClean="0">
                <a:latin typeface="Pigiarniq" pitchFamily="34" charset="0"/>
              </a:rPr>
              <a:t> 2012</a:t>
            </a: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latin typeface="Pigiarniq" pitchFamily="34" charset="0"/>
              </a:rPr>
              <a:pPr/>
              <a:t>4</a:t>
            </a:fld>
            <a:endParaRPr lang="en-US">
              <a:solidFill>
                <a:prstClr val="black">
                  <a:tint val="75000"/>
                </a:prstClr>
              </a:solidFill>
              <a:latin typeface="Pigiarniq" pitchFamily="34" charset="0"/>
            </a:endParaRPr>
          </a:p>
        </p:txBody>
      </p:sp>
      <p:pic>
        <p:nvPicPr>
          <p:cNvPr id="4098" name="Picture 2" descr="C:\Users\Director Lands\AppData\Local\Microsoft\Windows\Temporary Internet Files\Content.Outlook\7COZHEHK\Hope Bay Belt-IOL 2.jpg"/>
          <p:cNvPicPr>
            <a:picLocks noChangeAspect="1" noChangeArrowheads="1"/>
          </p:cNvPicPr>
          <p:nvPr/>
        </p:nvPicPr>
        <p:blipFill rotWithShape="1">
          <a:blip r:embed="rId3" cstate="email">
            <a:extLst>
              <a:ext uri="{28A0092B-C50C-407E-A947-70E740481C1C}">
                <a14:useLocalDpi xmlns="" xmlns:a14="http://schemas.microsoft.com/office/drawing/2010/main"/>
              </a:ext>
            </a:extLst>
          </a:blip>
          <a:srcRect/>
          <a:stretch/>
        </p:blipFill>
        <p:spPr bwMode="auto">
          <a:xfrm>
            <a:off x="6196190" y="110542"/>
            <a:ext cx="2837677" cy="667747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950790" y="1201003"/>
            <a:ext cx="968991" cy="400110"/>
          </a:xfrm>
          <a:prstGeom prst="rect">
            <a:avLst/>
          </a:prstGeom>
          <a:noFill/>
        </p:spPr>
        <p:txBody>
          <a:bodyPr wrap="square" rtlCol="0">
            <a:spAutoFit/>
          </a:bodyPr>
          <a:lstStyle/>
          <a:p>
            <a:r>
              <a:rPr lang="en-US" sz="2000" b="1" dirty="0" smtClean="0">
                <a:solidFill>
                  <a:srgbClr val="FFFF00"/>
                </a:solidFill>
                <a:latin typeface="Pigiarniq" pitchFamily="34" charset="0"/>
              </a:rPr>
              <a:t>BB-60</a:t>
            </a:r>
            <a:endParaRPr lang="en-US" sz="2000" b="1" dirty="0">
              <a:solidFill>
                <a:srgbClr val="FFFF00"/>
              </a:solidFill>
              <a:latin typeface="Pigiarniq" pitchFamily="34" charset="0"/>
            </a:endParaRPr>
          </a:p>
        </p:txBody>
      </p:sp>
      <p:sp>
        <p:nvSpPr>
          <p:cNvPr id="7" name="TextBox 6"/>
          <p:cNvSpPr txBox="1"/>
          <p:nvPr/>
        </p:nvSpPr>
        <p:spPr>
          <a:xfrm>
            <a:off x="7073956" y="1994859"/>
            <a:ext cx="968991" cy="400110"/>
          </a:xfrm>
          <a:prstGeom prst="rect">
            <a:avLst/>
          </a:prstGeom>
          <a:noFill/>
        </p:spPr>
        <p:txBody>
          <a:bodyPr wrap="square" rtlCol="0">
            <a:spAutoFit/>
          </a:bodyPr>
          <a:lstStyle/>
          <a:p>
            <a:r>
              <a:rPr lang="en-US" sz="2000" b="1" dirty="0" smtClean="0">
                <a:solidFill>
                  <a:srgbClr val="FFFF00"/>
                </a:solidFill>
                <a:latin typeface="Pigiarniq" pitchFamily="34" charset="0"/>
              </a:rPr>
              <a:t>BB-58</a:t>
            </a:r>
            <a:endParaRPr lang="en-US" sz="2000" b="1" dirty="0">
              <a:solidFill>
                <a:srgbClr val="FFFF00"/>
              </a:solidFill>
              <a:latin typeface="Pigiarniq" pitchFamily="34" charset="0"/>
            </a:endParaRPr>
          </a:p>
        </p:txBody>
      </p:sp>
      <p:sp>
        <p:nvSpPr>
          <p:cNvPr id="8" name="TextBox 7"/>
          <p:cNvSpPr txBox="1"/>
          <p:nvPr/>
        </p:nvSpPr>
        <p:spPr>
          <a:xfrm>
            <a:off x="7414748" y="3116267"/>
            <a:ext cx="968991" cy="400110"/>
          </a:xfrm>
          <a:prstGeom prst="rect">
            <a:avLst/>
          </a:prstGeom>
          <a:noFill/>
        </p:spPr>
        <p:txBody>
          <a:bodyPr wrap="square" rtlCol="0">
            <a:spAutoFit/>
          </a:bodyPr>
          <a:lstStyle/>
          <a:p>
            <a:r>
              <a:rPr lang="en-US" sz="2000" b="1" dirty="0" smtClean="0">
                <a:solidFill>
                  <a:srgbClr val="FFFF00"/>
                </a:solidFill>
                <a:latin typeface="Pigiarniq" pitchFamily="34" charset="0"/>
              </a:rPr>
              <a:t>BB-57</a:t>
            </a:r>
            <a:endParaRPr lang="en-US" sz="2000" b="1" dirty="0">
              <a:solidFill>
                <a:srgbClr val="FFFF00"/>
              </a:solidFill>
              <a:latin typeface="Pigiarniq" pitchFamily="34" charset="0"/>
            </a:endParaRPr>
          </a:p>
        </p:txBody>
      </p:sp>
      <p:sp>
        <p:nvSpPr>
          <p:cNvPr id="9" name="TextBox 8"/>
          <p:cNvSpPr txBox="1"/>
          <p:nvPr/>
        </p:nvSpPr>
        <p:spPr>
          <a:xfrm>
            <a:off x="7431740" y="4247447"/>
            <a:ext cx="968991" cy="400110"/>
          </a:xfrm>
          <a:prstGeom prst="rect">
            <a:avLst/>
          </a:prstGeom>
          <a:noFill/>
        </p:spPr>
        <p:txBody>
          <a:bodyPr wrap="square" rtlCol="0">
            <a:spAutoFit/>
          </a:bodyPr>
          <a:lstStyle/>
          <a:p>
            <a:r>
              <a:rPr lang="en-US" sz="2000" b="1" dirty="0" smtClean="0">
                <a:solidFill>
                  <a:srgbClr val="FFFF00"/>
                </a:solidFill>
                <a:latin typeface="Pigiarniq" pitchFamily="34" charset="0"/>
              </a:rPr>
              <a:t>BB-56</a:t>
            </a:r>
            <a:endParaRPr lang="en-US" sz="2000" b="1" dirty="0">
              <a:solidFill>
                <a:srgbClr val="FFFF00"/>
              </a:solidFill>
              <a:latin typeface="Pigiarniq" pitchFamily="34" charset="0"/>
            </a:endParaRPr>
          </a:p>
        </p:txBody>
      </p:sp>
      <p:pic>
        <p:nvPicPr>
          <p:cNvPr id="4099" name="Picture 3"/>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866598" y="321737"/>
            <a:ext cx="1801504" cy="4622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7353803" y="813104"/>
            <a:ext cx="455070" cy="467537"/>
          </a:xfrm>
          <a:prstGeom prst="rect">
            <a:avLst/>
          </a:prstGeom>
          <a:noFill/>
          <a:ln>
            <a:noFill/>
          </a:ln>
          <a:effectLst/>
        </p:spPr>
      </p:pic>
      <p:pic>
        <p:nvPicPr>
          <p:cNvPr id="4101"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368433" y="1523885"/>
            <a:ext cx="423740" cy="435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808873" y="3714954"/>
            <a:ext cx="432366" cy="444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721903" y="546276"/>
            <a:ext cx="1276339" cy="461665"/>
          </a:xfrm>
          <a:prstGeom prst="rect">
            <a:avLst/>
          </a:prstGeom>
          <a:noFill/>
        </p:spPr>
        <p:txBody>
          <a:bodyPr wrap="square" rtlCol="0">
            <a:spAutoFit/>
          </a:bodyPr>
          <a:lstStyle/>
          <a:p>
            <a:r>
              <a:rPr lang="en-US" sz="2400" b="1" dirty="0" smtClean="0">
                <a:solidFill>
                  <a:srgbClr val="FFFF00"/>
                </a:solidFill>
                <a:latin typeface="Pigiarniq" pitchFamily="34" charset="0"/>
              </a:rPr>
              <a:t>Doris</a:t>
            </a:r>
            <a:endParaRPr lang="en-US" sz="2400" b="1" dirty="0">
              <a:solidFill>
                <a:srgbClr val="FFFF00"/>
              </a:solidFill>
              <a:latin typeface="Pigiarniq" pitchFamily="34" charset="0"/>
            </a:endParaRPr>
          </a:p>
        </p:txBody>
      </p:sp>
      <p:sp>
        <p:nvSpPr>
          <p:cNvPr id="16" name="TextBox 15"/>
          <p:cNvSpPr txBox="1"/>
          <p:nvPr/>
        </p:nvSpPr>
        <p:spPr>
          <a:xfrm>
            <a:off x="7865225" y="1529926"/>
            <a:ext cx="1195649" cy="830997"/>
          </a:xfrm>
          <a:prstGeom prst="rect">
            <a:avLst/>
          </a:prstGeom>
          <a:noFill/>
        </p:spPr>
        <p:txBody>
          <a:bodyPr wrap="square" rtlCol="0">
            <a:spAutoFit/>
          </a:bodyPr>
          <a:lstStyle/>
          <a:p>
            <a:r>
              <a:rPr lang="en-US" sz="2400" b="1" dirty="0" smtClean="0">
                <a:solidFill>
                  <a:srgbClr val="FFFF00"/>
                </a:solidFill>
                <a:latin typeface="Pigiarniq" pitchFamily="34" charset="0"/>
              </a:rPr>
              <a:t>Madrid</a:t>
            </a:r>
            <a:endParaRPr lang="en-US" sz="2400" b="1" dirty="0">
              <a:solidFill>
                <a:srgbClr val="FFFF00"/>
              </a:solidFill>
              <a:latin typeface="Pigiarniq" pitchFamily="34" charset="0"/>
            </a:endParaRPr>
          </a:p>
        </p:txBody>
      </p:sp>
      <p:sp>
        <p:nvSpPr>
          <p:cNvPr id="17" name="TextBox 16"/>
          <p:cNvSpPr txBox="1"/>
          <p:nvPr/>
        </p:nvSpPr>
        <p:spPr>
          <a:xfrm>
            <a:off x="8005750" y="3926701"/>
            <a:ext cx="1195649" cy="830997"/>
          </a:xfrm>
          <a:prstGeom prst="rect">
            <a:avLst/>
          </a:prstGeom>
          <a:noFill/>
        </p:spPr>
        <p:txBody>
          <a:bodyPr wrap="square" rtlCol="0">
            <a:spAutoFit/>
          </a:bodyPr>
          <a:lstStyle/>
          <a:p>
            <a:r>
              <a:rPr lang="en-US" sz="2400" b="1" dirty="0" smtClean="0">
                <a:solidFill>
                  <a:srgbClr val="FFFF00"/>
                </a:solidFill>
                <a:latin typeface="Pigiarniq" pitchFamily="34" charset="0"/>
              </a:rPr>
              <a:t>Boston</a:t>
            </a:r>
            <a:endParaRPr lang="en-US" sz="2400" b="1" dirty="0">
              <a:solidFill>
                <a:srgbClr val="FFFF00"/>
              </a:solidFill>
              <a:latin typeface="Pigiarniq" pitchFamily="34" charset="0"/>
            </a:endParaRPr>
          </a:p>
        </p:txBody>
      </p:sp>
      <p:cxnSp>
        <p:nvCxnSpPr>
          <p:cNvPr id="18" name="Straight Arrow Connector 17"/>
          <p:cNvCxnSpPr>
            <a:cxnSpLocks noChangeAspect="1"/>
          </p:cNvCxnSpPr>
          <p:nvPr/>
        </p:nvCxnSpPr>
        <p:spPr>
          <a:xfrm flipH="1">
            <a:off x="6872888" y="3233767"/>
            <a:ext cx="33971" cy="333328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646331"/>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solidFill>
                  <a:prstClr val="white"/>
                </a:solidFill>
                <a:latin typeface="Pigiarniq" pitchFamily="34" charset="0"/>
                <a:cs typeface="Arial"/>
              </a:rPr>
              <a:t>120 km</a:t>
            </a:r>
          </a:p>
        </p:txBody>
      </p:sp>
    </p:spTree>
    <p:extLst>
      <p:ext uri="{BB962C8B-B14F-4D97-AF65-F5344CB8AC3E}">
        <p14:creationId xmlns=""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500"/>
                                        <p:tgtEl>
                                          <p:spTgt spid="410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81125"/>
            <a:ext cx="6601490" cy="1325563"/>
          </a:xfrm>
        </p:spPr>
        <p:txBody>
          <a:bodyPr>
            <a:noAutofit/>
          </a:bodyPr>
          <a:lstStyle/>
          <a:p>
            <a:r>
              <a:rPr lang="en-CA" sz="3200" dirty="0" err="1" smtClean="0">
                <a:latin typeface="Pigiarniq" pitchFamily="34" charset="0"/>
              </a:rPr>
              <a:t>ᕼᐅᑉ</a:t>
            </a:r>
            <a:r>
              <a:rPr lang="en-CA" sz="3200" dirty="0" smtClean="0">
                <a:latin typeface="Pigiarniq" pitchFamily="34" charset="0"/>
              </a:rPr>
              <a:t> </a:t>
            </a:r>
            <a:r>
              <a:rPr lang="en-CA" sz="3200" dirty="0" err="1" smtClean="0">
                <a:latin typeface="Pigiarniq" pitchFamily="34" charset="0"/>
              </a:rPr>
              <a:t>ᐸᐃᒥ</a:t>
            </a:r>
            <a:r>
              <a:rPr lang="en-CA" sz="3200" dirty="0" smtClean="0">
                <a:latin typeface="Pigiarniq" pitchFamily="34" charset="0"/>
              </a:rPr>
              <a:t> </a:t>
            </a:r>
            <a:r>
              <a:rPr lang="en-CA" sz="3200" dirty="0" err="1" smtClean="0">
                <a:latin typeface="Pigiarniq" pitchFamily="34" charset="0"/>
              </a:rPr>
              <a:t>ᐱᓕᕆᐊᖅ</a:t>
            </a:r>
            <a:endParaRPr lang="en-US" sz="32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latin typeface="Pigiarniq" pitchFamily="34" charset="0"/>
              </a:rPr>
              <a:pPr/>
              <a:t>5</a:t>
            </a:fld>
            <a:endParaRPr lang="en-US">
              <a:solidFill>
                <a:prstClr val="black">
                  <a:tint val="75000"/>
                </a:prstClr>
              </a:solidFill>
              <a:latin typeface="Pigiarniq" pitchFamily="34" charset="0"/>
            </a:endParaRPr>
          </a:p>
        </p:txBody>
      </p:sp>
      <p:pic>
        <p:nvPicPr>
          <p:cNvPr id="21" name="Content Placeholder 20"/>
          <p:cNvPicPr>
            <a:picLocks noGrp="1" noChangeAspect="1"/>
          </p:cNvPicPr>
          <p:nvPr>
            <p:ph idx="1"/>
          </p:nvPr>
        </p:nvPicPr>
        <p:blipFill>
          <a:blip r:embed="rId3" cstate="email">
            <a:extLst>
              <a:ext uri="{28A0092B-C50C-407E-A947-70E740481C1C}">
                <a14:useLocalDpi xmlns="" xmlns:a14="http://schemas.microsoft.com/office/drawing/2010/main"/>
              </a:ext>
            </a:extLst>
          </a:blip>
          <a:stretch>
            <a:fillRect/>
          </a:stretch>
        </p:blipFill>
        <p:spPr>
          <a:xfrm>
            <a:off x="189275" y="716123"/>
            <a:ext cx="5393840" cy="3483521"/>
          </a:xfrm>
          <a:prstGeom prst="rect">
            <a:avLst/>
          </a:prstGeom>
          <a:ln w="19050">
            <a:solidFill>
              <a:schemeClr val="tx1"/>
            </a:solidFill>
          </a:ln>
          <a:effectLst>
            <a:innerShdw blurRad="63500" dist="50800" dir="2700000">
              <a:prstClr val="black">
                <a:alpha val="50000"/>
              </a:prstClr>
            </a:innerShdw>
          </a:effectLst>
        </p:spPr>
      </p:pic>
      <p:sp>
        <p:nvSpPr>
          <p:cNvPr id="3" name="TextBox 2"/>
          <p:cNvSpPr txBox="1"/>
          <p:nvPr/>
        </p:nvSpPr>
        <p:spPr>
          <a:xfrm>
            <a:off x="2624394" y="1104499"/>
            <a:ext cx="2386941" cy="830997"/>
          </a:xfrm>
          <a:prstGeom prst="rect">
            <a:avLst/>
          </a:prstGeom>
          <a:noFill/>
        </p:spPr>
        <p:txBody>
          <a:bodyPr wrap="square" rtlCol="0">
            <a:spAutoFit/>
          </a:bodyPr>
          <a:lstStyle/>
          <a:p>
            <a:r>
              <a:rPr lang="en-US" sz="2400" b="1" dirty="0" smtClean="0">
                <a:solidFill>
                  <a:prstClr val="black"/>
                </a:solidFill>
                <a:latin typeface="Pigiarniq" pitchFamily="34" charset="0"/>
              </a:rPr>
              <a:t>Doris North Mine </a:t>
            </a:r>
            <a:endParaRPr lang="en-US" sz="2400" b="1" dirty="0">
              <a:solidFill>
                <a:prstClr val="black"/>
              </a:solidFill>
              <a:latin typeface="Pigiarniq" pitchFamily="34" charset="0"/>
            </a:endParaRPr>
          </a:p>
        </p:txBody>
      </p:sp>
      <p:pic>
        <p:nvPicPr>
          <p:cNvPr id="5123" name="Picture 3" descr="C:\Users\Director Lands\AppData\Local\Microsoft\Windows\Temporary Internet Files\Content.Outlook\7COZHEHK\IMG_3282.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2815370" y="4216126"/>
            <a:ext cx="3467355" cy="2600516"/>
          </a:xfrm>
          <a:prstGeom prst="rect">
            <a:avLst/>
          </a:prstGeom>
          <a:noFill/>
          <a:ln w="25400">
            <a:solidFill>
              <a:schemeClr val="tx1"/>
            </a:solidFill>
          </a:ln>
          <a:extLst>
            <a:ext uri="{909E8E84-426E-40DD-AFC4-6F175D3DCCD1}">
              <a14:hiddenFill xmlns="" xmlns:a14="http://schemas.microsoft.com/office/drawing/2010/main">
                <a:solidFill>
                  <a:srgbClr val="FFFFFF"/>
                </a:solidFill>
              </a14:hiddenFill>
            </a:ext>
          </a:extLst>
        </p:spPr>
      </p:pic>
      <p:pic>
        <p:nvPicPr>
          <p:cNvPr id="5122" name="Picture 2" descr="C:\Users\Director Lands\AppData\Local\Microsoft\Windows\Temporary Internet Files\Content.Outlook\7COZHEHK\P1090974.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5643512" y="1566164"/>
            <a:ext cx="3491345" cy="2618509"/>
          </a:xfrm>
          <a:prstGeom prst="rect">
            <a:avLst/>
          </a:prstGeom>
          <a:noFill/>
          <a:ln w="19050">
            <a:solidFill>
              <a:schemeClr val="tx1"/>
            </a:solidFill>
          </a:ln>
          <a:effectLst>
            <a:outerShdw blurRad="50800" dist="50800" dir="5400000" algn="ctr" rotWithShape="0">
              <a:srgbClr val="000000">
                <a:alpha val="35000"/>
              </a:srgbClr>
            </a:outerShdw>
          </a:effectLst>
          <a:extLst>
            <a:ext uri="{909E8E84-426E-40DD-AFC4-6F175D3DCCD1}">
              <a14:hiddenFill xmlns="" xmlns:a14="http://schemas.microsoft.com/office/drawing/2010/main">
                <a:solidFill>
                  <a:srgbClr val="FFFFFF"/>
                </a:solidFill>
              </a14:hiddenFill>
            </a:ext>
          </a:extLst>
        </p:spPr>
      </p:pic>
      <p:sp>
        <p:nvSpPr>
          <p:cNvPr id="22" name="TextBox 21"/>
          <p:cNvSpPr txBox="1"/>
          <p:nvPr/>
        </p:nvSpPr>
        <p:spPr>
          <a:xfrm>
            <a:off x="6640064" y="1626886"/>
            <a:ext cx="2555190" cy="1569660"/>
          </a:xfrm>
          <a:prstGeom prst="rect">
            <a:avLst/>
          </a:prstGeom>
          <a:noFill/>
        </p:spPr>
        <p:txBody>
          <a:bodyPr wrap="square" rtlCol="0">
            <a:spAutoFit/>
          </a:bodyPr>
          <a:lstStyle/>
          <a:p>
            <a:r>
              <a:rPr lang="en-US" sz="2400" b="1" dirty="0" smtClean="0">
                <a:solidFill>
                  <a:prstClr val="black"/>
                </a:solidFill>
                <a:latin typeface="Pigiarniq" pitchFamily="34" charset="0"/>
              </a:rPr>
              <a:t>Boston Advanced Exploration Camp </a:t>
            </a:r>
            <a:endParaRPr lang="en-US" sz="2400" b="1" dirty="0">
              <a:solidFill>
                <a:prstClr val="black"/>
              </a:solidFill>
              <a:latin typeface="Pigiarniq" pitchFamily="34" charset="0"/>
            </a:endParaRPr>
          </a:p>
        </p:txBody>
      </p:sp>
      <p:sp>
        <p:nvSpPr>
          <p:cNvPr id="23" name="TextBox 22"/>
          <p:cNvSpPr txBox="1"/>
          <p:nvPr/>
        </p:nvSpPr>
        <p:spPr>
          <a:xfrm>
            <a:off x="3515137" y="4425549"/>
            <a:ext cx="2657064" cy="830997"/>
          </a:xfrm>
          <a:prstGeom prst="rect">
            <a:avLst/>
          </a:prstGeom>
          <a:noFill/>
        </p:spPr>
        <p:txBody>
          <a:bodyPr wrap="square" rtlCol="0">
            <a:spAutoFit/>
          </a:bodyPr>
          <a:lstStyle/>
          <a:p>
            <a:r>
              <a:rPr lang="en-US" sz="2400" b="1" dirty="0" smtClean="0">
                <a:solidFill>
                  <a:prstClr val="black"/>
                </a:solidFill>
                <a:latin typeface="Pigiarniq" pitchFamily="34" charset="0"/>
              </a:rPr>
              <a:t>Exploratory Drilling </a:t>
            </a:r>
            <a:endParaRPr lang="en-US" sz="2400" b="1" dirty="0">
              <a:solidFill>
                <a:prstClr val="black"/>
              </a:solidFill>
              <a:latin typeface="Pigiarniq" pitchFamily="34" charset="0"/>
            </a:endParaRPr>
          </a:p>
        </p:txBody>
      </p:sp>
    </p:spTree>
    <p:extLst>
      <p:ext uri="{BB962C8B-B14F-4D97-AF65-F5344CB8AC3E}">
        <p14:creationId xmlns="" xmlns:p14="http://schemas.microsoft.com/office/powerpoint/2010/main" val="328297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ᐃᖃᓗᓕᕆᓂᕐᒧᑦ</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ᐃᒪᕐᒥᐅᑕᓕᕆᓂᕐᒧᑦ</a:t>
            </a:r>
            <a:r>
              <a:rPr lang="en-CA" sz="2800" dirty="0" smtClean="0">
                <a:latin typeface="Pigiarniq" pitchFamily="34" charset="0"/>
              </a:rPr>
              <a:t> </a:t>
            </a:r>
            <a:r>
              <a:rPr lang="en-CA" sz="2800" dirty="0" err="1" smtClean="0">
                <a:latin typeface="Pigiarniq" pitchFamily="34" charset="0"/>
              </a:rPr>
              <a:t>ᐃᓱᒫᓗᒍᑕᐅᔪᑦ</a:t>
            </a:r>
            <a:endParaRPr lang="en-US" sz="2800" dirty="0">
              <a:latin typeface="Pigiarniq" pitchFamily="34" charset="0"/>
            </a:endParaRPr>
          </a:p>
        </p:txBody>
      </p:sp>
      <p:sp>
        <p:nvSpPr>
          <p:cNvPr id="5" name="Content Placeholder 4"/>
          <p:cNvSpPr>
            <a:spLocks noGrp="1"/>
          </p:cNvSpPr>
          <p:nvPr>
            <p:ph idx="1"/>
          </p:nvPr>
        </p:nvSpPr>
        <p:spPr/>
        <p:txBody>
          <a:bodyPr>
            <a:normAutofit/>
          </a:bodyPr>
          <a:lstStyle/>
          <a:p>
            <a:pPr marL="742950" indent="-742950">
              <a:buFont typeface="+mj-lt"/>
              <a:buAutoNum type="arabicPeriod"/>
            </a:pPr>
            <a:endParaRPr lang="en-CA" sz="3200" dirty="0" smtClean="0">
              <a:latin typeface="Pigiarniq" pitchFamily="34" charset="0"/>
            </a:endParaRPr>
          </a:p>
          <a:p>
            <a:pPr marL="742950" indent="-742950">
              <a:buFont typeface="+mj-lt"/>
              <a:buAutoNum type="arabicPeriod"/>
            </a:pPr>
            <a:r>
              <a:rPr lang="en-US" sz="2400" dirty="0" err="1" smtClean="0">
                <a:latin typeface="Pigiarniq" pitchFamily="34" charset="0"/>
              </a:rPr>
              <a:t>ᐃᖃᓗᒐᓱᐊᕐᓂᐅᓇᔭᓚᐅᖅᑐᓄᑦ</a:t>
            </a:r>
            <a:r>
              <a:rPr lang="en-US" sz="2400" dirty="0" smtClean="0">
                <a:latin typeface="Pigiarniq" pitchFamily="34" charset="0"/>
              </a:rPr>
              <a:t> </a:t>
            </a:r>
            <a:r>
              <a:rPr lang="en-US" sz="2400" dirty="0" err="1" smtClean="0">
                <a:latin typeface="Pigiarniq" pitchFamily="34" charset="0"/>
              </a:rPr>
              <a:t>ᐃᓇᖐᔾᔪᑎᓂᒃ</a:t>
            </a:r>
            <a:r>
              <a:rPr lang="en-US" sz="2400" dirty="0" smtClean="0">
                <a:latin typeface="Pigiarniq" pitchFamily="34" charset="0"/>
              </a:rPr>
              <a:t> </a:t>
            </a:r>
            <a:r>
              <a:rPr lang="en-US" sz="2400" dirty="0" err="1" smtClean="0">
                <a:latin typeface="Pigiarniq" pitchFamily="34" charset="0"/>
              </a:rPr>
              <a:t>ᐊᑭᓕᖅᑐᐃᓂᖅ</a:t>
            </a:r>
            <a:r>
              <a:rPr lang="en-US" sz="2400" dirty="0" smtClean="0">
                <a:latin typeface="Pigiarniq" pitchFamily="34" charset="0"/>
              </a:rPr>
              <a:t>.</a:t>
            </a:r>
            <a:endParaRPr lang="en-US" sz="2400" dirty="0">
              <a:latin typeface="Pigiarniq" pitchFamily="34" charset="0"/>
            </a:endParaRPr>
          </a:p>
          <a:p>
            <a:pPr marL="742950" indent="-742950">
              <a:buFont typeface="+mj-lt"/>
              <a:buAutoNum type="arabicPeriod"/>
            </a:pPr>
            <a:r>
              <a:rPr lang="en-US" sz="2400" dirty="0" err="1" smtClean="0">
                <a:latin typeface="Pigiarniq" pitchFamily="34" charset="0"/>
              </a:rPr>
              <a:t>ᐃᒪᕐᒥᐅᑕᑦ</a:t>
            </a:r>
            <a:r>
              <a:rPr lang="en-US" sz="2400" dirty="0" smtClean="0">
                <a:latin typeface="Pigiarniq" pitchFamily="34" charset="0"/>
              </a:rPr>
              <a:t> </a:t>
            </a:r>
            <a:r>
              <a:rPr lang="en-US" sz="2400" dirty="0" err="1" smtClean="0">
                <a:latin typeface="Pigiarniq" pitchFamily="34" charset="0"/>
              </a:rPr>
              <a:t>ᐊᒃᑐᖅᑕᐅᓂᖏᓐᓄᑦ</a:t>
            </a:r>
            <a:r>
              <a:rPr lang="en-US" sz="2400" dirty="0" smtClean="0">
                <a:latin typeface="Pigiarniq" pitchFamily="34" charset="0"/>
              </a:rPr>
              <a:t> </a:t>
            </a:r>
            <a:r>
              <a:rPr lang="en-US" sz="2400" dirty="0" err="1" smtClean="0">
                <a:latin typeface="Pigiarniq" pitchFamily="34" charset="0"/>
              </a:rPr>
              <a:t>ᓇᐅᑦᑎᖅᓱᐊᖃᕐᓂᕐᒧᑦ</a:t>
            </a:r>
            <a:r>
              <a:rPr lang="en-US" sz="2400" dirty="0" smtClean="0">
                <a:latin typeface="Pigiarniq" pitchFamily="34" charset="0"/>
              </a:rPr>
              <a:t> </a:t>
            </a:r>
            <a:r>
              <a:rPr lang="en-US" sz="2400" dirty="0" err="1" smtClean="0">
                <a:latin typeface="Pigiarniq" pitchFamily="34" charset="0"/>
              </a:rPr>
              <a:t>ᐸᕐᓇᐅᑎ</a:t>
            </a:r>
            <a:r>
              <a:rPr lang="en-US" sz="2400" dirty="0" smtClean="0">
                <a:latin typeface="Pigiarniq" pitchFamily="34" charset="0"/>
              </a:rPr>
              <a:t> </a:t>
            </a:r>
            <a:r>
              <a:rPr lang="en-US" sz="2400" dirty="0">
                <a:latin typeface="Pigiarniq" pitchFamily="34" charset="0"/>
              </a:rPr>
              <a:t>(AEMP).</a:t>
            </a:r>
          </a:p>
          <a:p>
            <a:pPr marL="742950" indent="-742950">
              <a:buFont typeface="+mj-lt"/>
              <a:buAutoNum type="arabicPeriod"/>
            </a:pPr>
            <a:r>
              <a:rPr lang="en-US" sz="2400" dirty="0" err="1" smtClean="0">
                <a:latin typeface="Pigiarniq" pitchFamily="34" charset="0"/>
              </a:rPr>
              <a:t>ᐃᒥᕐᒧᑦ</a:t>
            </a:r>
            <a:r>
              <a:rPr lang="en-US" sz="2400" dirty="0" smtClean="0">
                <a:latin typeface="Pigiarniq" pitchFamily="34" charset="0"/>
              </a:rPr>
              <a:t> </a:t>
            </a:r>
            <a:r>
              <a:rPr lang="en-US" sz="2400" dirty="0" err="1" smtClean="0">
                <a:latin typeface="Pigiarniq" pitchFamily="34" charset="0"/>
              </a:rPr>
              <a:t>ᐲᔭᐃᔾᔪᑎ</a:t>
            </a:r>
            <a:r>
              <a:rPr lang="en-US" sz="2400" dirty="0" smtClean="0">
                <a:latin typeface="Pigiarniq" pitchFamily="34" charset="0"/>
              </a:rPr>
              <a:t> </a:t>
            </a:r>
            <a:r>
              <a:rPr lang="en-US" sz="2400" dirty="0" err="1" smtClean="0">
                <a:latin typeface="Pigiarniq" pitchFamily="34" charset="0"/>
              </a:rPr>
              <a:t>ᐊᓯᔾᔨᖅᓯᑐᐃᓐᓇᕆᐊᖃᕐᓂᖓ</a:t>
            </a:r>
            <a:r>
              <a:rPr lang="en-US" sz="2400" dirty="0" smtClean="0">
                <a:latin typeface="Pigiarniq" pitchFamily="34" charset="0"/>
              </a:rPr>
              <a:t> </a:t>
            </a:r>
            <a:r>
              <a:rPr lang="en-US" sz="2400" dirty="0" err="1" smtClean="0">
                <a:latin typeface="Pigiarniq" pitchFamily="34" charset="0"/>
              </a:rPr>
              <a:t>ᐊᒻᒪ</a:t>
            </a:r>
            <a:r>
              <a:rPr lang="en-US" sz="2400" dirty="0" smtClean="0">
                <a:latin typeface="Pigiarniq" pitchFamily="34" charset="0"/>
              </a:rPr>
              <a:t>/</a:t>
            </a:r>
            <a:r>
              <a:rPr lang="en-US" sz="2400" dirty="0" err="1" smtClean="0">
                <a:latin typeface="Pigiarniq" pitchFamily="34" charset="0"/>
              </a:rPr>
              <a:t>ᐅᕝᕙᓘᓐᓃᑦ</a:t>
            </a:r>
            <a:r>
              <a:rPr lang="en-US" sz="2400" dirty="0" smtClean="0">
                <a:latin typeface="Pigiarniq" pitchFamily="34" charset="0"/>
              </a:rPr>
              <a:t> </a:t>
            </a:r>
            <a:r>
              <a:rPr lang="en-US" sz="2400" dirty="0" err="1" smtClean="0">
                <a:latin typeface="Pigiarniq" pitchFamily="34" charset="0"/>
              </a:rPr>
              <a:t>ᓱᕋᑦᑎᕆᑐᐃᓐᓇᕆᐊᖃᕐᓂᖓ</a:t>
            </a:r>
            <a:r>
              <a:rPr lang="en-US" sz="2400" dirty="0" smtClean="0">
                <a:latin typeface="Pigiarniq" pitchFamily="34" charset="0"/>
              </a:rPr>
              <a:t> </a:t>
            </a:r>
            <a:r>
              <a:rPr lang="en-US" sz="2400" dirty="0" err="1" smtClean="0">
                <a:latin typeface="Pigiarniq" pitchFamily="34" charset="0"/>
              </a:rPr>
              <a:t>ᐃᖃᓗᐃᑦ</a:t>
            </a:r>
            <a:r>
              <a:rPr lang="en-US" sz="2400" dirty="0" smtClean="0">
                <a:latin typeface="Pigiarniq" pitchFamily="34" charset="0"/>
              </a:rPr>
              <a:t> </a:t>
            </a:r>
            <a:r>
              <a:rPr lang="en-US" sz="2400" dirty="0" err="1" smtClean="0">
                <a:latin typeface="Pigiarniq" pitchFamily="34" charset="0"/>
              </a:rPr>
              <a:t>ᓇᔪᒐᖓᓐᓂᒃ</a:t>
            </a:r>
            <a:r>
              <a:rPr lang="en-US" sz="2400" dirty="0" smtClean="0">
                <a:latin typeface="Pigiarniq" pitchFamily="34" charset="0"/>
              </a:rPr>
              <a:t> (PAD) </a:t>
            </a:r>
            <a:r>
              <a:rPr lang="en-US" sz="2400" dirty="0" err="1" smtClean="0">
                <a:latin typeface="Pigiarniq" pitchFamily="34" charset="0"/>
              </a:rPr>
              <a:t>ᖃᐅᔨᓴᖅᑕᐅᑎᓪᓗᒍ</a:t>
            </a:r>
            <a:r>
              <a:rPr lang="en-US" sz="2400" dirty="0" smtClean="0">
                <a:latin typeface="Pigiarniq" pitchFamily="34" charset="0"/>
              </a:rPr>
              <a:t>.</a:t>
            </a:r>
            <a:endParaRPr lang="en-US" sz="2400" dirty="0">
              <a:latin typeface="Pigiarniq" pitchFamily="34" charset="0"/>
            </a:endParaRPr>
          </a:p>
          <a:p>
            <a:pPr marL="742950" indent="-742950">
              <a:buFont typeface="+mj-lt"/>
              <a:buAutoNum type="arabicPeriod"/>
            </a:pPr>
            <a:r>
              <a:rPr lang="en-US" sz="2400" dirty="0" smtClean="0">
                <a:latin typeface="Pigiarniq" pitchFamily="34" charset="0"/>
              </a:rPr>
              <a:t>Arsenic-</a:t>
            </a:r>
            <a:r>
              <a:rPr lang="en-US" sz="2400" dirty="0" err="1" smtClean="0">
                <a:latin typeface="Pigiarniq" pitchFamily="34" charset="0"/>
              </a:rPr>
              <a:t>ᖃᕐᒪᖔᑦ</a:t>
            </a:r>
            <a:r>
              <a:rPr lang="en-US" sz="2400" dirty="0" smtClean="0">
                <a:latin typeface="Pigiarniq" pitchFamily="34" charset="0"/>
              </a:rPr>
              <a:t> </a:t>
            </a:r>
            <a:r>
              <a:rPr lang="en-US" sz="2400" dirty="0" err="1" smtClean="0">
                <a:latin typeface="Pigiarniq" pitchFamily="34" charset="0"/>
              </a:rPr>
              <a:t>ᑐᖁᓐᓇᖅᑐᒥᒃ</a:t>
            </a:r>
            <a:r>
              <a:rPr lang="en-US" sz="2400" dirty="0" smtClean="0">
                <a:latin typeface="Pigiarniq" pitchFamily="34" charset="0"/>
              </a:rPr>
              <a:t> </a:t>
            </a:r>
            <a:r>
              <a:rPr lang="en-US" sz="2400" dirty="0" err="1" smtClean="0">
                <a:latin typeface="Pigiarniq" pitchFamily="34" charset="0"/>
              </a:rPr>
              <a:t>ᐃᒥᕐᒥᒃ</a:t>
            </a:r>
            <a:r>
              <a:rPr lang="en-US" sz="2400" dirty="0" smtClean="0">
                <a:latin typeface="Pigiarniq" pitchFamily="34" charset="0"/>
              </a:rPr>
              <a:t> </a:t>
            </a:r>
            <a:r>
              <a:rPr lang="en-US" sz="2400" dirty="0" err="1" smtClean="0">
                <a:latin typeface="Pigiarniq" pitchFamily="34" charset="0"/>
              </a:rPr>
              <a:t>ᖃᐅᔨᓴᐃᔾᔪᑎ</a:t>
            </a:r>
            <a:r>
              <a:rPr lang="en-US" sz="2400" dirty="0" smtClean="0">
                <a:latin typeface="Pigiarniq" pitchFamily="34" charset="0"/>
              </a:rPr>
              <a:t> </a:t>
            </a:r>
            <a:r>
              <a:rPr lang="en-US" sz="2400" dirty="0" err="1" smtClean="0">
                <a:latin typeface="Pigiarniq" pitchFamily="34" charset="0"/>
              </a:rPr>
              <a:t>ᐃᒥᑦᓯᐊᕆᕐᓂᕐᒧᑦ</a:t>
            </a:r>
            <a:r>
              <a:rPr lang="en-US" sz="2400" dirty="0" smtClean="0">
                <a:latin typeface="Pigiarniq" pitchFamily="34" charset="0"/>
              </a:rPr>
              <a:t> </a:t>
            </a:r>
            <a:r>
              <a:rPr lang="en-US" sz="2400" dirty="0" err="1" smtClean="0">
                <a:latin typeface="Pigiarniq" pitchFamily="34" charset="0"/>
              </a:rPr>
              <a:t>ᑐᕌᒐᖃᕐᓂᕐᒧᑦ</a:t>
            </a:r>
            <a:r>
              <a:rPr lang="en-US" sz="2400" dirty="0" smtClean="0">
                <a:latin typeface="Pigiarniq" pitchFamily="34" charset="0"/>
              </a:rPr>
              <a:t> </a:t>
            </a:r>
            <a:r>
              <a:rPr lang="en-US" sz="2400" dirty="0" err="1" smtClean="0">
                <a:latin typeface="Pigiarniq" pitchFamily="34" charset="0"/>
              </a:rPr>
              <a:t>ᐱᓕᕆᐊᖅ</a:t>
            </a:r>
            <a:r>
              <a:rPr lang="en-US" sz="2400" dirty="0" smtClean="0">
                <a:latin typeface="Pigiarniq" pitchFamily="34" charset="0"/>
              </a:rPr>
              <a:t> </a:t>
            </a:r>
            <a:r>
              <a:rPr lang="en-US" sz="2400" dirty="0">
                <a:latin typeface="Pigiarniq" pitchFamily="34" charset="0"/>
              </a:rPr>
              <a:t>(SSWQO).</a:t>
            </a:r>
          </a:p>
          <a:p>
            <a:endParaRPr lang="en-CA" sz="2400" dirty="0">
              <a:latin typeface="Pigiarniq" pitchFamily="34" charset="0"/>
            </a:endParaRPr>
          </a:p>
          <a:p>
            <a:endParaRPr lang="en-US" sz="24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6</a:t>
            </a:fld>
            <a:endParaRPr lang="en-US">
              <a:latin typeface="Pigiarniq" pitchFamily="34" charset="0"/>
            </a:endParaRPr>
          </a:p>
        </p:txBody>
      </p:sp>
    </p:spTree>
    <p:extLst>
      <p:ext uri="{BB962C8B-B14F-4D97-AF65-F5344CB8AC3E}">
        <p14:creationId xmlns="" xmlns:p14="http://schemas.microsoft.com/office/powerpoint/2010/main" val="49786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ᐃᒪᕐᒥᐅᑕᑦ</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ᐃᒥᐅᑉ</a:t>
            </a:r>
            <a:r>
              <a:rPr lang="en-CA" sz="2800" dirty="0" smtClean="0">
                <a:latin typeface="Pigiarniq" pitchFamily="34" charset="0"/>
              </a:rPr>
              <a:t> </a:t>
            </a:r>
            <a:r>
              <a:rPr lang="en-CA" sz="2800" dirty="0" err="1" smtClean="0">
                <a:latin typeface="Pigiarniq" pitchFamily="34" charset="0"/>
              </a:rPr>
              <a:t>ᐱᐅᔭᕆᐊᖃᕐᓂᖏᓐᓄᑦ</a:t>
            </a:r>
            <a:r>
              <a:rPr lang="en-CA" sz="2800" dirty="0" smtClean="0">
                <a:latin typeface="Pigiarniq" pitchFamily="34" charset="0"/>
              </a:rPr>
              <a:t> </a:t>
            </a:r>
            <a:r>
              <a:rPr lang="en-CA" sz="2800" dirty="0" err="1" smtClean="0">
                <a:latin typeface="Pigiarniq" pitchFamily="34" charset="0"/>
              </a:rPr>
              <a:t>ᐃᓱᒫᓗᒍᑎᑦ</a:t>
            </a:r>
            <a:endParaRPr lang="en-US" sz="2800" dirty="0">
              <a:latin typeface="Pigiarniq" pitchFamily="34" charset="0"/>
            </a:endParaRPr>
          </a:p>
        </p:txBody>
      </p:sp>
      <p:sp>
        <p:nvSpPr>
          <p:cNvPr id="5" name="Content Placeholder 4"/>
          <p:cNvSpPr>
            <a:spLocks noGrp="1"/>
          </p:cNvSpPr>
          <p:nvPr>
            <p:ph idx="1"/>
          </p:nvPr>
        </p:nvSpPr>
        <p:spPr/>
        <p:txBody>
          <a:bodyPr>
            <a:normAutofit/>
          </a:bodyPr>
          <a:lstStyle/>
          <a:p>
            <a:endParaRPr lang="en-CA" sz="2400" dirty="0" smtClean="0">
              <a:latin typeface="Pigiarniq" pitchFamily="34" charset="0"/>
            </a:endParaRPr>
          </a:p>
          <a:p>
            <a:pPr marL="514350" indent="-514350">
              <a:buFont typeface="+mj-lt"/>
              <a:buAutoNum type="arabicPeriod" startAt="5"/>
            </a:pPr>
            <a:r>
              <a:rPr lang="en-US" sz="2400" dirty="0" err="1" smtClean="0">
                <a:latin typeface="Pigiarniq" pitchFamily="34" charset="0"/>
              </a:rPr>
              <a:t>ᐃᒪᕐᒥᐅᑕᑦ</a:t>
            </a:r>
            <a:r>
              <a:rPr lang="en-US" sz="2400" dirty="0" smtClean="0">
                <a:latin typeface="Pigiarniq" pitchFamily="34" charset="0"/>
              </a:rPr>
              <a:t> </a:t>
            </a:r>
            <a:r>
              <a:rPr lang="en-US" sz="2400" dirty="0" err="1" smtClean="0">
                <a:latin typeface="Pigiarniq" pitchFamily="34" charset="0"/>
              </a:rPr>
              <a:t>ᐊᒃᑐᖅᑕᐅᓂᖏᓐᓄᑦ</a:t>
            </a:r>
            <a:r>
              <a:rPr lang="en-US" sz="2400" dirty="0" smtClean="0">
                <a:latin typeface="Pigiarniq" pitchFamily="34" charset="0"/>
              </a:rPr>
              <a:t> </a:t>
            </a:r>
            <a:r>
              <a:rPr lang="en-US" sz="2400" dirty="0" err="1" smtClean="0">
                <a:latin typeface="Pigiarniq" pitchFamily="34" charset="0"/>
              </a:rPr>
              <a:t>ᓇᐅᑦᑎᖅᓱᐃᓂᕐᒧᑦ</a:t>
            </a:r>
            <a:r>
              <a:rPr lang="en-US" sz="2400" dirty="0" smtClean="0">
                <a:latin typeface="Pigiarniq" pitchFamily="34" charset="0"/>
              </a:rPr>
              <a:t> </a:t>
            </a:r>
            <a:r>
              <a:rPr lang="en-US" sz="2400" dirty="0" err="1" smtClean="0">
                <a:latin typeface="Pigiarniq" pitchFamily="34" charset="0"/>
              </a:rPr>
              <a:t>ᐸᕐᓇᐅᑎ</a:t>
            </a:r>
            <a:r>
              <a:rPr lang="en-US" sz="2400" dirty="0" smtClean="0">
                <a:latin typeface="Pigiarniq" pitchFamily="34" charset="0"/>
              </a:rPr>
              <a:t> </a:t>
            </a:r>
            <a:r>
              <a:rPr lang="en-US" sz="2400" dirty="0">
                <a:latin typeface="Pigiarniq" pitchFamily="34" charset="0"/>
              </a:rPr>
              <a:t>(AEMP) </a:t>
            </a:r>
            <a:r>
              <a:rPr lang="en-US" sz="2400" dirty="0" err="1" smtClean="0">
                <a:latin typeface="Pigiarniq" pitchFamily="34" charset="0"/>
              </a:rPr>
              <a:t>ᐃᒥᐅᓪᓗ</a:t>
            </a:r>
            <a:r>
              <a:rPr lang="en-US" sz="2400" dirty="0" smtClean="0">
                <a:latin typeface="Pigiarniq" pitchFamily="34" charset="0"/>
              </a:rPr>
              <a:t> </a:t>
            </a:r>
            <a:r>
              <a:rPr lang="en-US" sz="2400" dirty="0" err="1" smtClean="0">
                <a:latin typeface="Pigiarniq" pitchFamily="34" charset="0"/>
              </a:rPr>
              <a:t>ᐱᐅᓂᖓᓄᑦ</a:t>
            </a:r>
            <a:r>
              <a:rPr lang="en-US" sz="2400" dirty="0" smtClean="0">
                <a:latin typeface="Pigiarniq" pitchFamily="34" charset="0"/>
              </a:rPr>
              <a:t> </a:t>
            </a:r>
            <a:r>
              <a:rPr lang="en-US" sz="2400" dirty="0" err="1" smtClean="0">
                <a:latin typeface="Pigiarniq" pitchFamily="34" charset="0"/>
              </a:rPr>
              <a:t>ᖃᐅᔨᓴᐃᓂᖅ</a:t>
            </a:r>
            <a:r>
              <a:rPr lang="en-US" sz="2400" dirty="0" smtClean="0">
                <a:latin typeface="Pigiarniq" pitchFamily="34" charset="0"/>
              </a:rPr>
              <a:t> </a:t>
            </a:r>
            <a:r>
              <a:rPr lang="en-US" sz="2400" dirty="0" err="1" smtClean="0">
                <a:latin typeface="Pigiarniq" pitchFamily="34" charset="0"/>
              </a:rPr>
              <a:t>ᐃᒥᕐᒥᒃ</a:t>
            </a:r>
            <a:r>
              <a:rPr lang="en-US" sz="2400" dirty="0" smtClean="0">
                <a:latin typeface="Pigiarniq" pitchFamily="34" charset="0"/>
              </a:rPr>
              <a:t> </a:t>
            </a:r>
            <a:r>
              <a:rPr lang="en-US" sz="2400" dirty="0" err="1" smtClean="0">
                <a:latin typeface="Pigiarniq" pitchFamily="34" charset="0"/>
              </a:rPr>
              <a:t>ᐃᓚᓐᖓᖅᑎᕆᖃᑦᑕᕐᓗᑎᒃ</a:t>
            </a:r>
            <a:r>
              <a:rPr lang="en-US" sz="2400" dirty="0" smtClean="0">
                <a:latin typeface="Pigiarniq" pitchFamily="34" charset="0"/>
              </a:rPr>
              <a:t> </a:t>
            </a:r>
            <a:r>
              <a:rPr lang="en-US" sz="2400" dirty="0" err="1" smtClean="0">
                <a:latin typeface="Pigiarniq" pitchFamily="34" charset="0"/>
              </a:rPr>
              <a:t>ᐊᑯᓚᐃᑦᑐᒃᑯᑦ</a:t>
            </a:r>
            <a:r>
              <a:rPr lang="en-US" sz="2400" dirty="0" smtClean="0">
                <a:latin typeface="Pigiarniq" pitchFamily="34" charset="0"/>
              </a:rPr>
              <a:t>.</a:t>
            </a:r>
          </a:p>
          <a:p>
            <a:pPr marL="514350" indent="-514350">
              <a:buFont typeface="+mj-lt"/>
              <a:buAutoNum type="arabicPeriod" startAt="5"/>
            </a:pPr>
            <a:r>
              <a:rPr lang="en-US" sz="2400" dirty="0" err="1" smtClean="0">
                <a:latin typeface="Pigiarniq" pitchFamily="34" charset="0"/>
              </a:rPr>
              <a:t>ᐃᒪᕐᒥᐅᑕᑦ</a:t>
            </a:r>
            <a:r>
              <a:rPr lang="en-US" sz="2400" dirty="0" smtClean="0">
                <a:latin typeface="Pigiarniq" pitchFamily="34" charset="0"/>
              </a:rPr>
              <a:t> </a:t>
            </a:r>
            <a:r>
              <a:rPr lang="en-US" sz="2400" dirty="0" err="1" smtClean="0">
                <a:latin typeface="Pigiarniq" pitchFamily="34" charset="0"/>
              </a:rPr>
              <a:t>ᐊᒃᑐᖅᑕᐅᓂᖏᓐᓄᑦ</a:t>
            </a:r>
            <a:r>
              <a:rPr lang="en-US" sz="2400" dirty="0" smtClean="0">
                <a:latin typeface="Pigiarniq" pitchFamily="34" charset="0"/>
              </a:rPr>
              <a:t> </a:t>
            </a:r>
            <a:r>
              <a:rPr lang="en-US" sz="2400" dirty="0" err="1" smtClean="0">
                <a:latin typeface="Pigiarniq" pitchFamily="34" charset="0"/>
              </a:rPr>
              <a:t>ᓇᐅᑦᑎᖅᓱᐃᓂᕐᒧᑦ</a:t>
            </a:r>
            <a:r>
              <a:rPr lang="en-US" sz="2400" dirty="0" smtClean="0">
                <a:latin typeface="Pigiarniq" pitchFamily="34" charset="0"/>
              </a:rPr>
              <a:t> </a:t>
            </a:r>
            <a:r>
              <a:rPr lang="en-US" sz="2400" dirty="0" err="1" smtClean="0">
                <a:latin typeface="Pigiarniq" pitchFamily="34" charset="0"/>
              </a:rPr>
              <a:t>ᐸᕐᓇᐅᑎ</a:t>
            </a:r>
            <a:r>
              <a:rPr lang="en-US" sz="2400" dirty="0" smtClean="0">
                <a:latin typeface="Pigiarniq" pitchFamily="34" charset="0"/>
              </a:rPr>
              <a:t> (AEMP</a:t>
            </a:r>
            <a:r>
              <a:rPr lang="en-US" sz="2400" dirty="0">
                <a:latin typeface="Pigiarniq" pitchFamily="34" charset="0"/>
              </a:rPr>
              <a:t>) </a:t>
            </a:r>
            <a:r>
              <a:rPr lang="en-US" sz="2400" dirty="0" err="1" smtClean="0">
                <a:latin typeface="Pigiarniq" pitchFamily="34" charset="0"/>
              </a:rPr>
              <a:t>ᐊᕙᓗᖓᑕ</a:t>
            </a:r>
            <a:r>
              <a:rPr lang="en-US" sz="2400" dirty="0" smtClean="0">
                <a:latin typeface="Pigiarniq" pitchFamily="34" charset="0"/>
              </a:rPr>
              <a:t> </a:t>
            </a:r>
            <a:r>
              <a:rPr lang="en-US" sz="2400" dirty="0" err="1" smtClean="0">
                <a:latin typeface="Pigiarniq" pitchFamily="34" charset="0"/>
              </a:rPr>
              <a:t>ᐃᓗᐊ</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5"/>
            </a:pPr>
            <a:r>
              <a:rPr lang="en-US" sz="2400" dirty="0" err="1" smtClean="0">
                <a:latin typeface="Pigiarniq" pitchFamily="34" charset="0"/>
              </a:rPr>
              <a:t>ᐸᕐᓇᐃᕙᓪᓕᐊᓕᕐᓗᑎᒃ</a:t>
            </a:r>
            <a:r>
              <a:rPr lang="en-US" sz="2400" dirty="0" smtClean="0">
                <a:latin typeface="Pigiarniq" pitchFamily="34" charset="0"/>
              </a:rPr>
              <a:t> </a:t>
            </a:r>
            <a:r>
              <a:rPr lang="en-US" sz="2400" dirty="0" err="1" smtClean="0">
                <a:latin typeface="Pigiarniq" pitchFamily="34" charset="0"/>
              </a:rPr>
              <a:t>ᓴᕕᕋᔭᒃᓴᒥᒃ</a:t>
            </a:r>
            <a:r>
              <a:rPr lang="en-US" sz="2400" dirty="0" smtClean="0">
                <a:latin typeface="Pigiarniq" pitchFamily="34" charset="0"/>
              </a:rPr>
              <a:t> </a:t>
            </a:r>
            <a:r>
              <a:rPr lang="en-US" sz="2400" dirty="0" err="1" smtClean="0">
                <a:latin typeface="Pigiarniq" pitchFamily="34" charset="0"/>
              </a:rPr>
              <a:t>ᐊᒻᒪᓗ</a:t>
            </a:r>
            <a:r>
              <a:rPr lang="en-US" sz="2400" dirty="0" smtClean="0">
                <a:latin typeface="Pigiarniq" pitchFamily="34" charset="0"/>
              </a:rPr>
              <a:t> </a:t>
            </a:r>
            <a:r>
              <a:rPr lang="en-US" sz="2400" dirty="0" err="1" smtClean="0">
                <a:latin typeface="Pigiarniq" pitchFamily="34" charset="0"/>
              </a:rPr>
              <a:t>ᑎᓴᒃᑕᓂᒃ</a:t>
            </a:r>
            <a:r>
              <a:rPr lang="en-US" sz="2400" dirty="0" smtClean="0">
                <a:latin typeface="Pigiarniq" pitchFamily="34" charset="0"/>
              </a:rPr>
              <a:t> Diamond-</a:t>
            </a:r>
            <a:r>
              <a:rPr lang="en-US" sz="2400" dirty="0" err="1" smtClean="0">
                <a:latin typeface="Pigiarniq" pitchFamily="34" charset="0"/>
              </a:rPr>
              <a:t>ᓂᒃ</a:t>
            </a:r>
            <a:r>
              <a:rPr lang="en-US" sz="2400" dirty="0" smtClean="0">
                <a:latin typeface="Pigiarniq" pitchFamily="34" charset="0"/>
              </a:rPr>
              <a:t> </a:t>
            </a:r>
            <a:r>
              <a:rPr lang="en-US" sz="2400" dirty="0" err="1" smtClean="0">
                <a:latin typeface="Pigiarniq" pitchFamily="34" charset="0"/>
              </a:rPr>
              <a:t>ᐅᔭᕋᒃᓯᐅᕐᕕᖕᒥ</a:t>
            </a:r>
            <a:r>
              <a:rPr lang="en-US" sz="2400" dirty="0" smtClean="0">
                <a:latin typeface="Pigiarniq" pitchFamily="34" charset="0"/>
              </a:rPr>
              <a:t> </a:t>
            </a:r>
            <a:r>
              <a:rPr lang="en-US" sz="2400" dirty="0" err="1" smtClean="0">
                <a:latin typeface="Pigiarniq" pitchFamily="34" charset="0"/>
              </a:rPr>
              <a:t>ᐃᒪᕐᓗᑯᓄᑦ</a:t>
            </a:r>
            <a:r>
              <a:rPr lang="en-US" sz="2400" dirty="0" smtClean="0">
                <a:latin typeface="Pigiarniq" pitchFamily="34" charset="0"/>
              </a:rPr>
              <a:t> </a:t>
            </a:r>
            <a:r>
              <a:rPr lang="en-US" sz="2400" dirty="0" err="1" smtClean="0">
                <a:latin typeface="Pigiarniq" pitchFamily="34" charset="0"/>
              </a:rPr>
              <a:t>ᑯᕕᖅᑕᕐᕕᒃᓴᖏᓐᓄᑦ</a:t>
            </a:r>
            <a:r>
              <a:rPr lang="en-US" sz="2400" dirty="0" smtClean="0">
                <a:latin typeface="Pigiarniq" pitchFamily="34" charset="0"/>
              </a:rPr>
              <a:t> </a:t>
            </a:r>
            <a:r>
              <a:rPr lang="en-US" sz="2400" dirty="0" err="1" smtClean="0">
                <a:latin typeface="Pigiarniq" pitchFamily="34" charset="0"/>
              </a:rPr>
              <a:t>ᒪᓕᒐᕋᓛᓕᐅᕐᓗᑎᒃ</a:t>
            </a:r>
            <a:r>
              <a:rPr lang="en-US" sz="2400" dirty="0" smtClean="0">
                <a:latin typeface="Pigiarniq" pitchFamily="34" charset="0"/>
              </a:rPr>
              <a:t> </a:t>
            </a:r>
            <a:r>
              <a:rPr lang="en-US" sz="2400" dirty="0">
                <a:latin typeface="Pigiarniq" pitchFamily="34" charset="0"/>
              </a:rPr>
              <a:t>(MDMER).</a:t>
            </a:r>
          </a:p>
          <a:p>
            <a:pPr marL="514350" indent="-514350">
              <a:buFont typeface="+mj-lt"/>
              <a:buAutoNum type="arabicPeriod" startAt="5"/>
            </a:pPr>
            <a:r>
              <a:rPr lang="en-US" sz="2400" dirty="0" err="1" smtClean="0">
                <a:latin typeface="Pigiarniq" pitchFamily="34" charset="0"/>
              </a:rPr>
              <a:t>ᓇᓗᓇᐃᖅᑕᐅᓗᑎᒃ</a:t>
            </a:r>
            <a:r>
              <a:rPr lang="en-US" sz="2400" dirty="0" smtClean="0">
                <a:latin typeface="Pigiarniq" pitchFamily="34" charset="0"/>
              </a:rPr>
              <a:t> </a:t>
            </a:r>
            <a:r>
              <a:rPr lang="en-US" sz="2400" dirty="0" err="1" smtClean="0">
                <a:latin typeface="Pigiarniq" pitchFamily="34" charset="0"/>
              </a:rPr>
              <a:t>ᐃᔾᔪᐊᒐᒃᓴᒥᒃ</a:t>
            </a:r>
            <a:r>
              <a:rPr lang="en-US" sz="2400" dirty="0" smtClean="0">
                <a:latin typeface="Pigiarniq" pitchFamily="34" charset="0"/>
              </a:rPr>
              <a:t> </a:t>
            </a:r>
            <a:r>
              <a:rPr lang="en-US" sz="2400" dirty="0" err="1" smtClean="0">
                <a:latin typeface="Pigiarniq" pitchFamily="34" charset="0"/>
              </a:rPr>
              <a:t>ᖃᐅᔨᓴᕈᑎᑎᒍᑦ</a:t>
            </a:r>
            <a:r>
              <a:rPr lang="en-US" sz="2400" dirty="0" smtClean="0">
                <a:latin typeface="Pigiarniq" pitchFamily="34" charset="0"/>
              </a:rPr>
              <a:t> </a:t>
            </a:r>
            <a:r>
              <a:rPr lang="en-US" sz="2400" dirty="0" err="1" smtClean="0">
                <a:latin typeface="Pigiarniq" pitchFamily="34" charset="0"/>
              </a:rPr>
              <a:t>ᓇᓕᖅᑯᑦᑕᖅᑕᐅᓯᒪᔪᑦ</a:t>
            </a:r>
            <a:r>
              <a:rPr lang="en-US" sz="2400" dirty="0" smtClean="0">
                <a:latin typeface="Pigiarniq" pitchFamily="34" charset="0"/>
              </a:rPr>
              <a:t> </a:t>
            </a:r>
            <a:r>
              <a:rPr lang="en-US" sz="2400" dirty="0" err="1" smtClean="0">
                <a:latin typeface="Pigiarniq" pitchFamily="34" charset="0"/>
              </a:rPr>
              <a:t>ᖃᓄᐃᒻᒪᖔᑕ</a:t>
            </a:r>
            <a:r>
              <a:rPr lang="en-US" sz="2400" dirty="0" smtClean="0">
                <a:latin typeface="Pigiarniq" pitchFamily="34" charset="0"/>
              </a:rPr>
              <a:t> </a:t>
            </a:r>
            <a:r>
              <a:rPr lang="en-US" sz="2400" dirty="0">
                <a:latin typeface="Pigiarniq" pitchFamily="34" charset="0"/>
              </a:rPr>
              <a:t>– </a:t>
            </a:r>
            <a:r>
              <a:rPr lang="en-US" sz="2400" dirty="0" err="1" smtClean="0">
                <a:latin typeface="Pigiarniq" pitchFamily="34" charset="0"/>
              </a:rPr>
              <a:t>ᐃᒥᐅᑉ</a:t>
            </a:r>
            <a:r>
              <a:rPr lang="en-US" sz="2400" dirty="0" smtClean="0">
                <a:latin typeface="Pigiarniq" pitchFamily="34" charset="0"/>
              </a:rPr>
              <a:t> </a:t>
            </a:r>
            <a:r>
              <a:rPr lang="en-US" sz="2400" dirty="0" err="1" smtClean="0">
                <a:latin typeface="Pigiarniq" pitchFamily="34" charset="0"/>
              </a:rPr>
              <a:t>ᐱᐅᓂᖓ</a:t>
            </a:r>
            <a:r>
              <a:rPr lang="en-US" sz="2400" dirty="0" smtClean="0">
                <a:latin typeface="Pigiarniq" pitchFamily="34" charset="0"/>
              </a:rPr>
              <a:t>. </a:t>
            </a:r>
            <a:endParaRPr lang="en-US" sz="24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7</a:t>
            </a:fld>
            <a:endParaRPr lang="en-US">
              <a:latin typeface="Pigiarniq" pitchFamily="34" charset="0"/>
            </a:endParaRPr>
          </a:p>
        </p:txBody>
      </p:sp>
    </p:spTree>
    <p:extLst>
      <p:ext uri="{BB962C8B-B14F-4D97-AF65-F5344CB8AC3E}">
        <p14:creationId xmlns="" xmlns:p14="http://schemas.microsoft.com/office/powerpoint/2010/main" val="60061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400" dirty="0" err="1" smtClean="0">
                <a:latin typeface="Pigiarniq" pitchFamily="34" charset="0"/>
              </a:rPr>
              <a:t>ᐊᕕᒃᑕᐅᔪᒪᔪᑦ</a:t>
            </a:r>
            <a:r>
              <a:rPr lang="en-CA" sz="2400" dirty="0" smtClean="0">
                <a:latin typeface="Pigiarniq" pitchFamily="34" charset="0"/>
              </a:rPr>
              <a:t> </a:t>
            </a:r>
            <a:r>
              <a:rPr lang="en-CA" sz="2400" dirty="0" err="1" smtClean="0">
                <a:latin typeface="Pigiarniq" pitchFamily="34" charset="0"/>
              </a:rPr>
              <a:t>ᑐᖅᑯᖅᑕᐅᓯᒪᔪᑦ</a:t>
            </a:r>
            <a:r>
              <a:rPr lang="en-CA" sz="2400" dirty="0" smtClean="0">
                <a:latin typeface="Pigiarniq" pitchFamily="34" charset="0"/>
              </a:rPr>
              <a:t> </a:t>
            </a:r>
            <a:r>
              <a:rPr lang="en-CA" sz="2400" dirty="0" err="1" smtClean="0">
                <a:latin typeface="Pigiarniq" pitchFamily="34" charset="0"/>
              </a:rPr>
              <a:t>ᐊᑐᒐᒃᓴᑦ</a:t>
            </a:r>
            <a:r>
              <a:rPr lang="en-CA" sz="2400" dirty="0" smtClean="0">
                <a:latin typeface="Pigiarniq" pitchFamily="34" charset="0"/>
              </a:rPr>
              <a:t>  </a:t>
            </a:r>
            <a:r>
              <a:rPr lang="en-CA" sz="2400" dirty="0" err="1" smtClean="0">
                <a:latin typeface="Pigiarniq" pitchFamily="34" charset="0"/>
              </a:rPr>
              <a:t>ᐃᓄᐃᑦ</a:t>
            </a:r>
            <a:r>
              <a:rPr lang="en-CA" sz="2400" dirty="0" smtClean="0">
                <a:latin typeface="Pigiarniq" pitchFamily="34" charset="0"/>
              </a:rPr>
              <a:t> </a:t>
            </a:r>
            <a:r>
              <a:rPr lang="en-CA" sz="2400" dirty="0" err="1" smtClean="0">
                <a:latin typeface="Pigiarniq" pitchFamily="34" charset="0"/>
              </a:rPr>
              <a:t>ᓄᓇᖁᑎᖓᓐᓂ</a:t>
            </a:r>
            <a:r>
              <a:rPr lang="en-CA" sz="2400" dirty="0" smtClean="0">
                <a:latin typeface="Pigiarniq" pitchFamily="34" charset="0"/>
              </a:rPr>
              <a:t> </a:t>
            </a:r>
            <a:r>
              <a:rPr lang="en-CA" sz="2400" dirty="0" err="1" smtClean="0">
                <a:latin typeface="Pigiarniq" pitchFamily="34" charset="0"/>
              </a:rPr>
              <a:t>ᐊᒻᒪᓗ</a:t>
            </a:r>
            <a:r>
              <a:rPr lang="en-CA" sz="2400" dirty="0" smtClean="0">
                <a:latin typeface="Pigiarniq" pitchFamily="34" charset="0"/>
              </a:rPr>
              <a:t> </a:t>
            </a:r>
            <a:r>
              <a:rPr lang="en-CA" sz="2400" dirty="0" err="1" smtClean="0">
                <a:latin typeface="Pigiarniq" pitchFamily="34" charset="0"/>
              </a:rPr>
              <a:t>ᒐᕙᒪᒃᑯᑦ</a:t>
            </a:r>
            <a:r>
              <a:rPr lang="en-CA" sz="2400" dirty="0" smtClean="0">
                <a:latin typeface="Pigiarniq" pitchFamily="34" charset="0"/>
              </a:rPr>
              <a:t> </a:t>
            </a:r>
            <a:r>
              <a:rPr lang="en-CA" sz="2400" dirty="0" err="1" smtClean="0">
                <a:latin typeface="Pigiarniq" pitchFamily="34" charset="0"/>
              </a:rPr>
              <a:t>ᓄᓇᖁᑎᖓᓐᓂ</a:t>
            </a:r>
            <a:r>
              <a:rPr lang="en-CA" sz="2400" dirty="0" smtClean="0">
                <a:latin typeface="Pigiarniq" pitchFamily="34" charset="0"/>
              </a:rPr>
              <a:t> </a:t>
            </a:r>
            <a:r>
              <a:rPr lang="en-CA" sz="2400" dirty="0" err="1" smtClean="0">
                <a:latin typeface="Pigiarniq" pitchFamily="34" charset="0"/>
              </a:rPr>
              <a:t>ᐃᒪᖁᑎᖏᓐᓂᓗ</a:t>
            </a:r>
            <a:endParaRPr lang="en-US" sz="2400" dirty="0">
              <a:latin typeface="Pigiarniq" pitchFamily="34" charset="0"/>
            </a:endParaRPr>
          </a:p>
        </p:txBody>
      </p:sp>
      <p:sp>
        <p:nvSpPr>
          <p:cNvPr id="5" name="Content Placeholder 4"/>
          <p:cNvSpPr>
            <a:spLocks noGrp="1"/>
          </p:cNvSpPr>
          <p:nvPr>
            <p:ph idx="1"/>
          </p:nvPr>
        </p:nvSpPr>
        <p:spPr>
          <a:xfrm>
            <a:off x="628650" y="1608992"/>
            <a:ext cx="7886700" cy="4379093"/>
          </a:xfrm>
        </p:spPr>
        <p:txBody>
          <a:bodyPr>
            <a:normAutofit fontScale="92500"/>
          </a:bodyPr>
          <a:lstStyle/>
          <a:p>
            <a:r>
              <a:rPr lang="en-CA" sz="2200" dirty="0" err="1" smtClean="0">
                <a:latin typeface="Pigiarniq" pitchFamily="34" charset="0"/>
              </a:rPr>
              <a:t>ᕿᑎᕐᒥᐅᑦ</a:t>
            </a:r>
            <a:r>
              <a:rPr lang="en-CA" sz="2200" dirty="0" smtClean="0">
                <a:latin typeface="Pigiarniq" pitchFamily="34" charset="0"/>
              </a:rPr>
              <a:t> </a:t>
            </a:r>
            <a:r>
              <a:rPr lang="en-CA" sz="2200" dirty="0" err="1" smtClean="0">
                <a:latin typeface="Pigiarniq" pitchFamily="34" charset="0"/>
              </a:rPr>
              <a:t>ᐃᓄᐃᑦ</a:t>
            </a:r>
            <a:r>
              <a:rPr lang="en-CA" sz="2200" dirty="0" smtClean="0">
                <a:latin typeface="Pigiarniq" pitchFamily="34" charset="0"/>
              </a:rPr>
              <a:t> </a:t>
            </a:r>
            <a:r>
              <a:rPr lang="en-CA" sz="2200" dirty="0" err="1" smtClean="0">
                <a:latin typeface="Pigiarniq" pitchFamily="34" charset="0"/>
              </a:rPr>
              <a:t>ᑲᑐᔾᔨᖃᑎᒌᖏᑦ</a:t>
            </a:r>
            <a:r>
              <a:rPr lang="en-CA" sz="2200" dirty="0" smtClean="0">
                <a:latin typeface="Pigiarniq" pitchFamily="34" charset="0"/>
              </a:rPr>
              <a:t> </a:t>
            </a:r>
            <a:r>
              <a:rPr lang="en-CA" sz="2200" dirty="0" err="1" smtClean="0">
                <a:latin typeface="Pigiarniq" pitchFamily="34" charset="0"/>
              </a:rPr>
              <a:t>ᐊᖏᖃᑎᖃᓚᐅᖅᑐᑦ</a:t>
            </a:r>
            <a:r>
              <a:rPr lang="en-CA" sz="2200" dirty="0" smtClean="0">
                <a:latin typeface="Pigiarniq" pitchFamily="34" charset="0"/>
              </a:rPr>
              <a:t> TMAC-</a:t>
            </a:r>
            <a:r>
              <a:rPr lang="en-CA" sz="2200" dirty="0" err="1" smtClean="0">
                <a:latin typeface="Pigiarniq" pitchFamily="34" charset="0"/>
              </a:rPr>
              <a:t>ᑯᓐᓂᒃ</a:t>
            </a:r>
            <a:r>
              <a:rPr lang="en-CA" sz="2200" dirty="0" smtClean="0">
                <a:latin typeface="Pigiarniq" pitchFamily="34" charset="0"/>
              </a:rPr>
              <a:t> </a:t>
            </a:r>
            <a:r>
              <a:rPr lang="en-CA" sz="2200" dirty="0" err="1" smtClean="0">
                <a:latin typeface="Pigiarniq" pitchFamily="34" charset="0"/>
              </a:rPr>
              <a:t>ᑲᑎᓪᓗᒋᑦ</a:t>
            </a:r>
            <a:r>
              <a:rPr lang="en-CA" sz="2200" dirty="0" smtClean="0">
                <a:latin typeface="Pigiarniq" pitchFamily="34" charset="0"/>
              </a:rPr>
              <a:t> </a:t>
            </a:r>
            <a:r>
              <a:rPr lang="en-CA" sz="2200" dirty="0" err="1" smtClean="0">
                <a:latin typeface="Pigiarniq" pitchFamily="34" charset="0"/>
              </a:rPr>
              <a:t>ᐅᓄᕐᓂᖃᖅᑐᑦ</a:t>
            </a:r>
            <a:r>
              <a:rPr lang="en-CA" sz="2200" dirty="0" smtClean="0">
                <a:latin typeface="Pigiarniq" pitchFamily="34" charset="0"/>
              </a:rPr>
              <a:t> </a:t>
            </a:r>
            <a:r>
              <a:rPr lang="en-CA" sz="2200" dirty="0" err="1" smtClean="0">
                <a:latin typeface="Pigiarniq" pitchFamily="34" charset="0"/>
              </a:rPr>
              <a:t>ᑐᖅᑯᖅᑕᐅᓂᐊᖅᑐᑦ</a:t>
            </a:r>
            <a:r>
              <a:rPr lang="en-CA" sz="2200" dirty="0" smtClean="0">
                <a:latin typeface="Pigiarniq" pitchFamily="34" charset="0"/>
              </a:rPr>
              <a:t> $61,174,597ᐊᑐᒐᒃᓴᑦ Doris-Madrid-ᒥ Type A-</a:t>
            </a:r>
            <a:r>
              <a:rPr lang="en-CA" sz="2200" dirty="0" err="1" smtClean="0">
                <a:latin typeface="Pigiarniq" pitchFamily="34" charset="0"/>
              </a:rPr>
              <a:t>ᒥᒃ</a:t>
            </a:r>
            <a:r>
              <a:rPr lang="en-CA" sz="2200" dirty="0" smtClean="0">
                <a:latin typeface="Pigiarniq" pitchFamily="34" charset="0"/>
              </a:rPr>
              <a:t> </a:t>
            </a:r>
            <a:r>
              <a:rPr lang="en-CA" sz="2200" dirty="0" err="1" smtClean="0">
                <a:latin typeface="Pigiarniq" pitchFamily="34" charset="0"/>
              </a:rPr>
              <a:t>ᐃᒥᓕᕆᓂᕐᒧᑦ</a:t>
            </a:r>
            <a:r>
              <a:rPr lang="en-CA" sz="2200" dirty="0" smtClean="0">
                <a:latin typeface="Pigiarniq" pitchFamily="34" charset="0"/>
              </a:rPr>
              <a:t> </a:t>
            </a:r>
            <a:r>
              <a:rPr lang="en-CA" sz="2200" dirty="0" err="1" smtClean="0">
                <a:latin typeface="Pigiarniq" pitchFamily="34" charset="0"/>
              </a:rPr>
              <a:t>ᓚᐃᓴᓐᓯᒧᑦ</a:t>
            </a:r>
            <a:r>
              <a:rPr lang="en-CA" sz="2200" dirty="0" smtClean="0">
                <a:latin typeface="Pigiarniq" pitchFamily="34" charset="0"/>
              </a:rPr>
              <a:t>.</a:t>
            </a:r>
          </a:p>
          <a:p>
            <a:r>
              <a:rPr lang="en-CA" sz="2200" dirty="0" err="1" smtClean="0">
                <a:latin typeface="Pigiarniq" pitchFamily="34" charset="0"/>
              </a:rPr>
              <a:t>ᕿᑎᕐᒥᐅᑦ</a:t>
            </a:r>
            <a:r>
              <a:rPr lang="en-CA" sz="2200" dirty="0" smtClean="0">
                <a:latin typeface="Pigiarniq" pitchFamily="34" charset="0"/>
              </a:rPr>
              <a:t> </a:t>
            </a:r>
            <a:r>
              <a:rPr lang="en-CA" sz="2200" dirty="0" err="1" smtClean="0">
                <a:latin typeface="Pigiarniq" pitchFamily="34" charset="0"/>
              </a:rPr>
              <a:t>ᐃᓄᐃᑦ</a:t>
            </a:r>
            <a:r>
              <a:rPr lang="en-CA" sz="2200" dirty="0" smtClean="0">
                <a:latin typeface="Pigiarniq" pitchFamily="34" charset="0"/>
              </a:rPr>
              <a:t> </a:t>
            </a:r>
            <a:r>
              <a:rPr lang="en-CA" sz="2200" dirty="0" err="1" smtClean="0">
                <a:latin typeface="Pigiarniq" pitchFamily="34" charset="0"/>
              </a:rPr>
              <a:t>ᑲᑐᔾᔨᖃᑎᒌᖏᑦ</a:t>
            </a:r>
            <a:r>
              <a:rPr lang="en-CA" sz="2200" dirty="0" smtClean="0">
                <a:latin typeface="Pigiarniq" pitchFamily="34" charset="0"/>
              </a:rPr>
              <a:t> </a:t>
            </a:r>
            <a:r>
              <a:rPr lang="en-CA" sz="2200" dirty="0" err="1" smtClean="0">
                <a:latin typeface="Pigiarniq" pitchFamily="34" charset="0"/>
              </a:rPr>
              <a:t>ᐊᖏᖃᑎᖃᓚᐅᖅᑐᑦ</a:t>
            </a:r>
            <a:r>
              <a:rPr lang="en-CA" sz="2200" dirty="0" smtClean="0">
                <a:latin typeface="Pigiarniq" pitchFamily="34" charset="0"/>
              </a:rPr>
              <a:t> TMAC-</a:t>
            </a:r>
            <a:r>
              <a:rPr lang="en-CA" sz="2200" dirty="0" err="1" smtClean="0">
                <a:latin typeface="Pigiarniq" pitchFamily="34" charset="0"/>
              </a:rPr>
              <a:t>ᑯᓐᓂᒃ</a:t>
            </a:r>
            <a:r>
              <a:rPr lang="en-CA" sz="2200" dirty="0" smtClean="0">
                <a:latin typeface="Pigiarniq" pitchFamily="34" charset="0"/>
              </a:rPr>
              <a:t> </a:t>
            </a:r>
            <a:r>
              <a:rPr lang="en-CA" sz="2200" dirty="0" err="1" smtClean="0">
                <a:latin typeface="Pigiarniq" pitchFamily="34" charset="0"/>
              </a:rPr>
              <a:t>ᑲᑎᓪᓗᒋᑦ</a:t>
            </a:r>
            <a:r>
              <a:rPr lang="en-CA" sz="2200" dirty="0" smtClean="0">
                <a:latin typeface="Pigiarniq" pitchFamily="34" charset="0"/>
              </a:rPr>
              <a:t> </a:t>
            </a:r>
            <a:r>
              <a:rPr lang="en-CA" sz="2200" dirty="0" err="1" smtClean="0">
                <a:latin typeface="Pigiarniq" pitchFamily="34" charset="0"/>
              </a:rPr>
              <a:t>ᐅᓄᕐᓂᖃᖅᑐᑦ</a:t>
            </a:r>
            <a:r>
              <a:rPr lang="en-CA" sz="2200" dirty="0" smtClean="0">
                <a:latin typeface="Pigiarniq" pitchFamily="34" charset="0"/>
              </a:rPr>
              <a:t> </a:t>
            </a:r>
            <a:r>
              <a:rPr lang="en-CA" sz="2200" dirty="0" err="1" smtClean="0">
                <a:latin typeface="Pigiarniq" pitchFamily="34" charset="0"/>
              </a:rPr>
              <a:t>ᑐᖅᑯᖅᑕᐅᓂᐊᖅᑐᑦ</a:t>
            </a:r>
            <a:r>
              <a:rPr lang="en-CA" sz="2200" dirty="0" smtClean="0">
                <a:latin typeface="Pigiarniq" pitchFamily="34" charset="0"/>
              </a:rPr>
              <a:t> $36,712,621 </a:t>
            </a:r>
            <a:r>
              <a:rPr lang="en-CA" sz="2200" dirty="0" err="1" smtClean="0">
                <a:latin typeface="Pigiarniq" pitchFamily="34" charset="0"/>
              </a:rPr>
              <a:t>ᐊᑐᒐᒃᓴᑦ</a:t>
            </a:r>
            <a:r>
              <a:rPr lang="en-CA" sz="2200" dirty="0" smtClean="0">
                <a:latin typeface="Pigiarniq" pitchFamily="34" charset="0"/>
              </a:rPr>
              <a:t> </a:t>
            </a:r>
            <a:r>
              <a:rPr lang="en-CA" sz="2200" dirty="0" err="1" smtClean="0">
                <a:latin typeface="Pigiarniq" pitchFamily="34" charset="0"/>
              </a:rPr>
              <a:t>ᐹᔅᑕᓐᒥ</a:t>
            </a:r>
            <a:r>
              <a:rPr lang="en-CA" sz="2200" dirty="0" smtClean="0">
                <a:latin typeface="Pigiarniq" pitchFamily="34" charset="0"/>
              </a:rPr>
              <a:t> Type A-</a:t>
            </a:r>
            <a:r>
              <a:rPr lang="en-CA" sz="2200" dirty="0" err="1" smtClean="0">
                <a:latin typeface="Pigiarniq" pitchFamily="34" charset="0"/>
              </a:rPr>
              <a:t>ᒥᒃ</a:t>
            </a:r>
            <a:r>
              <a:rPr lang="en-CA" sz="2200" dirty="0" smtClean="0">
                <a:latin typeface="Pigiarniq" pitchFamily="34" charset="0"/>
              </a:rPr>
              <a:t> </a:t>
            </a:r>
            <a:r>
              <a:rPr lang="en-CA" sz="2200" dirty="0" err="1" smtClean="0">
                <a:latin typeface="Pigiarniq" pitchFamily="34" charset="0"/>
              </a:rPr>
              <a:t>ᐃᒥᓕᕆᓂᕐᒧᑦ</a:t>
            </a:r>
            <a:r>
              <a:rPr lang="en-CA" sz="2200" dirty="0" smtClean="0">
                <a:latin typeface="Pigiarniq" pitchFamily="34" charset="0"/>
              </a:rPr>
              <a:t> </a:t>
            </a:r>
            <a:r>
              <a:rPr lang="en-CA" sz="2200" dirty="0" err="1" smtClean="0">
                <a:latin typeface="Pigiarniq" pitchFamily="34" charset="0"/>
              </a:rPr>
              <a:t>ᓚᐃᓴᓐᓯᒧᑦ</a:t>
            </a:r>
            <a:r>
              <a:rPr lang="en-CA" sz="2200" dirty="0" smtClean="0">
                <a:latin typeface="Pigiarniq" pitchFamily="34" charset="0"/>
              </a:rPr>
              <a:t>.</a:t>
            </a:r>
          </a:p>
          <a:p>
            <a:r>
              <a:rPr lang="en-CA" sz="2200" dirty="0" err="1" smtClean="0">
                <a:latin typeface="Pigiarniq" pitchFamily="34" charset="0"/>
              </a:rPr>
              <a:t>ᕿᑎᕐᒥᐅᑦ</a:t>
            </a:r>
            <a:r>
              <a:rPr lang="en-CA" sz="2200" dirty="0" smtClean="0">
                <a:latin typeface="Pigiarniq" pitchFamily="34" charset="0"/>
              </a:rPr>
              <a:t> </a:t>
            </a:r>
            <a:r>
              <a:rPr lang="en-CA" sz="2200" dirty="0" err="1" smtClean="0">
                <a:latin typeface="Pigiarniq" pitchFamily="34" charset="0"/>
              </a:rPr>
              <a:t>ᐃᓄᐃᑦ</a:t>
            </a:r>
            <a:r>
              <a:rPr lang="en-CA" sz="2200" dirty="0" smtClean="0">
                <a:latin typeface="Pigiarniq" pitchFamily="34" charset="0"/>
              </a:rPr>
              <a:t> </a:t>
            </a:r>
            <a:r>
              <a:rPr lang="en-CA" sz="2200" dirty="0" err="1" smtClean="0">
                <a:latin typeface="Pigiarniq" pitchFamily="34" charset="0"/>
              </a:rPr>
              <a:t>ᑲᑐᔾᔨᖃᑎᒌᖏᑦ</a:t>
            </a:r>
            <a:r>
              <a:rPr lang="en-CA" sz="2200" dirty="0" smtClean="0">
                <a:latin typeface="Pigiarniq" pitchFamily="34" charset="0"/>
              </a:rPr>
              <a:t> </a:t>
            </a:r>
            <a:r>
              <a:rPr lang="en-CA" sz="2200" dirty="0" err="1" smtClean="0">
                <a:latin typeface="Pigiarniq" pitchFamily="34" charset="0"/>
              </a:rPr>
              <a:t>ᑐᒃᓯᕋᓚᐅᖅᑐᑦ</a:t>
            </a:r>
            <a:r>
              <a:rPr lang="en-CA" sz="2200" dirty="0" smtClean="0">
                <a:latin typeface="Pigiarniq" pitchFamily="34" charset="0"/>
              </a:rPr>
              <a:t> 85%-</a:t>
            </a:r>
            <a:r>
              <a:rPr lang="en-CA" sz="2200" dirty="0" err="1" smtClean="0">
                <a:latin typeface="Pigiarniq" pitchFamily="34" charset="0"/>
              </a:rPr>
              <a:t>ᒥᒃ</a:t>
            </a:r>
            <a:r>
              <a:rPr lang="en-CA" sz="2200" dirty="0" smtClean="0">
                <a:latin typeface="Pigiarniq" pitchFamily="34" charset="0"/>
              </a:rPr>
              <a:t> </a:t>
            </a:r>
            <a:r>
              <a:rPr lang="en-CA" sz="2200" dirty="0" err="1" smtClean="0">
                <a:latin typeface="Pigiarniq" pitchFamily="34" charset="0"/>
              </a:rPr>
              <a:t>ᐱᔪᒪᓪᓗᑎᒃ</a:t>
            </a:r>
            <a:r>
              <a:rPr lang="en-CA" sz="2200" dirty="0" smtClean="0">
                <a:latin typeface="Pigiarniq" pitchFamily="34" charset="0"/>
              </a:rPr>
              <a:t> </a:t>
            </a:r>
            <a:r>
              <a:rPr lang="en-CA" sz="2200" dirty="0" err="1" smtClean="0">
                <a:latin typeface="Pigiarniq" pitchFamily="34" charset="0"/>
              </a:rPr>
              <a:t>ᐊᑐᖅᑕᐅᓂᐊᖅᑐᓂᒃ</a:t>
            </a:r>
            <a:r>
              <a:rPr lang="en-CA" sz="2200" dirty="0" smtClean="0">
                <a:latin typeface="Pigiarniq" pitchFamily="34" charset="0"/>
              </a:rPr>
              <a:t> </a:t>
            </a:r>
            <a:r>
              <a:rPr lang="en-CA" sz="2200" dirty="0" err="1" smtClean="0">
                <a:latin typeface="Pigiarniq" pitchFamily="34" charset="0"/>
              </a:rPr>
              <a:t>ᐃᓄᐃᑦ</a:t>
            </a:r>
            <a:r>
              <a:rPr lang="en-CA" sz="2200" dirty="0" smtClean="0">
                <a:latin typeface="Pigiarniq" pitchFamily="34" charset="0"/>
              </a:rPr>
              <a:t> </a:t>
            </a:r>
            <a:r>
              <a:rPr lang="en-CA" sz="2200" dirty="0" err="1" smtClean="0">
                <a:latin typeface="Pigiarniq" pitchFamily="34" charset="0"/>
              </a:rPr>
              <a:t>ᓄᓇᖁᑎᖏᓐᓂ</a:t>
            </a:r>
            <a:r>
              <a:rPr lang="en-CA" sz="2200" dirty="0" smtClean="0">
                <a:latin typeface="Pigiarniq" pitchFamily="34" charset="0"/>
              </a:rPr>
              <a:t> </a:t>
            </a:r>
            <a:r>
              <a:rPr lang="en-CA" sz="2200" dirty="0" err="1" smtClean="0">
                <a:latin typeface="Pigiarniq" pitchFamily="34" charset="0"/>
              </a:rPr>
              <a:t>ᐊᒻᒪᓗ</a:t>
            </a:r>
            <a:r>
              <a:rPr lang="en-CA" sz="2200" dirty="0" smtClean="0">
                <a:latin typeface="Pigiarniq" pitchFamily="34" charset="0"/>
              </a:rPr>
              <a:t> 15% </a:t>
            </a:r>
            <a:r>
              <a:rPr lang="en-CA" sz="2200" dirty="0" err="1" smtClean="0">
                <a:latin typeface="Pigiarniq" pitchFamily="34" charset="0"/>
              </a:rPr>
              <a:t>ᒐᕙᒪᒃᑯᑦ</a:t>
            </a:r>
            <a:r>
              <a:rPr lang="en-CA" sz="2200" dirty="0" smtClean="0">
                <a:latin typeface="Pigiarniq" pitchFamily="34" charset="0"/>
              </a:rPr>
              <a:t> </a:t>
            </a:r>
            <a:r>
              <a:rPr lang="en-CA" sz="2200" dirty="0" err="1" smtClean="0">
                <a:latin typeface="Pigiarniq" pitchFamily="34" charset="0"/>
              </a:rPr>
              <a:t>ᓄᓇᖁᑎᖏᓐᓂ</a:t>
            </a:r>
            <a:r>
              <a:rPr lang="en-CA" sz="2200" dirty="0" smtClean="0">
                <a:latin typeface="Pigiarniq" pitchFamily="34" charset="0"/>
              </a:rPr>
              <a:t> </a:t>
            </a:r>
            <a:r>
              <a:rPr lang="en-CA" sz="2200" dirty="0" err="1" smtClean="0">
                <a:latin typeface="Pigiarniq" pitchFamily="34" charset="0"/>
              </a:rPr>
              <a:t>ᐊᒻᒪᓗ</a:t>
            </a:r>
            <a:r>
              <a:rPr lang="en-CA" sz="2200" dirty="0" smtClean="0">
                <a:latin typeface="Pigiarniq" pitchFamily="34" charset="0"/>
              </a:rPr>
              <a:t> </a:t>
            </a:r>
            <a:r>
              <a:rPr lang="en-CA" sz="2200" dirty="0" err="1" smtClean="0">
                <a:latin typeface="Pigiarniq" pitchFamily="34" charset="0"/>
              </a:rPr>
              <a:t>ᐃᒪᖓᓂ</a:t>
            </a:r>
            <a:r>
              <a:rPr lang="en-CA" sz="2200" dirty="0" smtClean="0">
                <a:latin typeface="Pigiarniq" pitchFamily="34" charset="0"/>
              </a:rPr>
              <a:t> Doris-Madrid-ᒥ </a:t>
            </a:r>
            <a:r>
              <a:rPr lang="en-CA" sz="2200" dirty="0" err="1" smtClean="0">
                <a:latin typeface="Pigiarniq" pitchFamily="34" charset="0"/>
              </a:rPr>
              <a:t>ᐊᑐᖅᑕᐅᒐᔭᖅᑐᓂᒃ</a:t>
            </a:r>
            <a:r>
              <a:rPr lang="en-CA" sz="2200" dirty="0" smtClean="0">
                <a:latin typeface="Pigiarniq" pitchFamily="34" charset="0"/>
              </a:rPr>
              <a:t> </a:t>
            </a:r>
            <a:r>
              <a:rPr lang="en-CA" sz="2200" dirty="0" err="1" smtClean="0">
                <a:latin typeface="Pigiarniq" pitchFamily="34" charset="0"/>
              </a:rPr>
              <a:t>ᑐᖅᑯᖅᑕᐅᓯᒪᔪᓂᒃ</a:t>
            </a:r>
            <a:endParaRPr lang="en-CA" sz="2200" dirty="0" smtClean="0">
              <a:latin typeface="Pigiarniq" pitchFamily="34" charset="0"/>
            </a:endParaRPr>
          </a:p>
          <a:p>
            <a:r>
              <a:rPr lang="en-CA" sz="2200" dirty="0" err="1" smtClean="0">
                <a:latin typeface="Pigiarniq" pitchFamily="34" charset="0"/>
              </a:rPr>
              <a:t>ᕿᑎᕐᒥᐅᑦ</a:t>
            </a:r>
            <a:r>
              <a:rPr lang="en-CA" sz="2200" dirty="0" smtClean="0">
                <a:latin typeface="Pigiarniq" pitchFamily="34" charset="0"/>
              </a:rPr>
              <a:t> </a:t>
            </a:r>
            <a:r>
              <a:rPr lang="en-CA" sz="2200" dirty="0" err="1" smtClean="0">
                <a:latin typeface="Pigiarniq" pitchFamily="34" charset="0"/>
              </a:rPr>
              <a:t>ᐃᓄᐃᑦ</a:t>
            </a:r>
            <a:r>
              <a:rPr lang="en-CA" sz="2200" dirty="0" smtClean="0">
                <a:latin typeface="Pigiarniq" pitchFamily="34" charset="0"/>
              </a:rPr>
              <a:t> </a:t>
            </a:r>
            <a:r>
              <a:rPr lang="en-CA" sz="2200" dirty="0" err="1" smtClean="0">
                <a:latin typeface="Pigiarniq" pitchFamily="34" charset="0"/>
              </a:rPr>
              <a:t>ᑲᑐᔾᔨᖃᑎᒌᖏᑦ</a:t>
            </a:r>
            <a:r>
              <a:rPr lang="en-CA" sz="2200" dirty="0" smtClean="0">
                <a:latin typeface="Pigiarniq" pitchFamily="34" charset="0"/>
              </a:rPr>
              <a:t> </a:t>
            </a:r>
            <a:r>
              <a:rPr lang="en-CA" sz="2200" dirty="0" err="1" smtClean="0">
                <a:latin typeface="Pigiarniq" pitchFamily="34" charset="0"/>
              </a:rPr>
              <a:t>ᑐᒃᓯᕋᓚᐅᖅᑐᑦ</a:t>
            </a:r>
            <a:r>
              <a:rPr lang="en-CA" sz="2200" dirty="0" smtClean="0">
                <a:latin typeface="Pigiarniq" pitchFamily="34" charset="0"/>
              </a:rPr>
              <a:t> 23-ᓂᒃ </a:t>
            </a:r>
            <a:r>
              <a:rPr lang="en-CA" sz="2200" dirty="0" err="1" smtClean="0">
                <a:latin typeface="Pigiarniq" pitchFamily="34" charset="0"/>
              </a:rPr>
              <a:t>ᐊᑐᒐᒃᓴᓂᒃ</a:t>
            </a:r>
            <a:r>
              <a:rPr lang="en-CA" sz="2200" dirty="0" smtClean="0">
                <a:latin typeface="Pigiarniq" pitchFamily="34" charset="0"/>
              </a:rPr>
              <a:t> </a:t>
            </a:r>
            <a:r>
              <a:rPr lang="en-CA" sz="2200" dirty="0" err="1" smtClean="0">
                <a:latin typeface="Pigiarniq" pitchFamily="34" charset="0"/>
              </a:rPr>
              <a:t>ᑐᖅᑯᖅᑕᐅᖁᔨᓪᓗᑎᒃ</a:t>
            </a:r>
            <a:r>
              <a:rPr lang="en-CA" sz="2200" dirty="0" smtClean="0">
                <a:latin typeface="Pigiarniq" pitchFamily="34" charset="0"/>
              </a:rPr>
              <a:t> </a:t>
            </a:r>
            <a:r>
              <a:rPr lang="en-CA" sz="2200" dirty="0" err="1" smtClean="0">
                <a:latin typeface="Pigiarniq" pitchFamily="34" charset="0"/>
              </a:rPr>
              <a:t>ᐃᓄᐃᑦ</a:t>
            </a:r>
            <a:r>
              <a:rPr lang="en-CA" sz="2200" dirty="0" smtClean="0">
                <a:latin typeface="Pigiarniq" pitchFamily="34" charset="0"/>
              </a:rPr>
              <a:t> </a:t>
            </a:r>
            <a:r>
              <a:rPr lang="en-CA" sz="2200" dirty="0" err="1" smtClean="0">
                <a:latin typeface="Pigiarniq" pitchFamily="34" charset="0"/>
              </a:rPr>
              <a:t>ᓄᓇᖁᑎᖏᓐᓄᑦ</a:t>
            </a:r>
            <a:r>
              <a:rPr lang="en-CA" sz="2200" dirty="0" smtClean="0">
                <a:latin typeface="Pigiarniq" pitchFamily="34" charset="0"/>
              </a:rPr>
              <a:t> </a:t>
            </a:r>
            <a:r>
              <a:rPr lang="en-CA" sz="2200" dirty="0" err="1" smtClean="0">
                <a:latin typeface="Pigiarniq" pitchFamily="34" charset="0"/>
              </a:rPr>
              <a:t>ᐊᒻᒪᓗ</a:t>
            </a:r>
            <a:r>
              <a:rPr lang="en-CA" sz="2200" dirty="0" smtClean="0">
                <a:latin typeface="Pigiarniq" pitchFamily="34" charset="0"/>
              </a:rPr>
              <a:t> 77% </a:t>
            </a:r>
            <a:r>
              <a:rPr lang="en-CA" sz="2200" dirty="0" err="1" smtClean="0">
                <a:latin typeface="Pigiarniq" pitchFamily="34" charset="0"/>
              </a:rPr>
              <a:t>ᒐᕙᒪᒃᑯᑦ</a:t>
            </a:r>
            <a:r>
              <a:rPr lang="en-CA" sz="2200" dirty="0" smtClean="0">
                <a:latin typeface="Pigiarniq" pitchFamily="34" charset="0"/>
              </a:rPr>
              <a:t> </a:t>
            </a:r>
            <a:r>
              <a:rPr lang="en-CA" sz="2200" dirty="0" err="1" smtClean="0">
                <a:latin typeface="Pigiarniq" pitchFamily="34" charset="0"/>
              </a:rPr>
              <a:t>ᓄᓇᖁᑎᖏᓐᓄᑦ</a:t>
            </a:r>
            <a:r>
              <a:rPr lang="en-CA" sz="2200" dirty="0" smtClean="0">
                <a:latin typeface="Pigiarniq" pitchFamily="34" charset="0"/>
              </a:rPr>
              <a:t> </a:t>
            </a:r>
            <a:r>
              <a:rPr lang="en-CA" sz="2200" dirty="0" err="1" smtClean="0">
                <a:latin typeface="Pigiarniq" pitchFamily="34" charset="0"/>
              </a:rPr>
              <a:t>ᐊᒻᒪᓗ</a:t>
            </a:r>
            <a:r>
              <a:rPr lang="en-CA" sz="2200" dirty="0" smtClean="0">
                <a:latin typeface="Pigiarniq" pitchFamily="34" charset="0"/>
              </a:rPr>
              <a:t> </a:t>
            </a:r>
            <a:r>
              <a:rPr lang="en-CA" sz="2200" dirty="0" err="1" smtClean="0">
                <a:latin typeface="Pigiarniq" pitchFamily="34" charset="0"/>
              </a:rPr>
              <a:t>ᐃᒪᖁᑎᖏᓐᓄᑦ</a:t>
            </a:r>
            <a:r>
              <a:rPr lang="en-CA" sz="2200" dirty="0" smtClean="0">
                <a:latin typeface="Pigiarniq" pitchFamily="34" charset="0"/>
              </a:rPr>
              <a:t> </a:t>
            </a:r>
            <a:r>
              <a:rPr lang="en-CA" sz="2200" dirty="0" err="1" smtClean="0">
                <a:latin typeface="Pigiarniq" pitchFamily="34" charset="0"/>
              </a:rPr>
              <a:t>ᐊᑐᒐᒃᓴᓂᒃ</a:t>
            </a:r>
            <a:r>
              <a:rPr lang="en-CA" sz="2200" dirty="0" smtClean="0">
                <a:latin typeface="Pigiarniq" pitchFamily="34" charset="0"/>
              </a:rPr>
              <a:t> </a:t>
            </a:r>
            <a:r>
              <a:rPr lang="en-CA" sz="2200" dirty="0" err="1" smtClean="0">
                <a:latin typeface="Pigiarniq" pitchFamily="34" charset="0"/>
              </a:rPr>
              <a:t>ᐹᔅᑕᓐᒥ</a:t>
            </a:r>
            <a:r>
              <a:rPr lang="en-CA" sz="2200" dirty="0" smtClean="0">
                <a:latin typeface="Pigiarniq" pitchFamily="34" charset="0"/>
              </a:rPr>
              <a:t> </a:t>
            </a:r>
            <a:r>
              <a:rPr lang="en-CA" sz="2200" dirty="0" err="1" smtClean="0">
                <a:latin typeface="Pigiarniq" pitchFamily="34" charset="0"/>
              </a:rPr>
              <a:t>ᑐᖅᑯᖅᑕᐅᖁᔨᓪᓗᑎᒃ</a:t>
            </a:r>
            <a:r>
              <a:rPr lang="en-CA" sz="2200" dirty="0" smtClean="0">
                <a:latin typeface="Pigiarniq" pitchFamily="34" charset="0"/>
              </a:rPr>
              <a:t>.</a:t>
            </a:r>
          </a:p>
          <a:p>
            <a:endParaRPr lang="en-US"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8</a:t>
            </a:fld>
            <a:endParaRPr lang="en-US">
              <a:latin typeface="Pigiarniq" pitchFamily="34" charset="0"/>
            </a:endParaRPr>
          </a:p>
        </p:txBody>
      </p:sp>
    </p:spTree>
    <p:extLst>
      <p:ext uri="{BB962C8B-B14F-4D97-AF65-F5344CB8AC3E}">
        <p14:creationId xmlns="" xmlns:p14="http://schemas.microsoft.com/office/powerpoint/2010/main" val="4087290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400" dirty="0" err="1" smtClean="0">
                <a:latin typeface="Pigiarniq" pitchFamily="34" charset="0"/>
              </a:rPr>
              <a:t>ᐊᕕᒃᑕᐅᔪᒪᔪᑦ</a:t>
            </a:r>
            <a:r>
              <a:rPr lang="en-CA" sz="2400" dirty="0" smtClean="0">
                <a:latin typeface="Pigiarniq" pitchFamily="34" charset="0"/>
              </a:rPr>
              <a:t> </a:t>
            </a:r>
            <a:r>
              <a:rPr lang="en-CA" sz="2400" dirty="0" err="1" smtClean="0">
                <a:latin typeface="Pigiarniq" pitchFamily="34" charset="0"/>
              </a:rPr>
              <a:t>ᑐᖅᑯᖅᑕᐅᓯᒪᔪᑦ</a:t>
            </a:r>
            <a:r>
              <a:rPr lang="en-CA" sz="2400" dirty="0" smtClean="0">
                <a:latin typeface="Pigiarniq" pitchFamily="34" charset="0"/>
              </a:rPr>
              <a:t> </a:t>
            </a:r>
            <a:r>
              <a:rPr lang="en-CA" sz="2400" dirty="0" err="1" smtClean="0">
                <a:latin typeface="Pigiarniq" pitchFamily="34" charset="0"/>
              </a:rPr>
              <a:t>ᐊᑐᒐᒃᓴᑦ</a:t>
            </a:r>
            <a:r>
              <a:rPr lang="en-CA" sz="2400" dirty="0" smtClean="0">
                <a:latin typeface="Pigiarniq" pitchFamily="34" charset="0"/>
              </a:rPr>
              <a:t>  </a:t>
            </a:r>
            <a:r>
              <a:rPr lang="en-CA" sz="2400" dirty="0" err="1" smtClean="0">
                <a:latin typeface="Pigiarniq" pitchFamily="34" charset="0"/>
              </a:rPr>
              <a:t>ᐃᓄᐃᑦ</a:t>
            </a:r>
            <a:r>
              <a:rPr lang="en-CA" sz="2400" dirty="0" smtClean="0">
                <a:latin typeface="Pigiarniq" pitchFamily="34" charset="0"/>
              </a:rPr>
              <a:t> </a:t>
            </a:r>
            <a:r>
              <a:rPr lang="en-CA" sz="2400" dirty="0" err="1" smtClean="0">
                <a:latin typeface="Pigiarniq" pitchFamily="34" charset="0"/>
              </a:rPr>
              <a:t>ᓄᓇᖁᑎᖓᓐᓂ</a:t>
            </a:r>
            <a:r>
              <a:rPr lang="en-CA" sz="2400" dirty="0" smtClean="0">
                <a:latin typeface="Pigiarniq" pitchFamily="34" charset="0"/>
              </a:rPr>
              <a:t> </a:t>
            </a:r>
            <a:r>
              <a:rPr lang="en-CA" sz="2400" dirty="0" err="1" smtClean="0">
                <a:latin typeface="Pigiarniq" pitchFamily="34" charset="0"/>
              </a:rPr>
              <a:t>ᐊᒻᒪᓗ</a:t>
            </a:r>
            <a:r>
              <a:rPr lang="en-CA" sz="2400" dirty="0" smtClean="0">
                <a:latin typeface="Pigiarniq" pitchFamily="34" charset="0"/>
              </a:rPr>
              <a:t> </a:t>
            </a:r>
            <a:r>
              <a:rPr lang="en-CA" sz="2400" dirty="0" err="1" smtClean="0">
                <a:latin typeface="Pigiarniq" pitchFamily="34" charset="0"/>
              </a:rPr>
              <a:t>ᒐᕙᒪᒃᑯᑦ</a:t>
            </a:r>
            <a:r>
              <a:rPr lang="en-CA" sz="2400" dirty="0" smtClean="0">
                <a:latin typeface="Pigiarniq" pitchFamily="34" charset="0"/>
              </a:rPr>
              <a:t> </a:t>
            </a:r>
            <a:r>
              <a:rPr lang="en-CA" sz="2400" dirty="0" err="1" smtClean="0">
                <a:latin typeface="Pigiarniq" pitchFamily="34" charset="0"/>
              </a:rPr>
              <a:t>ᓄᓇᖁᑎᖓᓐᓂ</a:t>
            </a:r>
            <a:r>
              <a:rPr lang="en-CA" sz="2400" dirty="0" smtClean="0">
                <a:latin typeface="Pigiarniq" pitchFamily="34" charset="0"/>
              </a:rPr>
              <a:t> </a:t>
            </a:r>
            <a:r>
              <a:rPr lang="en-CA" sz="2400" dirty="0" err="1" smtClean="0">
                <a:latin typeface="Pigiarniq" pitchFamily="34" charset="0"/>
              </a:rPr>
              <a:t>ᐃᒪᖁᑎᖏᓐᓂᓗ</a:t>
            </a:r>
            <a:endParaRPr lang="en-US" sz="2400" dirty="0">
              <a:latin typeface="Pigiarniq" pitchFamily="34" charset="0"/>
            </a:endParaRPr>
          </a:p>
        </p:txBody>
      </p:sp>
      <p:sp>
        <p:nvSpPr>
          <p:cNvPr id="5" name="Content Placeholder 4"/>
          <p:cNvSpPr>
            <a:spLocks noGrp="1"/>
          </p:cNvSpPr>
          <p:nvPr>
            <p:ph idx="1"/>
          </p:nvPr>
        </p:nvSpPr>
        <p:spPr>
          <a:xfrm>
            <a:off x="628650" y="1608992"/>
            <a:ext cx="7886700" cy="4379093"/>
          </a:xfrm>
        </p:spPr>
        <p:txBody>
          <a:bodyPr>
            <a:normAutofit/>
          </a:bodyPr>
          <a:lstStyle/>
          <a:p>
            <a:r>
              <a:rPr lang="en-CA" sz="2000" dirty="0" smtClean="0">
                <a:latin typeface="Pigiarniq" pitchFamily="34" charset="0"/>
              </a:rPr>
              <a:t>CIRNAC-</a:t>
            </a:r>
            <a:r>
              <a:rPr lang="en-CA" sz="2000" dirty="0" err="1" smtClean="0">
                <a:latin typeface="Pigiarniq" pitchFamily="34" charset="0"/>
              </a:rPr>
              <a:t>ᑯᑦ</a:t>
            </a:r>
            <a:r>
              <a:rPr lang="en-CA" sz="2000" dirty="0" smtClean="0">
                <a:latin typeface="Pigiarniq" pitchFamily="34" charset="0"/>
              </a:rPr>
              <a:t> </a:t>
            </a:r>
            <a:r>
              <a:rPr lang="en-CA" sz="2000" dirty="0" err="1" smtClean="0">
                <a:latin typeface="Pigiarniq" pitchFamily="34" charset="0"/>
              </a:rPr>
              <a:t>ᐋᖅᑭᒡᓱᐃᓯᒪᓕᖅᑐᑦ</a:t>
            </a:r>
            <a:r>
              <a:rPr lang="en-CA" sz="2000" dirty="0" smtClean="0">
                <a:latin typeface="Pigiarniq" pitchFamily="34" charset="0"/>
              </a:rPr>
              <a:t> </a:t>
            </a:r>
            <a:r>
              <a:rPr lang="en-CA" sz="2000" dirty="0" err="1" smtClean="0">
                <a:latin typeface="Pigiarniq" pitchFamily="34" charset="0"/>
              </a:rPr>
              <a:t>ᑲᑎᓪᓗᒋᑦ</a:t>
            </a:r>
            <a:r>
              <a:rPr lang="en-CA" sz="2000" dirty="0" smtClean="0">
                <a:latin typeface="Pigiarniq" pitchFamily="34" charset="0"/>
              </a:rPr>
              <a:t> </a:t>
            </a:r>
            <a:r>
              <a:rPr lang="en-CA" sz="2000" dirty="0" err="1" smtClean="0">
                <a:latin typeface="Pigiarniq" pitchFamily="34" charset="0"/>
              </a:rPr>
              <a:t>ᐅᓄᕐᓂᕆᔭᖏᑦ</a:t>
            </a:r>
            <a:r>
              <a:rPr lang="en-CA" sz="2000" dirty="0" smtClean="0">
                <a:latin typeface="Pigiarniq" pitchFamily="34" charset="0"/>
              </a:rPr>
              <a:t> </a:t>
            </a:r>
            <a:r>
              <a:rPr lang="en-CA" sz="2000" dirty="0" err="1" smtClean="0">
                <a:latin typeface="Pigiarniq" pitchFamily="34" charset="0"/>
              </a:rPr>
              <a:t>ᑐᖅᑯᖅᑕᐅᓯᒪᔪᑦ</a:t>
            </a:r>
            <a:r>
              <a:rPr lang="en-CA" sz="2000" dirty="0" smtClean="0">
                <a:latin typeface="Pigiarniq" pitchFamily="34" charset="0"/>
              </a:rPr>
              <a:t> </a:t>
            </a:r>
            <a:r>
              <a:rPr lang="en-CA" sz="2000" dirty="0" err="1" smtClean="0">
                <a:latin typeface="Pigiarniq" pitchFamily="34" charset="0"/>
              </a:rPr>
              <a:t>ᐊᑐᖅᑕᐅᓂᐊᖅᑐᑦ</a:t>
            </a:r>
            <a:r>
              <a:rPr lang="en-CA" sz="2000" dirty="0" smtClean="0">
                <a:latin typeface="Pigiarniq" pitchFamily="34" charset="0"/>
              </a:rPr>
              <a:t> Doris-Madrid-</a:t>
            </a:r>
            <a:r>
              <a:rPr lang="en-CA" sz="2000" dirty="0" err="1" smtClean="0">
                <a:latin typeface="Pigiarniq" pitchFamily="34" charset="0"/>
              </a:rPr>
              <a:t>ᒧᑦ</a:t>
            </a:r>
            <a:r>
              <a:rPr lang="en-CA" sz="2000" dirty="0" smtClean="0">
                <a:latin typeface="Pigiarniq" pitchFamily="34" charset="0"/>
              </a:rPr>
              <a:t> $65,774,448 </a:t>
            </a:r>
            <a:r>
              <a:rPr lang="en-CA" sz="2000" dirty="0" err="1" smtClean="0">
                <a:latin typeface="Pigiarniq" pitchFamily="34" charset="0"/>
              </a:rPr>
              <a:t>ᐊᒻᒪᓗ</a:t>
            </a:r>
            <a:r>
              <a:rPr lang="en-CA" sz="2000" dirty="0" smtClean="0">
                <a:latin typeface="Pigiarniq" pitchFamily="34" charset="0"/>
              </a:rPr>
              <a:t> $40,543,869-ᖑᔪᑦ </a:t>
            </a:r>
            <a:r>
              <a:rPr lang="en-CA" sz="2000" dirty="0" err="1" smtClean="0">
                <a:latin typeface="Pigiarniq" pitchFamily="34" charset="0"/>
              </a:rPr>
              <a:t>ᐹᔅᑕᓐᒥ</a:t>
            </a:r>
            <a:r>
              <a:rPr lang="en-CA" sz="2000" dirty="0" smtClean="0">
                <a:latin typeface="Pigiarniq" pitchFamily="34" charset="0"/>
              </a:rPr>
              <a:t> </a:t>
            </a:r>
            <a:r>
              <a:rPr lang="en-CA" sz="2000" dirty="0" err="1" smtClean="0">
                <a:latin typeface="Pigiarniq" pitchFamily="34" charset="0"/>
              </a:rPr>
              <a:t>ᐊᑐᖅᑕᐅᓂᐊᖅᑐᑦ</a:t>
            </a:r>
            <a:r>
              <a:rPr lang="en-CA" sz="2000" dirty="0" smtClean="0">
                <a:latin typeface="Pigiarniq" pitchFamily="34" charset="0"/>
              </a:rPr>
              <a:t>.</a:t>
            </a:r>
          </a:p>
          <a:p>
            <a:r>
              <a:rPr lang="en-CA" sz="2000" dirty="0" smtClean="0">
                <a:latin typeface="Pigiarniq" pitchFamily="34" charset="0"/>
              </a:rPr>
              <a:t>CIRNAC-</a:t>
            </a:r>
            <a:r>
              <a:rPr lang="en-CA" sz="2000" dirty="0" err="1" smtClean="0">
                <a:latin typeface="Pigiarniq" pitchFamily="34" charset="0"/>
              </a:rPr>
              <a:t>ᑯᑦ</a:t>
            </a:r>
            <a:r>
              <a:rPr lang="en-CA" sz="2000" dirty="0" smtClean="0">
                <a:latin typeface="Pigiarniq" pitchFamily="34" charset="0"/>
              </a:rPr>
              <a:t> </a:t>
            </a:r>
            <a:r>
              <a:rPr lang="en-CA" sz="2000" dirty="0" err="1" smtClean="0">
                <a:latin typeface="Pigiarniq" pitchFamily="34" charset="0"/>
              </a:rPr>
              <a:t>ᐋᖅᑭᒡᓯᓯᒪᓕᖅᑐᑦ</a:t>
            </a:r>
            <a:r>
              <a:rPr lang="en-CA" sz="2000" dirty="0" smtClean="0">
                <a:latin typeface="Pigiarniq" pitchFamily="34" charset="0"/>
              </a:rPr>
              <a:t> </a:t>
            </a:r>
            <a:r>
              <a:rPr lang="en-CA" sz="2000" dirty="0" err="1" smtClean="0">
                <a:latin typeface="Pigiarniq" pitchFamily="34" charset="0"/>
              </a:rPr>
              <a:t>ᑐᖅᑯᖅᑕᐅᓯᒪᔪᑦ</a:t>
            </a:r>
            <a:r>
              <a:rPr lang="en-CA" sz="2000" dirty="0" smtClean="0">
                <a:latin typeface="Pigiarniq" pitchFamily="34" charset="0"/>
              </a:rPr>
              <a:t> </a:t>
            </a:r>
            <a:r>
              <a:rPr lang="en-CA" sz="2000" dirty="0" err="1" smtClean="0">
                <a:latin typeface="Pigiarniq" pitchFamily="34" charset="0"/>
              </a:rPr>
              <a:t>ᐊᕕᒃᑕᐅᓂᐊᕐᓗᑎᒃ</a:t>
            </a:r>
            <a:r>
              <a:rPr lang="en-CA" sz="2000" dirty="0" smtClean="0">
                <a:latin typeface="Pigiarniq" pitchFamily="34" charset="0"/>
              </a:rPr>
              <a:t> </a:t>
            </a:r>
            <a:r>
              <a:rPr lang="en-CA" sz="2000" dirty="0" err="1" smtClean="0">
                <a:latin typeface="Pigiarniq" pitchFamily="34" charset="0"/>
              </a:rPr>
              <a:t>ᐃᒪᓐᓇ</a:t>
            </a:r>
            <a:r>
              <a:rPr lang="en-CA" sz="2000" dirty="0" smtClean="0">
                <a:latin typeface="Pigiarniq" pitchFamily="34" charset="0"/>
              </a:rPr>
              <a:t> 56.2% </a:t>
            </a:r>
            <a:r>
              <a:rPr lang="en-CA" sz="2000" dirty="0" err="1" smtClean="0">
                <a:latin typeface="Pigiarniq" pitchFamily="34" charset="0"/>
              </a:rPr>
              <a:t>ᓄᓇᒧᑦ</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43.8% </a:t>
            </a:r>
            <a:r>
              <a:rPr lang="en-CA" sz="2000" dirty="0" err="1" smtClean="0">
                <a:latin typeface="Pigiarniq" pitchFamily="34" charset="0"/>
              </a:rPr>
              <a:t>ᐃᒥᕐᒧᑦ</a:t>
            </a:r>
            <a:r>
              <a:rPr lang="en-CA" sz="2000" dirty="0" smtClean="0">
                <a:latin typeface="Pigiarniq" pitchFamily="34" charset="0"/>
              </a:rPr>
              <a:t> </a:t>
            </a:r>
            <a:r>
              <a:rPr lang="en-CA" sz="2000" dirty="0" err="1" smtClean="0">
                <a:latin typeface="Pigiarniq" pitchFamily="34" charset="0"/>
              </a:rPr>
              <a:t>ᐊᑐᖅᑕᐅᓂᐊᖅᑐᑦ</a:t>
            </a:r>
            <a:r>
              <a:rPr lang="en-CA" sz="2000" dirty="0" smtClean="0">
                <a:latin typeface="Pigiarniq" pitchFamily="34" charset="0"/>
              </a:rPr>
              <a:t> Doris Madrid-</a:t>
            </a:r>
            <a:r>
              <a:rPr lang="en-CA" sz="2000" dirty="0" err="1" smtClean="0">
                <a:latin typeface="Pigiarniq" pitchFamily="34" charset="0"/>
              </a:rPr>
              <a:t>ᒧᑦ</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ᐊᕕᒃᑕᐅᓗᓂ</a:t>
            </a:r>
            <a:r>
              <a:rPr lang="en-CA" sz="2000" dirty="0" smtClean="0">
                <a:latin typeface="Pigiarniq" pitchFamily="34" charset="0"/>
              </a:rPr>
              <a:t> 50.2% </a:t>
            </a:r>
            <a:r>
              <a:rPr lang="en-CA" sz="2000" dirty="0" err="1" smtClean="0">
                <a:latin typeface="Pigiarniq" pitchFamily="34" charset="0"/>
              </a:rPr>
              <a:t>ᓄᓇᒧᑦ</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49.8% </a:t>
            </a:r>
            <a:r>
              <a:rPr lang="en-CA" sz="2000" dirty="0" err="1" smtClean="0">
                <a:latin typeface="Pigiarniq" pitchFamily="34" charset="0"/>
              </a:rPr>
              <a:t>ᐃᒪᕐᒧᑦ</a:t>
            </a:r>
            <a:r>
              <a:rPr lang="en-CA" sz="2000" dirty="0" smtClean="0">
                <a:latin typeface="Pigiarniq" pitchFamily="34" charset="0"/>
              </a:rPr>
              <a:t> </a:t>
            </a:r>
            <a:r>
              <a:rPr lang="en-CA" sz="2000" dirty="0" err="1" smtClean="0">
                <a:latin typeface="Pigiarniq" pitchFamily="34" charset="0"/>
              </a:rPr>
              <a:t>ᐹᔅᑕᓐᒧᑦ</a:t>
            </a:r>
            <a:r>
              <a:rPr lang="en-CA" sz="2000" dirty="0" smtClean="0">
                <a:latin typeface="Pigiarniq" pitchFamily="34" charset="0"/>
              </a:rPr>
              <a:t>.</a:t>
            </a:r>
          </a:p>
          <a:p>
            <a:r>
              <a:rPr lang="en-CA" sz="2000" dirty="0" err="1" smtClean="0">
                <a:latin typeface="Pigiarniq" pitchFamily="34" charset="0"/>
              </a:rPr>
              <a:t>ᐱᖓᓲᓕᖅᑲᖓᔪᓂᒃ</a:t>
            </a:r>
            <a:r>
              <a:rPr lang="en-CA" sz="2000" dirty="0" smtClean="0">
                <a:latin typeface="Pigiarniq" pitchFamily="34" charset="0"/>
              </a:rPr>
              <a:t> </a:t>
            </a:r>
            <a:r>
              <a:rPr lang="en-CA" sz="2000" dirty="0" err="1" smtClean="0">
                <a:latin typeface="Pigiarniq" pitchFamily="34" charset="0"/>
              </a:rPr>
              <a:t>ᐊᖏᖃᑎᒌᒍᑎᖃᖅᑐᖃᓚᐅᖏᑦᑐᖅ</a:t>
            </a:r>
            <a:r>
              <a:rPr lang="en-CA" sz="2000" dirty="0" smtClean="0">
                <a:latin typeface="Pigiarniq" pitchFamily="34" charset="0"/>
              </a:rPr>
              <a:t> </a:t>
            </a:r>
            <a:r>
              <a:rPr lang="en-CA" sz="2000" dirty="0" err="1" smtClean="0">
                <a:latin typeface="Pigiarniq" pitchFamily="34" charset="0"/>
              </a:rPr>
              <a:t>ᑐᖅᑯᖅᑕᐅᓯᒪᔪᑦ</a:t>
            </a:r>
            <a:r>
              <a:rPr lang="en-CA" sz="2000" dirty="0" smtClean="0">
                <a:latin typeface="Pigiarniq" pitchFamily="34" charset="0"/>
              </a:rPr>
              <a:t> </a:t>
            </a:r>
            <a:r>
              <a:rPr lang="en-CA" sz="2000" dirty="0" err="1" smtClean="0">
                <a:latin typeface="Pigiarniq" pitchFamily="34" charset="0"/>
              </a:rPr>
              <a:t>ᑮᓇᐅᔭᑦ</a:t>
            </a:r>
            <a:r>
              <a:rPr lang="en-CA" sz="2000" dirty="0" smtClean="0">
                <a:latin typeface="Pigiarniq" pitchFamily="34" charset="0"/>
              </a:rPr>
              <a:t> </a:t>
            </a:r>
            <a:r>
              <a:rPr lang="en-CA" sz="2000" dirty="0" err="1" smtClean="0">
                <a:latin typeface="Pigiarniq" pitchFamily="34" charset="0"/>
              </a:rPr>
              <a:t>ᐱᓪᓗᒋᑦ</a:t>
            </a:r>
            <a:r>
              <a:rPr lang="en-CA" sz="2000" dirty="0" smtClean="0">
                <a:latin typeface="Pigiarniq" pitchFamily="34" charset="0"/>
              </a:rPr>
              <a:t> </a:t>
            </a:r>
            <a:r>
              <a:rPr lang="en-CA" sz="2000" dirty="0" err="1" smtClean="0">
                <a:latin typeface="Pigiarniq" pitchFamily="34" charset="0"/>
              </a:rPr>
              <a:t>ᐊᑐᖅᑕᐅᔪᒃᓴᑦ</a:t>
            </a:r>
            <a:r>
              <a:rPr lang="en-CA" sz="2000" dirty="0" smtClean="0">
                <a:latin typeface="Pigiarniq" pitchFamily="34" charset="0"/>
              </a:rPr>
              <a:t> </a:t>
            </a:r>
            <a:r>
              <a:rPr lang="en-CA" sz="2000" dirty="0" err="1" smtClean="0">
                <a:latin typeface="Pigiarniq" pitchFamily="34" charset="0"/>
              </a:rPr>
              <a:t>ᓄᓇᒧᑦ</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ᐃᒫᓄᑦ</a:t>
            </a:r>
            <a:r>
              <a:rPr lang="en-CA" sz="2000" dirty="0" smtClean="0">
                <a:latin typeface="Pigiarniq" pitchFamily="34" charset="0"/>
              </a:rPr>
              <a:t> </a:t>
            </a:r>
            <a:r>
              <a:rPr lang="en-CA" sz="2000" dirty="0" err="1" smtClean="0">
                <a:latin typeface="Pigiarniq" pitchFamily="34" charset="0"/>
              </a:rPr>
              <a:t>ᐊᕕᒃᑕᐅᓪᓗᑎᒃ</a:t>
            </a:r>
            <a:r>
              <a:rPr lang="en-CA" sz="2000" dirty="0" smtClean="0">
                <a:latin typeface="Pigiarniq" pitchFamily="34" charset="0"/>
              </a:rPr>
              <a:t>.</a:t>
            </a:r>
          </a:p>
          <a:p>
            <a:r>
              <a:rPr lang="en-CA" sz="2000" dirty="0" smtClean="0">
                <a:latin typeface="Pigiarniq" pitchFamily="34" charset="0"/>
              </a:rPr>
              <a:t>TMAC-</a:t>
            </a:r>
            <a:r>
              <a:rPr lang="en-CA" sz="2000" dirty="0" err="1" smtClean="0">
                <a:latin typeface="Pigiarniq" pitchFamily="34" charset="0"/>
              </a:rPr>
              <a:t>ᑯᑦ</a:t>
            </a:r>
            <a:r>
              <a:rPr lang="en-CA" sz="2000" dirty="0" smtClean="0">
                <a:latin typeface="Pigiarniq" pitchFamily="34" charset="0"/>
              </a:rPr>
              <a:t> </a:t>
            </a:r>
            <a:r>
              <a:rPr lang="en-CA" sz="2000" dirty="0" err="1" smtClean="0">
                <a:latin typeface="Pigiarniq" pitchFamily="34" charset="0"/>
              </a:rPr>
              <a:t>ᑐᒃᓯᕋᐅᑎᓕᐅᖅᓯᒪᓕᖅᑐᑦ</a:t>
            </a:r>
            <a:r>
              <a:rPr lang="en-CA" sz="2000" dirty="0" smtClean="0">
                <a:latin typeface="Pigiarniq" pitchFamily="34" charset="0"/>
              </a:rPr>
              <a:t> </a:t>
            </a:r>
            <a:r>
              <a:rPr lang="en-CA" sz="2000" dirty="0" err="1" smtClean="0">
                <a:latin typeface="Pigiarniq" pitchFamily="34" charset="0"/>
              </a:rPr>
              <a:t>ᐊᒡᒍᖅᑐᖅᓯᒪᐅᕐᓗᒋᑦ</a:t>
            </a:r>
            <a:r>
              <a:rPr lang="en-CA" sz="2000" dirty="0" smtClean="0">
                <a:latin typeface="Pigiarniq" pitchFamily="34" charset="0"/>
              </a:rPr>
              <a:t> </a:t>
            </a:r>
            <a:r>
              <a:rPr lang="en-CA" sz="2000" dirty="0" err="1" smtClean="0">
                <a:latin typeface="Pigiarniq" pitchFamily="34" charset="0"/>
              </a:rPr>
              <a:t>ᑐᖅᑯᖅᑕᐅᕙᓪᓕᐊᓂᐊᕐᒪᑕ</a:t>
            </a:r>
            <a:r>
              <a:rPr lang="en-CA" sz="2000" dirty="0" smtClean="0">
                <a:latin typeface="Pigiarniq" pitchFamily="34" charset="0"/>
              </a:rPr>
              <a:t> </a:t>
            </a:r>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dirty="0" err="1" smtClean="0">
                <a:latin typeface="Pigiarniq" pitchFamily="34" charset="0"/>
              </a:rPr>
              <a:t>ᑲᑐᔾᔨᖃᑎᒌᖏᑦ</a:t>
            </a:r>
            <a:r>
              <a:rPr lang="en-CA" sz="2000" dirty="0" smtClean="0">
                <a:latin typeface="Pigiarniq" pitchFamily="34" charset="0"/>
              </a:rPr>
              <a:t> </a:t>
            </a:r>
            <a:r>
              <a:rPr lang="en-CA" sz="2000" dirty="0" err="1" smtClean="0">
                <a:latin typeface="Pigiarniq" pitchFamily="34" charset="0"/>
              </a:rPr>
              <a:t>ᕿᒥᕐᕈᓯᒪᓕᖅᑐᑦ</a:t>
            </a:r>
            <a:r>
              <a:rPr lang="en-CA" sz="2000" dirty="0" smtClean="0">
                <a:latin typeface="Pigiarniq" pitchFamily="34" charset="0"/>
              </a:rPr>
              <a:t> </a:t>
            </a:r>
            <a:r>
              <a:rPr lang="en-CA" sz="2000" dirty="0" err="1" smtClean="0">
                <a:latin typeface="Pigiarniq" pitchFamily="34" charset="0"/>
              </a:rPr>
              <a:t>ᑕᒪᑐᒧᖓ</a:t>
            </a:r>
            <a:r>
              <a:rPr lang="en-CA" sz="2000" dirty="0" smtClean="0">
                <a:latin typeface="Pigiarniq" pitchFamily="34" charset="0"/>
              </a:rPr>
              <a:t> </a:t>
            </a:r>
            <a:r>
              <a:rPr lang="en-CA" sz="2000" dirty="0" err="1" smtClean="0">
                <a:latin typeface="Pigiarniq" pitchFamily="34" charset="0"/>
              </a:rPr>
              <a:t>ᐊᒻᒪᓗ</a:t>
            </a:r>
            <a:r>
              <a:rPr lang="en-CA" sz="2000" dirty="0" smtClean="0">
                <a:latin typeface="Pigiarniq" pitchFamily="34" charset="0"/>
              </a:rPr>
              <a:t> </a:t>
            </a:r>
            <a:r>
              <a:rPr lang="en-CA" sz="2000" dirty="0" err="1" smtClean="0">
                <a:latin typeface="Pigiarniq" pitchFamily="34" charset="0"/>
              </a:rPr>
              <a:t>ᐊᖏᖃᑎᖃᖅᓯᒪᓕᕐᖢᑎᒃ</a:t>
            </a:r>
            <a:r>
              <a:rPr lang="en-CA" sz="2000" dirty="0" smtClean="0">
                <a:latin typeface="Pigiarniq" pitchFamily="34" charset="0"/>
              </a:rPr>
              <a:t>.</a:t>
            </a:r>
            <a:endParaRPr lang="en-CA" sz="2000" dirty="0">
              <a:latin typeface="Pigiarniq" pitchFamily="34" charset="0"/>
            </a:endParaRPr>
          </a:p>
          <a:p>
            <a:endParaRPr lang="en-US"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9</a:t>
            </a:fld>
            <a:endParaRPr lang="en-US">
              <a:latin typeface="Pigiarniq" pitchFamily="34" charset="0"/>
            </a:endParaRPr>
          </a:p>
        </p:txBody>
      </p:sp>
    </p:spTree>
    <p:extLst>
      <p:ext uri="{BB962C8B-B14F-4D97-AF65-F5344CB8AC3E}">
        <p14:creationId xmlns="" xmlns:p14="http://schemas.microsoft.com/office/powerpoint/2010/main" val="1797032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7577</TotalTime>
  <Words>2010</Words>
  <Application>Microsoft Office PowerPoint</Application>
  <PresentationFormat>On-screen Show (4:3)</PresentationFormat>
  <Paragraphs>130</Paragraphs>
  <Slides>11</Slides>
  <Notes>11</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Custom Design</vt:lpstr>
      <vt:lpstr>1_Custom Design</vt:lpstr>
      <vt:lpstr>2_Custom Design</vt:lpstr>
      <vt:lpstr>ᕿᑎᕐᒥᐅᑦ ᐃᓄᐃᑦ ᑲᑐᔾᔨᖃᑎᒌᑦ </vt:lpstr>
      <vt:lpstr>ᐱᔾᔪᑎᖓ ᓴᖅᑭᑕᐅᓂᖓᑕ</vt:lpstr>
      <vt:lpstr>ᕿᑎᕐᒥᐅᑦ ᐃᓄᐃᑦ ᑲᑐᔾᔨᖃᑎᒌᑦ ᐱᓕᕆᐊᒃᓴᖏᓐᓄᑦ ᑎᓕᐅᓯᒪᔾᔪᑎᖏᑦ</vt:lpstr>
      <vt:lpstr>ᕼᐅᑉ ᐸᐃᒥ ᐱᓕᕆᐊᖅ</vt:lpstr>
      <vt:lpstr>ᕼᐅᑉ ᐸᐃᒥ ᐱᓕᕆᐊᖅ</vt:lpstr>
      <vt:lpstr>ᐃᖃᓗᓕᕆᓂᕐᒧᑦ ᐊᒻᒪᓗ ᐃᒪᕐᒥᐅᑕᓕᕆᓂᕐᒧᑦ ᐃᓱᒫᓗᒍᑕᐅᔪᑦ</vt:lpstr>
      <vt:lpstr>ᐃᒪᕐᒥᐅᑕᑦ ᐊᒻᒪᓗ ᐃᒥᐅᑉ ᐱᐅᔭᕆᐊᖃᕐᓂᖏᓐᓄᑦ ᐃᓱᒫᓗᒍᑎᑦ</vt:lpstr>
      <vt:lpstr>ᐊᕕᒃᑕᐅᔪᒪᔪᑦ ᑐᖅᑯᖅᑕᐅᓯᒪᔪᑦ ᐊᑐᒐᒃᓴᑦ  ᐃᓄᐃᑦ ᓄᓇᖁᑎᖓᓐᓂ ᐊᒻᒪᓗ ᒐᕙᒪᒃᑯᑦ ᓄᓇᖁᑎᖓᓐᓂ ᐃᒪᖁᑎᖏᓐᓂᓗ</vt:lpstr>
      <vt:lpstr>ᐊᕕᒃᑕᐅᔪᒪᔪᑦ ᑐᖅᑯᖅᑕᐅᓯᒪᔪᑦ ᐊᑐᒐᒃᓴᑦ  ᐃᓄᐃᑦ ᓄᓇᖁᑎᖓᓐᓂ ᐊᒻᒪᓗ ᒐᕙᒪᒃᑯᑦ ᓄᓇᖁᑎᖓᓐᓂ ᐃᒪᖁᑎᖏᓐᓂᓗ</vt:lpstr>
      <vt:lpstr>ᒪᓕᒐᖏᑦ ᐊᒡᒍᖅᑐᖅᓯᒪᐅᓪᓗᑎᒃ ᑐᖅᑯᖅᑕᐅᔪᓄᑦ ᐊᑐᒐᒃᓴᓄᑦ ᕼᐅᑉ ᐸᐃᒥ ᑐᒡᓕᐊᓂ ᐱᓕᕆᐊᒥ</vt:lpstr>
      <vt:lpstr>ᓄᖅᑲᕈᑎ</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Mary</cp:lastModifiedBy>
  <cp:revision>234</cp:revision>
  <cp:lastPrinted>2018-04-11T16:34:51Z</cp:lastPrinted>
  <dcterms:created xsi:type="dcterms:W3CDTF">2013-07-19T15:58:55Z</dcterms:created>
  <dcterms:modified xsi:type="dcterms:W3CDTF">2018-10-10T12:42:40Z</dcterms:modified>
</cp:coreProperties>
</file>