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76" r:id="rId7"/>
    <p:sldId id="288" r:id="rId8"/>
    <p:sldId id="278" r:id="rId9"/>
    <p:sldId id="281" r:id="rId10"/>
    <p:sldId id="283" r:id="rId11"/>
    <p:sldId id="286" r:id="rId12"/>
    <p:sldId id="269" r:id="rId13"/>
    <p:sldId id="284" r:id="rId14"/>
    <p:sldId id="273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4E7D70-DFDB-4851-9A1C-27583D3BA917}" type="datetimeFigureOut">
              <a:rPr lang="en-CA" smtClean="0"/>
              <a:t>02/05/2018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92608" y="762000"/>
            <a:ext cx="4660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 New for 2AM-BOS----</a:t>
            </a:r>
            <a:endParaRPr lang="en-CA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Requirements of closure plan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Effects of climate change on closed site in the long term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Administrative issues, such as the number of water licences for Hope Bay Belt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Monitoring plans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Reclamation cost estimate, which is used to set security under the water licences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Most of our technical comments pertain to water management</a:t>
            </a:r>
          </a:p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Amount of water to be used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Handling and treatment of minewater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Design of water containment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Closure and post-closure performance of Doris tailings impoundment area &amp; Boston tailings management area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Placement of tailings in the underground mines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Timing of landfill 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6" b="6992"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Forté</cp:lastModifiedBy>
  <cp:revision>16</cp:revision>
  <cp:lastPrinted>2018-04-30T17:07:41Z</cp:lastPrinted>
  <dcterms:created xsi:type="dcterms:W3CDTF">2006-08-16T00:00:00Z</dcterms:created>
  <dcterms:modified xsi:type="dcterms:W3CDTF">2018-05-02T15:34:38Z</dcterms:modified>
</cp:coreProperties>
</file>