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5"/>
    <p:sldMasterId id="2147483852" r:id="rId6"/>
  </p:sldMasterIdLst>
  <p:notesMasterIdLst>
    <p:notesMasterId r:id="rId22"/>
  </p:notesMasterIdLst>
  <p:handoutMasterIdLst>
    <p:handoutMasterId r:id="rId23"/>
  </p:handoutMasterIdLst>
  <p:sldIdLst>
    <p:sldId id="313" r:id="rId7"/>
    <p:sldId id="275" r:id="rId8"/>
    <p:sldId id="307" r:id="rId9"/>
    <p:sldId id="308" r:id="rId10"/>
    <p:sldId id="309" r:id="rId11"/>
    <p:sldId id="310" r:id="rId12"/>
    <p:sldId id="262" r:id="rId13"/>
    <p:sldId id="297" r:id="rId14"/>
    <p:sldId id="311" r:id="rId15"/>
    <p:sldId id="312" r:id="rId16"/>
    <p:sldId id="315" r:id="rId17"/>
    <p:sldId id="316" r:id="rId18"/>
    <p:sldId id="317" r:id="rId19"/>
    <p:sldId id="318" r:id="rId20"/>
    <p:sldId id="267" r:id="rId21"/>
  </p:sldIdLst>
  <p:sldSz cx="9144000" cy="6858000" type="screen4x3"/>
  <p:notesSz cx="7188200" cy="94488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Arial Unicode MS" panose="020B0604020202020204" pitchFamily="34" charset="-128"/>
      <p:regular r:id="rId28"/>
    </p:embeddedFont>
    <p:embeddedFont>
      <p:font typeface="Euphemia" panose="020B0503040102020104" pitchFamily="34" charset="0"/>
      <p:regular r:id="rId29"/>
    </p:embeddedFont>
  </p:embeddedFontLst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lura,Sabrina [NCR]" initials="SP" lastIdx="10" clrIdx="0"/>
  <p:cmAuthor id="1" name="Cavallaro, Kathleen" initials="KC" lastIdx="6" clrIdx="1"/>
  <p:cmAuthor id="2" name="taylorm" initials="E" lastIdx="10" clrIdx="2"/>
  <p:cmAuthor id="3" name="Cavallaro,Kathleen [NCR]" initials="KC" lastIdx="9" clrIdx="3"/>
  <p:cmAuthor id="4" name="Ransom,Loretta" initials="LR" lastIdx="9" clrIdx="4"/>
  <p:cmAuthor id="5" name="Bernard-Lacaille,Gabriel [Yel]" initials="GBL" lastIdx="2" clrIdx="5"/>
  <p:cmAuthor id="6" name="Williston,Georgina [Yel]" initials="W[" lastIdx="7" clrIdx="6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EABD00"/>
    <a:srgbClr val="3A601B"/>
    <a:srgbClr val="3366CC"/>
    <a:srgbClr val="003399"/>
    <a:srgbClr val="0066CC"/>
    <a:srgbClr val="0066FF"/>
    <a:srgbClr val="C8A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5" autoAdjust="0"/>
    <p:restoredTop sz="82743" autoAdjust="0"/>
  </p:normalViewPr>
  <p:slideViewPr>
    <p:cSldViewPr>
      <p:cViewPr varScale="1">
        <p:scale>
          <a:sx n="100" d="100"/>
          <a:sy n="100" d="100"/>
        </p:scale>
        <p:origin x="189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font" Target="fonts/font3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font" Target="fonts/font2.fntdata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font" Target="fonts/font6.fntdata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font" Target="fonts/font1.fntdata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handoutMaster" Target="handoutMasters/handoutMaster1.xml"/><Relationship Id="rId28" Type="http://schemas.openxmlformats.org/officeDocument/2006/relationships/font" Target="fonts/font5.fntdata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4.fntdata"/><Relationship Id="rId30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14887" cy="472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61" tIns="47531" rIns="95061" bIns="47531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71650" y="0"/>
            <a:ext cx="3114887" cy="472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61" tIns="47531" rIns="95061" bIns="47531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74720"/>
            <a:ext cx="3114887" cy="472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61" tIns="47531" rIns="95061" bIns="47531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71650" y="8974720"/>
            <a:ext cx="3114887" cy="472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61" tIns="47531" rIns="95061" bIns="47531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4544FC0-0BF6-4031-BA05-4529AF097A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5510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14887" cy="472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61" tIns="47531" rIns="95061" bIns="47531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71650" y="0"/>
            <a:ext cx="3114887" cy="472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61" tIns="47531" rIns="95061" bIns="47531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31900" y="708025"/>
            <a:ext cx="4724400" cy="35433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8820" y="4488180"/>
            <a:ext cx="5750560" cy="4251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61" tIns="47531" rIns="95061" bIns="475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74720"/>
            <a:ext cx="3114887" cy="472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61" tIns="47531" rIns="95061" bIns="47531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71650" y="8974720"/>
            <a:ext cx="3114887" cy="472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61" tIns="47531" rIns="95061" bIns="47531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286EC9A-C8E2-411B-BB94-527F6F56D5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6230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86EC9A-C8E2-411B-BB94-527F6F56D57D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73532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CA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86EC9A-C8E2-411B-BB94-527F6F56D57D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8498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CA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86EC9A-C8E2-411B-BB94-527F6F56D57D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1101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CA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86EC9A-C8E2-411B-BB94-527F6F56D57D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9282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CA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86EC9A-C8E2-411B-BB94-527F6F56D57D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19811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86EC9A-C8E2-411B-BB94-527F6F56D57D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6015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801711" indent="-308351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235026" indent="-246681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728388" indent="-246681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223372" indent="-246681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690767" indent="-246681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3158161" indent="-246681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625557" indent="-246681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4092951" indent="-246681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5D6A62FA-A1D3-4661-BC7E-3DA1FC79EE47}" type="slidenum">
              <a:rPr lang="en-US" altLang="en-US" sz="1200"/>
              <a:pPr eaLnBrk="1" hangingPunct="1">
                <a:spcBef>
                  <a:spcPct val="0"/>
                </a:spcBef>
              </a:pPr>
              <a:t>3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1819003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801711" indent="-308351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235026" indent="-246681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728388" indent="-246681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223372" indent="-246681" eaLnBrk="0" hangingPunct="0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690767" indent="-246681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3158161" indent="-246681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625557" indent="-246681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4092951" indent="-246681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5D6A62FA-A1D3-4661-BC7E-3DA1FC79EE47}" type="slidenum">
              <a:rPr lang="en-US" altLang="en-US" sz="1200"/>
              <a:pPr eaLnBrk="1" hangingPunct="1">
                <a:spcBef>
                  <a:spcPct val="0"/>
                </a:spcBef>
              </a:pPr>
              <a:t>4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714593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85810" indent="-30223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208938" indent="-24178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92514" indent="-24178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176090" indent="-24178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659665" indent="-2417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3143240" indent="-2417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626816" indent="-2417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4110391" indent="-2417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defTabSz="950610" eaLnBrk="1" hangingPunct="1">
              <a:spcBef>
                <a:spcPct val="0"/>
              </a:spcBef>
              <a:defRPr/>
            </a:pPr>
            <a:fld id="{E4E84029-479E-414C-9A44-B4FE6530619E}" type="slidenum">
              <a:rPr lang="en-US" altLang="en-US">
                <a:solidFill>
                  <a:prstClr val="black"/>
                </a:solidFill>
              </a:rPr>
              <a:pPr defTabSz="950610" eaLnBrk="1" hangingPunct="1">
                <a:spcBef>
                  <a:spcPct val="0"/>
                </a:spcBef>
                <a:defRPr/>
              </a:pPr>
              <a:t>5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9132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50610">
              <a:defRPr/>
            </a:pPr>
            <a:endParaRPr lang="en-US" altLang="en-US" dirty="0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85810" indent="-30223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208938" indent="-24178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92514" indent="-24178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176090" indent="-24178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659665" indent="-2417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3143240" indent="-2417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626816" indent="-2417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4110391" indent="-2417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defTabSz="950610" eaLnBrk="1" hangingPunct="1">
              <a:spcBef>
                <a:spcPct val="0"/>
              </a:spcBef>
              <a:defRPr/>
            </a:pPr>
            <a:fld id="{8039AB3F-D315-499C-BB0E-99E10CC305F5}" type="slidenum">
              <a:rPr lang="en-US" altLang="en-US">
                <a:solidFill>
                  <a:prstClr val="black"/>
                </a:solidFill>
              </a:rPr>
              <a:pPr defTabSz="950610" eaLnBrk="1" hangingPunct="1">
                <a:spcBef>
                  <a:spcPct val="0"/>
                </a:spcBef>
                <a:defRPr/>
              </a:pPr>
              <a:t>6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2067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CA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86EC9A-C8E2-411B-BB94-527F6F56D57D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48633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CA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86EC9A-C8E2-411B-BB94-527F6F56D57D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48633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CA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86EC9A-C8E2-411B-BB94-527F6F56D57D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24399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CA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86EC9A-C8E2-411B-BB94-527F6F56D57D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4843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4" descr="COM1016_corp_banner__0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67"/>
          <a:stretch>
            <a:fillRect/>
          </a:stretch>
        </p:blipFill>
        <p:spPr bwMode="auto">
          <a:xfrm>
            <a:off x="0" y="836613"/>
            <a:ext cx="9144000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813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12736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40642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4" descr="COM1016_corp_banner__0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67"/>
          <a:stretch>
            <a:fillRect/>
          </a:stretch>
        </p:blipFill>
        <p:spPr bwMode="auto">
          <a:xfrm>
            <a:off x="0" y="836613"/>
            <a:ext cx="9144000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13536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480867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390423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524719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637396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55135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82461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10357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502018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63145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537545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75698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51277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42146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80903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30172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9304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98394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8089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24"/>
          <p:cNvSpPr txBox="1">
            <a:spLocks noChangeArrowheads="1"/>
          </p:cNvSpPr>
          <p:nvPr userDrawn="1"/>
        </p:nvSpPr>
        <p:spPr bwMode="auto">
          <a:xfrm>
            <a:off x="755650" y="6092825"/>
            <a:ext cx="81375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CA" altLang="en-US" sz="1000" dirty="0" smtClean="0"/>
              <a:t>Page </a:t>
            </a:r>
            <a:fld id="{57D2D9CD-4586-4AE4-ACEF-FE04849B257B}" type="slidenum">
              <a:rPr lang="en-CA" altLang="en-US" sz="1000" smtClean="0"/>
              <a:pPr algn="ctr" eaLnBrk="1" hangingPunct="1">
                <a:defRPr/>
              </a:pPr>
              <a:t>‹#›</a:t>
            </a:fld>
            <a:r>
              <a:rPr lang="en-CA" altLang="en-US" sz="1000" dirty="0" smtClean="0"/>
              <a:t> – </a:t>
            </a:r>
            <a:fld id="{CC847831-0CF2-47B3-9829-0702ECCCFE4A}" type="datetime4">
              <a:rPr kumimoji="0" lang="en-CA" altLang="en-US" sz="1000" smtClean="0"/>
              <a:pPr algn="ctr" eaLnBrk="1" hangingPunct="1">
                <a:defRPr/>
              </a:pPr>
              <a:t>May-10-18</a:t>
            </a:fld>
            <a:endParaRPr kumimoji="0" lang="en-CA" altLang="en-US" sz="1000" dirty="0" smtClean="0"/>
          </a:p>
        </p:txBody>
      </p:sp>
      <p:sp>
        <p:nvSpPr>
          <p:cNvPr id="1027" name="Rectangle 2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 smtClean="0"/>
              <a:t>Click to edit Master title style</a:t>
            </a:r>
          </a:p>
        </p:txBody>
      </p:sp>
      <p:sp>
        <p:nvSpPr>
          <p:cNvPr id="1028" name="Rectangle 2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 smtClean="0"/>
              <a:t>Click to edit Master text styles</a:t>
            </a:r>
          </a:p>
          <a:p>
            <a:pPr lvl="1"/>
            <a:r>
              <a:rPr lang="en-CA" altLang="en-US" smtClean="0"/>
              <a:t>Second level</a:t>
            </a:r>
          </a:p>
          <a:p>
            <a:pPr lvl="2"/>
            <a:r>
              <a:rPr lang="en-CA" altLang="en-US" smtClean="0"/>
              <a:t>Third level</a:t>
            </a:r>
          </a:p>
          <a:p>
            <a:pPr lvl="3"/>
            <a:r>
              <a:rPr lang="en-CA" altLang="en-US" smtClean="0"/>
              <a:t>Fourth level</a:t>
            </a:r>
          </a:p>
          <a:p>
            <a:pPr lvl="4"/>
            <a:r>
              <a:rPr lang="en-CA" altLang="en-US" smtClean="0"/>
              <a:t>Fifth level</a:t>
            </a:r>
          </a:p>
        </p:txBody>
      </p:sp>
      <p:sp>
        <p:nvSpPr>
          <p:cNvPr id="1029" name="Line 30"/>
          <p:cNvSpPr>
            <a:spLocks noChangeShapeType="1"/>
          </p:cNvSpPr>
          <p:nvPr userDrawn="1"/>
        </p:nvSpPr>
        <p:spPr bwMode="auto">
          <a:xfrm>
            <a:off x="827088" y="1268413"/>
            <a:ext cx="8316912" cy="0"/>
          </a:xfrm>
          <a:prstGeom prst="line">
            <a:avLst/>
          </a:prstGeom>
          <a:noFill/>
          <a:ln w="28575">
            <a:solidFill>
              <a:srgbClr val="3A601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3A601B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3A601B"/>
          </a:solidFill>
          <a:latin typeface="Arial" charset="0"/>
          <a:ea typeface="Arial Unicode MS" pitchFamily="34" charset="-128"/>
          <a:cs typeface="Arial Unicode MS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3A601B"/>
          </a:solidFill>
          <a:latin typeface="Arial" charset="0"/>
          <a:ea typeface="Arial Unicode MS" pitchFamily="34" charset="-128"/>
          <a:cs typeface="Arial Unicode MS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3A601B"/>
          </a:solidFill>
          <a:latin typeface="Arial" charset="0"/>
          <a:ea typeface="Arial Unicode MS" pitchFamily="34" charset="-128"/>
          <a:cs typeface="Arial Unicode MS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3A601B"/>
          </a:solidFill>
          <a:latin typeface="Arial" charset="0"/>
          <a:ea typeface="Arial Unicode MS" pitchFamily="34" charset="-128"/>
          <a:cs typeface="Arial Unicode MS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600" b="1">
          <a:solidFill>
            <a:srgbClr val="3A601B"/>
          </a:solidFill>
          <a:latin typeface="Arial" charset="0"/>
          <a:ea typeface="Arial Unicode MS" pitchFamily="34" charset="-128"/>
          <a:cs typeface="Arial Unicode MS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600" b="1">
          <a:solidFill>
            <a:srgbClr val="3A601B"/>
          </a:solidFill>
          <a:latin typeface="Arial" charset="0"/>
          <a:ea typeface="Arial Unicode MS" pitchFamily="34" charset="-128"/>
          <a:cs typeface="Arial Unicode MS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600" b="1">
          <a:solidFill>
            <a:srgbClr val="3A601B"/>
          </a:solidFill>
          <a:latin typeface="Arial" charset="0"/>
          <a:ea typeface="Arial Unicode MS" pitchFamily="34" charset="-128"/>
          <a:cs typeface="Arial Unicode MS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600" b="1">
          <a:solidFill>
            <a:srgbClr val="3A601B"/>
          </a:solidFill>
          <a:latin typeface="Arial" charset="0"/>
          <a:ea typeface="Arial Unicode MS" pitchFamily="34" charset="-128"/>
          <a:cs typeface="Arial Unicode MS" pitchFamily="34" charset="-128"/>
        </a:defRPr>
      </a:lvl9pPr>
    </p:titleStyle>
    <p:bodyStyle>
      <a:lvl1pPr marL="287338" indent="-287338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120000"/>
        <a:buChar char="•"/>
        <a:defRPr kumimoji="1" sz="2400">
          <a:solidFill>
            <a:schemeClr val="tx1"/>
          </a:solidFill>
          <a:latin typeface="+mn-lt"/>
          <a:ea typeface="+mn-ea"/>
          <a:cs typeface="+mn-cs"/>
        </a:defRPr>
      </a:lvl1pPr>
      <a:lvl2pPr marL="765175" indent="-287338" algn="l" rtl="0" eaLnBrk="0" fontAlgn="base" hangingPunct="0">
        <a:spcBef>
          <a:spcPct val="20000"/>
        </a:spcBef>
        <a:spcAft>
          <a:spcPct val="0"/>
        </a:spcAft>
        <a:buClr>
          <a:srgbClr val="3A601B"/>
        </a:buClr>
        <a:buFont typeface="Arial" charset="0"/>
        <a:buChar char="–"/>
        <a:defRPr kumimoji="1" sz="2000">
          <a:solidFill>
            <a:schemeClr val="tx1"/>
          </a:solidFill>
          <a:latin typeface="+mn-lt"/>
          <a:ea typeface="+mn-ea"/>
          <a:cs typeface="+mn-cs"/>
        </a:defRPr>
      </a:lvl2pPr>
      <a:lvl3pPr marL="1139825" indent="-182563" algn="l" rtl="0" eaLnBrk="0" fontAlgn="base" hangingPunct="0">
        <a:spcBef>
          <a:spcPct val="20000"/>
        </a:spcBef>
        <a:spcAft>
          <a:spcPct val="0"/>
        </a:spcAft>
        <a:buClr>
          <a:srgbClr val="C8A200"/>
        </a:buClr>
        <a:buFont typeface="Arial" charset="0"/>
        <a:buChar char="▪"/>
        <a:defRPr kumimoji="1">
          <a:solidFill>
            <a:schemeClr val="tx1"/>
          </a:solidFill>
          <a:latin typeface="+mn-lt"/>
          <a:ea typeface="+mn-ea"/>
          <a:cs typeface="+mn-cs"/>
        </a:defRPr>
      </a:lvl3pPr>
      <a:lvl4pPr marL="1617663" indent="-287338" algn="l" rtl="0" eaLnBrk="0" fontAlgn="base" hangingPunct="0">
        <a:spcBef>
          <a:spcPct val="20000"/>
        </a:spcBef>
        <a:spcAft>
          <a:spcPct val="0"/>
        </a:spcAft>
        <a:buChar char="–"/>
        <a:defRPr kumimoji="1" sz="1600">
          <a:solidFill>
            <a:schemeClr val="tx1"/>
          </a:solidFill>
          <a:latin typeface="+mn-lt"/>
          <a:ea typeface="+mn-ea"/>
          <a:cs typeface="+mn-cs"/>
        </a:defRPr>
      </a:lvl4pPr>
      <a:lvl5pPr marL="2000250" indent="-190500" algn="l" rtl="0" eaLnBrk="0" fontAlgn="base" hangingPunct="0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  <a:cs typeface="+mn-cs"/>
        </a:defRPr>
      </a:lvl5pPr>
      <a:lvl6pPr marL="2457450" indent="-190500" algn="l" rtl="0" fontAlgn="base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  <a:cs typeface="+mn-cs"/>
        </a:defRPr>
      </a:lvl6pPr>
      <a:lvl7pPr marL="2914650" indent="-190500" algn="l" rtl="0" fontAlgn="base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  <a:cs typeface="+mn-cs"/>
        </a:defRPr>
      </a:lvl7pPr>
      <a:lvl8pPr marL="3371850" indent="-190500" algn="l" rtl="0" fontAlgn="base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  <a:cs typeface="+mn-cs"/>
        </a:defRPr>
      </a:lvl8pPr>
      <a:lvl9pPr marL="3829050" indent="-190500" algn="l" rtl="0" fontAlgn="base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24"/>
          <p:cNvSpPr txBox="1">
            <a:spLocks noChangeArrowheads="1"/>
          </p:cNvSpPr>
          <p:nvPr userDrawn="1"/>
        </p:nvSpPr>
        <p:spPr bwMode="auto">
          <a:xfrm>
            <a:off x="755650" y="6092825"/>
            <a:ext cx="81375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CA" altLang="en-US" sz="1000" dirty="0" smtClean="0">
                <a:solidFill>
                  <a:srgbClr val="000000"/>
                </a:solidFill>
              </a:rPr>
              <a:t>Page </a:t>
            </a:r>
            <a:fld id="{E3EEE005-76A3-41AE-A678-504E59CBF652}" type="slidenum">
              <a:rPr lang="en-CA" altLang="en-US" sz="1000" smtClean="0">
                <a:solidFill>
                  <a:srgbClr val="000000"/>
                </a:solidFill>
              </a:rPr>
              <a:pPr algn="ctr" eaLnBrk="1" hangingPunct="1">
                <a:defRPr/>
              </a:pPr>
              <a:t>‹#›</a:t>
            </a:fld>
            <a:r>
              <a:rPr lang="en-CA" altLang="en-US" sz="1000" dirty="0" smtClean="0">
                <a:solidFill>
                  <a:srgbClr val="000000"/>
                </a:solidFill>
              </a:rPr>
              <a:t> – </a:t>
            </a:r>
            <a:fld id="{CC847831-0CF2-47B3-9829-0702ECCCFE4A}" type="datetime4">
              <a:rPr kumimoji="0" lang="en-CA" altLang="en-US" sz="1000" smtClean="0">
                <a:solidFill>
                  <a:srgbClr val="000000"/>
                </a:solidFill>
              </a:rPr>
              <a:pPr algn="ctr" eaLnBrk="1" hangingPunct="1">
                <a:defRPr/>
              </a:pPr>
              <a:t>May-10-18</a:t>
            </a:fld>
            <a:endParaRPr kumimoji="0" lang="en-CA" altLang="en-US" sz="1000" dirty="0" smtClean="0">
              <a:solidFill>
                <a:srgbClr val="000000"/>
              </a:solidFill>
            </a:endParaRPr>
          </a:p>
        </p:txBody>
      </p:sp>
      <p:sp>
        <p:nvSpPr>
          <p:cNvPr id="1027" name="Rectangle 2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 smtClean="0"/>
              <a:t>Click to edit Master title style</a:t>
            </a:r>
          </a:p>
        </p:txBody>
      </p:sp>
      <p:sp>
        <p:nvSpPr>
          <p:cNvPr id="1028" name="Rectangle 2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 smtClean="0"/>
              <a:t>Click to edit Master text styles</a:t>
            </a:r>
          </a:p>
          <a:p>
            <a:pPr lvl="1"/>
            <a:r>
              <a:rPr lang="en-CA" altLang="en-US" smtClean="0"/>
              <a:t>Second level</a:t>
            </a:r>
          </a:p>
          <a:p>
            <a:pPr lvl="2"/>
            <a:r>
              <a:rPr lang="en-CA" altLang="en-US" smtClean="0"/>
              <a:t>Third level</a:t>
            </a:r>
          </a:p>
          <a:p>
            <a:pPr lvl="3"/>
            <a:r>
              <a:rPr lang="en-CA" altLang="en-US" smtClean="0"/>
              <a:t>Fourth level</a:t>
            </a:r>
          </a:p>
          <a:p>
            <a:pPr lvl="4"/>
            <a:r>
              <a:rPr lang="en-CA" altLang="en-US" smtClean="0"/>
              <a:t>Fifth level</a:t>
            </a:r>
          </a:p>
        </p:txBody>
      </p:sp>
      <p:sp>
        <p:nvSpPr>
          <p:cNvPr id="1029" name="Line 30"/>
          <p:cNvSpPr>
            <a:spLocks noChangeShapeType="1"/>
          </p:cNvSpPr>
          <p:nvPr userDrawn="1"/>
        </p:nvSpPr>
        <p:spPr bwMode="auto">
          <a:xfrm>
            <a:off x="827088" y="1268413"/>
            <a:ext cx="8316912" cy="0"/>
          </a:xfrm>
          <a:prstGeom prst="line">
            <a:avLst/>
          </a:prstGeom>
          <a:noFill/>
          <a:ln w="28575">
            <a:solidFill>
              <a:srgbClr val="3A601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12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3A601B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3A601B"/>
          </a:solidFill>
          <a:latin typeface="Arial" charset="0"/>
          <a:ea typeface="Arial Unicode MS" pitchFamily="34" charset="-128"/>
          <a:cs typeface="Arial Unicode MS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3A601B"/>
          </a:solidFill>
          <a:latin typeface="Arial" charset="0"/>
          <a:ea typeface="Arial Unicode MS" pitchFamily="34" charset="-128"/>
          <a:cs typeface="Arial Unicode MS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3A601B"/>
          </a:solidFill>
          <a:latin typeface="Arial" charset="0"/>
          <a:ea typeface="Arial Unicode MS" pitchFamily="34" charset="-128"/>
          <a:cs typeface="Arial Unicode MS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3A601B"/>
          </a:solidFill>
          <a:latin typeface="Arial" charset="0"/>
          <a:ea typeface="Arial Unicode MS" pitchFamily="34" charset="-128"/>
          <a:cs typeface="Arial Unicode MS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600" b="1">
          <a:solidFill>
            <a:srgbClr val="3A601B"/>
          </a:solidFill>
          <a:latin typeface="Arial" charset="0"/>
          <a:ea typeface="Arial Unicode MS" pitchFamily="34" charset="-128"/>
          <a:cs typeface="Arial Unicode MS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600" b="1">
          <a:solidFill>
            <a:srgbClr val="3A601B"/>
          </a:solidFill>
          <a:latin typeface="Arial" charset="0"/>
          <a:ea typeface="Arial Unicode MS" pitchFamily="34" charset="-128"/>
          <a:cs typeface="Arial Unicode MS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600" b="1">
          <a:solidFill>
            <a:srgbClr val="3A601B"/>
          </a:solidFill>
          <a:latin typeface="Arial" charset="0"/>
          <a:ea typeface="Arial Unicode MS" pitchFamily="34" charset="-128"/>
          <a:cs typeface="Arial Unicode MS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600" b="1">
          <a:solidFill>
            <a:srgbClr val="3A601B"/>
          </a:solidFill>
          <a:latin typeface="Arial" charset="0"/>
          <a:ea typeface="Arial Unicode MS" pitchFamily="34" charset="-128"/>
          <a:cs typeface="Arial Unicode MS" pitchFamily="34" charset="-128"/>
        </a:defRPr>
      </a:lvl9pPr>
    </p:titleStyle>
    <p:bodyStyle>
      <a:lvl1pPr marL="287338" indent="-287338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120000"/>
        <a:buChar char="•"/>
        <a:defRPr kumimoji="1" sz="2400">
          <a:solidFill>
            <a:schemeClr val="tx1"/>
          </a:solidFill>
          <a:latin typeface="+mn-lt"/>
          <a:ea typeface="+mn-ea"/>
          <a:cs typeface="+mn-cs"/>
        </a:defRPr>
      </a:lvl1pPr>
      <a:lvl2pPr marL="765175" indent="-287338" algn="l" rtl="0" eaLnBrk="0" fontAlgn="base" hangingPunct="0">
        <a:spcBef>
          <a:spcPct val="20000"/>
        </a:spcBef>
        <a:spcAft>
          <a:spcPct val="0"/>
        </a:spcAft>
        <a:buClr>
          <a:srgbClr val="3A601B"/>
        </a:buClr>
        <a:buFont typeface="Arial" charset="0"/>
        <a:buChar char="–"/>
        <a:defRPr kumimoji="1" sz="2000">
          <a:solidFill>
            <a:schemeClr val="tx1"/>
          </a:solidFill>
          <a:latin typeface="+mn-lt"/>
          <a:ea typeface="+mn-ea"/>
          <a:cs typeface="+mn-cs"/>
        </a:defRPr>
      </a:lvl2pPr>
      <a:lvl3pPr marL="1139825" indent="-182563" algn="l" rtl="0" eaLnBrk="0" fontAlgn="base" hangingPunct="0">
        <a:spcBef>
          <a:spcPct val="20000"/>
        </a:spcBef>
        <a:spcAft>
          <a:spcPct val="0"/>
        </a:spcAft>
        <a:buClr>
          <a:srgbClr val="C8A200"/>
        </a:buClr>
        <a:buFont typeface="Arial" charset="0"/>
        <a:buChar char="▪"/>
        <a:defRPr kumimoji="1">
          <a:solidFill>
            <a:schemeClr val="tx1"/>
          </a:solidFill>
          <a:latin typeface="+mn-lt"/>
          <a:ea typeface="+mn-ea"/>
          <a:cs typeface="+mn-cs"/>
        </a:defRPr>
      </a:lvl3pPr>
      <a:lvl4pPr marL="1617663" indent="-287338" algn="l" rtl="0" eaLnBrk="0" fontAlgn="base" hangingPunct="0">
        <a:spcBef>
          <a:spcPct val="20000"/>
        </a:spcBef>
        <a:spcAft>
          <a:spcPct val="0"/>
        </a:spcAft>
        <a:buChar char="–"/>
        <a:defRPr kumimoji="1" sz="1600">
          <a:solidFill>
            <a:schemeClr val="tx1"/>
          </a:solidFill>
          <a:latin typeface="+mn-lt"/>
          <a:ea typeface="+mn-ea"/>
          <a:cs typeface="+mn-cs"/>
        </a:defRPr>
      </a:lvl4pPr>
      <a:lvl5pPr marL="2000250" indent="-190500" algn="l" rtl="0" eaLnBrk="0" fontAlgn="base" hangingPunct="0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  <a:cs typeface="+mn-cs"/>
        </a:defRPr>
      </a:lvl5pPr>
      <a:lvl6pPr marL="2457450" indent="-190500" algn="l" rtl="0" fontAlgn="base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  <a:cs typeface="+mn-cs"/>
        </a:defRPr>
      </a:lvl6pPr>
      <a:lvl7pPr marL="2914650" indent="-190500" algn="l" rtl="0" fontAlgn="base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  <a:cs typeface="+mn-cs"/>
        </a:defRPr>
      </a:lvl7pPr>
      <a:lvl8pPr marL="3371850" indent="-190500" algn="l" rtl="0" fontAlgn="base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  <a:cs typeface="+mn-cs"/>
        </a:defRPr>
      </a:lvl8pPr>
      <a:lvl9pPr marL="3829050" indent="-190500" algn="l" rtl="0" fontAlgn="base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8"/>
          <p:cNvSpPr>
            <a:spLocks noGrp="1" noChangeArrowheads="1"/>
          </p:cNvSpPr>
          <p:nvPr>
            <p:ph type="ctrTitle" idx="4294967295"/>
          </p:nvPr>
        </p:nvSpPr>
        <p:spPr>
          <a:xfrm>
            <a:off x="484272" y="2636912"/>
            <a:ext cx="8208912" cy="1872208"/>
          </a:xfrm>
          <a:noFill/>
        </p:spPr>
        <p:txBody>
          <a:bodyPr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</a:pPr>
            <a:r>
              <a:rPr lang="en-US" altLang="zh-TW" sz="1700" dirty="0" smtClean="0"/>
              <a:t>Environment and Climate Change Canada’s Presentation to the Nunavut Water Board Concerning the TMAC Resources Inc. Hope Bay Phase 2 Project Type A Water Licence Amendment &amp; Application Technical Review</a:t>
            </a:r>
            <a:br>
              <a:rPr lang="en-US" altLang="zh-TW" sz="1700" dirty="0" smtClean="0"/>
            </a:br>
            <a:r>
              <a:rPr lang="en-US" altLang="zh-TW" sz="1700" dirty="0" smtClean="0"/>
              <a:t/>
            </a:r>
            <a:br>
              <a:rPr lang="en-US" altLang="zh-TW" sz="1700" dirty="0" smtClean="0"/>
            </a:br>
            <a:r>
              <a:rPr lang="iu-Latn-CA" altLang="zh-TW" sz="1700" dirty="0">
                <a:latin typeface="Euphemia" panose="020B0503040102020104" pitchFamily="34" charset="0"/>
              </a:rPr>
              <a:t>ᐊᕙᑎᓕᕆᔨ</a:t>
            </a:r>
            <a:r>
              <a:rPr lang="iu-Cans-CA" altLang="zh-TW" sz="1700" dirty="0">
                <a:latin typeface="Euphemia" panose="020B0503040102020104" pitchFamily="34" charset="0"/>
              </a:rPr>
              <a:t>ᕐ</a:t>
            </a:r>
            <a:r>
              <a:rPr lang="iu-Latn-CA" altLang="zh-TW" sz="1700" dirty="0">
                <a:latin typeface="Euphemia" panose="020B0503040102020104" pitchFamily="34" charset="0"/>
              </a:rPr>
              <a:t>ᔪ</a:t>
            </a:r>
            <a:r>
              <a:rPr lang="iu-Cans-CA" altLang="zh-TW" sz="1700" dirty="0">
                <a:latin typeface="Euphemia" panose="020B0503040102020104" pitchFamily="34" charset="0"/>
              </a:rPr>
              <a:t>ᐊ</a:t>
            </a:r>
            <a:r>
              <a:rPr lang="iu-Latn-CA" altLang="zh-TW" sz="1700" dirty="0">
                <a:latin typeface="Euphemia" panose="020B0503040102020104" pitchFamily="34" charset="0"/>
              </a:rPr>
              <a:t>ᒃ</a:t>
            </a:r>
            <a:r>
              <a:rPr lang="iu-Cans-CA" altLang="zh-TW" sz="1700" dirty="0">
                <a:latin typeface="Euphemia" panose="020B0503040102020104" pitchFamily="34" charset="0"/>
              </a:rPr>
              <a:t>ᑯ</a:t>
            </a:r>
            <a:r>
              <a:rPr lang="iu-Latn-CA" altLang="zh-TW" sz="1700" dirty="0">
                <a:latin typeface="Euphemia" panose="020B0503040102020104" pitchFamily="34" charset="0"/>
              </a:rPr>
              <a:t>ᑦ </a:t>
            </a:r>
            <a:r>
              <a:rPr lang="iu-Cans-CA" altLang="zh-TW" sz="1700" dirty="0">
                <a:latin typeface="Euphemia" panose="020B0503040102020104" pitchFamily="34" charset="0"/>
              </a:rPr>
              <a:t>ᓯ</a:t>
            </a:r>
            <a:r>
              <a:rPr lang="iu-Latn-CA" altLang="zh-TW" sz="1700" dirty="0">
                <a:latin typeface="Euphemia" panose="020B0503040102020104" pitchFamily="34" charset="0"/>
              </a:rPr>
              <a:t>ᓚ</a:t>
            </a:r>
            <a:r>
              <a:rPr lang="iu-Cans-CA" altLang="zh-TW" sz="1700" dirty="0">
                <a:latin typeface="Euphemia" panose="020B0503040102020104" pitchFamily="34" charset="0"/>
              </a:rPr>
              <a:t>ᐅᑉᓗ</a:t>
            </a:r>
            <a:r>
              <a:rPr lang="iu-Latn-CA" altLang="zh-TW" sz="1700" dirty="0">
                <a:latin typeface="Euphemia" panose="020B0503040102020104" pitchFamily="34" charset="0"/>
              </a:rPr>
              <a:t> </a:t>
            </a:r>
            <a:r>
              <a:rPr lang="iu-Cans-CA" altLang="zh-TW" sz="1700" dirty="0">
                <a:latin typeface="Euphemia" panose="020B0503040102020104" pitchFamily="34" charset="0"/>
              </a:rPr>
              <a:t>ᐊ</a:t>
            </a:r>
            <a:r>
              <a:rPr lang="iu-Latn-CA" altLang="zh-TW" sz="1700" dirty="0">
                <a:latin typeface="Euphemia" panose="020B0503040102020104" pitchFamily="34" charset="0"/>
              </a:rPr>
              <a:t>ᓯ</a:t>
            </a:r>
            <a:r>
              <a:rPr lang="iu-Cans-CA" altLang="zh-TW" sz="1700" dirty="0">
                <a:latin typeface="Euphemia" panose="020B0503040102020104" pitchFamily="34" charset="0"/>
              </a:rPr>
              <a:t>ᔾ</a:t>
            </a:r>
            <a:r>
              <a:rPr lang="iu-Latn-CA" altLang="zh-TW" sz="1700" dirty="0">
                <a:latin typeface="Euphemia" panose="020B0503040102020104" pitchFamily="34" charset="0"/>
              </a:rPr>
              <a:t>ᔨ</a:t>
            </a:r>
            <a:r>
              <a:rPr lang="iu-Cans-CA" altLang="zh-TW" sz="1700" dirty="0">
                <a:latin typeface="Euphemia" panose="020B0503040102020104" pitchFamily="34" charset="0"/>
              </a:rPr>
              <a:t>ᖅ</a:t>
            </a:r>
            <a:r>
              <a:rPr lang="iu-Latn-CA" altLang="zh-TW" sz="1700" dirty="0">
                <a:latin typeface="Euphemia" panose="020B0503040102020104" pitchFamily="34" charset="0"/>
              </a:rPr>
              <a:t>ᐸ</a:t>
            </a:r>
            <a:r>
              <a:rPr lang="iu-Cans-CA" altLang="zh-TW" sz="1700" dirty="0">
                <a:latin typeface="Euphemia" panose="020B0503040102020104" pitchFamily="34" charset="0"/>
              </a:rPr>
              <a:t>ᓪ</a:t>
            </a:r>
            <a:r>
              <a:rPr lang="iu-Latn-CA" altLang="zh-TW" sz="1700" dirty="0">
                <a:latin typeface="Euphemia" panose="020B0503040102020104" pitchFamily="34" charset="0"/>
              </a:rPr>
              <a:t>ᓕ</a:t>
            </a:r>
            <a:r>
              <a:rPr lang="iu-Cans-CA" altLang="zh-TW" sz="1700" dirty="0">
                <a:latin typeface="Euphemia" panose="020B0503040102020104" pitchFamily="34" charset="0"/>
              </a:rPr>
              <a:t>ᐊ</a:t>
            </a:r>
            <a:r>
              <a:rPr lang="iu-Latn-CA" altLang="zh-TW" sz="1700" dirty="0">
                <a:latin typeface="Euphemia" panose="020B0503040102020104" pitchFamily="34" charset="0"/>
              </a:rPr>
              <a:t>ᓂᐊᓄ</a:t>
            </a:r>
            <a:r>
              <a:rPr lang="iu-Cans-CA" altLang="zh-TW" sz="1700" dirty="0">
                <a:latin typeface="Euphemia" panose="020B0503040102020104" pitchFamily="34" charset="0"/>
              </a:rPr>
              <a:t>ᑦ</a:t>
            </a:r>
            <a:r>
              <a:rPr lang="iu-Latn-CA" altLang="zh-TW" sz="1700" dirty="0">
                <a:latin typeface="Euphemia" panose="020B0503040102020104" pitchFamily="34" charset="0"/>
              </a:rPr>
              <a:t> </a:t>
            </a:r>
            <a:r>
              <a:rPr lang="iu-Cans-CA" altLang="zh-TW" sz="1700" dirty="0">
                <a:latin typeface="Euphemia" panose="020B0503040102020104" pitchFamily="34" charset="0"/>
              </a:rPr>
              <a:t>ᑲ</a:t>
            </a:r>
            <a:r>
              <a:rPr lang="iu-Latn-CA" altLang="zh-TW" sz="1700" dirty="0">
                <a:latin typeface="Euphemia" panose="020B0503040102020104" pitchFamily="34" charset="0"/>
              </a:rPr>
              <a:t>ᓇ</a:t>
            </a:r>
            <a:r>
              <a:rPr lang="iu-Cans-CA" altLang="zh-TW" sz="1700" dirty="0">
                <a:latin typeface="Euphemia" panose="020B0503040102020104" pitchFamily="34" charset="0"/>
              </a:rPr>
              <a:t>ᑕ</a:t>
            </a:r>
            <a:r>
              <a:rPr lang="iu-Latn-CA" altLang="zh-TW" sz="1700" dirty="0">
                <a:latin typeface="Euphemia" panose="020B0503040102020104" pitchFamily="34" charset="0"/>
              </a:rPr>
              <a:t>ᒥ </a:t>
            </a:r>
            <a:r>
              <a:rPr lang="iu-Cans-CA" altLang="zh-TW" sz="1700" dirty="0">
                <a:latin typeface="Euphemia" panose="020B0503040102020104" pitchFamily="34" charset="0"/>
              </a:rPr>
              <a:t>ᐅ</a:t>
            </a:r>
            <a:r>
              <a:rPr lang="iu-Latn-CA" altLang="zh-TW" sz="1700" dirty="0">
                <a:latin typeface="Euphemia" panose="020B0503040102020104" pitchFamily="34" charset="0"/>
              </a:rPr>
              <a:t>ᓂᑉᑳᑦ </a:t>
            </a:r>
            <a:r>
              <a:rPr lang="iu-Cans-CA" altLang="zh-TW" sz="1700" dirty="0">
                <a:latin typeface="Euphemia" panose="020B0503040102020104" pitchFamily="34" charset="0"/>
              </a:rPr>
              <a:t>ᓄ</a:t>
            </a:r>
            <a:r>
              <a:rPr lang="iu-Latn-CA" altLang="zh-TW" sz="1700" dirty="0">
                <a:latin typeface="Euphemia" panose="020B0503040102020104" pitchFamily="34" charset="0"/>
              </a:rPr>
              <a:t>ᓇᕗᒻᒥ ᐃᒪᐃᑦ ᐊᑐᖅᑕᐅ</a:t>
            </a:r>
            <a:r>
              <a:rPr lang="iu-Cans-CA" altLang="zh-TW" sz="1700" dirty="0">
                <a:latin typeface="Euphemia" panose="020B0503040102020104" pitchFamily="34" charset="0"/>
              </a:rPr>
              <a:t>ᔪ</a:t>
            </a:r>
            <a:r>
              <a:rPr lang="iu-Latn-CA" altLang="zh-TW" sz="1700" dirty="0">
                <a:latin typeface="Euphemia" panose="020B0503040102020104" pitchFamily="34" charset="0"/>
              </a:rPr>
              <a:t>ᓐ</a:t>
            </a:r>
            <a:r>
              <a:rPr lang="iu-Cans-CA" altLang="zh-TW" sz="1700" dirty="0">
                <a:latin typeface="Euphemia" panose="020B0503040102020104" pitchFamily="34" charset="0"/>
              </a:rPr>
              <a:t>ᓇ</a:t>
            </a:r>
            <a:r>
              <a:rPr lang="iu-Latn-CA" altLang="zh-TW" sz="1700" dirty="0">
                <a:latin typeface="Euphemia" panose="020B0503040102020104" pitchFamily="34" charset="0"/>
              </a:rPr>
              <a:t>ᕐ</a:t>
            </a:r>
            <a:r>
              <a:rPr lang="iu-Cans-CA" altLang="zh-TW" sz="1700" dirty="0">
                <a:latin typeface="Euphemia" panose="020B0503040102020104" pitchFamily="34" charset="0"/>
              </a:rPr>
              <a:t>ᓂ</a:t>
            </a:r>
            <a:r>
              <a:rPr lang="iu-Latn-CA" altLang="zh-TW" sz="1700" dirty="0">
                <a:latin typeface="Euphemia" panose="020B0503040102020104" pitchFamily="34" charset="0"/>
              </a:rPr>
              <a:t>ᖏ</a:t>
            </a:r>
            <a:r>
              <a:rPr lang="iu-Cans-CA" altLang="zh-TW" sz="1700" dirty="0">
                <a:latin typeface="Euphemia" panose="020B0503040102020104" pitchFamily="34" charset="0"/>
              </a:rPr>
              <a:t>ᓐ</a:t>
            </a:r>
            <a:r>
              <a:rPr lang="iu-Latn-CA" altLang="zh-TW" sz="1700" dirty="0">
                <a:latin typeface="Euphemia" panose="020B0503040102020104" pitchFamily="34" charset="0"/>
              </a:rPr>
              <a:t>ᓄ </a:t>
            </a:r>
            <a:r>
              <a:rPr lang="iu-Cans-CA" altLang="zh-TW" sz="1700" dirty="0">
                <a:latin typeface="Euphemia" panose="020B0503040102020104" pitchFamily="34" charset="0"/>
              </a:rPr>
              <a:t>ᑲ</a:t>
            </a:r>
            <a:r>
              <a:rPr lang="iu-Latn-CA" altLang="zh-TW" sz="1700" dirty="0">
                <a:latin typeface="Euphemia" panose="020B0503040102020104" pitchFamily="34" charset="0"/>
              </a:rPr>
              <a:t>ᑎ</a:t>
            </a:r>
            <a:r>
              <a:rPr lang="iu-Cans-CA" altLang="zh-TW" sz="1700" dirty="0">
                <a:latin typeface="Euphemia" panose="020B0503040102020104" pitchFamily="34" charset="0"/>
              </a:rPr>
              <a:t>ᒪ</a:t>
            </a:r>
            <a:r>
              <a:rPr lang="iu-Latn-CA" altLang="zh-TW" sz="1700" dirty="0">
                <a:latin typeface="Euphemia" panose="020B0503040102020104" pitchFamily="34" charset="0"/>
              </a:rPr>
              <a:t>ᔨ</a:t>
            </a:r>
            <a:r>
              <a:rPr lang="iu-Cans-CA" altLang="zh-TW" sz="1700" dirty="0">
                <a:latin typeface="Euphemia" panose="020B0503040102020104" pitchFamily="34" charset="0"/>
              </a:rPr>
              <a:t>ᓄ</a:t>
            </a:r>
            <a:r>
              <a:rPr lang="iu-Latn-CA" altLang="zh-TW" sz="1700" dirty="0">
                <a:latin typeface="Euphemia" panose="020B0503040102020104" pitchFamily="34" charset="0"/>
              </a:rPr>
              <a:t>ᑦ </a:t>
            </a:r>
            <a:r>
              <a:rPr lang="iu-Cans-CA" altLang="zh-TW" sz="1700" dirty="0">
                <a:latin typeface="Euphemia" panose="020B0503040102020104" pitchFamily="34" charset="0"/>
              </a:rPr>
              <a:t>ᐱ</a:t>
            </a:r>
            <a:r>
              <a:rPr lang="iu-Latn-CA" altLang="zh-TW" sz="1700" dirty="0">
                <a:latin typeface="Euphemia" panose="020B0503040102020104" pitchFamily="34" charset="0"/>
              </a:rPr>
              <a:t>ᔾ</a:t>
            </a:r>
            <a:r>
              <a:rPr lang="iu-Cans-CA" altLang="zh-TW" sz="1700" dirty="0">
                <a:latin typeface="Euphemia" panose="020B0503040102020104" pitchFamily="34" charset="0"/>
              </a:rPr>
              <a:t>ᔪ</a:t>
            </a:r>
            <a:r>
              <a:rPr lang="iu-Latn-CA" altLang="zh-TW" sz="1700" dirty="0">
                <a:latin typeface="Euphemia" panose="020B0503040102020104" pitchFamily="34" charset="0"/>
              </a:rPr>
              <a:t>ᑎ</a:t>
            </a:r>
            <a:r>
              <a:rPr lang="iu-Cans-CA" altLang="zh-TW" sz="1700" dirty="0">
                <a:latin typeface="Euphemia" panose="020B0503040102020104" pitchFamily="34" charset="0"/>
              </a:rPr>
              <a:t>ᖃ</a:t>
            </a:r>
            <a:r>
              <a:rPr lang="iu-Latn-CA" altLang="zh-TW" sz="1700" dirty="0">
                <a:latin typeface="Euphemia" panose="020B0503040102020104" pitchFamily="34" charset="0"/>
              </a:rPr>
              <a:t>ᖅ</a:t>
            </a:r>
            <a:r>
              <a:rPr lang="iu-Cans-CA" altLang="zh-TW" sz="1700" dirty="0">
                <a:latin typeface="Euphemia" panose="020B0503040102020104" pitchFamily="34" charset="0"/>
              </a:rPr>
              <a:t>ᑐ</a:t>
            </a:r>
            <a:r>
              <a:rPr lang="iu-Latn-CA" altLang="zh-TW" sz="1700" dirty="0">
                <a:latin typeface="Euphemia" panose="020B0503040102020104" pitchFamily="34" charset="0"/>
              </a:rPr>
              <a:t>ᓂ</a:t>
            </a:r>
            <a:r>
              <a:rPr lang="iu-Cans-CA" altLang="zh-TW" sz="1700" dirty="0">
                <a:latin typeface="Euphemia" panose="020B0503040102020104" pitchFamily="34" charset="0"/>
              </a:rPr>
              <a:t>ᒃ</a:t>
            </a:r>
            <a:r>
              <a:rPr lang="iu-Latn-CA" altLang="zh-TW" sz="1700" dirty="0">
                <a:latin typeface="Euphemia" panose="020B0503040102020104" pitchFamily="34" charset="0"/>
              </a:rPr>
              <a:t> </a:t>
            </a:r>
            <a:r>
              <a:rPr lang="iu-Cans-CA" altLang="zh-TW" sz="1700" dirty="0">
                <a:latin typeface="Euphemia" panose="020B0503040102020104" pitchFamily="34" charset="0"/>
              </a:rPr>
              <a:t>ᑎ</a:t>
            </a:r>
            <a:r>
              <a:rPr lang="iu-Latn-CA" altLang="zh-TW" sz="1700" dirty="0">
                <a:latin typeface="Euphemia" panose="020B0503040102020104" pitchFamily="34" charset="0"/>
              </a:rPr>
              <a:t>ᒫ</a:t>
            </a:r>
            <a:r>
              <a:rPr lang="iu-Cans-CA" altLang="zh-TW" sz="1700" dirty="0">
                <a:latin typeface="Euphemia" panose="020B0503040102020104" pitchFamily="34" charset="0"/>
              </a:rPr>
              <a:t>ᒃ</a:t>
            </a:r>
            <a:r>
              <a:rPr lang="iu-Latn-CA" altLang="zh-TW" sz="1700" dirty="0">
                <a:latin typeface="Euphemia" panose="020B0503040102020104" pitchFamily="34" charset="0"/>
              </a:rPr>
              <a:t>ᑯ</a:t>
            </a:r>
            <a:r>
              <a:rPr lang="iu-Cans-CA" altLang="zh-TW" sz="1700" dirty="0">
                <a:latin typeface="Euphemia" panose="020B0503040102020104" pitchFamily="34" charset="0"/>
              </a:rPr>
              <a:t>ᑦ</a:t>
            </a:r>
            <a:r>
              <a:rPr lang="iu-Latn-CA" altLang="zh-TW" sz="1700" dirty="0">
                <a:latin typeface="Euphemia" panose="020B0503040102020104" pitchFamily="34" charset="0"/>
              </a:rPr>
              <a:t> TMAC Resources Inc-</a:t>
            </a:r>
            <a:r>
              <a:rPr lang="iu-Cans-CA" altLang="zh-TW" sz="1700" dirty="0">
                <a:latin typeface="Euphemia" panose="020B0503040102020104" pitchFamily="34" charset="0"/>
              </a:rPr>
              <a:t>ᑯ</a:t>
            </a:r>
            <a:r>
              <a:rPr lang="iu-Latn-CA" altLang="zh-TW" sz="1700" dirty="0">
                <a:latin typeface="Euphemia" panose="020B0503040102020104" pitchFamily="34" charset="0"/>
              </a:rPr>
              <a:t>ᑦ </a:t>
            </a:r>
            <a:r>
              <a:rPr lang="iu-Cans-CA" altLang="zh-TW" sz="1700" dirty="0">
                <a:latin typeface="Euphemia" panose="020B0503040102020104" pitchFamily="34" charset="0"/>
              </a:rPr>
              <a:t>ᐅ</a:t>
            </a:r>
            <a:r>
              <a:rPr lang="iu-Latn-CA" altLang="zh-TW" sz="1700" dirty="0">
                <a:latin typeface="Euphemia" panose="020B0503040102020104" pitchFamily="34" charset="0"/>
              </a:rPr>
              <a:t>ᔭ</a:t>
            </a:r>
            <a:r>
              <a:rPr lang="iu-Cans-CA" altLang="zh-TW" sz="1700" dirty="0">
                <a:latin typeface="Euphemia" panose="020B0503040102020104" pitchFamily="34" charset="0"/>
              </a:rPr>
              <a:t>ᕋ</a:t>
            </a:r>
            <a:r>
              <a:rPr lang="iu-Latn-CA" altLang="zh-TW" sz="1700" dirty="0">
                <a:latin typeface="Euphemia" panose="020B0503040102020104" pitchFamily="34" charset="0"/>
              </a:rPr>
              <a:t>ᖕ</a:t>
            </a:r>
            <a:r>
              <a:rPr lang="iu-Cans-CA" altLang="zh-TW" sz="1700" dirty="0">
                <a:latin typeface="Euphemia" panose="020B0503040102020104" pitchFamily="34" charset="0"/>
              </a:rPr>
              <a:t>ᓂ</a:t>
            </a:r>
            <a:r>
              <a:rPr lang="iu-Latn-CA" altLang="zh-TW" sz="1700" dirty="0">
                <a:latin typeface="Euphemia" panose="020B0503040102020104" pitchFamily="34" charset="0"/>
              </a:rPr>
              <a:t>ᐊ</a:t>
            </a:r>
            <a:r>
              <a:rPr lang="iu-Cans-CA" altLang="zh-TW" sz="1700" dirty="0">
                <a:latin typeface="Euphemia" panose="020B0503040102020104" pitchFamily="34" charset="0"/>
              </a:rPr>
              <a:t>ᖅ</a:t>
            </a:r>
            <a:r>
              <a:rPr lang="iu-Latn-CA" altLang="zh-TW" sz="1700" dirty="0">
                <a:latin typeface="Euphemia" panose="020B0503040102020104" pitchFamily="34" charset="0"/>
              </a:rPr>
              <a:t>ᑏ</a:t>
            </a:r>
            <a:r>
              <a:rPr lang="iu-Cans-CA" altLang="zh-TW" sz="1700" dirty="0">
                <a:latin typeface="Euphemia" panose="020B0503040102020104" pitchFamily="34" charset="0"/>
              </a:rPr>
              <a:t>ᑦ</a:t>
            </a:r>
            <a:r>
              <a:rPr lang="iu-Latn-CA" altLang="zh-TW" sz="1700" dirty="0">
                <a:latin typeface="Euphemia" panose="020B0503040102020104" pitchFamily="34" charset="0"/>
              </a:rPr>
              <a:t> </a:t>
            </a:r>
            <a:r>
              <a:rPr lang="iu-Cans-CA" altLang="zh-TW" sz="1700" dirty="0">
                <a:latin typeface="Euphemia" panose="020B0503040102020104" pitchFamily="34" charset="0"/>
              </a:rPr>
              <a:t>ᑲ</a:t>
            </a:r>
            <a:r>
              <a:rPr lang="iu-Latn-CA" altLang="zh-TW" sz="1700" dirty="0">
                <a:latin typeface="Euphemia" panose="020B0503040102020104" pitchFamily="34" charset="0"/>
              </a:rPr>
              <a:t>ᒻ</a:t>
            </a:r>
            <a:r>
              <a:rPr lang="iu-Cans-CA" altLang="zh-TW" sz="1700" dirty="0">
                <a:latin typeface="Euphemia" panose="020B0503040102020104" pitchFamily="34" charset="0"/>
              </a:rPr>
              <a:t>ᐸ</a:t>
            </a:r>
            <a:r>
              <a:rPr lang="iu-Latn-CA" altLang="zh-TW" sz="1700" dirty="0">
                <a:latin typeface="Euphemia" panose="020B0503040102020104" pitchFamily="34" charset="0"/>
              </a:rPr>
              <a:t>ᓂ</a:t>
            </a:r>
            <a:r>
              <a:rPr lang="iu-Cans-CA" altLang="zh-TW" sz="1700" dirty="0">
                <a:latin typeface="Euphemia" panose="020B0503040102020104" pitchFamily="34" charset="0"/>
              </a:rPr>
              <a:t>ᖓ</a:t>
            </a:r>
            <a:r>
              <a:rPr lang="iu-Latn-CA" altLang="zh-TW" sz="1700" dirty="0">
                <a:latin typeface="Euphemia" panose="020B0503040102020104" pitchFamily="34" charset="0"/>
              </a:rPr>
              <a:t>ᑕ</a:t>
            </a:r>
            <a:r>
              <a:rPr lang="iu-Cans-CA" altLang="zh-TW" sz="1700" dirty="0">
                <a:latin typeface="Euphemia" panose="020B0503040102020104" pitchFamily="34" charset="0"/>
              </a:rPr>
              <a:t>ᓂ</a:t>
            </a:r>
            <a:r>
              <a:rPr lang="iu-Latn-CA" altLang="zh-TW" sz="1700" dirty="0">
                <a:latin typeface="Euphemia" panose="020B0503040102020104" pitchFamily="34" charset="0"/>
              </a:rPr>
              <a:t>ᒃ, </a:t>
            </a:r>
            <a:r>
              <a:rPr lang="iu-Cans-CA" altLang="zh-TW" sz="1700" dirty="0">
                <a:latin typeface="Euphemia" panose="020B0503040102020104" pitchFamily="34" charset="0"/>
              </a:rPr>
              <a:t>ᕼ</a:t>
            </a:r>
            <a:r>
              <a:rPr lang="iu-Latn-CA" altLang="zh-TW" sz="1700" dirty="0">
                <a:latin typeface="Euphemia" panose="020B0503040102020104" pitchFamily="34" charset="0"/>
              </a:rPr>
              <a:t>ᐆ</a:t>
            </a:r>
            <a:r>
              <a:rPr lang="iu-Cans-CA" altLang="zh-TW" sz="1700" dirty="0">
                <a:latin typeface="Euphemia" panose="020B0503040102020104" pitchFamily="34" charset="0"/>
              </a:rPr>
              <a:t>ᑉ</a:t>
            </a:r>
            <a:r>
              <a:rPr lang="iu-Latn-CA" altLang="zh-TW" sz="1700" dirty="0">
                <a:latin typeface="Euphemia" panose="020B0503040102020104" pitchFamily="34" charset="0"/>
              </a:rPr>
              <a:t> B</a:t>
            </a:r>
            <a:r>
              <a:rPr lang="iu-Cans-CA" altLang="zh-TW" sz="1700" dirty="0">
                <a:latin typeface="Euphemia" panose="020B0503040102020104" pitchFamily="34" charset="0"/>
              </a:rPr>
              <a:t>ᐄ</a:t>
            </a:r>
            <a:r>
              <a:rPr lang="iu-Latn-CA" altLang="zh-TW" sz="1700" dirty="0">
                <a:latin typeface="Euphemia" panose="020B0503040102020104" pitchFamily="34" charset="0"/>
              </a:rPr>
              <a:t>ᒥ </a:t>
            </a:r>
            <a:r>
              <a:rPr lang="iu-Cans-CA" altLang="zh-TW" sz="1700" dirty="0">
                <a:latin typeface="Euphemia" panose="020B0503040102020104" pitchFamily="34" charset="0"/>
              </a:rPr>
              <a:t>ᑕ</a:t>
            </a:r>
            <a:r>
              <a:rPr lang="iu-Latn-CA" altLang="zh-TW" sz="1700" dirty="0">
                <a:latin typeface="Euphemia" panose="020B0503040102020104" pitchFamily="34" charset="0"/>
              </a:rPr>
              <a:t>ᓯ</a:t>
            </a:r>
            <a:r>
              <a:rPr lang="iu-Cans-CA" altLang="zh-TW" sz="1700" dirty="0">
                <a:latin typeface="Euphemia" panose="020B0503040102020104" pitchFamily="34" charset="0"/>
              </a:rPr>
              <a:t>ᐅ</a:t>
            </a:r>
            <a:r>
              <a:rPr lang="iu-Latn-CA" altLang="zh-TW" sz="1700" dirty="0">
                <a:latin typeface="Euphemia" panose="020B0503040102020104" pitchFamily="34" charset="0"/>
              </a:rPr>
              <a:t>ᔭ</a:t>
            </a:r>
            <a:r>
              <a:rPr lang="iu-Cans-CA" altLang="zh-TW" sz="1700" dirty="0">
                <a:latin typeface="Euphemia" panose="020B0503040102020104" pitchFamily="34" charset="0"/>
              </a:rPr>
              <a:t>ᕐ</a:t>
            </a:r>
            <a:r>
              <a:rPr lang="iu-Latn-CA" altLang="zh-TW" sz="1700" dirty="0">
                <a:latin typeface="Euphemia" panose="020B0503040102020104" pitchFamily="34" charset="0"/>
              </a:rPr>
              <a:t>ᔪ</a:t>
            </a:r>
            <a:r>
              <a:rPr lang="iu-Cans-CA" altLang="zh-TW" sz="1700" dirty="0">
                <a:latin typeface="Euphemia" panose="020B0503040102020104" pitchFamily="34" charset="0"/>
              </a:rPr>
              <a:t>ᐊ</a:t>
            </a:r>
            <a:r>
              <a:rPr lang="iu-Latn-CA" altLang="zh-TW" sz="1700" dirty="0">
                <a:latin typeface="Euphemia" panose="020B0503040102020104" pitchFamily="34" charset="0"/>
              </a:rPr>
              <a:t>ᕐ</a:t>
            </a:r>
            <a:r>
              <a:rPr lang="iu-Cans-CA" altLang="zh-TW" sz="1700" dirty="0">
                <a:latin typeface="Euphemia" panose="020B0503040102020104" pitchFamily="34" charset="0"/>
              </a:rPr>
              <a:t>ᒥ</a:t>
            </a:r>
            <a:r>
              <a:rPr lang="en-CA" altLang="zh-TW" sz="1700" dirty="0">
                <a:latin typeface="Euphemia" panose="020B0503040102020104" pitchFamily="34" charset="0"/>
              </a:rPr>
              <a:t> </a:t>
            </a:r>
            <a:r>
              <a:rPr lang="iu-Latn-CA" altLang="zh-TW" sz="1700" dirty="0">
                <a:latin typeface="Euphemia" panose="020B0503040102020104" pitchFamily="34" charset="0"/>
              </a:rPr>
              <a:t>ᑐᒡᓕᕆᔭᐅᓕᖅᑐᓂᒃ ᐱᓕᕆᐊᒃᓴᐃ</a:t>
            </a:r>
            <a:r>
              <a:rPr lang="iu-Cans-CA" altLang="zh-TW" sz="1700" dirty="0">
                <a:latin typeface="Euphemia" panose="020B0503040102020104" pitchFamily="34" charset="0"/>
              </a:rPr>
              <a:t>ᐅ</a:t>
            </a:r>
            <a:r>
              <a:rPr lang="iu-Latn-CA" altLang="zh-TW" sz="1700" dirty="0">
                <a:latin typeface="Euphemia" panose="020B0503040102020104" pitchFamily="34" charset="0"/>
              </a:rPr>
              <a:t>ᓂ</a:t>
            </a:r>
            <a:r>
              <a:rPr lang="iu-Cans-CA" altLang="zh-TW" sz="1700" dirty="0">
                <a:latin typeface="Euphemia" panose="020B0503040102020104" pitchFamily="34" charset="0"/>
              </a:rPr>
              <a:t>ᖏ</a:t>
            </a:r>
            <a:r>
              <a:rPr lang="iu-Latn-CA" altLang="zh-TW" sz="1700" dirty="0">
                <a:latin typeface="Euphemia" panose="020B0503040102020104" pitchFamily="34" charset="0"/>
              </a:rPr>
              <a:t>ᓐ</a:t>
            </a:r>
            <a:r>
              <a:rPr lang="iu-Cans-CA" altLang="zh-TW" sz="1700" dirty="0">
                <a:latin typeface="Euphemia" panose="020B0503040102020104" pitchFamily="34" charset="0"/>
              </a:rPr>
              <a:t>ᓂ</a:t>
            </a:r>
            <a:r>
              <a:rPr lang="iu-Latn-CA" altLang="zh-TW" sz="1700" dirty="0">
                <a:latin typeface="Euphemia" panose="020B0503040102020104" pitchFamily="34" charset="0"/>
              </a:rPr>
              <a:t>, ᓇᓗᓇᐃᒃᑯᑦᑎᖅᑕᐅᓯᒪᔪᓂᒃ A-ᒥᒃ ᐃᒪᕐᓂᒃ ᐊᑐᕈᓐᓇ</a:t>
            </a:r>
            <a:r>
              <a:rPr lang="iu-Cans-CA" altLang="zh-TW" sz="1700" dirty="0">
                <a:latin typeface="Euphemia" panose="020B0503040102020104" pitchFamily="34" charset="0"/>
              </a:rPr>
              <a:t>ᐅ</a:t>
            </a:r>
            <a:r>
              <a:rPr lang="iu-Latn-CA" altLang="zh-TW" sz="1700" dirty="0">
                <a:latin typeface="Euphemia" panose="020B0503040102020104" pitchFamily="34" charset="0"/>
              </a:rPr>
              <a:t>ᑎ</a:t>
            </a:r>
            <a:r>
              <a:rPr lang="iu-Cans-CA" altLang="zh-TW" sz="1700" dirty="0">
                <a:latin typeface="Euphemia" panose="020B0503040102020104" pitchFamily="34" charset="0"/>
              </a:rPr>
              <a:t>ᖏ</a:t>
            </a:r>
            <a:r>
              <a:rPr lang="iu-Latn-CA" altLang="zh-TW" sz="1700" dirty="0">
                <a:latin typeface="Euphemia" panose="020B0503040102020104" pitchFamily="34" charset="0"/>
              </a:rPr>
              <a:t>ᓐ</a:t>
            </a:r>
            <a:r>
              <a:rPr lang="iu-Cans-CA" altLang="zh-TW" sz="1700" dirty="0">
                <a:latin typeface="Euphemia" panose="020B0503040102020104" pitchFamily="34" charset="0"/>
              </a:rPr>
              <a:t>ᓂ</a:t>
            </a:r>
            <a:r>
              <a:rPr lang="iu-Latn-CA" altLang="zh-TW" sz="1700" dirty="0">
                <a:latin typeface="Euphemia" panose="020B0503040102020104" pitchFamily="34" charset="0"/>
              </a:rPr>
              <a:t>ᒃ ᐋᕿᒋᐊᕈᑎᖏ</a:t>
            </a:r>
            <a:r>
              <a:rPr lang="iu-Cans-CA" altLang="zh-TW" sz="1700" dirty="0">
                <a:latin typeface="Euphemia" panose="020B0503040102020104" pitchFamily="34" charset="0"/>
              </a:rPr>
              <a:t>ᒃ</a:t>
            </a:r>
            <a:r>
              <a:rPr lang="iu-Latn-CA" altLang="zh-TW" sz="1700" dirty="0">
                <a:latin typeface="Euphemia" panose="020B0503040102020104" pitchFamily="34" charset="0"/>
              </a:rPr>
              <a:t>ᓴ</a:t>
            </a:r>
            <a:r>
              <a:rPr lang="iu-Cans-CA" altLang="zh-TW" sz="1700" dirty="0">
                <a:latin typeface="Euphemia" panose="020B0503040102020104" pitchFamily="34" charset="0"/>
              </a:rPr>
              <a:t>ᖏ</a:t>
            </a:r>
            <a:r>
              <a:rPr lang="iu-Latn-CA" altLang="zh-TW" sz="1700" dirty="0">
                <a:latin typeface="Euphemia" panose="020B0503040102020104" pitchFamily="34" charset="0"/>
              </a:rPr>
              <a:t>ᓐ</a:t>
            </a:r>
            <a:r>
              <a:rPr lang="iu-Cans-CA" altLang="zh-TW" sz="1700" dirty="0">
                <a:latin typeface="Euphemia" panose="020B0503040102020104" pitchFamily="34" charset="0"/>
              </a:rPr>
              <a:t>ᓂ</a:t>
            </a:r>
            <a:r>
              <a:rPr lang="iu-Latn-CA" altLang="zh-TW" sz="1700" dirty="0">
                <a:latin typeface="Euphemia" panose="020B0503040102020104" pitchFamily="34" charset="0"/>
              </a:rPr>
              <a:t>ᒃ ᐊᒻᒪᓗ ᐆᒃᑐᕈᑎᖏᑦ ᐱᓕᕆᐊᖏᓐᓂᒃ ᕿᒥᕐᕈᐊᖅᑕᐅᖁᔨᓂᖅ</a:t>
            </a:r>
            <a:r>
              <a:rPr lang="en-US" altLang="zh-TW" sz="1700" dirty="0"/>
              <a:t/>
            </a:r>
            <a:br>
              <a:rPr lang="en-US" altLang="zh-TW" sz="1700" dirty="0"/>
            </a:br>
            <a:r>
              <a:rPr lang="en-US" altLang="zh-TW" sz="1700" dirty="0" smtClean="0"/>
              <a:t/>
            </a:r>
            <a:br>
              <a:rPr lang="en-US" altLang="zh-TW" sz="1700" dirty="0" smtClean="0"/>
            </a:br>
            <a:endParaRPr lang="fr-CA" altLang="en-US" sz="1700" dirty="0" smtClean="0"/>
          </a:p>
        </p:txBody>
      </p:sp>
      <p:sp>
        <p:nvSpPr>
          <p:cNvPr id="3075" name="Rectangle 10"/>
          <p:cNvSpPr>
            <a:spLocks noGrp="1" noChangeArrowheads="1"/>
          </p:cNvSpPr>
          <p:nvPr>
            <p:ph type="subTitle" idx="4294967295"/>
          </p:nvPr>
        </p:nvSpPr>
        <p:spPr>
          <a:xfrm>
            <a:off x="452644" y="4653136"/>
            <a:ext cx="4824535" cy="1729061"/>
          </a:xfrm>
          <a:noFill/>
        </p:spPr>
        <p:txBody>
          <a:bodyPr/>
          <a:lstStyle/>
          <a:p>
            <a:pPr marL="0" lvl="0" indent="0" eaLnBrk="1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en-CA" altLang="zh-TW" sz="1500" b="1" dirty="0" smtClean="0"/>
              <a:t>2AM-BOS---- &amp; 2AM-DOH1323</a:t>
            </a:r>
            <a:endParaRPr lang="en-CA" altLang="zh-TW" sz="1500" b="1" dirty="0"/>
          </a:p>
          <a:p>
            <a:pPr marL="0" lvl="0" indent="0" eaLnBrk="1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1500" b="1" dirty="0">
                <a:solidFill>
                  <a:srgbClr val="000000"/>
                </a:solidFill>
              </a:rPr>
              <a:t>Nunavut </a:t>
            </a:r>
            <a:r>
              <a:rPr lang="en-US" altLang="zh-TW" sz="1500" b="1" dirty="0" smtClean="0">
                <a:solidFill>
                  <a:srgbClr val="000000"/>
                </a:solidFill>
              </a:rPr>
              <a:t>Water Board Community Session</a:t>
            </a:r>
            <a:endParaRPr lang="en-US" altLang="zh-TW" sz="1500" b="1" dirty="0">
              <a:solidFill>
                <a:srgbClr val="000000"/>
              </a:solidFill>
            </a:endParaRPr>
          </a:p>
          <a:p>
            <a:pPr marL="0" lvl="0" indent="0" eaLnBrk="1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1500" b="1" dirty="0" smtClean="0">
                <a:solidFill>
                  <a:srgbClr val="000000"/>
                </a:solidFill>
              </a:rPr>
              <a:t>Cambridge </a:t>
            </a:r>
            <a:r>
              <a:rPr lang="en-US" altLang="zh-TW" sz="1500" b="1" dirty="0">
                <a:solidFill>
                  <a:srgbClr val="000000"/>
                </a:solidFill>
              </a:rPr>
              <a:t>Bay, </a:t>
            </a:r>
            <a:r>
              <a:rPr lang="en-US" altLang="zh-TW" sz="1500" b="1" dirty="0" smtClean="0">
                <a:solidFill>
                  <a:srgbClr val="000000"/>
                </a:solidFill>
              </a:rPr>
              <a:t>NU</a:t>
            </a:r>
            <a:r>
              <a:rPr lang="fr-CA" altLang="zh-TW" sz="1500" b="1" dirty="0" smtClean="0">
                <a:solidFill>
                  <a:srgbClr val="000000"/>
                </a:solidFill>
              </a:rPr>
              <a:t>, </a:t>
            </a:r>
            <a:r>
              <a:rPr lang="en-US" altLang="zh-TW" sz="1500" b="1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May 14, 2018</a:t>
            </a:r>
            <a:endParaRPr lang="en-US" altLang="zh-TW" sz="1500" b="1" dirty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  <a:p>
            <a:pPr marL="0" lvl="0" indent="0" eaLnBrk="1" hangingPunct="1">
              <a:spcBef>
                <a:spcPts val="0"/>
              </a:spcBef>
              <a:spcAft>
                <a:spcPts val="0"/>
              </a:spcAft>
              <a:buNone/>
            </a:pPr>
            <a:endParaRPr lang="en-CA" altLang="zh-TW" sz="1500" b="1" dirty="0" smtClean="0">
              <a:solidFill>
                <a:srgbClr val="000000"/>
              </a:solidFill>
            </a:endParaRPr>
          </a:p>
          <a:p>
            <a:pPr marL="0" lvl="0" indent="0" eaLnBrk="1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en-CA" altLang="zh-TW" sz="1500" b="1" dirty="0">
                <a:solidFill>
                  <a:srgbClr val="000000"/>
                </a:solidFill>
                <a:latin typeface="Euphemia" panose="020B0503040102020104" pitchFamily="34" charset="0"/>
              </a:rPr>
              <a:t>2AM-BOS </a:t>
            </a:r>
            <a:r>
              <a:rPr lang="iu-Cans-CA" altLang="zh-TW" sz="1500" b="1" dirty="0">
                <a:solidFill>
                  <a:srgbClr val="000000"/>
                </a:solidFill>
                <a:latin typeface="Euphemia" panose="020B0503040102020104" pitchFamily="34" charset="0"/>
              </a:rPr>
              <a:t>ᐊ</a:t>
            </a:r>
            <a:r>
              <a:rPr lang="iu-Latn-CA" altLang="zh-TW" sz="1500" b="1" dirty="0">
                <a:solidFill>
                  <a:srgbClr val="000000"/>
                </a:solidFill>
                <a:latin typeface="Euphemia" panose="020B0503040102020104" pitchFamily="34" charset="0"/>
              </a:rPr>
              <a:t>ᒻ</a:t>
            </a:r>
            <a:r>
              <a:rPr lang="iu-Cans-CA" altLang="zh-TW" sz="1500" b="1" dirty="0">
                <a:solidFill>
                  <a:srgbClr val="000000"/>
                </a:solidFill>
                <a:latin typeface="Euphemia" panose="020B0503040102020104" pitchFamily="34" charset="0"/>
              </a:rPr>
              <a:t>ᒪ</a:t>
            </a:r>
            <a:r>
              <a:rPr lang="iu-Latn-CA" altLang="zh-TW" sz="1500" b="1" dirty="0">
                <a:solidFill>
                  <a:srgbClr val="000000"/>
                </a:solidFill>
                <a:latin typeface="Euphemia" panose="020B0503040102020104" pitchFamily="34" charset="0"/>
              </a:rPr>
              <a:t>ᓗ </a:t>
            </a:r>
            <a:r>
              <a:rPr lang="en-CA" altLang="zh-TW" sz="1500" b="1" dirty="0">
                <a:latin typeface="Euphemia" panose="020B0503040102020104" pitchFamily="34" charset="0"/>
              </a:rPr>
              <a:t>2AM-DOH1323</a:t>
            </a:r>
          </a:p>
          <a:p>
            <a:pPr marL="0" lvl="0" indent="0" eaLnBrk="1" hangingPunct="1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iu-Latn-CA" altLang="zh-TW" sz="1500" b="1" dirty="0">
                <a:solidFill>
                  <a:srgbClr val="000000"/>
                </a:solidFill>
                <a:latin typeface="Euphemia" panose="020B0503040102020104" pitchFamily="34" charset="0"/>
                <a:ea typeface="Arial Unicode MS" pitchFamily="34" charset="-128"/>
                <a:cs typeface="Arial Unicode MS" pitchFamily="34" charset="-128"/>
              </a:rPr>
              <a:t>ᓄ</a:t>
            </a:r>
            <a:r>
              <a:rPr lang="en-US" altLang="zh-TW" sz="1500" b="1" dirty="0" err="1">
                <a:solidFill>
                  <a:srgbClr val="000000"/>
                </a:solidFill>
                <a:latin typeface="Euphemia" panose="020B0503040102020104" pitchFamily="34" charset="0"/>
                <a:ea typeface="Arial Unicode MS" pitchFamily="34" charset="-128"/>
                <a:cs typeface="Arial Unicode MS" pitchFamily="34" charset="-128"/>
              </a:rPr>
              <a:t>ᓇᕗᒻᒥ</a:t>
            </a:r>
            <a:r>
              <a:rPr lang="en-US" altLang="zh-TW" sz="1500" b="1" dirty="0">
                <a:solidFill>
                  <a:srgbClr val="000000"/>
                </a:solidFill>
                <a:latin typeface="Euphemia" panose="020B0503040102020104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zh-TW" sz="1500" b="1" dirty="0" err="1">
                <a:solidFill>
                  <a:srgbClr val="000000"/>
                </a:solidFill>
                <a:latin typeface="Euphemia" panose="020B0503040102020104" pitchFamily="34" charset="0"/>
                <a:ea typeface="Arial Unicode MS" pitchFamily="34" charset="-128"/>
                <a:cs typeface="Arial Unicode MS" pitchFamily="34" charset="-128"/>
              </a:rPr>
              <a:t>ᐃᒪᐃᑦ</a:t>
            </a:r>
            <a:r>
              <a:rPr lang="en-US" altLang="zh-TW" sz="1500" b="1" dirty="0">
                <a:solidFill>
                  <a:srgbClr val="000000"/>
                </a:solidFill>
                <a:latin typeface="Euphemia" panose="020B0503040102020104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zh-TW" sz="1500" b="1" dirty="0" err="1">
                <a:solidFill>
                  <a:srgbClr val="000000"/>
                </a:solidFill>
                <a:latin typeface="Euphemia" panose="020B0503040102020104" pitchFamily="34" charset="0"/>
                <a:ea typeface="Arial Unicode MS" pitchFamily="34" charset="-128"/>
                <a:cs typeface="Arial Unicode MS" pitchFamily="34" charset="-128"/>
              </a:rPr>
              <a:t>ᐊᑐᖅᑕᐅᔪᓐᓇᕐᓂᖏᓐᓄᑦ</a:t>
            </a:r>
            <a:r>
              <a:rPr lang="en-US" altLang="zh-TW" sz="1500" b="1" dirty="0">
                <a:solidFill>
                  <a:srgbClr val="000000"/>
                </a:solidFill>
                <a:latin typeface="Euphemia" panose="020B0503040102020104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zh-TW" sz="1500" b="1" dirty="0" err="1">
                <a:solidFill>
                  <a:srgbClr val="000000"/>
                </a:solidFill>
                <a:latin typeface="Euphemia" panose="020B0503040102020104" pitchFamily="34" charset="0"/>
                <a:ea typeface="Arial Unicode MS" pitchFamily="34" charset="-128"/>
                <a:cs typeface="Arial Unicode MS" pitchFamily="34" charset="-128"/>
              </a:rPr>
              <a:t>ᑲᑎᒪᔨᑦ</a:t>
            </a:r>
            <a:r>
              <a:rPr lang="en-US" altLang="zh-TW" sz="1500" b="1" dirty="0">
                <a:solidFill>
                  <a:srgbClr val="000000"/>
                </a:solidFill>
                <a:latin typeface="Euphemia" panose="020B0503040102020104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zh-TW" sz="1500" b="1" dirty="0" err="1">
                <a:solidFill>
                  <a:srgbClr val="000000"/>
                </a:solidFill>
                <a:latin typeface="Euphemia" panose="020B0503040102020104" pitchFamily="34" charset="0"/>
                <a:ea typeface="Arial Unicode MS" pitchFamily="34" charset="-128"/>
                <a:cs typeface="Arial Unicode MS" pitchFamily="34" charset="-128"/>
              </a:rPr>
              <a:t>ᐱᓕᕆᐊᒃᓴᓂᒃ</a:t>
            </a:r>
            <a:r>
              <a:rPr lang="en-US" altLang="zh-TW" sz="1500" b="1" dirty="0">
                <a:solidFill>
                  <a:srgbClr val="000000"/>
                </a:solidFill>
                <a:latin typeface="Euphemia" panose="020B0503040102020104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zh-TW" sz="1500" b="1" dirty="0" err="1">
                <a:solidFill>
                  <a:srgbClr val="000000"/>
                </a:solidFill>
                <a:latin typeface="Euphemia" panose="020B0503040102020104" pitchFamily="34" charset="0"/>
                <a:ea typeface="Arial Unicode MS" pitchFamily="34" charset="-128"/>
                <a:cs typeface="Arial Unicode MS" pitchFamily="34" charset="-128"/>
              </a:rPr>
              <a:t>ᑲᑎᒪᔾᔪᑎᖃᕐᓂᖏᑦ</a:t>
            </a:r>
            <a:endParaRPr lang="en-US" altLang="zh-TW" sz="1500" b="1" dirty="0">
              <a:solidFill>
                <a:srgbClr val="000000"/>
              </a:solidFill>
              <a:latin typeface="Euphemia" panose="020B05030401020201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0" lvl="0" indent="0" eaLnBrk="1" hangingPunct="1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iu-Latn-CA" altLang="zh-TW" sz="1500" b="1" dirty="0">
                <a:solidFill>
                  <a:srgbClr val="000000"/>
                </a:solidFill>
                <a:latin typeface="Euphemia" panose="020B0503040102020104" pitchFamily="34" charset="0"/>
                <a:ea typeface="Arial Unicode MS" pitchFamily="34" charset="-128"/>
                <a:cs typeface="Arial Unicode MS" pitchFamily="34" charset="-128"/>
              </a:rPr>
              <a:t>ᐃ</a:t>
            </a:r>
            <a:r>
              <a:rPr lang="en-US" altLang="zh-TW" sz="1500" b="1" dirty="0" err="1">
                <a:solidFill>
                  <a:srgbClr val="000000"/>
                </a:solidFill>
                <a:latin typeface="Euphemia" panose="020B0503040102020104" pitchFamily="34" charset="0"/>
                <a:ea typeface="Arial Unicode MS" pitchFamily="34" charset="-128"/>
                <a:cs typeface="Arial Unicode MS" pitchFamily="34" charset="-128"/>
              </a:rPr>
              <a:t>ᖃᓗᒃᑑᑦᓯᐊᖅ</a:t>
            </a:r>
            <a:r>
              <a:rPr lang="en-US" altLang="zh-TW" sz="1500" b="1" dirty="0">
                <a:solidFill>
                  <a:srgbClr val="000000"/>
                </a:solidFill>
                <a:latin typeface="Euphemia" panose="020B0503040102020104" pitchFamily="34" charset="0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altLang="zh-TW" sz="1500" b="1" dirty="0" err="1" smtClean="0">
                <a:solidFill>
                  <a:srgbClr val="000000"/>
                </a:solidFill>
                <a:latin typeface="Euphemia" panose="020B0503040102020104" pitchFamily="34" charset="0"/>
                <a:ea typeface="Arial Unicode MS" pitchFamily="34" charset="-128"/>
                <a:cs typeface="Arial Unicode MS" pitchFamily="34" charset="-128"/>
              </a:rPr>
              <a:t>ᓄᓇᕗᑦ</a:t>
            </a:r>
            <a:r>
              <a:rPr lang="en-US" altLang="zh-TW" sz="1500" b="1" dirty="0" smtClean="0">
                <a:solidFill>
                  <a:srgbClr val="000000"/>
                </a:solidFill>
                <a:latin typeface="Euphemia" panose="020B0503040102020104" pitchFamily="34" charset="0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iu-Latn-CA" altLang="zh-TW" sz="1500" b="1" dirty="0" smtClean="0">
                <a:solidFill>
                  <a:srgbClr val="000000"/>
                </a:solidFill>
                <a:latin typeface="Euphemia" panose="020B0503040102020104" pitchFamily="34" charset="0"/>
                <a:ea typeface="Arial Unicode MS" pitchFamily="34" charset="-128"/>
                <a:cs typeface="Arial Unicode MS" pitchFamily="34" charset="-128"/>
              </a:rPr>
              <a:t>ᒪ</a:t>
            </a:r>
            <a:r>
              <a:rPr lang="en-US" altLang="zh-TW" sz="1500" b="1" dirty="0">
                <a:solidFill>
                  <a:srgbClr val="000000"/>
                </a:solidFill>
                <a:latin typeface="Euphemia" panose="020B0503040102020104" pitchFamily="34" charset="0"/>
                <a:ea typeface="Arial Unicode MS" pitchFamily="34" charset="-128"/>
                <a:cs typeface="Arial Unicode MS" pitchFamily="34" charset="-128"/>
              </a:rPr>
              <a:t>ᐃ 14, 2018</a:t>
            </a:r>
          </a:p>
          <a:p>
            <a:pPr marL="0" lvl="0" indent="0" eaLnBrk="1" hangingPunct="1">
              <a:spcBef>
                <a:spcPts val="0"/>
              </a:spcBef>
              <a:spcAft>
                <a:spcPts val="0"/>
              </a:spcAft>
              <a:buNone/>
            </a:pPr>
            <a:endParaRPr lang="en-CA" altLang="zh-TW" sz="1600" b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4" name="Rectangle 10"/>
          <p:cNvSpPr txBox="1">
            <a:spLocks noChangeArrowheads="1"/>
          </p:cNvSpPr>
          <p:nvPr/>
        </p:nvSpPr>
        <p:spPr bwMode="auto">
          <a:xfrm>
            <a:off x="6191672" y="4653136"/>
            <a:ext cx="2952328" cy="1406006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87338" indent="-2873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20000"/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65175" indent="-2873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601B"/>
              </a:buClr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982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A200"/>
              </a:buClr>
              <a:buFont typeface="Arial" charset="0"/>
              <a:buChar char="▪"/>
              <a:defRPr kumimoji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17663" indent="-287338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00250" indent="-1905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57450" indent="-1905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14650" indent="-1905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71850" indent="-1905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29050" indent="-1905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CA" altLang="zh-TW" sz="1500" b="1" kern="0" dirty="0" smtClean="0">
                <a:solidFill>
                  <a:srgbClr val="000000"/>
                </a:solidFill>
              </a:rPr>
              <a:t>Gabriel Bernard-Lacaille</a:t>
            </a:r>
          </a:p>
          <a:p>
            <a:pPr marL="0" indent="0" eaLnBrk="1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CA" altLang="zh-TW" sz="1500" kern="0" dirty="0" smtClean="0">
                <a:solidFill>
                  <a:srgbClr val="000000"/>
                </a:solidFill>
              </a:rPr>
              <a:t>A/Senior Environmental Assessment Coordinator</a:t>
            </a:r>
          </a:p>
          <a:p>
            <a:pPr marL="0" indent="0" eaLnBrk="1" hangingPunct="1">
              <a:spcBef>
                <a:spcPts val="0"/>
              </a:spcBef>
              <a:spcAft>
                <a:spcPts val="0"/>
              </a:spcAft>
              <a:buNone/>
            </a:pPr>
            <a:endParaRPr lang="fr-CA" altLang="zh-TW" sz="1500" b="1" kern="0" dirty="0" smtClean="0">
              <a:solidFill>
                <a:srgbClr val="000000"/>
              </a:solidFill>
              <a:latin typeface="Euphemia" panose="020B0503040102020104" pitchFamily="34" charset="0"/>
            </a:endParaRPr>
          </a:p>
          <a:p>
            <a:pPr marL="0" indent="0" eaLnBrk="1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iu-Cans-CA" altLang="zh-TW" sz="1500" b="1" kern="0" dirty="0" smtClean="0">
                <a:solidFill>
                  <a:srgbClr val="000000"/>
                </a:solidFill>
                <a:latin typeface="Euphemia" panose="020B0503040102020104" pitchFamily="34" charset="0"/>
              </a:rPr>
              <a:t>ᒌ</a:t>
            </a:r>
            <a:r>
              <a:rPr lang="en-CA" altLang="zh-TW" sz="1500" b="1" kern="0" dirty="0" err="1">
                <a:solidFill>
                  <a:srgbClr val="000000"/>
                </a:solidFill>
                <a:latin typeface="Euphemia" panose="020B0503040102020104" pitchFamily="34" charset="0"/>
              </a:rPr>
              <a:t>ᐳᕆᐅᓪ</a:t>
            </a:r>
            <a:r>
              <a:rPr lang="en-CA" altLang="zh-TW" sz="1500" b="1" kern="0" dirty="0">
                <a:solidFill>
                  <a:srgbClr val="000000"/>
                </a:solidFill>
                <a:latin typeface="Euphemia" panose="020B0503040102020104" pitchFamily="34" charset="0"/>
              </a:rPr>
              <a:t> </a:t>
            </a:r>
            <a:r>
              <a:rPr lang="en-CA" altLang="zh-TW" sz="1500" b="1" kern="0" dirty="0" err="1">
                <a:solidFill>
                  <a:srgbClr val="000000"/>
                </a:solidFill>
                <a:latin typeface="Euphemia" panose="020B0503040102020104" pitchFamily="34" charset="0"/>
              </a:rPr>
              <a:t>ᐱᕐᓇᐅᑦ</a:t>
            </a:r>
            <a:r>
              <a:rPr lang="en-CA" altLang="zh-TW" sz="1500" b="1" kern="0" dirty="0">
                <a:solidFill>
                  <a:srgbClr val="000000"/>
                </a:solidFill>
                <a:latin typeface="Euphemia" panose="020B0503040102020104" pitchFamily="34" charset="0"/>
              </a:rPr>
              <a:t>-ᓚ</a:t>
            </a:r>
            <a:r>
              <a:rPr lang="iu-Cans-CA" altLang="zh-TW" sz="1500" b="1" kern="0" dirty="0">
                <a:solidFill>
                  <a:srgbClr val="000000"/>
                </a:solidFill>
                <a:latin typeface="Euphemia" panose="020B0503040102020104" pitchFamily="34" charset="0"/>
              </a:rPr>
              <a:t>ᑲ</a:t>
            </a:r>
            <a:r>
              <a:rPr lang="iu-Latn-CA" altLang="zh-TW" sz="1500" b="1" kern="0" dirty="0">
                <a:solidFill>
                  <a:srgbClr val="000000"/>
                </a:solidFill>
                <a:latin typeface="Euphemia" panose="020B0503040102020104" pitchFamily="34" charset="0"/>
              </a:rPr>
              <a:t>ᐃ</a:t>
            </a:r>
            <a:r>
              <a:rPr lang="iu-Cans-CA" altLang="zh-TW" sz="1500" b="1" kern="0" dirty="0">
                <a:solidFill>
                  <a:srgbClr val="000000"/>
                </a:solidFill>
                <a:latin typeface="Euphemia" panose="020B0503040102020104" pitchFamily="34" charset="0"/>
              </a:rPr>
              <a:t>ᓪ</a:t>
            </a:r>
            <a:r>
              <a:rPr lang="iu-Latn-CA" altLang="zh-TW" sz="1500" b="1" kern="0" dirty="0">
                <a:solidFill>
                  <a:srgbClr val="000000"/>
                </a:solidFill>
                <a:latin typeface="Euphemia" panose="020B0503040102020104" pitchFamily="34" charset="0"/>
              </a:rPr>
              <a:t/>
            </a:r>
            <a:br>
              <a:rPr lang="iu-Latn-CA" altLang="zh-TW" sz="1500" b="1" kern="0" dirty="0">
                <a:solidFill>
                  <a:srgbClr val="000000"/>
                </a:solidFill>
                <a:latin typeface="Euphemia" panose="020B0503040102020104" pitchFamily="34" charset="0"/>
              </a:rPr>
            </a:br>
            <a:r>
              <a:rPr lang="iu-Latn-CA" altLang="zh-TW" sz="1500" b="1" kern="0" dirty="0">
                <a:solidFill>
                  <a:srgbClr val="000000"/>
                </a:solidFill>
                <a:latin typeface="Euphemia" panose="020B0503040102020104" pitchFamily="34" charset="0"/>
              </a:rPr>
              <a:t>ᐊ</a:t>
            </a:r>
            <a:r>
              <a:rPr lang="iu-Cans-CA" altLang="zh-TW" sz="1500" b="1" kern="0" dirty="0">
                <a:solidFill>
                  <a:srgbClr val="000000"/>
                </a:solidFill>
                <a:latin typeface="Euphemia" panose="020B0503040102020104" pitchFamily="34" charset="0"/>
              </a:rPr>
              <a:t>ᖓ</a:t>
            </a:r>
            <a:r>
              <a:rPr lang="iu-Latn-CA" altLang="zh-TW" sz="1500" b="1" kern="0" dirty="0">
                <a:solidFill>
                  <a:srgbClr val="000000"/>
                </a:solidFill>
                <a:latin typeface="Euphemia" panose="020B0503040102020104" pitchFamily="34" charset="0"/>
              </a:rPr>
              <a:t>ᔪ</a:t>
            </a:r>
            <a:r>
              <a:rPr lang="iu-Cans-CA" altLang="zh-TW" sz="1500" b="1" kern="0" dirty="0">
                <a:solidFill>
                  <a:srgbClr val="000000"/>
                </a:solidFill>
                <a:latin typeface="Euphemia" panose="020B0503040102020104" pitchFamily="34" charset="0"/>
              </a:rPr>
              <a:t>ᖄ</a:t>
            </a:r>
            <a:r>
              <a:rPr lang="iu-Latn-CA" altLang="zh-TW" sz="1500" b="1" kern="0" dirty="0">
                <a:solidFill>
                  <a:srgbClr val="000000"/>
                </a:solidFill>
                <a:latin typeface="Euphemia" panose="020B0503040102020104" pitchFamily="34" charset="0"/>
              </a:rPr>
              <a:t>ᕆ</a:t>
            </a:r>
            <a:r>
              <a:rPr lang="iu-Cans-CA" altLang="zh-TW" sz="1500" b="1" kern="0" dirty="0">
                <a:solidFill>
                  <a:srgbClr val="000000"/>
                </a:solidFill>
                <a:latin typeface="Euphemia" panose="020B0503040102020104" pitchFamily="34" charset="0"/>
              </a:rPr>
              <a:t>ᔭ</a:t>
            </a:r>
            <a:r>
              <a:rPr lang="iu-Latn-CA" altLang="zh-TW" sz="1500" b="1" kern="0" dirty="0">
                <a:solidFill>
                  <a:srgbClr val="000000"/>
                </a:solidFill>
                <a:latin typeface="Euphemia" panose="020B0503040102020104" pitchFamily="34" charset="0"/>
              </a:rPr>
              <a:t>ᐅ</a:t>
            </a:r>
            <a:r>
              <a:rPr lang="iu-Cans-CA" altLang="zh-TW" sz="1500" b="1" kern="0" dirty="0">
                <a:solidFill>
                  <a:srgbClr val="000000"/>
                </a:solidFill>
                <a:latin typeface="Euphemia" panose="020B0503040102020104" pitchFamily="34" charset="0"/>
              </a:rPr>
              <a:t>ᑲ</a:t>
            </a:r>
            <a:r>
              <a:rPr lang="iu-Latn-CA" altLang="zh-TW" sz="1500" b="1" kern="0" dirty="0">
                <a:solidFill>
                  <a:srgbClr val="000000"/>
                </a:solidFill>
                <a:latin typeface="Euphemia" panose="020B0503040102020104" pitchFamily="34" charset="0"/>
              </a:rPr>
              <a:t>ᐃ</a:t>
            </a:r>
            <a:r>
              <a:rPr lang="iu-Cans-CA" altLang="zh-TW" sz="1500" b="1" kern="0" dirty="0">
                <a:solidFill>
                  <a:srgbClr val="000000"/>
                </a:solidFill>
                <a:latin typeface="Euphemia" panose="020B0503040102020104" pitchFamily="34" charset="0"/>
              </a:rPr>
              <a:t>ᓇ</a:t>
            </a:r>
            <a:r>
              <a:rPr lang="iu-Latn-CA" altLang="zh-TW" sz="1500" b="1" kern="0" dirty="0">
                <a:solidFill>
                  <a:srgbClr val="000000"/>
                </a:solidFill>
                <a:latin typeface="Euphemia" panose="020B0503040102020104" pitchFamily="34" charset="0"/>
              </a:rPr>
              <a:t>ᖅ</a:t>
            </a:r>
            <a:r>
              <a:rPr lang="iu-Cans-CA" altLang="zh-TW" sz="1500" b="1" kern="0" dirty="0">
                <a:solidFill>
                  <a:srgbClr val="000000"/>
                </a:solidFill>
                <a:latin typeface="Euphemia" panose="020B0503040102020104" pitchFamily="34" charset="0"/>
              </a:rPr>
              <a:t>ᑐ</a:t>
            </a:r>
            <a:r>
              <a:rPr lang="iu-Latn-CA" altLang="zh-TW" sz="1500" b="1" kern="0" dirty="0">
                <a:solidFill>
                  <a:srgbClr val="000000"/>
                </a:solidFill>
                <a:latin typeface="Euphemia" panose="020B0503040102020104" pitchFamily="34" charset="0"/>
              </a:rPr>
              <a:t>ᖅ </a:t>
            </a:r>
            <a:r>
              <a:rPr lang="iu-Cans-CA" altLang="zh-TW" sz="1500" b="1" kern="0" dirty="0">
                <a:solidFill>
                  <a:srgbClr val="000000"/>
                </a:solidFill>
                <a:latin typeface="Euphemia" panose="020B0503040102020104" pitchFamily="34" charset="0"/>
              </a:rPr>
              <a:t>ᐊ</a:t>
            </a:r>
            <a:r>
              <a:rPr lang="iu-Latn-CA" altLang="zh-TW" sz="1500" b="1" kern="0" dirty="0">
                <a:solidFill>
                  <a:srgbClr val="000000"/>
                </a:solidFill>
                <a:latin typeface="Euphemia" panose="020B0503040102020104" pitchFamily="34" charset="0"/>
              </a:rPr>
              <a:t>ᕙ</a:t>
            </a:r>
            <a:r>
              <a:rPr lang="iu-Cans-CA" altLang="zh-TW" sz="1500" b="1" kern="0" dirty="0">
                <a:solidFill>
                  <a:srgbClr val="000000"/>
                </a:solidFill>
                <a:latin typeface="Euphemia" panose="020B0503040102020104" pitchFamily="34" charset="0"/>
              </a:rPr>
              <a:t>ᑎ</a:t>
            </a:r>
            <a:r>
              <a:rPr lang="iu-Latn-CA" altLang="zh-TW" sz="1500" b="1" kern="0" dirty="0">
                <a:solidFill>
                  <a:srgbClr val="000000"/>
                </a:solidFill>
                <a:latin typeface="Euphemia" panose="020B0503040102020104" pitchFamily="34" charset="0"/>
              </a:rPr>
              <a:t>ᓕ</a:t>
            </a:r>
            <a:r>
              <a:rPr lang="iu-Cans-CA" altLang="zh-TW" sz="1500" b="1" kern="0" dirty="0">
                <a:solidFill>
                  <a:srgbClr val="000000"/>
                </a:solidFill>
                <a:latin typeface="Euphemia" panose="020B0503040102020104" pitchFamily="34" charset="0"/>
              </a:rPr>
              <a:t>ᕆ</a:t>
            </a:r>
            <a:r>
              <a:rPr lang="iu-Latn-CA" altLang="zh-TW" sz="1500" b="1" kern="0" dirty="0">
                <a:solidFill>
                  <a:srgbClr val="000000"/>
                </a:solidFill>
                <a:latin typeface="Euphemia" panose="020B0503040102020104" pitchFamily="34" charset="0"/>
              </a:rPr>
              <a:t>ᓂ</a:t>
            </a:r>
            <a:r>
              <a:rPr lang="iu-Cans-CA" altLang="zh-TW" sz="1500" b="1" kern="0" dirty="0">
                <a:solidFill>
                  <a:srgbClr val="000000"/>
                </a:solidFill>
                <a:latin typeface="Euphemia" panose="020B0503040102020104" pitchFamily="34" charset="0"/>
              </a:rPr>
              <a:t>ᕐ</a:t>
            </a:r>
            <a:r>
              <a:rPr lang="iu-Latn-CA" altLang="zh-TW" sz="1500" b="1" kern="0" dirty="0">
                <a:solidFill>
                  <a:srgbClr val="000000"/>
                </a:solidFill>
                <a:latin typeface="Euphemia" panose="020B0503040102020104" pitchFamily="34" charset="0"/>
              </a:rPr>
              <a:t>ᒥ</a:t>
            </a:r>
            <a:r>
              <a:rPr lang="iu-Cans-CA" altLang="zh-TW" sz="1500" b="1" kern="0" dirty="0">
                <a:solidFill>
                  <a:srgbClr val="000000"/>
                </a:solidFill>
                <a:latin typeface="Euphemia" panose="020B0503040102020104" pitchFamily="34" charset="0"/>
              </a:rPr>
              <a:t>ᒃ</a:t>
            </a:r>
            <a:r>
              <a:rPr lang="iu-Latn-CA" altLang="zh-TW" sz="1500" b="1" kern="0" dirty="0">
                <a:solidFill>
                  <a:srgbClr val="000000"/>
                </a:solidFill>
                <a:latin typeface="Euphemia" panose="020B0503040102020104" pitchFamily="34" charset="0"/>
              </a:rPr>
              <a:t> </a:t>
            </a:r>
            <a:r>
              <a:rPr lang="iu-Cans-CA" altLang="zh-TW" sz="1500" b="1" kern="0" dirty="0">
                <a:solidFill>
                  <a:srgbClr val="000000"/>
                </a:solidFill>
                <a:latin typeface="Euphemia" panose="020B0503040102020104" pitchFamily="34" charset="0"/>
              </a:rPr>
              <a:t>ᖃ</a:t>
            </a:r>
            <a:r>
              <a:rPr lang="iu-Latn-CA" altLang="zh-TW" sz="1500" b="1" kern="0" dirty="0">
                <a:solidFill>
                  <a:srgbClr val="000000"/>
                </a:solidFill>
                <a:latin typeface="Euphemia" panose="020B0503040102020104" pitchFamily="34" charset="0"/>
              </a:rPr>
              <a:t>ᐅ</a:t>
            </a:r>
            <a:r>
              <a:rPr lang="iu-Cans-CA" altLang="zh-TW" sz="1500" b="1" kern="0" dirty="0">
                <a:solidFill>
                  <a:srgbClr val="000000"/>
                </a:solidFill>
                <a:latin typeface="Euphemia" panose="020B0503040102020104" pitchFamily="34" charset="0"/>
              </a:rPr>
              <a:t>ᔨ</a:t>
            </a:r>
            <a:r>
              <a:rPr lang="iu-Latn-CA" altLang="zh-TW" sz="1500" b="1" kern="0" dirty="0">
                <a:solidFill>
                  <a:srgbClr val="000000"/>
                </a:solidFill>
                <a:latin typeface="Euphemia" panose="020B0503040102020104" pitchFamily="34" charset="0"/>
              </a:rPr>
              <a:t>ᓴ</a:t>
            </a:r>
            <a:r>
              <a:rPr lang="iu-Cans-CA" altLang="zh-TW" sz="1500" b="1" kern="0" dirty="0">
                <a:solidFill>
                  <a:srgbClr val="000000"/>
                </a:solidFill>
                <a:latin typeface="Euphemia" panose="020B0503040102020104" pitchFamily="34" charset="0"/>
              </a:rPr>
              <a:t>ᕐ</a:t>
            </a:r>
            <a:r>
              <a:rPr lang="iu-Latn-CA" altLang="zh-TW" sz="1500" b="1" kern="0" dirty="0">
                <a:solidFill>
                  <a:srgbClr val="000000"/>
                </a:solidFill>
                <a:latin typeface="Euphemia" panose="020B0503040102020104" pitchFamily="34" charset="0"/>
              </a:rPr>
              <a:t>ᓂ</a:t>
            </a:r>
            <a:r>
              <a:rPr lang="iu-Cans-CA" altLang="zh-TW" sz="1500" b="1" kern="0" dirty="0">
                <a:solidFill>
                  <a:srgbClr val="000000"/>
                </a:solidFill>
                <a:latin typeface="Euphemia" panose="020B0503040102020104" pitchFamily="34" charset="0"/>
              </a:rPr>
              <a:t>ᕐ</a:t>
            </a:r>
            <a:r>
              <a:rPr lang="iu-Latn-CA" altLang="zh-TW" sz="1500" b="1" kern="0" dirty="0">
                <a:solidFill>
                  <a:srgbClr val="000000"/>
                </a:solidFill>
                <a:latin typeface="Euphemia" panose="020B0503040102020104" pitchFamily="34" charset="0"/>
              </a:rPr>
              <a:t>ᒧ</a:t>
            </a:r>
            <a:r>
              <a:rPr lang="iu-Cans-CA" altLang="zh-TW" sz="1500" b="1" kern="0" dirty="0">
                <a:solidFill>
                  <a:srgbClr val="000000"/>
                </a:solidFill>
                <a:latin typeface="Euphemia" panose="020B0503040102020104" pitchFamily="34" charset="0"/>
              </a:rPr>
              <a:t>ᑦ</a:t>
            </a:r>
            <a:r>
              <a:rPr lang="iu-Latn-CA" altLang="zh-TW" sz="1500" b="1" kern="0" dirty="0">
                <a:solidFill>
                  <a:srgbClr val="000000"/>
                </a:solidFill>
                <a:latin typeface="Euphemia" panose="020B0503040102020104" pitchFamily="34" charset="0"/>
              </a:rPr>
              <a:t> </a:t>
            </a:r>
            <a:r>
              <a:rPr lang="iu-Cans-CA" altLang="zh-TW" sz="1500" b="1" kern="0" dirty="0">
                <a:solidFill>
                  <a:srgbClr val="000000"/>
                </a:solidFill>
                <a:latin typeface="Euphemia" panose="020B0503040102020104" pitchFamily="34" charset="0"/>
              </a:rPr>
              <a:t>ᑐ</a:t>
            </a:r>
            <a:r>
              <a:rPr lang="iu-Latn-CA" altLang="zh-TW" sz="1500" b="1" kern="0" dirty="0">
                <a:solidFill>
                  <a:srgbClr val="000000"/>
                </a:solidFill>
                <a:latin typeface="Euphemia" panose="020B0503040102020104" pitchFamily="34" charset="0"/>
              </a:rPr>
              <a:t>ᑭ</a:t>
            </a:r>
            <a:r>
              <a:rPr lang="iu-Cans-CA" altLang="zh-TW" sz="1500" b="1" kern="0" dirty="0">
                <a:solidFill>
                  <a:srgbClr val="000000"/>
                </a:solidFill>
                <a:latin typeface="Euphemia" panose="020B0503040102020104" pitchFamily="34" charset="0"/>
              </a:rPr>
              <a:t>ᓕ</a:t>
            </a:r>
            <a:r>
              <a:rPr lang="iu-Latn-CA" altLang="zh-TW" sz="1500" b="1" kern="0" dirty="0">
                <a:solidFill>
                  <a:srgbClr val="000000"/>
                </a:solidFill>
                <a:latin typeface="Euphemia" panose="020B0503040102020104" pitchFamily="34" charset="0"/>
              </a:rPr>
              <a:t>ᐅ</a:t>
            </a:r>
            <a:r>
              <a:rPr lang="iu-Cans-CA" altLang="zh-TW" sz="1500" b="1" kern="0" dirty="0">
                <a:solidFill>
                  <a:srgbClr val="000000"/>
                </a:solidFill>
                <a:latin typeface="Euphemia" panose="020B0503040102020104" pitchFamily="34" charset="0"/>
              </a:rPr>
              <a:t>ᖅ</a:t>
            </a:r>
            <a:r>
              <a:rPr lang="iu-Latn-CA" altLang="zh-TW" sz="1500" b="1" kern="0" dirty="0">
                <a:solidFill>
                  <a:srgbClr val="000000"/>
                </a:solidFill>
                <a:latin typeface="Euphemia" panose="020B0503040102020104" pitchFamily="34" charset="0"/>
              </a:rPr>
              <a:t>ᑎ</a:t>
            </a:r>
            <a:r>
              <a:rPr lang="iu-Cans-CA" altLang="zh-TW" sz="1500" b="1" kern="0" dirty="0">
                <a:solidFill>
                  <a:srgbClr val="000000"/>
                </a:solidFill>
                <a:latin typeface="Euphemia" panose="020B0503040102020104" pitchFamily="34" charset="0"/>
              </a:rPr>
              <a:t>ᐅ</a:t>
            </a:r>
            <a:r>
              <a:rPr lang="iu-Latn-CA" altLang="zh-TW" sz="1500" b="1" kern="0" dirty="0">
                <a:solidFill>
                  <a:srgbClr val="000000"/>
                </a:solidFill>
                <a:latin typeface="Euphemia" panose="020B0503040102020104" pitchFamily="34" charset="0"/>
              </a:rPr>
              <a:t>ᓂ</a:t>
            </a:r>
            <a:r>
              <a:rPr lang="iu-Cans-CA" altLang="zh-TW" sz="1500" b="1" kern="0" dirty="0">
                <a:solidFill>
                  <a:srgbClr val="000000"/>
                </a:solidFill>
                <a:latin typeface="Euphemia" panose="020B0503040102020104" pitchFamily="34" charset="0"/>
              </a:rPr>
              <a:t>ᕐ</a:t>
            </a:r>
            <a:r>
              <a:rPr lang="iu-Latn-CA" altLang="zh-TW" sz="1500" b="1" kern="0" dirty="0">
                <a:solidFill>
                  <a:srgbClr val="000000"/>
                </a:solidFill>
                <a:latin typeface="Euphemia" panose="020B0503040102020104" pitchFamily="34" charset="0"/>
              </a:rPr>
              <a:t>ᒧ</a:t>
            </a:r>
            <a:r>
              <a:rPr lang="iu-Cans-CA" altLang="zh-TW" sz="1500" b="1" kern="0" dirty="0">
                <a:solidFill>
                  <a:srgbClr val="000000"/>
                </a:solidFill>
                <a:latin typeface="Euphemia" panose="020B0503040102020104" pitchFamily="34" charset="0"/>
              </a:rPr>
              <a:t>ᑦ</a:t>
            </a:r>
            <a:endParaRPr lang="en-CA" altLang="zh-TW" sz="1500" b="1" kern="0" dirty="0">
              <a:solidFill>
                <a:srgbClr val="000000"/>
              </a:solidFill>
              <a:latin typeface="Euphemia" panose="020B0503040102020104" pitchFamily="34" charset="0"/>
            </a:endParaRPr>
          </a:p>
          <a:p>
            <a:pPr marL="0" indent="0" eaLnBrk="1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CA" altLang="zh-TW" sz="1600" kern="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570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650" y="1268760"/>
            <a:ext cx="8388350" cy="4713387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CA" altLang="en-US" sz="2000" dirty="0" smtClean="0"/>
              <a:t>Ensure that Acid Rock Drainage does not enter the environment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CA" altLang="en-US" sz="2000" dirty="0" smtClean="0"/>
              <a:t>ECCC asked the Proponent to provide justification for the use of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>
                <a:solidFill>
                  <a:srgbClr val="000000"/>
                </a:solidFill>
              </a:rPr>
              <a:t>high Acid Rock Drainage </a:t>
            </a:r>
            <a:r>
              <a:rPr lang="en-US" sz="2000" dirty="0" smtClean="0">
                <a:solidFill>
                  <a:srgbClr val="000000"/>
                </a:solidFill>
              </a:rPr>
              <a:t>potential </a:t>
            </a:r>
            <a:r>
              <a:rPr lang="en-US" sz="2000" dirty="0">
                <a:solidFill>
                  <a:srgbClr val="000000"/>
                </a:solidFill>
              </a:rPr>
              <a:t>quarries</a:t>
            </a:r>
            <a:endParaRPr lang="en-CA" altLang="en-US" sz="2000" dirty="0" smtClean="0"/>
          </a:p>
          <a:p>
            <a:pPr lvl="1">
              <a:buFont typeface="Wingdings" panose="05000000000000000000" pitchFamily="2" charset="2"/>
              <a:buChar char="ü"/>
            </a:pPr>
            <a:r>
              <a:rPr lang="fr-CA" dirty="0" smtClean="0">
                <a:solidFill>
                  <a:srgbClr val="000000"/>
                </a:solidFill>
              </a:rPr>
              <a:t>TMAC </a:t>
            </a:r>
            <a:r>
              <a:rPr lang="fr-CA" dirty="0" err="1" smtClean="0">
                <a:solidFill>
                  <a:srgbClr val="000000"/>
                </a:solidFill>
              </a:rPr>
              <a:t>responded</a:t>
            </a:r>
            <a:r>
              <a:rPr lang="fr-CA" dirty="0" smtClean="0">
                <a:solidFill>
                  <a:srgbClr val="000000"/>
                </a:solidFill>
              </a:rPr>
              <a:t> </a:t>
            </a:r>
            <a:r>
              <a:rPr lang="fr-CA" dirty="0" err="1" smtClean="0">
                <a:solidFill>
                  <a:srgbClr val="000000"/>
                </a:solidFill>
              </a:rPr>
              <a:t>that</a:t>
            </a:r>
            <a:r>
              <a:rPr lang="fr-CA" dirty="0" smtClean="0">
                <a:solidFill>
                  <a:srgbClr val="000000"/>
                </a:solidFill>
              </a:rPr>
              <a:t> all </a:t>
            </a:r>
            <a:r>
              <a:rPr lang="fr-CA" dirty="0" err="1" smtClean="0">
                <a:solidFill>
                  <a:srgbClr val="000000"/>
                </a:solidFill>
              </a:rPr>
              <a:t>quarries</a:t>
            </a:r>
            <a:r>
              <a:rPr lang="fr-CA" dirty="0" smtClean="0">
                <a:solidFill>
                  <a:srgbClr val="000000"/>
                </a:solidFill>
              </a:rPr>
              <a:t> </a:t>
            </a:r>
            <a:r>
              <a:rPr lang="fr-CA" dirty="0" err="1" smtClean="0">
                <a:solidFill>
                  <a:srgbClr val="000000"/>
                </a:solidFill>
              </a:rPr>
              <a:t>with</a:t>
            </a:r>
            <a:r>
              <a:rPr lang="fr-CA" dirty="0" smtClean="0">
                <a:solidFill>
                  <a:srgbClr val="000000"/>
                </a:solidFill>
              </a:rPr>
              <a:t> rock </a:t>
            </a:r>
            <a:r>
              <a:rPr lang="fr-CA" dirty="0" err="1" smtClean="0">
                <a:solidFill>
                  <a:srgbClr val="000000"/>
                </a:solidFill>
              </a:rPr>
              <a:t>that</a:t>
            </a:r>
            <a:r>
              <a:rPr lang="fr-CA" dirty="0" smtClean="0">
                <a:solidFill>
                  <a:srgbClr val="000000"/>
                </a:solidFill>
              </a:rPr>
              <a:t> have </a:t>
            </a:r>
            <a:r>
              <a:rPr lang="fr-CA" dirty="0" err="1" smtClean="0">
                <a:solidFill>
                  <a:srgbClr val="000000"/>
                </a:solidFill>
              </a:rPr>
              <a:t>potential</a:t>
            </a:r>
            <a:r>
              <a:rPr lang="fr-CA" dirty="0" smtClean="0">
                <a:solidFill>
                  <a:srgbClr val="000000"/>
                </a:solidFill>
              </a:rPr>
              <a:t> for Acid </a:t>
            </a:r>
            <a:r>
              <a:rPr lang="fr-CA" dirty="0">
                <a:solidFill>
                  <a:srgbClr val="000000"/>
                </a:solidFill>
              </a:rPr>
              <a:t>R</a:t>
            </a:r>
            <a:r>
              <a:rPr lang="fr-CA" dirty="0" smtClean="0">
                <a:solidFill>
                  <a:srgbClr val="000000"/>
                </a:solidFill>
              </a:rPr>
              <a:t>ock Drainage </a:t>
            </a:r>
            <a:r>
              <a:rPr lang="fr-CA" dirty="0" err="1" smtClean="0">
                <a:solidFill>
                  <a:srgbClr val="000000"/>
                </a:solidFill>
              </a:rPr>
              <a:t>will</a:t>
            </a:r>
            <a:r>
              <a:rPr lang="fr-CA" dirty="0" smtClean="0">
                <a:solidFill>
                  <a:srgbClr val="000000"/>
                </a:solidFill>
              </a:rPr>
              <a:t> </a:t>
            </a:r>
            <a:r>
              <a:rPr lang="fr-CA" dirty="0" err="1" smtClean="0">
                <a:solidFill>
                  <a:srgbClr val="000000"/>
                </a:solidFill>
              </a:rPr>
              <a:t>only</a:t>
            </a:r>
            <a:r>
              <a:rPr lang="fr-CA" dirty="0" smtClean="0">
                <a:solidFill>
                  <a:srgbClr val="000000"/>
                </a:solidFill>
              </a:rPr>
              <a:t> </a:t>
            </a:r>
            <a:r>
              <a:rPr lang="fr-CA" dirty="0" err="1" smtClean="0">
                <a:solidFill>
                  <a:srgbClr val="000000"/>
                </a:solidFill>
              </a:rPr>
              <a:t>be</a:t>
            </a:r>
            <a:r>
              <a:rPr lang="fr-CA" dirty="0" smtClean="0">
                <a:solidFill>
                  <a:srgbClr val="000000"/>
                </a:solidFill>
              </a:rPr>
              <a:t> </a:t>
            </a:r>
            <a:r>
              <a:rPr lang="fr-CA" dirty="0" err="1" smtClean="0">
                <a:solidFill>
                  <a:srgbClr val="000000"/>
                </a:solidFill>
              </a:rPr>
              <a:t>used</a:t>
            </a:r>
            <a:r>
              <a:rPr lang="fr-CA" dirty="0" smtClean="0">
                <a:solidFill>
                  <a:srgbClr val="000000"/>
                </a:solidFill>
              </a:rPr>
              <a:t> as mine </a:t>
            </a:r>
            <a:r>
              <a:rPr lang="fr-CA" dirty="0" err="1" smtClean="0">
                <a:solidFill>
                  <a:srgbClr val="000000"/>
                </a:solidFill>
              </a:rPr>
              <a:t>backfill</a:t>
            </a:r>
            <a:r>
              <a:rPr lang="fr-CA" dirty="0" smtClean="0">
                <a:solidFill>
                  <a:srgbClr val="000000"/>
                </a:solidFill>
              </a:rPr>
              <a:t>.</a:t>
            </a:r>
          </a:p>
          <a:p>
            <a:pPr marL="0" indent="0">
              <a:buNone/>
            </a:pPr>
            <a:endParaRPr lang="fr-CA" dirty="0">
              <a:solidFill>
                <a:srgbClr val="00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iu-Cans-CA" altLang="en-US" sz="2000" dirty="0">
                <a:latin typeface="Euphemia" panose="020B0503040102020104" pitchFamily="34" charset="0"/>
              </a:rPr>
              <a:t>ᐅ</a:t>
            </a:r>
            <a:r>
              <a:rPr lang="iu-Latn-CA" altLang="en-US" sz="2000" dirty="0">
                <a:latin typeface="Euphemia" panose="020B0503040102020104" pitchFamily="34" charset="0"/>
              </a:rPr>
              <a:t>ᔾ</a:t>
            </a:r>
            <a:r>
              <a:rPr lang="iu-Cans-CA" altLang="en-US" sz="2000" dirty="0">
                <a:latin typeface="Euphemia" panose="020B0503040102020104" pitchFamily="34" charset="0"/>
              </a:rPr>
              <a:t>ᔨ</a:t>
            </a:r>
            <a:r>
              <a:rPr lang="iu-Latn-CA" altLang="en-US" sz="2000" dirty="0">
                <a:latin typeface="Euphemia" panose="020B0503040102020104" pitchFamily="34" charset="0"/>
              </a:rPr>
              <a:t>ᖅ</a:t>
            </a:r>
            <a:r>
              <a:rPr lang="iu-Cans-CA" altLang="en-US" sz="2000" dirty="0">
                <a:latin typeface="Euphemia" panose="020B0503040102020104" pitchFamily="34" charset="0"/>
              </a:rPr>
              <a:t>ᑐ</a:t>
            </a:r>
            <a:r>
              <a:rPr lang="iu-Latn-CA" altLang="en-US" sz="2000" dirty="0">
                <a:latin typeface="Euphemia" panose="020B0503040102020104" pitchFamily="34" charset="0"/>
              </a:rPr>
              <a:t>ᑦ</a:t>
            </a:r>
            <a:r>
              <a:rPr lang="iu-Cans-CA" altLang="en-US" sz="2000" dirty="0">
                <a:latin typeface="Euphemia" panose="020B0503040102020104" pitchFamily="34" charset="0"/>
              </a:rPr>
              <a:t>ᑎ</a:t>
            </a:r>
            <a:r>
              <a:rPr lang="iu-Latn-CA" altLang="en-US" sz="2000" dirty="0">
                <a:latin typeface="Euphemia" panose="020B0503040102020104" pitchFamily="34" charset="0"/>
              </a:rPr>
              <a:t>ᐊ</a:t>
            </a:r>
            <a:r>
              <a:rPr lang="iu-Cans-CA" altLang="en-US" sz="2000" dirty="0">
                <a:latin typeface="Euphemia" panose="020B0503040102020104" pitchFamily="34" charset="0"/>
              </a:rPr>
              <a:t>ᕆ</a:t>
            </a:r>
            <a:r>
              <a:rPr lang="iu-Latn-CA" altLang="en-US" sz="2000" dirty="0">
                <a:latin typeface="Euphemia" panose="020B0503040102020104" pitchFamily="34" charset="0"/>
              </a:rPr>
              <a:t>ᐊ</a:t>
            </a:r>
            <a:r>
              <a:rPr lang="iu-Cans-CA" altLang="en-US" sz="2000" dirty="0">
                <a:latin typeface="Euphemia" panose="020B0503040102020104" pitchFamily="34" charset="0"/>
              </a:rPr>
              <a:t>ᖃ</a:t>
            </a:r>
            <a:r>
              <a:rPr lang="iu-Latn-CA" altLang="en-US" sz="2000" dirty="0">
                <a:latin typeface="Euphemia" panose="020B0503040102020104" pitchFamily="34" charset="0"/>
              </a:rPr>
              <a:t>ᖅ</a:t>
            </a:r>
            <a:r>
              <a:rPr lang="iu-Cans-CA" altLang="en-US" sz="2000" dirty="0">
                <a:latin typeface="Euphemia" panose="020B0503040102020104" pitchFamily="34" charset="0"/>
              </a:rPr>
              <a:t>ᑐ</a:t>
            </a:r>
            <a:r>
              <a:rPr lang="iu-Latn-CA" altLang="en-US" sz="2000" dirty="0">
                <a:latin typeface="Euphemia" panose="020B0503040102020104" pitchFamily="34" charset="0"/>
              </a:rPr>
              <a:t>ᑦ </a:t>
            </a:r>
            <a:r>
              <a:rPr lang="iu-Cans-CA" altLang="en-US" sz="2000" dirty="0">
                <a:latin typeface="Euphemia" panose="020B0503040102020104" pitchFamily="34" charset="0"/>
              </a:rPr>
              <a:t>ᐆ</a:t>
            </a:r>
            <a:r>
              <a:rPr lang="iu-Latn-CA" altLang="en-US" sz="2000" dirty="0">
                <a:latin typeface="Euphemia" panose="020B0503040102020104" pitchFamily="34" charset="0"/>
              </a:rPr>
              <a:t>ᑕᕐᓇᖅᑐᖃᕐᓂᖏᑦ ᐅᔭᕋᐃᑦ ᑯᕕᑎᑕᐅᕙᖏᓂᖏᑦ ᑯᕕᑎᑕᐅᑦᑕᐃᓕᒪᔭᕆᐊᖃᖅᑐᑦ ᐊᕙᑎᒧᑦ</a:t>
            </a:r>
            <a:endParaRPr lang="en-CA" altLang="en-US" sz="2000" dirty="0">
              <a:latin typeface="Euphemia" panose="020B05030401020201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iu-Cans-CA" sz="2000" dirty="0">
                <a:solidFill>
                  <a:srgbClr val="000000"/>
                </a:solidFill>
                <a:latin typeface="Euphemia" panose="020B0503040102020104" pitchFamily="34" charset="0"/>
              </a:rPr>
              <a:t>ᐊ</a:t>
            </a:r>
            <a:r>
              <a:rPr lang="iu-Latn-CA" sz="2000" dirty="0">
                <a:solidFill>
                  <a:srgbClr val="000000"/>
                </a:solidFill>
                <a:latin typeface="Euphemia" panose="020B0503040102020104" pitchFamily="34" charset="0"/>
              </a:rPr>
              <a:t>ᕙ</a:t>
            </a:r>
            <a:r>
              <a:rPr lang="iu-Cans-CA" sz="2000" dirty="0">
                <a:solidFill>
                  <a:srgbClr val="000000"/>
                </a:solidFill>
                <a:latin typeface="Euphemia" panose="020B0503040102020104" pitchFamily="34" charset="0"/>
              </a:rPr>
              <a:t>ᑎ</a:t>
            </a:r>
            <a:r>
              <a:rPr lang="iu-Latn-CA" sz="2000" dirty="0">
                <a:solidFill>
                  <a:srgbClr val="000000"/>
                </a:solidFill>
                <a:latin typeface="Euphemia" panose="020B0503040102020104" pitchFamily="34" charset="0"/>
              </a:rPr>
              <a:t>ᓕ</a:t>
            </a:r>
            <a:r>
              <a:rPr lang="iu-Cans-CA" sz="2000" dirty="0">
                <a:solidFill>
                  <a:srgbClr val="000000"/>
                </a:solidFill>
                <a:latin typeface="Euphemia" panose="020B0503040102020104" pitchFamily="34" charset="0"/>
              </a:rPr>
              <a:t>ᕆ</a:t>
            </a:r>
            <a:r>
              <a:rPr lang="iu-Latn-CA" sz="2000" dirty="0">
                <a:solidFill>
                  <a:srgbClr val="000000"/>
                </a:solidFill>
                <a:latin typeface="Euphemia" panose="020B0503040102020104" pitchFamily="34" charset="0"/>
              </a:rPr>
              <a:t>ᔨ</a:t>
            </a:r>
            <a:r>
              <a:rPr lang="iu-Cans-CA" sz="2000" dirty="0">
                <a:solidFill>
                  <a:srgbClr val="000000"/>
                </a:solidFill>
                <a:latin typeface="Euphemia" panose="020B0503040102020104" pitchFamily="34" charset="0"/>
              </a:rPr>
              <a:t>ᒃ</a:t>
            </a:r>
            <a:r>
              <a:rPr lang="iu-Latn-CA" sz="2000" dirty="0">
                <a:solidFill>
                  <a:srgbClr val="000000"/>
                </a:solidFill>
                <a:latin typeface="Euphemia" panose="020B0503040102020104" pitchFamily="34" charset="0"/>
              </a:rPr>
              <a:t>ᑯ</a:t>
            </a:r>
            <a:r>
              <a:rPr lang="iu-Cans-CA" sz="2000" dirty="0">
                <a:solidFill>
                  <a:srgbClr val="000000"/>
                </a:solidFill>
                <a:latin typeface="Euphemia" panose="020B0503040102020104" pitchFamily="34" charset="0"/>
              </a:rPr>
              <a:t>ᑦ</a:t>
            </a:r>
            <a:r>
              <a:rPr lang="iu-Latn-CA" sz="2000" dirty="0">
                <a:solidFill>
                  <a:srgbClr val="000000"/>
                </a:solidFill>
                <a:latin typeface="Euphemia" panose="020B0503040102020104" pitchFamily="34" charset="0"/>
              </a:rPr>
              <a:t> </a:t>
            </a:r>
            <a:r>
              <a:rPr lang="iu-Cans-CA" sz="2000" dirty="0">
                <a:solidFill>
                  <a:srgbClr val="000000"/>
                </a:solidFill>
                <a:latin typeface="Euphemia" panose="020B0503040102020104" pitchFamily="34" charset="0"/>
              </a:rPr>
              <a:t>ᐊ</a:t>
            </a:r>
            <a:r>
              <a:rPr lang="iu-Latn-CA" sz="2000" dirty="0">
                <a:solidFill>
                  <a:srgbClr val="000000"/>
                </a:solidFill>
                <a:latin typeface="Euphemia" panose="020B0503040102020104" pitchFamily="34" charset="0"/>
              </a:rPr>
              <a:t>ᐱ</a:t>
            </a:r>
            <a:r>
              <a:rPr lang="iu-Cans-CA" sz="2000" dirty="0">
                <a:solidFill>
                  <a:srgbClr val="000000"/>
                </a:solidFill>
                <a:latin typeface="Euphemia" panose="020B0503040102020104" pitchFamily="34" charset="0"/>
              </a:rPr>
              <a:t>ᕆ</a:t>
            </a:r>
            <a:r>
              <a:rPr lang="iu-Latn-CA" sz="2000" dirty="0">
                <a:solidFill>
                  <a:srgbClr val="000000"/>
                </a:solidFill>
                <a:latin typeface="Euphemia" panose="020B0503040102020104" pitchFamily="34" charset="0"/>
              </a:rPr>
              <a:t>ᓚ</a:t>
            </a:r>
            <a:r>
              <a:rPr lang="iu-Cans-CA" sz="2000" dirty="0">
                <a:solidFill>
                  <a:srgbClr val="000000"/>
                </a:solidFill>
                <a:latin typeface="Euphemia" panose="020B0503040102020104" pitchFamily="34" charset="0"/>
              </a:rPr>
              <a:t>ᐅ</a:t>
            </a:r>
            <a:r>
              <a:rPr lang="iu-Latn-CA" sz="2000" dirty="0">
                <a:solidFill>
                  <a:srgbClr val="000000"/>
                </a:solidFill>
                <a:latin typeface="Euphemia" panose="020B0503040102020104" pitchFamily="34" charset="0"/>
              </a:rPr>
              <a:t>ᖅ</a:t>
            </a:r>
            <a:r>
              <a:rPr lang="iu-Cans-CA" sz="2000" dirty="0">
                <a:solidFill>
                  <a:srgbClr val="000000"/>
                </a:solidFill>
                <a:latin typeface="Euphemia" panose="020B0503040102020104" pitchFamily="34" charset="0"/>
              </a:rPr>
              <a:t>ᑐ</a:t>
            </a:r>
            <a:r>
              <a:rPr lang="iu-Latn-CA" sz="2000" dirty="0">
                <a:solidFill>
                  <a:srgbClr val="000000"/>
                </a:solidFill>
                <a:latin typeface="Euphemia" panose="020B0503040102020104" pitchFamily="34" charset="0"/>
              </a:rPr>
              <a:t>ᑦ </a:t>
            </a:r>
            <a:r>
              <a:rPr lang="iu-Cans-CA" sz="2000" dirty="0">
                <a:solidFill>
                  <a:srgbClr val="000000"/>
                </a:solidFill>
                <a:latin typeface="Euphemia" panose="020B0503040102020104" pitchFamily="34" charset="0"/>
              </a:rPr>
              <a:t>ᕼ</a:t>
            </a:r>
            <a:r>
              <a:rPr lang="iu-Latn-CA" sz="2000" dirty="0">
                <a:solidFill>
                  <a:srgbClr val="000000"/>
                </a:solidFill>
                <a:latin typeface="Euphemia" panose="020B0503040102020104" pitchFamily="34" charset="0"/>
              </a:rPr>
              <a:t>ᐊᕙᒍᒪᔪ</a:t>
            </a:r>
            <a:r>
              <a:rPr lang="iu-Cans-CA" sz="2000" dirty="0">
                <a:solidFill>
                  <a:srgbClr val="000000"/>
                </a:solidFill>
                <a:latin typeface="Euphemia" panose="020B0503040102020104" pitchFamily="34" charset="0"/>
              </a:rPr>
              <a:t>ᓂ</a:t>
            </a:r>
            <a:r>
              <a:rPr lang="iu-Latn-CA" sz="2000" dirty="0">
                <a:solidFill>
                  <a:srgbClr val="000000"/>
                </a:solidFill>
                <a:latin typeface="Euphemia" panose="020B0503040102020104" pitchFamily="34" charset="0"/>
              </a:rPr>
              <a:t>ᒃ </a:t>
            </a:r>
            <a:r>
              <a:rPr lang="iu-Cans-CA" sz="2000" dirty="0">
                <a:solidFill>
                  <a:srgbClr val="000000"/>
                </a:solidFill>
                <a:latin typeface="Euphemia" panose="020B0503040102020104" pitchFamily="34" charset="0"/>
              </a:rPr>
              <a:t>ᐅ</a:t>
            </a:r>
            <a:r>
              <a:rPr lang="iu-Latn-CA" sz="2000" dirty="0">
                <a:solidFill>
                  <a:srgbClr val="000000"/>
                </a:solidFill>
                <a:latin typeface="Euphemia" panose="020B0503040102020104" pitchFamily="34" charset="0"/>
              </a:rPr>
              <a:t>ᓂ</a:t>
            </a:r>
            <a:r>
              <a:rPr lang="iu-Cans-CA" sz="2000" dirty="0">
                <a:solidFill>
                  <a:srgbClr val="000000"/>
                </a:solidFill>
                <a:latin typeface="Euphemia" panose="020B0503040102020104" pitchFamily="34" charset="0"/>
              </a:rPr>
              <a:t>ᒃ</a:t>
            </a:r>
            <a:r>
              <a:rPr lang="iu-Latn-CA" sz="2000" dirty="0">
                <a:solidFill>
                  <a:srgbClr val="000000"/>
                </a:solidFill>
                <a:latin typeface="Euphemia" panose="020B0503040102020104" pitchFamily="34" charset="0"/>
              </a:rPr>
              <a:t>ᑳ</a:t>
            </a:r>
            <a:r>
              <a:rPr lang="iu-Cans-CA" sz="2000" dirty="0">
                <a:solidFill>
                  <a:srgbClr val="000000"/>
                </a:solidFill>
                <a:latin typeface="Euphemia" panose="020B0503040102020104" pitchFamily="34" charset="0"/>
              </a:rPr>
              <a:t>ᖁ</a:t>
            </a:r>
            <a:r>
              <a:rPr lang="iu-Latn-CA" sz="2000" dirty="0">
                <a:solidFill>
                  <a:srgbClr val="000000"/>
                </a:solidFill>
                <a:latin typeface="Euphemia" panose="020B0503040102020104" pitchFamily="34" charset="0"/>
              </a:rPr>
              <a:t>ᔭ</a:t>
            </a:r>
            <a:r>
              <a:rPr lang="iu-Cans-CA" sz="2000" dirty="0">
                <a:solidFill>
                  <a:srgbClr val="000000"/>
                </a:solidFill>
                <a:latin typeface="Euphemia" panose="020B0503040102020104" pitchFamily="34" charset="0"/>
              </a:rPr>
              <a:t>ᐅ</a:t>
            </a:r>
            <a:r>
              <a:rPr lang="iu-Latn-CA" sz="2000" dirty="0">
                <a:solidFill>
                  <a:srgbClr val="000000"/>
                </a:solidFill>
                <a:latin typeface="Euphemia" panose="020B0503040102020104" pitchFamily="34" charset="0"/>
              </a:rPr>
              <a:t>ᓂ</a:t>
            </a:r>
            <a:r>
              <a:rPr lang="iu-Cans-CA" sz="2000" dirty="0">
                <a:solidFill>
                  <a:srgbClr val="000000"/>
                </a:solidFill>
                <a:latin typeface="Euphemia" panose="020B0503040102020104" pitchFamily="34" charset="0"/>
              </a:rPr>
              <a:t>ᖅ</a:t>
            </a:r>
            <a:r>
              <a:rPr lang="iu-Latn-CA" sz="2000" dirty="0">
                <a:solidFill>
                  <a:srgbClr val="000000"/>
                </a:solidFill>
                <a:latin typeface="Euphemia" panose="020B0503040102020104" pitchFamily="34" charset="0"/>
              </a:rPr>
              <a:t> ᐱᔾᔪᑎᖃᕐᓂᖏᓐᓂᒃ ᐊᑐᖅᑕᐅᓂᖏᓐᓂᒃ ᓴᖏᔪᐊᓗᖕᒥᒃ ᐆᑕᕈᑎᓕᖕᓂᒃ ᐅᔭᕋᖕᓂᒃ ᐃᒪᐃᔭᐅᔾᔪᑎᓂᒃ</a:t>
            </a:r>
            <a:endParaRPr lang="en-CA" altLang="en-US" sz="2000" dirty="0">
              <a:latin typeface="Euphemia" panose="020B05030401020201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iu-Latn-CA" dirty="0">
                <a:solidFill>
                  <a:srgbClr val="000000"/>
                </a:solidFill>
                <a:latin typeface="Euphemia" panose="020B0503040102020104" pitchFamily="34" charset="0"/>
              </a:rPr>
              <a:t>ᑎ</a:t>
            </a:r>
            <a:r>
              <a:rPr lang="iu-Cans-CA" dirty="0">
                <a:solidFill>
                  <a:srgbClr val="000000"/>
                </a:solidFill>
                <a:latin typeface="Euphemia" panose="020B0503040102020104" pitchFamily="34" charset="0"/>
              </a:rPr>
              <a:t>ᒫ</a:t>
            </a:r>
            <a:r>
              <a:rPr lang="iu-Latn-CA" dirty="0">
                <a:solidFill>
                  <a:srgbClr val="000000"/>
                </a:solidFill>
                <a:latin typeface="Euphemia" panose="020B0503040102020104" pitchFamily="34" charset="0"/>
              </a:rPr>
              <a:t>ᒃ</a:t>
            </a:r>
            <a:r>
              <a:rPr lang="iu-Cans-CA" dirty="0">
                <a:solidFill>
                  <a:srgbClr val="000000"/>
                </a:solidFill>
                <a:latin typeface="Euphemia" panose="020B0503040102020104" pitchFamily="34" charset="0"/>
              </a:rPr>
              <a:t>ᑯ</a:t>
            </a:r>
            <a:r>
              <a:rPr lang="iu-Latn-CA" dirty="0">
                <a:solidFill>
                  <a:srgbClr val="000000"/>
                </a:solidFill>
                <a:latin typeface="Euphemia" panose="020B0503040102020104" pitchFamily="34" charset="0"/>
              </a:rPr>
              <a:t>ᑦ ᑭᐅᓚᐅᖅᑐᑦ ᑕᒪᕐᒥᒃ </a:t>
            </a:r>
            <a:r>
              <a:rPr lang="iu-Cans-CA" dirty="0">
                <a:solidFill>
                  <a:srgbClr val="000000"/>
                </a:solidFill>
                <a:latin typeface="Euphemia" panose="020B0503040102020104" pitchFamily="34" charset="0"/>
              </a:rPr>
              <a:t>ᐅ</a:t>
            </a:r>
            <a:r>
              <a:rPr lang="iu-Latn-CA" dirty="0">
                <a:solidFill>
                  <a:srgbClr val="000000"/>
                </a:solidFill>
                <a:latin typeface="Euphemia" panose="020B0503040102020104" pitchFamily="34" charset="0"/>
              </a:rPr>
              <a:t>ᔭ</a:t>
            </a:r>
            <a:r>
              <a:rPr lang="iu-Cans-CA" dirty="0">
                <a:solidFill>
                  <a:srgbClr val="000000"/>
                </a:solidFill>
                <a:latin typeface="Euphemia" panose="020B0503040102020104" pitchFamily="34" charset="0"/>
              </a:rPr>
              <a:t>ᕋ</a:t>
            </a:r>
            <a:r>
              <a:rPr lang="iu-Latn-CA" dirty="0">
                <a:solidFill>
                  <a:srgbClr val="000000"/>
                </a:solidFill>
                <a:latin typeface="Euphemia" panose="020B0503040102020104" pitchFamily="34" charset="0"/>
              </a:rPr>
              <a:t>ᐃ</a:t>
            </a:r>
            <a:r>
              <a:rPr lang="iu-Cans-CA" dirty="0">
                <a:solidFill>
                  <a:srgbClr val="000000"/>
                </a:solidFill>
                <a:latin typeface="Euphemia" panose="020B0503040102020104" pitchFamily="34" charset="0"/>
              </a:rPr>
              <a:t>ᔭ</a:t>
            </a:r>
            <a:r>
              <a:rPr lang="iu-Latn-CA" dirty="0">
                <a:solidFill>
                  <a:srgbClr val="000000"/>
                </a:solidFill>
                <a:latin typeface="Euphemia" panose="020B0503040102020104" pitchFamily="34" charset="0"/>
              </a:rPr>
              <a:t>ᕐ</a:t>
            </a:r>
            <a:r>
              <a:rPr lang="iu-Cans-CA" dirty="0">
                <a:solidFill>
                  <a:srgbClr val="000000"/>
                </a:solidFill>
                <a:latin typeface="Euphemia" panose="020B0503040102020104" pitchFamily="34" charset="0"/>
              </a:rPr>
              <a:t>ᕕ</a:t>
            </a:r>
            <a:r>
              <a:rPr lang="iu-Latn-CA" dirty="0">
                <a:solidFill>
                  <a:srgbClr val="000000"/>
                </a:solidFill>
                <a:latin typeface="Euphemia" panose="020B0503040102020104" pitchFamily="34" charset="0"/>
              </a:rPr>
              <a:t>ᕕ</a:t>
            </a:r>
            <a:r>
              <a:rPr lang="iu-Cans-CA" dirty="0">
                <a:solidFill>
                  <a:srgbClr val="000000"/>
                </a:solidFill>
                <a:latin typeface="Euphemia" panose="020B0503040102020104" pitchFamily="34" charset="0"/>
              </a:rPr>
              <a:t>ᓂ</a:t>
            </a:r>
            <a:r>
              <a:rPr lang="iu-Latn-CA" dirty="0">
                <a:solidFill>
                  <a:srgbClr val="000000"/>
                </a:solidFill>
                <a:latin typeface="Euphemia" panose="020B0503040102020104" pitchFamily="34" charset="0"/>
              </a:rPr>
              <a:t>ᑦ </a:t>
            </a:r>
            <a:r>
              <a:rPr lang="iu-Cans-CA" dirty="0">
                <a:solidFill>
                  <a:srgbClr val="000000"/>
                </a:solidFill>
                <a:latin typeface="Euphemia" panose="020B0503040102020104" pitchFamily="34" charset="0"/>
              </a:rPr>
              <a:t>ᐆ</a:t>
            </a:r>
            <a:r>
              <a:rPr lang="iu-Latn-CA" dirty="0">
                <a:solidFill>
                  <a:srgbClr val="000000"/>
                </a:solidFill>
                <a:latin typeface="Euphemia" panose="020B0503040102020104" pitchFamily="34" charset="0"/>
              </a:rPr>
              <a:t>ᑕ</a:t>
            </a:r>
            <a:r>
              <a:rPr lang="iu-Cans-CA" dirty="0">
                <a:solidFill>
                  <a:srgbClr val="000000"/>
                </a:solidFill>
                <a:latin typeface="Euphemia" panose="020B0503040102020104" pitchFamily="34" charset="0"/>
              </a:rPr>
              <a:t>ᕐ</a:t>
            </a:r>
            <a:r>
              <a:rPr lang="iu-Latn-CA" dirty="0">
                <a:solidFill>
                  <a:srgbClr val="000000"/>
                </a:solidFill>
                <a:latin typeface="Euphemia" panose="020B0503040102020104" pitchFamily="34" charset="0"/>
              </a:rPr>
              <a:t>ᓇ</a:t>
            </a:r>
            <a:r>
              <a:rPr lang="iu-Cans-CA" dirty="0">
                <a:solidFill>
                  <a:srgbClr val="000000"/>
                </a:solidFill>
                <a:latin typeface="Euphemia" panose="020B0503040102020104" pitchFamily="34" charset="0"/>
              </a:rPr>
              <a:t>ᖅ</a:t>
            </a:r>
            <a:r>
              <a:rPr lang="iu-Latn-CA" dirty="0">
                <a:solidFill>
                  <a:srgbClr val="000000"/>
                </a:solidFill>
                <a:latin typeface="Euphemia" panose="020B0503040102020104" pitchFamily="34" charset="0"/>
              </a:rPr>
              <a:t>ᑐ</a:t>
            </a:r>
            <a:r>
              <a:rPr lang="iu-Cans-CA" dirty="0">
                <a:solidFill>
                  <a:srgbClr val="000000"/>
                </a:solidFill>
                <a:latin typeface="Euphemia" panose="020B0503040102020104" pitchFamily="34" charset="0"/>
              </a:rPr>
              <a:t>ᓂ</a:t>
            </a:r>
            <a:r>
              <a:rPr lang="iu-Latn-CA" dirty="0">
                <a:solidFill>
                  <a:srgbClr val="000000"/>
                </a:solidFill>
                <a:latin typeface="Euphemia" panose="020B0503040102020104" pitchFamily="34" charset="0"/>
              </a:rPr>
              <a:t>ᒃ </a:t>
            </a:r>
            <a:r>
              <a:rPr lang="iu-Cans-CA" dirty="0">
                <a:solidFill>
                  <a:srgbClr val="000000"/>
                </a:solidFill>
                <a:latin typeface="Euphemia" panose="020B0503040102020104" pitchFamily="34" charset="0"/>
              </a:rPr>
              <a:t>ᑯ</a:t>
            </a:r>
            <a:r>
              <a:rPr lang="iu-Latn-CA" dirty="0">
                <a:solidFill>
                  <a:srgbClr val="000000"/>
                </a:solidFill>
                <a:latin typeface="Euphemia" panose="020B0503040102020104" pitchFamily="34" charset="0"/>
              </a:rPr>
              <a:t>ᕕ</a:t>
            </a:r>
            <a:r>
              <a:rPr lang="iu-Cans-CA" dirty="0">
                <a:solidFill>
                  <a:srgbClr val="000000"/>
                </a:solidFill>
                <a:latin typeface="Euphemia" panose="020B0503040102020104" pitchFamily="34" charset="0"/>
              </a:rPr>
              <a:t>ᓯ</a:t>
            </a:r>
            <a:r>
              <a:rPr lang="iu-Latn-CA" dirty="0">
                <a:solidFill>
                  <a:srgbClr val="000000"/>
                </a:solidFill>
                <a:latin typeface="Euphemia" panose="020B0503040102020104" pitchFamily="34" charset="0"/>
              </a:rPr>
              <a:t>ᕕ</a:t>
            </a:r>
            <a:r>
              <a:rPr lang="iu-Cans-CA" dirty="0">
                <a:solidFill>
                  <a:srgbClr val="000000"/>
                </a:solidFill>
                <a:latin typeface="Euphemia" panose="020B0503040102020104" pitchFamily="34" charset="0"/>
              </a:rPr>
              <a:t>ᐅ</a:t>
            </a:r>
            <a:r>
              <a:rPr lang="iu-Latn-CA" dirty="0">
                <a:solidFill>
                  <a:srgbClr val="000000"/>
                </a:solidFill>
                <a:latin typeface="Euphemia" panose="020B0503040102020104" pitchFamily="34" charset="0"/>
              </a:rPr>
              <a:t>ᔪ</a:t>
            </a:r>
            <a:r>
              <a:rPr lang="iu-Cans-CA" dirty="0">
                <a:solidFill>
                  <a:srgbClr val="000000"/>
                </a:solidFill>
                <a:latin typeface="Euphemia" panose="020B0503040102020104" pitchFamily="34" charset="0"/>
              </a:rPr>
              <a:t>ᓐ</a:t>
            </a:r>
            <a:r>
              <a:rPr lang="iu-Latn-CA" dirty="0">
                <a:solidFill>
                  <a:srgbClr val="000000"/>
                </a:solidFill>
                <a:latin typeface="Euphemia" panose="020B0503040102020104" pitchFamily="34" charset="0"/>
              </a:rPr>
              <a:t>ᓇ</a:t>
            </a:r>
            <a:r>
              <a:rPr lang="iu-Cans-CA" dirty="0">
                <a:solidFill>
                  <a:srgbClr val="000000"/>
                </a:solidFill>
                <a:latin typeface="Euphemia" panose="020B0503040102020104" pitchFamily="34" charset="0"/>
              </a:rPr>
              <a:t>ᕐ</a:t>
            </a:r>
            <a:r>
              <a:rPr lang="iu-Latn-CA" dirty="0">
                <a:solidFill>
                  <a:srgbClr val="000000"/>
                </a:solidFill>
                <a:latin typeface="Euphemia" panose="020B0503040102020104" pitchFamily="34" charset="0"/>
              </a:rPr>
              <a:t>ᓂ</a:t>
            </a:r>
            <a:r>
              <a:rPr lang="iu-Cans-CA" dirty="0">
                <a:solidFill>
                  <a:srgbClr val="000000"/>
                </a:solidFill>
                <a:latin typeface="Euphemia" panose="020B0503040102020104" pitchFamily="34" charset="0"/>
              </a:rPr>
              <a:t>ᖏ</a:t>
            </a:r>
            <a:r>
              <a:rPr lang="iu-Latn-CA" dirty="0">
                <a:solidFill>
                  <a:srgbClr val="000000"/>
                </a:solidFill>
                <a:latin typeface="Euphemia" panose="020B0503040102020104" pitchFamily="34" charset="0"/>
              </a:rPr>
              <a:t>ᑦ </a:t>
            </a:r>
            <a:r>
              <a:rPr lang="iu-Cans-CA" dirty="0">
                <a:solidFill>
                  <a:srgbClr val="000000"/>
                </a:solidFill>
                <a:latin typeface="Euphemia" panose="020B0503040102020104" pitchFamily="34" charset="0"/>
              </a:rPr>
              <a:t>ᐊ</a:t>
            </a:r>
            <a:r>
              <a:rPr lang="iu-Latn-CA" dirty="0">
                <a:solidFill>
                  <a:srgbClr val="000000"/>
                </a:solidFill>
                <a:latin typeface="Euphemia" panose="020B0503040102020104" pitchFamily="34" charset="0"/>
              </a:rPr>
              <a:t>ᑐ</a:t>
            </a:r>
            <a:r>
              <a:rPr lang="iu-Cans-CA" dirty="0">
                <a:solidFill>
                  <a:srgbClr val="000000"/>
                </a:solidFill>
                <a:latin typeface="Euphemia" panose="020B0503040102020104" pitchFamily="34" charset="0"/>
              </a:rPr>
              <a:t>ᖅ</a:t>
            </a:r>
            <a:r>
              <a:rPr lang="iu-Latn-CA" dirty="0">
                <a:solidFill>
                  <a:srgbClr val="000000"/>
                </a:solidFill>
                <a:latin typeface="Euphemia" panose="020B0503040102020104" pitchFamily="34" charset="0"/>
              </a:rPr>
              <a:t>ᑕ</a:t>
            </a:r>
            <a:r>
              <a:rPr lang="iu-Cans-CA" dirty="0">
                <a:solidFill>
                  <a:srgbClr val="000000"/>
                </a:solidFill>
                <a:latin typeface="Euphemia" panose="020B0503040102020104" pitchFamily="34" charset="0"/>
              </a:rPr>
              <a:t>ᐅ</a:t>
            </a:r>
            <a:r>
              <a:rPr lang="iu-Latn-CA" dirty="0">
                <a:solidFill>
                  <a:srgbClr val="000000"/>
                </a:solidFill>
                <a:latin typeface="Euphemia" panose="020B0503040102020104" pitchFamily="34" charset="0"/>
              </a:rPr>
              <a:t>ᓂ</a:t>
            </a:r>
            <a:r>
              <a:rPr lang="iu-Cans-CA" dirty="0">
                <a:solidFill>
                  <a:srgbClr val="000000"/>
                </a:solidFill>
                <a:latin typeface="Euphemia" panose="020B0503040102020104" pitchFamily="34" charset="0"/>
              </a:rPr>
              <a:t>ᐊ</a:t>
            </a:r>
            <a:r>
              <a:rPr lang="iu-Latn-CA" dirty="0">
                <a:solidFill>
                  <a:srgbClr val="000000"/>
                </a:solidFill>
                <a:latin typeface="Euphemia" panose="020B0503040102020104" pitchFamily="34" charset="0"/>
              </a:rPr>
              <a:t>ᖅ</a:t>
            </a:r>
            <a:r>
              <a:rPr lang="iu-Cans-CA" dirty="0">
                <a:solidFill>
                  <a:srgbClr val="000000"/>
                </a:solidFill>
                <a:latin typeface="Euphemia" panose="020B0503040102020104" pitchFamily="34" charset="0"/>
              </a:rPr>
              <a:t>ᑐ</a:t>
            </a:r>
            <a:r>
              <a:rPr lang="iu-Latn-CA" dirty="0">
                <a:solidFill>
                  <a:srgbClr val="000000"/>
                </a:solidFill>
                <a:latin typeface="Euphemia" panose="020B0503040102020104" pitchFamily="34" charset="0"/>
              </a:rPr>
              <a:t>ᑦ </a:t>
            </a:r>
            <a:r>
              <a:rPr lang="iu-Cans-CA" dirty="0">
                <a:solidFill>
                  <a:srgbClr val="000000"/>
                </a:solidFill>
                <a:latin typeface="Euphemia" panose="020B0503040102020104" pitchFamily="34" charset="0"/>
              </a:rPr>
              <a:t>ᑭ</a:t>
            </a:r>
            <a:r>
              <a:rPr lang="iu-Latn-CA" dirty="0">
                <a:solidFill>
                  <a:srgbClr val="000000"/>
                </a:solidFill>
                <a:latin typeface="Euphemia" panose="020B0503040102020104" pitchFamily="34" charset="0"/>
              </a:rPr>
              <a:t>ᓯ</a:t>
            </a:r>
            <a:r>
              <a:rPr lang="iu-Cans-CA" dirty="0">
                <a:solidFill>
                  <a:srgbClr val="000000"/>
                </a:solidFill>
                <a:latin typeface="Euphemia" panose="020B0503040102020104" pitchFamily="34" charset="0"/>
              </a:rPr>
              <a:t>ᐊ</a:t>
            </a:r>
            <a:r>
              <a:rPr lang="iu-Latn-CA" dirty="0">
                <a:solidFill>
                  <a:srgbClr val="000000"/>
                </a:solidFill>
                <a:latin typeface="Euphemia" panose="020B0503040102020104" pitchFamily="34" charset="0"/>
              </a:rPr>
              <a:t>ᓂ </a:t>
            </a:r>
            <a:r>
              <a:rPr lang="iu-Cans-CA" dirty="0">
                <a:solidFill>
                  <a:srgbClr val="000000"/>
                </a:solidFill>
                <a:latin typeface="Euphemia" panose="020B0503040102020104" pitchFamily="34" charset="0"/>
              </a:rPr>
              <a:t>ᐅ</a:t>
            </a:r>
            <a:r>
              <a:rPr lang="iu-Latn-CA" dirty="0">
                <a:solidFill>
                  <a:srgbClr val="000000"/>
                </a:solidFill>
                <a:latin typeface="Euphemia" panose="020B0503040102020104" pitchFamily="34" charset="0"/>
              </a:rPr>
              <a:t>ᔭ</a:t>
            </a:r>
            <a:r>
              <a:rPr lang="iu-Cans-CA" dirty="0">
                <a:solidFill>
                  <a:srgbClr val="000000"/>
                </a:solidFill>
                <a:latin typeface="Euphemia" panose="020B0503040102020104" pitchFamily="34" charset="0"/>
              </a:rPr>
              <a:t>ᕋ</a:t>
            </a:r>
            <a:r>
              <a:rPr lang="iu-Latn-CA" dirty="0">
                <a:solidFill>
                  <a:srgbClr val="000000"/>
                </a:solidFill>
                <a:latin typeface="Euphemia" panose="020B0503040102020104" pitchFamily="34" charset="0"/>
              </a:rPr>
              <a:t>ᖕ</a:t>
            </a:r>
            <a:r>
              <a:rPr lang="iu-Cans-CA" dirty="0">
                <a:solidFill>
                  <a:srgbClr val="000000"/>
                </a:solidFill>
                <a:latin typeface="Euphemia" panose="020B0503040102020104" pitchFamily="34" charset="0"/>
              </a:rPr>
              <a:t>ᓂ</a:t>
            </a:r>
            <a:r>
              <a:rPr lang="iu-Latn-CA" dirty="0">
                <a:solidFill>
                  <a:srgbClr val="000000"/>
                </a:solidFill>
                <a:latin typeface="Euphemia" panose="020B0503040102020104" pitchFamily="34" charset="0"/>
              </a:rPr>
              <a:t>ᐊ</a:t>
            </a:r>
            <a:r>
              <a:rPr lang="iu-Cans-CA" dirty="0">
                <a:solidFill>
                  <a:srgbClr val="000000"/>
                </a:solidFill>
                <a:latin typeface="Euphemia" panose="020B0503040102020104" pitchFamily="34" charset="0"/>
              </a:rPr>
              <a:t>ᕐ</a:t>
            </a:r>
            <a:r>
              <a:rPr lang="iu-Latn-CA" dirty="0">
                <a:solidFill>
                  <a:srgbClr val="000000"/>
                </a:solidFill>
                <a:latin typeface="Euphemia" panose="020B0503040102020104" pitchFamily="34" charset="0"/>
              </a:rPr>
              <a:t>ᕕᖓᓂᒃ </a:t>
            </a:r>
            <a:r>
              <a:rPr lang="iu-Cans-CA" dirty="0">
                <a:solidFill>
                  <a:srgbClr val="000000"/>
                </a:solidFill>
                <a:latin typeface="Euphemia" panose="020B0503040102020104" pitchFamily="34" charset="0"/>
              </a:rPr>
              <a:t>ᐊ</a:t>
            </a:r>
            <a:r>
              <a:rPr lang="iu-Latn-CA" dirty="0">
                <a:solidFill>
                  <a:srgbClr val="000000"/>
                </a:solidFill>
                <a:latin typeface="Euphemia" panose="020B0503040102020104" pitchFamily="34" charset="0"/>
              </a:rPr>
              <a:t>ᒃ</a:t>
            </a:r>
            <a:r>
              <a:rPr lang="iu-Cans-CA" dirty="0">
                <a:solidFill>
                  <a:srgbClr val="000000"/>
                </a:solidFill>
                <a:latin typeface="Euphemia" panose="020B0503040102020104" pitchFamily="34" charset="0"/>
              </a:rPr>
              <a:t>ᑕ</a:t>
            </a:r>
            <a:r>
              <a:rPr lang="iu-Latn-CA" dirty="0">
                <a:solidFill>
                  <a:srgbClr val="000000"/>
                </a:solidFill>
                <a:latin typeface="Euphemia" panose="020B0503040102020104" pitchFamily="34" charset="0"/>
              </a:rPr>
              <a:t>ᑯᖏᓄᑦ.</a:t>
            </a:r>
            <a:endParaRPr lang="fr-CA" dirty="0">
              <a:solidFill>
                <a:srgbClr val="000000"/>
              </a:solidFill>
              <a:latin typeface="Euphemia" panose="020B0503040102020104" pitchFamily="34" charset="0"/>
            </a:endParaRPr>
          </a:p>
          <a:p>
            <a:pPr marL="0" indent="0">
              <a:buNone/>
            </a:pPr>
            <a:endParaRPr lang="fr-CA" dirty="0" smtClean="0">
              <a:solidFill>
                <a:srgbClr val="000000"/>
              </a:solidFill>
            </a:endParaRPr>
          </a:p>
          <a:p>
            <a:pPr marL="477837" lvl="1" indent="0">
              <a:buNone/>
            </a:pPr>
            <a:endParaRPr lang="en-CA" sz="1800" dirty="0"/>
          </a:p>
          <a:p>
            <a:pPr lvl="1">
              <a:buFont typeface="Wingdings" panose="05000000000000000000" pitchFamily="2" charset="2"/>
              <a:buChar char="ü"/>
              <a:defRPr/>
            </a:pPr>
            <a:endParaRPr lang="en-CA" sz="1800" dirty="0" smtClean="0"/>
          </a:p>
          <a:p>
            <a:pPr marL="0" indent="0">
              <a:buNone/>
              <a:defRPr/>
            </a:pPr>
            <a:endParaRPr lang="en-US" sz="1000" dirty="0" smtClean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79314" y="0"/>
            <a:ext cx="8388351" cy="792088"/>
          </a:xfrm>
        </p:spPr>
        <p:txBody>
          <a:bodyPr/>
          <a:lstStyle/>
          <a:p>
            <a:r>
              <a:rPr lang="en-CA" altLang="en-US" sz="2400" dirty="0" smtClean="0"/>
              <a:t/>
            </a:r>
            <a:br>
              <a:rPr lang="en-CA" altLang="en-US" sz="2400" dirty="0" smtClean="0"/>
            </a:br>
            <a:r>
              <a:rPr lang="en-CA" altLang="en-US" sz="2400" dirty="0" smtClean="0"/>
              <a:t/>
            </a:r>
            <a:br>
              <a:rPr lang="en-CA" altLang="en-US" sz="2400" dirty="0" smtClean="0"/>
            </a:br>
            <a:r>
              <a:rPr lang="en-CA" altLang="en-US" sz="2000" dirty="0" smtClean="0"/>
              <a:t>Acid Rock Drainage in Quarries Recommendation</a:t>
            </a:r>
            <a:br>
              <a:rPr lang="en-CA" altLang="en-US" sz="2000" dirty="0" smtClean="0"/>
            </a:br>
            <a:r>
              <a:rPr lang="iu-Cans-CA" altLang="en-US" sz="2000" dirty="0">
                <a:latin typeface="Euphemia" panose="020B0503040102020104" pitchFamily="34" charset="0"/>
              </a:rPr>
              <a:t>ᐆ</a:t>
            </a:r>
            <a:r>
              <a:rPr lang="iu-Latn-CA" altLang="en-US" sz="2000" dirty="0">
                <a:latin typeface="Euphemia" panose="020B0503040102020104" pitchFamily="34" charset="0"/>
              </a:rPr>
              <a:t>ᑕᕐᓇᖅᑐᓂᒃ </a:t>
            </a:r>
            <a:r>
              <a:rPr lang="iu-Cans-CA" altLang="en-US" sz="2000" dirty="0">
                <a:latin typeface="Euphemia" panose="020B0503040102020104" pitchFamily="34" charset="0"/>
              </a:rPr>
              <a:t>ᐅ</a:t>
            </a:r>
            <a:r>
              <a:rPr lang="iu-Latn-CA" altLang="en-US" sz="2000" dirty="0">
                <a:latin typeface="Euphemia" panose="020B0503040102020104" pitchFamily="34" charset="0"/>
              </a:rPr>
              <a:t>ᔭ</a:t>
            </a:r>
            <a:r>
              <a:rPr lang="iu-Cans-CA" altLang="en-US" sz="2000" dirty="0">
                <a:latin typeface="Euphemia" panose="020B0503040102020104" pitchFamily="34" charset="0"/>
              </a:rPr>
              <a:t>ᕋ</a:t>
            </a:r>
            <a:r>
              <a:rPr lang="iu-Latn-CA" altLang="en-US" sz="2000" dirty="0">
                <a:latin typeface="Euphemia" panose="020B0503040102020104" pitchFamily="34" charset="0"/>
              </a:rPr>
              <a:t>ᖕ</a:t>
            </a:r>
            <a:r>
              <a:rPr lang="iu-Cans-CA" altLang="en-US" sz="2000" dirty="0">
                <a:latin typeface="Euphemia" panose="020B0503040102020104" pitchFamily="34" charset="0"/>
              </a:rPr>
              <a:t>ᓂ</a:t>
            </a:r>
            <a:r>
              <a:rPr lang="iu-Latn-CA" altLang="en-US" sz="2000" dirty="0">
                <a:latin typeface="Euphemia" panose="020B0503040102020104" pitchFamily="34" charset="0"/>
              </a:rPr>
              <a:t>ᖓ</a:t>
            </a:r>
            <a:r>
              <a:rPr lang="iu-Cans-CA" altLang="en-US" sz="2000" dirty="0">
                <a:latin typeface="Euphemia" panose="020B0503040102020104" pitchFamily="34" charset="0"/>
              </a:rPr>
              <a:t>ᖅ</a:t>
            </a:r>
            <a:r>
              <a:rPr lang="iu-Latn-CA" altLang="en-US" sz="2000" dirty="0">
                <a:latin typeface="Euphemia" panose="020B0503040102020104" pitchFamily="34" charset="0"/>
              </a:rPr>
              <a:t>ᑐ</a:t>
            </a:r>
            <a:r>
              <a:rPr lang="iu-Cans-CA" altLang="en-US" sz="2000" dirty="0">
                <a:latin typeface="Euphemia" panose="020B0503040102020104" pitchFamily="34" charset="0"/>
              </a:rPr>
              <a:t>ᑦ</a:t>
            </a:r>
            <a:r>
              <a:rPr lang="iu-Latn-CA" altLang="en-US" sz="2000" dirty="0">
                <a:latin typeface="Euphemia" panose="020B0503040102020104" pitchFamily="34" charset="0"/>
              </a:rPr>
              <a:t> </a:t>
            </a:r>
            <a:r>
              <a:rPr lang="iu-Cans-CA" altLang="en-US" sz="2000" dirty="0">
                <a:latin typeface="Euphemia" panose="020B0503040102020104" pitchFamily="34" charset="0"/>
              </a:rPr>
              <a:t>ᑯ</a:t>
            </a:r>
            <a:r>
              <a:rPr lang="iu-Latn-CA" altLang="en-US" sz="2000" dirty="0">
                <a:latin typeface="Euphemia" panose="020B0503040102020104" pitchFamily="34" charset="0"/>
              </a:rPr>
              <a:t>ᕕ</a:t>
            </a:r>
            <a:r>
              <a:rPr lang="iu-Cans-CA" altLang="en-US" sz="2000" dirty="0">
                <a:latin typeface="Euphemia" panose="020B0503040102020104" pitchFamily="34" charset="0"/>
              </a:rPr>
              <a:t>ᑎ</a:t>
            </a:r>
            <a:r>
              <a:rPr lang="iu-Latn-CA" altLang="en-US" sz="2000" dirty="0">
                <a:latin typeface="Euphemia" panose="020B0503040102020104" pitchFamily="34" charset="0"/>
              </a:rPr>
              <a:t>ᑕ</a:t>
            </a:r>
            <a:r>
              <a:rPr lang="iu-Cans-CA" altLang="en-US" sz="2000" dirty="0">
                <a:latin typeface="Euphemia" panose="020B0503040102020104" pitchFamily="34" charset="0"/>
              </a:rPr>
              <a:t>ᐅ</a:t>
            </a:r>
            <a:r>
              <a:rPr lang="iu-Latn-CA" altLang="en-US" sz="2000" dirty="0">
                <a:latin typeface="Euphemia" panose="020B0503040102020104" pitchFamily="34" charset="0"/>
              </a:rPr>
              <a:t>ᔪ</a:t>
            </a:r>
            <a:r>
              <a:rPr lang="iu-Cans-CA" altLang="en-US" sz="2000" dirty="0">
                <a:latin typeface="Euphemia" panose="020B0503040102020104" pitchFamily="34" charset="0"/>
              </a:rPr>
              <a:t>ᓐ</a:t>
            </a:r>
            <a:r>
              <a:rPr lang="iu-Latn-CA" altLang="en-US" sz="2000" dirty="0">
                <a:latin typeface="Euphemia" panose="020B0503040102020104" pitchFamily="34" charset="0"/>
              </a:rPr>
              <a:t>ᓇ</a:t>
            </a:r>
            <a:r>
              <a:rPr lang="iu-Cans-CA" altLang="en-US" sz="2000" dirty="0">
                <a:latin typeface="Euphemia" panose="020B0503040102020104" pitchFamily="34" charset="0"/>
              </a:rPr>
              <a:t>ᕐ</a:t>
            </a:r>
            <a:r>
              <a:rPr lang="iu-Latn-CA" altLang="en-US" sz="2000" dirty="0">
                <a:latin typeface="Euphemia" panose="020B0503040102020104" pitchFamily="34" charset="0"/>
              </a:rPr>
              <a:t>ᓂ</a:t>
            </a:r>
            <a:r>
              <a:rPr lang="iu-Cans-CA" altLang="en-US" sz="2000" dirty="0">
                <a:latin typeface="Euphemia" panose="020B0503040102020104" pitchFamily="34" charset="0"/>
              </a:rPr>
              <a:t>ᖏ</a:t>
            </a:r>
            <a:r>
              <a:rPr lang="iu-Latn-CA" altLang="en-US" sz="2000" dirty="0">
                <a:latin typeface="Euphemia" panose="020B0503040102020104" pitchFamily="34" charset="0"/>
              </a:rPr>
              <a:t>ᑦ </a:t>
            </a:r>
            <a:r>
              <a:rPr lang="iu-Cans-CA" altLang="en-US" sz="2000" dirty="0">
                <a:latin typeface="Euphemia" panose="020B0503040102020104" pitchFamily="34" charset="0"/>
              </a:rPr>
              <a:t>ᐅ</a:t>
            </a:r>
            <a:r>
              <a:rPr lang="iu-Latn-CA" altLang="en-US" sz="2000" dirty="0">
                <a:latin typeface="Euphemia" panose="020B0503040102020104" pitchFamily="34" charset="0"/>
              </a:rPr>
              <a:t>ᔭ</a:t>
            </a:r>
            <a:r>
              <a:rPr lang="iu-Cans-CA" altLang="en-US" sz="2000" dirty="0">
                <a:latin typeface="Euphemia" panose="020B0503040102020104" pitchFamily="34" charset="0"/>
              </a:rPr>
              <a:t>ᕋ</a:t>
            </a:r>
            <a:r>
              <a:rPr lang="iu-Latn-CA" altLang="en-US" sz="2000" dirty="0">
                <a:latin typeface="Euphemia" panose="020B0503040102020104" pitchFamily="34" charset="0"/>
              </a:rPr>
              <a:t>ᐃ</a:t>
            </a:r>
            <a:r>
              <a:rPr lang="iu-Cans-CA" altLang="en-US" sz="2000" dirty="0">
                <a:latin typeface="Euphemia" panose="020B0503040102020104" pitchFamily="34" charset="0"/>
              </a:rPr>
              <a:t>ᑐ</a:t>
            </a:r>
            <a:r>
              <a:rPr lang="iu-Latn-CA" altLang="en-US" sz="2000" dirty="0">
                <a:latin typeface="Euphemia" panose="020B0503040102020104" pitchFamily="34" charset="0"/>
              </a:rPr>
              <a:t>ᕐ</a:t>
            </a:r>
            <a:r>
              <a:rPr lang="iu-Cans-CA" altLang="en-US" sz="2000" dirty="0">
                <a:latin typeface="Euphemia" panose="020B0503040102020104" pitchFamily="34" charset="0"/>
              </a:rPr>
              <a:t>ᕕ</a:t>
            </a:r>
            <a:r>
              <a:rPr lang="iu-Latn-CA" altLang="en-US" sz="2000" dirty="0">
                <a:latin typeface="Euphemia" panose="020B0503040102020104" pitchFamily="34" charset="0"/>
              </a:rPr>
              <a:t>ᕕ</a:t>
            </a:r>
            <a:r>
              <a:rPr lang="iu-Cans-CA" altLang="en-US" sz="2000" dirty="0">
                <a:latin typeface="Euphemia" panose="020B0503040102020104" pitchFamily="34" charset="0"/>
              </a:rPr>
              <a:t>ᓂ</a:t>
            </a:r>
            <a:r>
              <a:rPr lang="iu-Latn-CA" altLang="en-US" sz="2000" dirty="0">
                <a:latin typeface="Euphemia" panose="020B0503040102020104" pitchFamily="34" charset="0"/>
              </a:rPr>
              <a:t>ᕐ</a:t>
            </a:r>
            <a:r>
              <a:rPr lang="iu-Cans-CA" altLang="en-US" sz="2000" dirty="0">
                <a:latin typeface="Euphemia" panose="020B0503040102020104" pitchFamily="34" charset="0"/>
              </a:rPr>
              <a:t>ᓄ</a:t>
            </a:r>
            <a:r>
              <a:rPr lang="iu-Latn-CA" altLang="en-US" sz="2000" dirty="0">
                <a:latin typeface="Euphemia" panose="020B0503040102020104" pitchFamily="34" charset="0"/>
              </a:rPr>
              <a:t>ᑦ </a:t>
            </a:r>
            <a:r>
              <a:rPr lang="iu-Cans-CA" altLang="en-US" sz="2000" dirty="0">
                <a:latin typeface="Euphemia" panose="020B0503040102020104" pitchFamily="34" charset="0"/>
              </a:rPr>
              <a:t>ᐊ</a:t>
            </a:r>
            <a:r>
              <a:rPr lang="iu-Latn-CA" altLang="en-US" sz="2000" dirty="0">
                <a:latin typeface="Euphemia" panose="020B0503040102020104" pitchFamily="34" charset="0"/>
              </a:rPr>
              <a:t>ᑐ</a:t>
            </a:r>
            <a:r>
              <a:rPr lang="iu-Cans-CA" altLang="en-US" sz="2000" dirty="0">
                <a:latin typeface="Euphemia" panose="020B0503040102020104" pitchFamily="34" charset="0"/>
              </a:rPr>
              <a:t>ᓕ</a:t>
            </a:r>
            <a:r>
              <a:rPr lang="iu-Latn-CA" altLang="en-US" sz="2000" dirty="0">
                <a:latin typeface="Euphemia" panose="020B0503040102020104" pitchFamily="34" charset="0"/>
              </a:rPr>
              <a:t>ᖁ</a:t>
            </a:r>
            <a:r>
              <a:rPr lang="iu-Cans-CA" altLang="en-US" sz="2000" dirty="0">
                <a:latin typeface="Euphemia" panose="020B0503040102020104" pitchFamily="34" charset="0"/>
              </a:rPr>
              <a:t>ᔭ</a:t>
            </a:r>
            <a:r>
              <a:rPr lang="iu-Latn-CA" altLang="en-US" sz="2000" dirty="0">
                <a:latin typeface="Euphemia" panose="020B0503040102020104" pitchFamily="34" charset="0"/>
              </a:rPr>
              <a:t>ᓕ</a:t>
            </a:r>
            <a:r>
              <a:rPr lang="iu-Cans-CA" altLang="en-US" sz="2000" dirty="0">
                <a:latin typeface="Euphemia" panose="020B0503040102020104" pitchFamily="34" charset="0"/>
              </a:rPr>
              <a:t>ᐊ</a:t>
            </a:r>
            <a:r>
              <a:rPr lang="iu-Latn-CA" altLang="en-US" sz="2000" dirty="0">
                <a:latin typeface="Euphemia" panose="020B0503040102020104" pitchFamily="34" charset="0"/>
              </a:rPr>
              <a:t>ᑦ</a:t>
            </a:r>
            <a:endParaRPr lang="en-US" alt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493643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650" y="1268760"/>
            <a:ext cx="8137525" cy="4713387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CA" altLang="en-US" sz="2000" dirty="0" smtClean="0"/>
              <a:t>ECCC noted inconsistencies in the Proponent’s Water and Load Balance Model and asked the Proponent to update and calibrate their model with data acquired during operations.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/>
              <a:t>TMAC has not provided details on the model calibration frequency, but has provided additional information on the inconsistencies from their model.</a:t>
            </a:r>
          </a:p>
          <a:p>
            <a:pPr marL="477837" lvl="1" indent="0">
              <a:buNone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CA" altLang="en-US" sz="1700" dirty="0" err="1" smtClean="0">
                <a:latin typeface="Euphemia" panose="020B0503040102020104" pitchFamily="34" charset="0"/>
              </a:rPr>
              <a:t>ᐊᕙᑎᓕᕆᔨᒃᑯᑦ</a:t>
            </a:r>
            <a:r>
              <a:rPr lang="en-CA" altLang="en-US" sz="1700" dirty="0" smtClean="0">
                <a:latin typeface="Euphemia" panose="020B0503040102020104" pitchFamily="34" charset="0"/>
              </a:rPr>
              <a:t> </a:t>
            </a:r>
            <a:r>
              <a:rPr lang="en-CA" altLang="en-US" sz="1700" dirty="0" err="1">
                <a:latin typeface="Euphemia" panose="020B0503040102020104" pitchFamily="34" charset="0"/>
              </a:rPr>
              <a:t>ᖃᐅᔨᓚᐅᖅᑐᑦ</a:t>
            </a:r>
            <a:r>
              <a:rPr lang="en-CA" altLang="en-US" sz="1700" dirty="0">
                <a:latin typeface="Euphemia" panose="020B0503040102020104" pitchFamily="34" charset="0"/>
              </a:rPr>
              <a:t> </a:t>
            </a:r>
            <a:r>
              <a:rPr lang="en-CA" altLang="en-US" sz="1700" dirty="0" err="1">
                <a:latin typeface="Euphemia" panose="020B0503040102020104" pitchFamily="34" charset="0"/>
              </a:rPr>
              <a:t>ᐊᔾᔨᒌᖏᓐᓂᖏᓐᓂᒃ</a:t>
            </a:r>
            <a:r>
              <a:rPr lang="en-CA" altLang="en-US" sz="1700" dirty="0">
                <a:latin typeface="Euphemia" panose="020B0503040102020104" pitchFamily="34" charset="0"/>
              </a:rPr>
              <a:t> </a:t>
            </a:r>
            <a:r>
              <a:rPr lang="en-CA" altLang="en-US" sz="1700" dirty="0" err="1">
                <a:latin typeface="Euphemia" panose="020B0503040102020104" pitchFamily="34" charset="0"/>
              </a:rPr>
              <a:t>ᕼᐊᕙᒍᒪᔪᑉ</a:t>
            </a:r>
            <a:r>
              <a:rPr lang="en-CA" altLang="en-US" sz="1700" dirty="0">
                <a:latin typeface="Euphemia" panose="020B0503040102020104" pitchFamily="34" charset="0"/>
              </a:rPr>
              <a:t> </a:t>
            </a:r>
            <a:r>
              <a:rPr lang="en-CA" altLang="en-US" sz="1700" dirty="0" err="1">
                <a:latin typeface="Euphemia" panose="020B0503040102020104" pitchFamily="34" charset="0"/>
              </a:rPr>
              <a:t>ᐃᒪᕐᓄᑦ</a:t>
            </a:r>
            <a:r>
              <a:rPr lang="en-CA" altLang="en-US" sz="1700" dirty="0">
                <a:latin typeface="Euphemia" panose="020B0503040102020104" pitchFamily="34" charset="0"/>
              </a:rPr>
              <a:t> </a:t>
            </a:r>
            <a:r>
              <a:rPr lang="en-CA" altLang="en-US" sz="1700" dirty="0" err="1">
                <a:latin typeface="Euphemia" panose="020B0503040102020104" pitchFamily="34" charset="0"/>
              </a:rPr>
              <a:t>ᐊᒻᒪᓗ</a:t>
            </a:r>
            <a:r>
              <a:rPr lang="en-CA" altLang="en-US" sz="1700" dirty="0">
                <a:latin typeface="Euphemia" panose="020B0503040102020104" pitchFamily="34" charset="0"/>
              </a:rPr>
              <a:t> </a:t>
            </a:r>
            <a:r>
              <a:rPr lang="en-CA" altLang="en-US" sz="1700" dirty="0" err="1">
                <a:latin typeface="Euphemia" panose="020B0503040102020104" pitchFamily="34" charset="0"/>
              </a:rPr>
              <a:t>ᐃᓚᖃᕆᐊᖃᕐᓂᖏᓐᓄᑦ</a:t>
            </a:r>
            <a:r>
              <a:rPr lang="en-CA" altLang="en-US" sz="1700" dirty="0">
                <a:latin typeface="Euphemia" panose="020B0503040102020104" pitchFamily="34" charset="0"/>
              </a:rPr>
              <a:t> </a:t>
            </a:r>
            <a:r>
              <a:rPr lang="en-CA" altLang="en-US" sz="1700" dirty="0" err="1">
                <a:latin typeface="Euphemia" panose="020B0503040102020104" pitchFamily="34" charset="0"/>
              </a:rPr>
              <a:t>ᐃᒪᐃᑦ</a:t>
            </a:r>
            <a:r>
              <a:rPr lang="en-CA" altLang="en-US" sz="1700" dirty="0">
                <a:latin typeface="Euphemia" panose="020B0503040102020104" pitchFamily="34" charset="0"/>
              </a:rPr>
              <a:t> </a:t>
            </a:r>
            <a:r>
              <a:rPr lang="iu-Cans-CA" altLang="en-US" sz="1700" dirty="0">
                <a:latin typeface="Euphemia" panose="020B0503040102020104" pitchFamily="34" charset="0"/>
              </a:rPr>
              <a:t>ᖃ</a:t>
            </a:r>
            <a:r>
              <a:rPr lang="iu-Latn-CA" altLang="en-US" sz="1700" dirty="0">
                <a:latin typeface="Euphemia" panose="020B0503040102020104" pitchFamily="34" charset="0"/>
              </a:rPr>
              <a:t>ᓄ</a:t>
            </a:r>
            <a:r>
              <a:rPr lang="iu-Cans-CA" altLang="en-US" sz="1700" dirty="0">
                <a:latin typeface="Euphemia" panose="020B0503040102020104" pitchFamily="34" charset="0"/>
              </a:rPr>
              <a:t>ᐃ</a:t>
            </a:r>
            <a:r>
              <a:rPr lang="iu-Latn-CA" altLang="en-US" sz="1700" dirty="0">
                <a:latin typeface="Euphemia" panose="020B0503040102020104" pitchFamily="34" charset="0"/>
              </a:rPr>
              <a:t>ᓕ</a:t>
            </a:r>
            <a:r>
              <a:rPr lang="iu-Cans-CA" altLang="en-US" sz="1700" dirty="0">
                <a:latin typeface="Euphemia" panose="020B0503040102020104" pitchFamily="34" charset="0"/>
              </a:rPr>
              <a:t>ᖓ</a:t>
            </a:r>
            <a:r>
              <a:rPr lang="iu-Latn-CA" altLang="en-US" sz="1700" dirty="0">
                <a:latin typeface="Euphemia" panose="020B0503040102020104" pitchFamily="34" charset="0"/>
              </a:rPr>
              <a:t>ᓂ</a:t>
            </a:r>
            <a:r>
              <a:rPr lang="iu-Cans-CA" altLang="en-US" sz="1700" dirty="0">
                <a:latin typeface="Euphemia" panose="020B0503040102020104" pitchFamily="34" charset="0"/>
              </a:rPr>
              <a:t>ᖏ</a:t>
            </a:r>
            <a:r>
              <a:rPr lang="iu-Latn-CA" altLang="en-US" sz="1700" dirty="0">
                <a:latin typeface="Euphemia" panose="020B0503040102020104" pitchFamily="34" charset="0"/>
              </a:rPr>
              <a:t>ᓐ</a:t>
            </a:r>
            <a:r>
              <a:rPr lang="iu-Cans-CA" altLang="en-US" sz="1700" dirty="0">
                <a:latin typeface="Euphemia" panose="020B0503040102020104" pitchFamily="34" charset="0"/>
              </a:rPr>
              <a:t>ᓄ</a:t>
            </a:r>
            <a:r>
              <a:rPr lang="iu-Latn-CA" altLang="en-US" sz="1700" dirty="0">
                <a:latin typeface="Euphemia" panose="020B0503040102020104" pitchFamily="34" charset="0"/>
              </a:rPr>
              <a:t>ᑦ </a:t>
            </a:r>
            <a:r>
              <a:rPr lang="iu-Cans-CA" altLang="en-US" sz="1700" dirty="0">
                <a:latin typeface="Euphemia" panose="020B0503040102020104" pitchFamily="34" charset="0"/>
              </a:rPr>
              <a:t>ᐱ</a:t>
            </a:r>
            <a:r>
              <a:rPr lang="iu-Latn-CA" altLang="en-US" sz="1700" dirty="0">
                <a:latin typeface="Euphemia" panose="020B0503040102020104" pitchFamily="34" charset="0"/>
              </a:rPr>
              <a:t>ᓕ</a:t>
            </a:r>
            <a:r>
              <a:rPr lang="iu-Cans-CA" altLang="en-US" sz="1700" dirty="0">
                <a:latin typeface="Euphemia" panose="020B0503040102020104" pitchFamily="34" charset="0"/>
              </a:rPr>
              <a:t>ᕆ</a:t>
            </a:r>
            <a:r>
              <a:rPr lang="iu-Latn-CA" altLang="en-US" sz="1700" dirty="0">
                <a:latin typeface="Euphemia" panose="020B0503040102020104" pitchFamily="34" charset="0"/>
              </a:rPr>
              <a:t>ᐊ</a:t>
            </a:r>
            <a:r>
              <a:rPr lang="iu-Cans-CA" altLang="en-US" sz="1700" dirty="0">
                <a:latin typeface="Euphemia" panose="020B0503040102020104" pitchFamily="34" charset="0"/>
              </a:rPr>
              <a:t>ᖃ</a:t>
            </a:r>
            <a:r>
              <a:rPr lang="iu-Latn-CA" altLang="en-US" sz="1700" dirty="0">
                <a:latin typeface="Euphemia" panose="020B0503040102020104" pitchFamily="34" charset="0"/>
              </a:rPr>
              <a:t>ᕈ</a:t>
            </a:r>
            <a:r>
              <a:rPr lang="iu-Cans-CA" altLang="en-US" sz="1700" dirty="0">
                <a:latin typeface="Euphemia" panose="020B0503040102020104" pitchFamily="34" charset="0"/>
              </a:rPr>
              <a:t>ᑎ</a:t>
            </a:r>
            <a:r>
              <a:rPr lang="iu-Latn-CA" altLang="en-US" sz="1700" dirty="0">
                <a:latin typeface="Euphemia" panose="020B0503040102020104" pitchFamily="34" charset="0"/>
              </a:rPr>
              <a:t>ᒃ</a:t>
            </a:r>
            <a:r>
              <a:rPr lang="iu-Cans-CA" altLang="en-US" sz="1700" dirty="0">
                <a:latin typeface="Euphemia" panose="020B0503040102020104" pitchFamily="34" charset="0"/>
              </a:rPr>
              <a:t>ᓴ</a:t>
            </a:r>
            <a:r>
              <a:rPr lang="iu-Latn-CA" altLang="en-US" sz="1700" dirty="0">
                <a:latin typeface="Euphemia" panose="020B0503040102020104" pitchFamily="34" charset="0"/>
              </a:rPr>
              <a:t>ᖏ</a:t>
            </a:r>
            <a:r>
              <a:rPr lang="iu-Cans-CA" altLang="en-US" sz="1700" dirty="0">
                <a:latin typeface="Euphemia" panose="020B0503040102020104" pitchFamily="34" charset="0"/>
              </a:rPr>
              <a:t>ᓐ</a:t>
            </a:r>
            <a:r>
              <a:rPr lang="iu-Latn-CA" altLang="en-US" sz="1700" dirty="0">
                <a:latin typeface="Euphemia" panose="020B0503040102020104" pitchFamily="34" charset="0"/>
              </a:rPr>
              <a:t>ᓂ</a:t>
            </a:r>
            <a:r>
              <a:rPr lang="iu-Cans-CA" altLang="en-US" sz="1700" dirty="0">
                <a:latin typeface="Euphemia" panose="020B0503040102020104" pitchFamily="34" charset="0"/>
              </a:rPr>
              <a:t>ᒃ</a:t>
            </a:r>
            <a:r>
              <a:rPr lang="iu-Latn-CA" altLang="en-US" sz="1700" dirty="0">
                <a:latin typeface="Euphemia" panose="020B0503040102020104" pitchFamily="34" charset="0"/>
              </a:rPr>
              <a:t> </a:t>
            </a:r>
            <a:r>
              <a:rPr lang="iu-Cans-CA" altLang="en-US" sz="1700" dirty="0">
                <a:latin typeface="Euphemia" panose="020B0503040102020104" pitchFamily="34" charset="0"/>
              </a:rPr>
              <a:t>ᐊ</a:t>
            </a:r>
            <a:r>
              <a:rPr lang="iu-Latn-CA" altLang="en-US" sz="1700" dirty="0">
                <a:latin typeface="Euphemia" panose="020B0503040102020104" pitchFamily="34" charset="0"/>
              </a:rPr>
              <a:t>ᒻ</a:t>
            </a:r>
            <a:r>
              <a:rPr lang="iu-Cans-CA" altLang="en-US" sz="1700" dirty="0">
                <a:latin typeface="Euphemia" panose="020B0503040102020104" pitchFamily="34" charset="0"/>
              </a:rPr>
              <a:t>ᒪ</a:t>
            </a:r>
            <a:r>
              <a:rPr lang="iu-Latn-CA" altLang="en-US" sz="1700" dirty="0">
                <a:latin typeface="Euphemia" panose="020B0503040102020104" pitchFamily="34" charset="0"/>
              </a:rPr>
              <a:t>ᓗ </a:t>
            </a:r>
            <a:r>
              <a:rPr lang="iu-Cans-CA" altLang="en-US" sz="1700" dirty="0">
                <a:latin typeface="Euphemia" panose="020B0503040102020104" pitchFamily="34" charset="0"/>
              </a:rPr>
              <a:t>ᐊ</a:t>
            </a:r>
            <a:r>
              <a:rPr lang="iu-Latn-CA" altLang="en-US" sz="1700" dirty="0">
                <a:latin typeface="Euphemia" panose="020B0503040102020104" pitchFamily="34" charset="0"/>
              </a:rPr>
              <a:t>ᐱ</a:t>
            </a:r>
            <a:r>
              <a:rPr lang="iu-Cans-CA" altLang="en-US" sz="1700" dirty="0">
                <a:latin typeface="Euphemia" panose="020B0503040102020104" pitchFamily="34" charset="0"/>
              </a:rPr>
              <a:t>ᕆ</a:t>
            </a:r>
            <a:r>
              <a:rPr lang="iu-Latn-CA" altLang="en-US" sz="1700" dirty="0">
                <a:latin typeface="Euphemia" panose="020B0503040102020104" pitchFamily="34" charset="0"/>
              </a:rPr>
              <a:t>ᓚ</a:t>
            </a:r>
            <a:r>
              <a:rPr lang="iu-Cans-CA" altLang="en-US" sz="1700" dirty="0">
                <a:latin typeface="Euphemia" panose="020B0503040102020104" pitchFamily="34" charset="0"/>
              </a:rPr>
              <a:t>ᐅ</a:t>
            </a:r>
            <a:r>
              <a:rPr lang="iu-Latn-CA" altLang="en-US" sz="1700" dirty="0">
                <a:latin typeface="Euphemia" panose="020B0503040102020104" pitchFamily="34" charset="0"/>
              </a:rPr>
              <a:t>ᖅ</a:t>
            </a:r>
            <a:r>
              <a:rPr lang="iu-Cans-CA" altLang="en-US" sz="1700" dirty="0">
                <a:latin typeface="Euphemia" panose="020B0503040102020104" pitchFamily="34" charset="0"/>
              </a:rPr>
              <a:t>ᓱ</a:t>
            </a:r>
            <a:r>
              <a:rPr lang="iu-Latn-CA" altLang="en-US" sz="1700" dirty="0">
                <a:latin typeface="Euphemia" panose="020B0503040102020104" pitchFamily="34" charset="0"/>
              </a:rPr>
              <a:t>ᑎ</a:t>
            </a:r>
            <a:r>
              <a:rPr lang="iu-Cans-CA" altLang="en-US" sz="1700" dirty="0">
                <a:latin typeface="Euphemia" panose="020B0503040102020104" pitchFamily="34" charset="0"/>
              </a:rPr>
              <a:t>ᒃ</a:t>
            </a:r>
            <a:r>
              <a:rPr lang="iu-Latn-CA" altLang="en-US" sz="1700" dirty="0">
                <a:latin typeface="Euphemia" panose="020B0503040102020104" pitchFamily="34" charset="0"/>
              </a:rPr>
              <a:t> ᐱᓕᕆᔪᒪᔪᓂᒃ ᓄ</a:t>
            </a:r>
            <a:r>
              <a:rPr lang="iu-Cans-CA" altLang="en-US" sz="1700" dirty="0">
                <a:latin typeface="Euphemia" panose="020B0503040102020104" pitchFamily="34" charset="0"/>
              </a:rPr>
              <a:t>ᑖ</a:t>
            </a:r>
            <a:r>
              <a:rPr lang="iu-Latn-CA" altLang="en-US" sz="1700" dirty="0">
                <a:latin typeface="Euphemia" panose="020B0503040102020104" pitchFamily="34" charset="0"/>
              </a:rPr>
              <a:t>ᕈᕆᐊᖅᑕᖁᔭᐅ</a:t>
            </a:r>
            <a:r>
              <a:rPr lang="iu-Cans-CA" altLang="en-US" sz="1700" dirty="0">
                <a:latin typeface="Euphemia" panose="020B0503040102020104" pitchFamily="34" charset="0"/>
              </a:rPr>
              <a:t>ᓗ</a:t>
            </a:r>
            <a:r>
              <a:rPr lang="iu-Latn-CA" altLang="en-US" sz="1700" dirty="0">
                <a:latin typeface="Euphemia" panose="020B0503040102020104" pitchFamily="34" charset="0"/>
              </a:rPr>
              <a:t>ᑎ</a:t>
            </a:r>
            <a:r>
              <a:rPr lang="iu-Cans-CA" altLang="en-US" sz="1700" dirty="0">
                <a:latin typeface="Euphemia" panose="020B0503040102020104" pitchFamily="34" charset="0"/>
              </a:rPr>
              <a:t>ᒃ</a:t>
            </a:r>
            <a:r>
              <a:rPr lang="iu-Latn-CA" altLang="en-US" sz="1700" dirty="0">
                <a:latin typeface="Euphemia" panose="020B0503040102020104" pitchFamily="34" charset="0"/>
              </a:rPr>
              <a:t> </a:t>
            </a:r>
            <a:r>
              <a:rPr lang="iu-Cans-CA" altLang="en-US" sz="1700" dirty="0">
                <a:latin typeface="Euphemia" panose="020B0503040102020104" pitchFamily="34" charset="0"/>
              </a:rPr>
              <a:t>ᐆ</a:t>
            </a:r>
            <a:r>
              <a:rPr lang="iu-Latn-CA" altLang="en-US" sz="1700" dirty="0">
                <a:latin typeface="Euphemia" panose="020B0503040102020104" pitchFamily="34" charset="0"/>
              </a:rPr>
              <a:t>ᒃ</a:t>
            </a:r>
            <a:r>
              <a:rPr lang="iu-Cans-CA" altLang="en-US" sz="1700" dirty="0">
                <a:latin typeface="Euphemia" panose="020B0503040102020104" pitchFamily="34" charset="0"/>
              </a:rPr>
              <a:t>ᑐ</a:t>
            </a:r>
            <a:r>
              <a:rPr lang="iu-Latn-CA" altLang="en-US" sz="1700" dirty="0">
                <a:latin typeface="Euphemia" panose="020B0503040102020104" pitchFamily="34" charset="0"/>
              </a:rPr>
              <a:t>ᕋᐅ</a:t>
            </a:r>
            <a:r>
              <a:rPr lang="iu-Cans-CA" altLang="en-US" sz="1700" dirty="0">
                <a:latin typeface="Euphemia" panose="020B0503040102020104" pitchFamily="34" charset="0"/>
              </a:rPr>
              <a:t>ᑎ</a:t>
            </a:r>
            <a:r>
              <a:rPr lang="iu-Latn-CA" altLang="en-US" sz="1700" dirty="0">
                <a:latin typeface="Euphemia" panose="020B0503040102020104" pitchFamily="34" charset="0"/>
              </a:rPr>
              <a:t>ᒃ</a:t>
            </a:r>
            <a:r>
              <a:rPr lang="iu-Cans-CA" altLang="en-US" sz="1700" dirty="0">
                <a:latin typeface="Euphemia" panose="020B0503040102020104" pitchFamily="34" charset="0"/>
              </a:rPr>
              <a:t>ᓴ</a:t>
            </a:r>
            <a:r>
              <a:rPr lang="iu-Latn-CA" altLang="en-US" sz="1700" dirty="0">
                <a:latin typeface="Euphemia" panose="020B0503040102020104" pitchFamily="34" charset="0"/>
              </a:rPr>
              <a:t>ᖏ</a:t>
            </a:r>
            <a:r>
              <a:rPr lang="iu-Cans-CA" altLang="en-US" sz="1700" dirty="0">
                <a:latin typeface="Euphemia" panose="020B0503040102020104" pitchFamily="34" charset="0"/>
              </a:rPr>
              <a:t>ᑦ</a:t>
            </a:r>
            <a:r>
              <a:rPr lang="iu-Latn-CA" altLang="en-US" sz="1700" dirty="0">
                <a:latin typeface="Euphemia" panose="020B0503040102020104" pitchFamily="34" charset="0"/>
              </a:rPr>
              <a:t> </a:t>
            </a:r>
            <a:r>
              <a:rPr lang="iu-Cans-CA" altLang="en-US" sz="1700" dirty="0">
                <a:latin typeface="Euphemia" panose="020B0503040102020104" pitchFamily="34" charset="0"/>
              </a:rPr>
              <a:t>ᐊ</a:t>
            </a:r>
            <a:r>
              <a:rPr lang="iu-Latn-CA" altLang="en-US" sz="1700" dirty="0">
                <a:latin typeface="Euphemia" panose="020B0503040102020104" pitchFamily="34" charset="0"/>
              </a:rPr>
              <a:t>ᑐ</a:t>
            </a:r>
            <a:r>
              <a:rPr lang="iu-Cans-CA" altLang="en-US" sz="1700" dirty="0">
                <a:latin typeface="Euphemia" panose="020B0503040102020104" pitchFamily="34" charset="0"/>
              </a:rPr>
              <a:t>ᒐ</a:t>
            </a:r>
            <a:r>
              <a:rPr lang="iu-Latn-CA" altLang="en-US" sz="1700" dirty="0">
                <a:latin typeface="Euphemia" panose="020B0503040102020104" pitchFamily="34" charset="0"/>
              </a:rPr>
              <a:t>ᒃ</a:t>
            </a:r>
            <a:r>
              <a:rPr lang="iu-Cans-CA" altLang="en-US" sz="1700" dirty="0">
                <a:latin typeface="Euphemia" panose="020B0503040102020104" pitchFamily="34" charset="0"/>
              </a:rPr>
              <a:t>ᓴ</a:t>
            </a:r>
            <a:r>
              <a:rPr lang="iu-Latn-CA" altLang="en-US" sz="1700" dirty="0">
                <a:latin typeface="Euphemia" panose="020B0503040102020104" pitchFamily="34" charset="0"/>
              </a:rPr>
              <a:t>ᓕ</a:t>
            </a:r>
            <a:r>
              <a:rPr lang="iu-Cans-CA" altLang="en-US" sz="1700" dirty="0">
                <a:latin typeface="Euphemia" panose="020B0503040102020104" pitchFamily="34" charset="0"/>
              </a:rPr>
              <a:t>ᐊ</a:t>
            </a:r>
            <a:r>
              <a:rPr lang="iu-Latn-CA" altLang="en-US" sz="1700" dirty="0">
                <a:latin typeface="Euphemia" panose="020B0503040102020104" pitchFamily="34" charset="0"/>
              </a:rPr>
              <a:t>ᕆ</a:t>
            </a:r>
            <a:r>
              <a:rPr lang="iu-Cans-CA" altLang="en-US" sz="1700" dirty="0">
                <a:latin typeface="Euphemia" panose="020B0503040102020104" pitchFamily="34" charset="0"/>
              </a:rPr>
              <a:t>ᓯ</a:t>
            </a:r>
            <a:r>
              <a:rPr lang="iu-Latn-CA" altLang="en-US" sz="1700" dirty="0">
                <a:latin typeface="Euphemia" panose="020B0503040102020104" pitchFamily="34" charset="0"/>
              </a:rPr>
              <a:t>ᒪ</a:t>
            </a:r>
            <a:r>
              <a:rPr lang="iu-Cans-CA" altLang="en-US" sz="1700" dirty="0">
                <a:latin typeface="Euphemia" panose="020B0503040102020104" pitchFamily="34" charset="0"/>
              </a:rPr>
              <a:t>ᔭ</a:t>
            </a:r>
            <a:r>
              <a:rPr lang="iu-Latn-CA" altLang="en-US" sz="1700" dirty="0">
                <a:latin typeface="Euphemia" panose="020B0503040102020104" pitchFamily="34" charset="0"/>
              </a:rPr>
              <a:t>ᖏ</a:t>
            </a:r>
            <a:r>
              <a:rPr lang="iu-Cans-CA" altLang="en-US" sz="1700" dirty="0">
                <a:latin typeface="Euphemia" panose="020B0503040102020104" pitchFamily="34" charset="0"/>
              </a:rPr>
              <a:t>ᑦ</a:t>
            </a:r>
            <a:r>
              <a:rPr lang="iu-Latn-CA" altLang="en-US" sz="1700" dirty="0">
                <a:latin typeface="Euphemia" panose="020B0503040102020104" pitchFamily="34" charset="0"/>
              </a:rPr>
              <a:t> </a:t>
            </a:r>
            <a:r>
              <a:rPr lang="iu-Cans-CA" altLang="en-US" sz="1700" dirty="0">
                <a:latin typeface="Euphemia" panose="020B0503040102020104" pitchFamily="34" charset="0"/>
              </a:rPr>
              <a:t>ᖃ</a:t>
            </a:r>
            <a:r>
              <a:rPr lang="iu-Latn-CA" altLang="en-US" sz="1700" dirty="0">
                <a:latin typeface="Euphemia" panose="020B0503040102020104" pitchFamily="34" charset="0"/>
              </a:rPr>
              <a:t>ᐅ</a:t>
            </a:r>
            <a:r>
              <a:rPr lang="iu-Cans-CA" altLang="en-US" sz="1700" dirty="0">
                <a:latin typeface="Euphemia" panose="020B0503040102020104" pitchFamily="34" charset="0"/>
              </a:rPr>
              <a:t>ᔨ</a:t>
            </a:r>
            <a:r>
              <a:rPr lang="iu-Latn-CA" altLang="en-US" sz="1700" dirty="0">
                <a:latin typeface="Euphemia" panose="020B0503040102020104" pitchFamily="34" charset="0"/>
              </a:rPr>
              <a:t>ᒪ</a:t>
            </a:r>
            <a:r>
              <a:rPr lang="iu-Cans-CA" altLang="en-US" sz="1700" dirty="0">
                <a:latin typeface="Euphemia" panose="020B0503040102020104" pitchFamily="34" charset="0"/>
              </a:rPr>
              <a:t>ᔾ</a:t>
            </a:r>
            <a:r>
              <a:rPr lang="iu-Latn-CA" altLang="en-US" sz="1700" dirty="0">
                <a:latin typeface="Euphemia" panose="020B0503040102020104" pitchFamily="34" charset="0"/>
              </a:rPr>
              <a:t>ᔪᑕᐅᓕᕐᓗᑎᒃ ᖃᓄ</a:t>
            </a:r>
            <a:r>
              <a:rPr lang="iu-Cans-CA" altLang="en-US" sz="1700" dirty="0">
                <a:latin typeface="Euphemia" panose="020B0503040102020104" pitchFamily="34" charset="0"/>
              </a:rPr>
              <a:t>ᖅ</a:t>
            </a:r>
            <a:r>
              <a:rPr lang="iu-Latn-CA" altLang="en-US" sz="1700" dirty="0">
                <a:latin typeface="Euphemia" panose="020B0503040102020104" pitchFamily="34" charset="0"/>
              </a:rPr>
              <a:t> </a:t>
            </a:r>
            <a:r>
              <a:rPr lang="iu-Cans-CA" altLang="en-US" sz="1700" dirty="0">
                <a:latin typeface="Euphemia" panose="020B0503040102020104" pitchFamily="34" charset="0"/>
              </a:rPr>
              <a:t>ᖃ</a:t>
            </a:r>
            <a:r>
              <a:rPr lang="iu-Latn-CA" altLang="en-US" sz="1700" dirty="0">
                <a:latin typeface="Euphemia" panose="020B0503040102020104" pitchFamily="34" charset="0"/>
              </a:rPr>
              <a:t>ᐅ</a:t>
            </a:r>
            <a:r>
              <a:rPr lang="iu-Cans-CA" altLang="en-US" sz="1700" dirty="0">
                <a:latin typeface="Euphemia" panose="020B0503040102020104" pitchFamily="34" charset="0"/>
              </a:rPr>
              <a:t>ᔨ</a:t>
            </a:r>
            <a:r>
              <a:rPr lang="iu-Latn-CA" altLang="en-US" sz="1700" dirty="0">
                <a:latin typeface="Euphemia" panose="020B0503040102020104" pitchFamily="34" charset="0"/>
              </a:rPr>
              <a:t>ᒪ</a:t>
            </a:r>
            <a:r>
              <a:rPr lang="iu-Cans-CA" altLang="en-US" sz="1700" dirty="0">
                <a:latin typeface="Euphemia" panose="020B0503040102020104" pitchFamily="34" charset="0"/>
              </a:rPr>
              <a:t>ᔾ</a:t>
            </a:r>
            <a:r>
              <a:rPr lang="iu-Latn-CA" altLang="en-US" sz="1700" dirty="0">
                <a:latin typeface="Euphemia" panose="020B0503040102020104" pitchFamily="34" charset="0"/>
              </a:rPr>
              <a:t>ᔪ</a:t>
            </a:r>
            <a:r>
              <a:rPr lang="iu-Cans-CA" altLang="en-US" sz="1700" dirty="0">
                <a:latin typeface="Euphemia" panose="020B0503040102020104" pitchFamily="34" charset="0"/>
              </a:rPr>
              <a:t>ᑕ</a:t>
            </a:r>
            <a:r>
              <a:rPr lang="iu-Latn-CA" altLang="en-US" sz="1700" dirty="0">
                <a:latin typeface="Euphemia" panose="020B0503040102020104" pitchFamily="34" charset="0"/>
              </a:rPr>
              <a:t>ᐅ</a:t>
            </a:r>
            <a:r>
              <a:rPr lang="iu-Cans-CA" altLang="en-US" sz="1700" dirty="0">
                <a:latin typeface="Euphemia" panose="020B0503040102020104" pitchFamily="34" charset="0"/>
              </a:rPr>
              <a:t>ᔪ</a:t>
            </a:r>
            <a:r>
              <a:rPr lang="iu-Latn-CA" altLang="en-US" sz="1700" dirty="0">
                <a:latin typeface="Euphemia" panose="020B0503040102020104" pitchFamily="34" charset="0"/>
              </a:rPr>
              <a:t>ᓐ</a:t>
            </a:r>
            <a:r>
              <a:rPr lang="iu-Cans-CA" altLang="en-US" sz="1700" dirty="0">
                <a:latin typeface="Euphemia" panose="020B0503040102020104" pitchFamily="34" charset="0"/>
              </a:rPr>
              <a:t>ᓇ</a:t>
            </a:r>
            <a:r>
              <a:rPr lang="iu-Latn-CA" altLang="en-US" sz="1700" dirty="0">
                <a:latin typeface="Euphemia" panose="020B0503040102020104" pitchFamily="34" charset="0"/>
              </a:rPr>
              <a:t>ᕐ</a:t>
            </a:r>
            <a:r>
              <a:rPr lang="iu-Cans-CA" altLang="en-US" sz="1700" dirty="0">
                <a:latin typeface="Euphemia" panose="020B0503040102020104" pitchFamily="34" charset="0"/>
              </a:rPr>
              <a:t>ᒪ</a:t>
            </a:r>
            <a:r>
              <a:rPr lang="iu-Latn-CA" altLang="en-US" sz="1700" dirty="0">
                <a:latin typeface="Euphemia" panose="020B0503040102020104" pitchFamily="34" charset="0"/>
              </a:rPr>
              <a:t>ᖓ</a:t>
            </a:r>
            <a:r>
              <a:rPr lang="iu-Cans-CA" altLang="en-US" sz="1700" dirty="0">
                <a:latin typeface="Euphemia" panose="020B0503040102020104" pitchFamily="34" charset="0"/>
              </a:rPr>
              <a:t>ᑕ</a:t>
            </a:r>
            <a:r>
              <a:rPr lang="iu-Latn-CA" altLang="en-US" sz="1700" dirty="0">
                <a:latin typeface="Euphemia" panose="020B0503040102020104" pitchFamily="34" charset="0"/>
              </a:rPr>
              <a:t> ᐊᐅᓚᑦᑎᓂᖏᓐᓂᒃ. </a:t>
            </a:r>
            <a:endParaRPr lang="en-CA" altLang="en-US" sz="1700" dirty="0">
              <a:latin typeface="Euphemia" panose="020B05030401020201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iu-Cans-CA" sz="1700" dirty="0">
                <a:latin typeface="Euphemia" panose="020B0503040102020104" pitchFamily="34" charset="0"/>
              </a:rPr>
              <a:t>ᑎ</a:t>
            </a:r>
            <a:r>
              <a:rPr lang="iu-Latn-CA" sz="1700" dirty="0">
                <a:latin typeface="Euphemia" panose="020B0503040102020104" pitchFamily="34" charset="0"/>
              </a:rPr>
              <a:t>ᒫᒃᑯᑦ ᖃᐃᑦᑎᓯᒪᖏᑦᑐᑦ ᐅᓂᒃᑳᖅᓯᒪᑦᑎᐊᖅᑐᓂᒃ ᐊᑐᒐᒃᓴᕆᔭᖓᑕ ᓴ</a:t>
            </a:r>
            <a:r>
              <a:rPr lang="iu-Cans-CA" sz="1700" dirty="0">
                <a:latin typeface="Euphemia" panose="020B0503040102020104" pitchFamily="34" charset="0"/>
              </a:rPr>
              <a:t>ᖏ</a:t>
            </a:r>
            <a:r>
              <a:rPr lang="iu-Latn-CA" sz="1700" dirty="0">
                <a:latin typeface="Euphemia" panose="020B0503040102020104" pitchFamily="34" charset="0"/>
              </a:rPr>
              <a:t>ᓂ</a:t>
            </a:r>
            <a:r>
              <a:rPr lang="iu-Cans-CA" sz="1700" dirty="0">
                <a:latin typeface="Euphemia" panose="020B0503040102020104" pitchFamily="34" charset="0"/>
              </a:rPr>
              <a:t>ᖃ</a:t>
            </a:r>
            <a:r>
              <a:rPr lang="iu-Latn-CA" sz="1700" dirty="0">
                <a:latin typeface="Euphemia" panose="020B0503040102020104" pitchFamily="34" charset="0"/>
              </a:rPr>
              <a:t>ᕐᓂᐊᕐᓂᖏᓐᓂᒃ, ᑭᓯᐊᓂᓕᑕᐅᖅ ᖃᐃᑦᑎᓯᒪᔪᑦ ᐊᓯᒃᑲᓐᓂᖏᓐᓂᒃ ᖃᐅᔨᒪᔾᔪᑎᒃᓴᓂᒃ ᐊᔾᔨᒌᖏᓂᖏᓐᓂᒃ ᐱᔾᔪᑎᖃᖅᑐᓂᒃ ᐊᑐᒐᒃᓴᓕᐊᕆᓯᒪᓂᕋᖅᑕᖏᓐᓂᒃ </a:t>
            </a:r>
            <a:r>
              <a:rPr lang="iu-Cans-CA" sz="1700" dirty="0">
                <a:latin typeface="Euphemia" panose="020B0503040102020104" pitchFamily="34" charset="0"/>
              </a:rPr>
              <a:t>ᑕ</a:t>
            </a:r>
            <a:r>
              <a:rPr lang="iu-Latn-CA" sz="1700" dirty="0">
                <a:latin typeface="Euphemia" panose="020B0503040102020104" pitchFamily="34" charset="0"/>
              </a:rPr>
              <a:t>ᒪ</a:t>
            </a:r>
            <a:r>
              <a:rPr lang="iu-Cans-CA" sz="1700" dirty="0">
                <a:latin typeface="Euphemia" panose="020B0503040102020104" pitchFamily="34" charset="0"/>
              </a:rPr>
              <a:t>ᒃ</a:t>
            </a:r>
            <a:r>
              <a:rPr lang="iu-Latn-CA" sz="1700" dirty="0">
                <a:latin typeface="Euphemia" panose="020B0503040102020104" pitchFamily="34" charset="0"/>
              </a:rPr>
              <a:t>ᑯ</a:t>
            </a:r>
            <a:r>
              <a:rPr lang="iu-Cans-CA" sz="1700" dirty="0">
                <a:latin typeface="Euphemia" panose="020B0503040102020104" pitchFamily="34" charset="0"/>
              </a:rPr>
              <a:t>ᓄ</a:t>
            </a:r>
            <a:r>
              <a:rPr lang="iu-Latn-CA" sz="1700" dirty="0">
                <a:latin typeface="Euphemia" panose="020B0503040102020104" pitchFamily="34" charset="0"/>
              </a:rPr>
              <a:t>ᖓ. </a:t>
            </a:r>
            <a:endParaRPr lang="en-US" sz="1700" dirty="0">
              <a:latin typeface="Euphemia" panose="020B0503040102020104" pitchFamily="34" charset="0"/>
            </a:endParaRPr>
          </a:p>
          <a:p>
            <a:pPr marL="0" indent="0">
              <a:buNone/>
            </a:pPr>
            <a:endParaRPr lang="en-US" dirty="0" smtClean="0"/>
          </a:p>
          <a:p>
            <a:pPr lvl="1">
              <a:buFont typeface="Wingdings" panose="05000000000000000000" pitchFamily="2" charset="2"/>
              <a:buChar char="ü"/>
              <a:defRPr/>
            </a:pPr>
            <a:endParaRPr lang="en-CA" sz="1800" dirty="0" smtClean="0"/>
          </a:p>
          <a:p>
            <a:pPr marL="0" indent="0">
              <a:buNone/>
              <a:defRPr/>
            </a:pPr>
            <a:endParaRPr lang="en-US" sz="1000" dirty="0" smtClean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55650" y="332656"/>
            <a:ext cx="8137525" cy="144016"/>
          </a:xfrm>
        </p:spPr>
        <p:txBody>
          <a:bodyPr/>
          <a:lstStyle/>
          <a:p>
            <a:r>
              <a:rPr lang="en-CA" altLang="en-US" sz="2400" dirty="0" smtClean="0"/>
              <a:t/>
            </a:r>
            <a:br>
              <a:rPr lang="en-CA" altLang="en-US" sz="2400" dirty="0" smtClean="0"/>
            </a:br>
            <a:r>
              <a:rPr lang="en-CA" altLang="en-US" sz="2400" dirty="0" smtClean="0"/>
              <a:t/>
            </a:r>
            <a:br>
              <a:rPr lang="en-CA" altLang="en-US" sz="2400" dirty="0" smtClean="0"/>
            </a:br>
            <a:r>
              <a:rPr lang="en-CA" altLang="en-US" sz="2000" dirty="0" smtClean="0"/>
              <a:t>Water Quality Modelling Recommendation</a:t>
            </a:r>
            <a:br>
              <a:rPr lang="en-CA" altLang="en-US" sz="2000" dirty="0" smtClean="0"/>
            </a:br>
            <a:r>
              <a:rPr lang="iu-Cans-CA" altLang="en-US" sz="2000" dirty="0">
                <a:latin typeface="Euphemia" panose="020B0503040102020104" pitchFamily="34" charset="0"/>
              </a:rPr>
              <a:t>ᐃ</a:t>
            </a:r>
            <a:r>
              <a:rPr lang="iu-Latn-CA" altLang="en-US" sz="2000" dirty="0">
                <a:latin typeface="Euphemia" panose="020B0503040102020104" pitchFamily="34" charset="0"/>
              </a:rPr>
              <a:t>ᒪ</a:t>
            </a:r>
            <a:r>
              <a:rPr lang="iu-Cans-CA" altLang="en-US" sz="2000" dirty="0">
                <a:latin typeface="Euphemia" panose="020B0503040102020104" pitchFamily="34" charset="0"/>
              </a:rPr>
              <a:t>ᐃ</a:t>
            </a:r>
            <a:r>
              <a:rPr lang="iu-Latn-CA" altLang="en-US" sz="2000" dirty="0">
                <a:latin typeface="Euphemia" panose="020B0503040102020104" pitchFamily="34" charset="0"/>
              </a:rPr>
              <a:t>ᑦ </a:t>
            </a:r>
            <a:r>
              <a:rPr lang="iu-Cans-CA" altLang="en-US" sz="2000" dirty="0">
                <a:latin typeface="Euphemia" panose="020B0503040102020104" pitchFamily="34" charset="0"/>
              </a:rPr>
              <a:t>ᓴ</a:t>
            </a:r>
            <a:r>
              <a:rPr lang="iu-Latn-CA" altLang="en-US" sz="2000" dirty="0">
                <a:latin typeface="Euphemia" panose="020B0503040102020104" pitchFamily="34" charset="0"/>
              </a:rPr>
              <a:t>ᓗ</a:t>
            </a:r>
            <a:r>
              <a:rPr lang="iu-Cans-CA" altLang="en-US" sz="2000" dirty="0">
                <a:latin typeface="Euphemia" panose="020B0503040102020104" pitchFamily="34" charset="0"/>
              </a:rPr>
              <a:t>ᒪ</a:t>
            </a:r>
            <a:r>
              <a:rPr lang="iu-Latn-CA" altLang="en-US" sz="2000" dirty="0">
                <a:latin typeface="Euphemia" panose="020B0503040102020104" pitchFamily="34" charset="0"/>
              </a:rPr>
              <a:t>ᔭ</a:t>
            </a:r>
            <a:r>
              <a:rPr lang="iu-Cans-CA" altLang="en-US" sz="2000" dirty="0">
                <a:latin typeface="Euphemia" panose="020B0503040102020104" pitchFamily="34" charset="0"/>
              </a:rPr>
              <a:t>ᕆ</a:t>
            </a:r>
            <a:r>
              <a:rPr lang="iu-Latn-CA" altLang="en-US" sz="2000" dirty="0">
                <a:latin typeface="Euphemia" panose="020B0503040102020104" pitchFamily="34" charset="0"/>
              </a:rPr>
              <a:t>ᐊ</a:t>
            </a:r>
            <a:r>
              <a:rPr lang="iu-Cans-CA" altLang="en-US" sz="2000" dirty="0">
                <a:latin typeface="Euphemia" panose="020B0503040102020104" pitchFamily="34" charset="0"/>
              </a:rPr>
              <a:t>ᖃ</a:t>
            </a:r>
            <a:r>
              <a:rPr lang="iu-Latn-CA" altLang="en-US" sz="2000" dirty="0">
                <a:latin typeface="Euphemia" panose="020B0503040102020104" pitchFamily="34" charset="0"/>
              </a:rPr>
              <a:t>ᕐ</a:t>
            </a:r>
            <a:r>
              <a:rPr lang="iu-Cans-CA" altLang="en-US" sz="2000" dirty="0">
                <a:latin typeface="Euphemia" panose="020B0503040102020104" pitchFamily="34" charset="0"/>
              </a:rPr>
              <a:t>ᓂ</a:t>
            </a:r>
            <a:r>
              <a:rPr lang="iu-Latn-CA" altLang="en-US" sz="2000" dirty="0">
                <a:latin typeface="Euphemia" panose="020B0503040102020104" pitchFamily="34" charset="0"/>
              </a:rPr>
              <a:t>ᖏ</a:t>
            </a:r>
            <a:r>
              <a:rPr lang="iu-Cans-CA" altLang="en-US" sz="2000" dirty="0">
                <a:latin typeface="Euphemia" panose="020B0503040102020104" pitchFamily="34" charset="0"/>
              </a:rPr>
              <a:t>ᓐ</a:t>
            </a:r>
            <a:r>
              <a:rPr lang="iu-Latn-CA" altLang="en-US" sz="2000" dirty="0">
                <a:latin typeface="Euphemia" panose="020B0503040102020104" pitchFamily="34" charset="0"/>
              </a:rPr>
              <a:t>ᓄ</a:t>
            </a:r>
            <a:r>
              <a:rPr lang="iu-Cans-CA" altLang="en-US" sz="2000" dirty="0">
                <a:latin typeface="Euphemia" panose="020B0503040102020104" pitchFamily="34" charset="0"/>
              </a:rPr>
              <a:t>ᑦ</a:t>
            </a:r>
            <a:r>
              <a:rPr lang="iu-Latn-CA" altLang="en-US" sz="2000" dirty="0">
                <a:latin typeface="Euphemia" panose="020B0503040102020104" pitchFamily="34" charset="0"/>
              </a:rPr>
              <a:t> ᐱ</a:t>
            </a:r>
            <a:r>
              <a:rPr lang="iu-Cans-CA" altLang="en-US" sz="2000" dirty="0">
                <a:latin typeface="Euphemia" panose="020B0503040102020104" pitchFamily="34" charset="0"/>
              </a:rPr>
              <a:t>ᓕ</a:t>
            </a:r>
            <a:r>
              <a:rPr lang="iu-Latn-CA" altLang="en-US" sz="2000" dirty="0">
                <a:latin typeface="Euphemia" panose="020B0503040102020104" pitchFamily="34" charset="0"/>
              </a:rPr>
              <a:t>ᕆ</a:t>
            </a:r>
            <a:r>
              <a:rPr lang="iu-Cans-CA" altLang="en-US" sz="2000" dirty="0">
                <a:latin typeface="Euphemia" panose="020B0503040102020104" pitchFamily="34" charset="0"/>
              </a:rPr>
              <a:t>ᔾ</a:t>
            </a:r>
            <a:r>
              <a:rPr lang="iu-Latn-CA" altLang="en-US" sz="2000" dirty="0">
                <a:latin typeface="Euphemia" panose="020B0503040102020104" pitchFamily="34" charset="0"/>
              </a:rPr>
              <a:t>ᔪ</a:t>
            </a:r>
            <a:r>
              <a:rPr lang="iu-Cans-CA" altLang="en-US" sz="2000" dirty="0">
                <a:latin typeface="Euphemia" panose="020B0503040102020104" pitchFamily="34" charset="0"/>
              </a:rPr>
              <a:t>ᑎ</a:t>
            </a:r>
            <a:r>
              <a:rPr lang="iu-Latn-CA" altLang="en-US" sz="2000" dirty="0">
                <a:latin typeface="Euphemia" panose="020B0503040102020104" pitchFamily="34" charset="0"/>
              </a:rPr>
              <a:t>ᒃ</a:t>
            </a:r>
            <a:r>
              <a:rPr lang="iu-Cans-CA" altLang="en-US" sz="2000" dirty="0">
                <a:latin typeface="Euphemia" panose="020B0503040102020104" pitchFamily="34" charset="0"/>
              </a:rPr>
              <a:t>ᓴ</a:t>
            </a:r>
            <a:r>
              <a:rPr lang="iu-Latn-CA" altLang="en-US" sz="2000" dirty="0">
                <a:latin typeface="Euphemia" panose="020B0503040102020104" pitchFamily="34" charset="0"/>
              </a:rPr>
              <a:t>ᐃ</a:t>
            </a:r>
            <a:r>
              <a:rPr lang="iu-Cans-CA" altLang="en-US" sz="2000" dirty="0">
                <a:latin typeface="Euphemia" panose="020B0503040102020104" pitchFamily="34" charset="0"/>
              </a:rPr>
              <a:t>ᑦ</a:t>
            </a:r>
            <a:r>
              <a:rPr lang="iu-Latn-CA" altLang="en-US" sz="2000" dirty="0">
                <a:latin typeface="Euphemia" panose="020B0503040102020104" pitchFamily="34" charset="0"/>
              </a:rPr>
              <a:t> </a:t>
            </a:r>
            <a:r>
              <a:rPr lang="iu-Cans-CA" altLang="en-US" sz="2000" dirty="0">
                <a:latin typeface="Euphemia" panose="020B0503040102020104" pitchFamily="34" charset="0"/>
              </a:rPr>
              <a:t>ᖃ</a:t>
            </a:r>
            <a:r>
              <a:rPr lang="iu-Latn-CA" altLang="en-US" sz="2000" dirty="0">
                <a:latin typeface="Euphemia" panose="020B0503040102020104" pitchFamily="34" charset="0"/>
              </a:rPr>
              <a:t>ᓄ</a:t>
            </a:r>
            <a:r>
              <a:rPr lang="iu-Cans-CA" altLang="en-US" sz="2000" dirty="0">
                <a:latin typeface="Euphemia" panose="020B0503040102020104" pitchFamily="34" charset="0"/>
              </a:rPr>
              <a:t>ᐃ</a:t>
            </a:r>
            <a:r>
              <a:rPr lang="iu-Latn-CA" altLang="en-US" sz="2000" dirty="0">
                <a:latin typeface="Euphemia" panose="020B0503040102020104" pitchFamily="34" charset="0"/>
              </a:rPr>
              <a:t>ᓕ</a:t>
            </a:r>
            <a:r>
              <a:rPr lang="iu-Cans-CA" altLang="en-US" sz="2000" dirty="0">
                <a:latin typeface="Euphemia" panose="020B0503040102020104" pitchFamily="34" charset="0"/>
              </a:rPr>
              <a:t>ᖓ</a:t>
            </a:r>
            <a:r>
              <a:rPr lang="iu-Latn-CA" altLang="en-US" sz="2000" dirty="0">
                <a:latin typeface="Euphemia" panose="020B0503040102020104" pitchFamily="34" charset="0"/>
              </a:rPr>
              <a:t>ᓄ</a:t>
            </a:r>
            <a:r>
              <a:rPr lang="iu-Cans-CA" altLang="en-US" sz="2000" dirty="0">
                <a:latin typeface="Euphemia" panose="020B0503040102020104" pitchFamily="34" charset="0"/>
              </a:rPr>
              <a:t>ᖏ</a:t>
            </a:r>
            <a:r>
              <a:rPr lang="iu-Latn-CA" altLang="en-US" sz="2000" dirty="0">
                <a:latin typeface="Euphemia" panose="020B0503040102020104" pitchFamily="34" charset="0"/>
              </a:rPr>
              <a:t>ᓐ</a:t>
            </a:r>
            <a:r>
              <a:rPr lang="iu-Cans-CA" altLang="en-US" sz="2000" dirty="0">
                <a:latin typeface="Euphemia" panose="020B0503040102020104" pitchFamily="34" charset="0"/>
              </a:rPr>
              <a:t>ᓄ</a:t>
            </a:r>
            <a:r>
              <a:rPr lang="iu-Latn-CA" altLang="en-US" sz="2000" dirty="0">
                <a:latin typeface="Euphemia" panose="020B0503040102020104" pitchFamily="34" charset="0"/>
              </a:rPr>
              <a:t>ᑦ </a:t>
            </a:r>
            <a:r>
              <a:rPr lang="iu-Cans-CA" altLang="en-US" sz="2000" dirty="0">
                <a:latin typeface="Euphemia" panose="020B0503040102020104" pitchFamily="34" charset="0"/>
              </a:rPr>
              <a:t>ᐊ</a:t>
            </a:r>
            <a:r>
              <a:rPr lang="iu-Latn-CA" altLang="en-US" sz="2000" dirty="0">
                <a:latin typeface="Euphemia" panose="020B0503040102020104" pitchFamily="34" charset="0"/>
              </a:rPr>
              <a:t>ᑐ</a:t>
            </a:r>
            <a:r>
              <a:rPr lang="iu-Cans-CA" altLang="en-US" sz="2000" dirty="0">
                <a:latin typeface="Euphemia" panose="020B0503040102020104" pitchFamily="34" charset="0"/>
              </a:rPr>
              <a:t>ᓕ</a:t>
            </a:r>
            <a:r>
              <a:rPr lang="iu-Latn-CA" altLang="en-US" sz="2000" dirty="0">
                <a:latin typeface="Euphemia" panose="020B0503040102020104" pitchFamily="34" charset="0"/>
              </a:rPr>
              <a:t>ᖁ</a:t>
            </a:r>
            <a:r>
              <a:rPr lang="iu-Cans-CA" altLang="en-US" sz="2000" dirty="0">
                <a:latin typeface="Euphemia" panose="020B0503040102020104" pitchFamily="34" charset="0"/>
              </a:rPr>
              <a:t>ᔭ</a:t>
            </a:r>
            <a:r>
              <a:rPr lang="iu-Latn-CA" altLang="en-US" sz="2000" dirty="0">
                <a:latin typeface="Euphemia" panose="020B0503040102020104" pitchFamily="34" charset="0"/>
              </a:rPr>
              <a:t>ᐅ</a:t>
            </a:r>
            <a:r>
              <a:rPr lang="iu-Cans-CA" altLang="en-US" sz="2000" dirty="0">
                <a:latin typeface="Euphemia" panose="020B0503040102020104" pitchFamily="34" charset="0"/>
              </a:rPr>
              <a:t>ᔪ</a:t>
            </a:r>
            <a:r>
              <a:rPr lang="iu-Latn-CA" altLang="en-US" sz="2000" dirty="0">
                <a:latin typeface="Euphemia" panose="020B0503040102020104" pitchFamily="34" charset="0"/>
              </a:rPr>
              <a:t>ᑦ</a:t>
            </a:r>
            <a:endParaRPr lang="en-US" alt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832227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650" y="1268760"/>
            <a:ext cx="8137525" cy="4713387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CA" altLang="en-US" sz="1800" dirty="0" smtClean="0"/>
              <a:t>Ensure that there are no negative impacts to water quality from sedimentation and erosion during in-water works.</a:t>
            </a:r>
          </a:p>
          <a:p>
            <a:pPr lvl="1">
              <a:buFont typeface="Wingdings" panose="05000000000000000000" pitchFamily="2" charset="2"/>
              <a:buChar char="ü"/>
              <a:defRPr/>
            </a:pPr>
            <a:r>
              <a:rPr lang="en-CA" sz="1800" dirty="0" smtClean="0"/>
              <a:t>ECCC has asked for the Proponent to provide a sedimentation management plan.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CA" altLang="en-US" sz="1800" dirty="0" smtClean="0"/>
              <a:t>Aquatics Effects Monitoring Plan</a:t>
            </a:r>
          </a:p>
          <a:p>
            <a:pPr lvl="1">
              <a:buFont typeface="Wingdings" panose="05000000000000000000" pitchFamily="2" charset="2"/>
              <a:buChar char="ü"/>
              <a:defRPr/>
            </a:pPr>
            <a:r>
              <a:rPr lang="en-CA" altLang="en-US" sz="1800" dirty="0" smtClean="0"/>
              <a:t>ECCC </a:t>
            </a:r>
            <a:r>
              <a:rPr lang="en-CA" altLang="en-US" sz="1800" dirty="0"/>
              <a:t>is working in collaboration with TMAC in regards to the technical review of their Aquatics Effects Monitoring Program</a:t>
            </a:r>
            <a:r>
              <a:rPr lang="en-CA" altLang="en-US" sz="1800" dirty="0" smtClean="0"/>
              <a:t>.</a:t>
            </a:r>
          </a:p>
          <a:p>
            <a:pPr lvl="1">
              <a:buFont typeface="Wingdings" panose="05000000000000000000" pitchFamily="2" charset="2"/>
              <a:buChar char="ü"/>
              <a:defRPr/>
            </a:pPr>
            <a:endParaRPr lang="en-CA" altLang="en-US" sz="18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iu-Cans-CA" altLang="en-US" sz="1600" dirty="0">
                <a:latin typeface="Euphemia" panose="020B0503040102020104" pitchFamily="34" charset="0"/>
              </a:rPr>
              <a:t>ᐅ</a:t>
            </a:r>
            <a:r>
              <a:rPr lang="iu-Latn-CA" altLang="en-US" sz="1600" dirty="0">
                <a:latin typeface="Euphemia" panose="020B0503040102020104" pitchFamily="34" charset="0"/>
              </a:rPr>
              <a:t>ᔾ</a:t>
            </a:r>
            <a:r>
              <a:rPr lang="iu-Cans-CA" altLang="en-US" sz="1600" dirty="0">
                <a:latin typeface="Euphemia" panose="020B0503040102020104" pitchFamily="34" charset="0"/>
              </a:rPr>
              <a:t>ᔨ</a:t>
            </a:r>
            <a:r>
              <a:rPr lang="iu-Latn-CA" altLang="en-US" sz="1600" dirty="0">
                <a:latin typeface="Euphemia" panose="020B0503040102020104" pitchFamily="34" charset="0"/>
              </a:rPr>
              <a:t>ᖅ</a:t>
            </a:r>
            <a:r>
              <a:rPr lang="iu-Cans-CA" altLang="en-US" sz="1600" dirty="0">
                <a:latin typeface="Euphemia" panose="020B0503040102020104" pitchFamily="34" charset="0"/>
              </a:rPr>
              <a:t>ᑐ</a:t>
            </a:r>
            <a:r>
              <a:rPr lang="iu-Latn-CA" altLang="en-US" sz="1600" dirty="0">
                <a:latin typeface="Euphemia" panose="020B0503040102020104" pitchFamily="34" charset="0"/>
              </a:rPr>
              <a:t>ᑦ</a:t>
            </a:r>
            <a:r>
              <a:rPr lang="iu-Cans-CA" altLang="en-US" sz="1600" dirty="0">
                <a:latin typeface="Euphemia" panose="020B0503040102020104" pitchFamily="34" charset="0"/>
              </a:rPr>
              <a:t>ᑎ</a:t>
            </a:r>
            <a:r>
              <a:rPr lang="iu-Latn-CA" altLang="en-US" sz="1600" dirty="0">
                <a:latin typeface="Euphemia" panose="020B0503040102020104" pitchFamily="34" charset="0"/>
              </a:rPr>
              <a:t>ᐊ</a:t>
            </a:r>
            <a:r>
              <a:rPr lang="iu-Cans-CA" altLang="en-US" sz="1600" dirty="0">
                <a:latin typeface="Euphemia" panose="020B0503040102020104" pitchFamily="34" charset="0"/>
              </a:rPr>
              <a:t>ᕆ</a:t>
            </a:r>
            <a:r>
              <a:rPr lang="iu-Latn-CA" altLang="en-US" sz="1600" dirty="0">
                <a:latin typeface="Euphemia" panose="020B0503040102020104" pitchFamily="34" charset="0"/>
              </a:rPr>
              <a:t>ᐊ</a:t>
            </a:r>
            <a:r>
              <a:rPr lang="iu-Cans-CA" altLang="en-US" sz="1600" dirty="0">
                <a:latin typeface="Euphemia" panose="020B0503040102020104" pitchFamily="34" charset="0"/>
              </a:rPr>
              <a:t>ᖃ</a:t>
            </a:r>
            <a:r>
              <a:rPr lang="iu-Latn-CA" altLang="en-US" sz="1600" dirty="0">
                <a:latin typeface="Euphemia" panose="020B0503040102020104" pitchFamily="34" charset="0"/>
              </a:rPr>
              <a:t>ᖅ</a:t>
            </a:r>
            <a:r>
              <a:rPr lang="iu-Cans-CA" altLang="en-US" sz="1600" dirty="0">
                <a:latin typeface="Euphemia" panose="020B0503040102020104" pitchFamily="34" charset="0"/>
              </a:rPr>
              <a:t>ᑐ</a:t>
            </a:r>
            <a:r>
              <a:rPr lang="iu-Latn-CA" altLang="en-US" sz="1600" dirty="0">
                <a:latin typeface="Euphemia" panose="020B0503040102020104" pitchFamily="34" charset="0"/>
              </a:rPr>
              <a:t>ᑦ </a:t>
            </a:r>
            <a:r>
              <a:rPr lang="iu-Cans-CA" altLang="en-US" sz="1600" dirty="0">
                <a:latin typeface="Euphemia" panose="020B0503040102020104" pitchFamily="34" charset="0"/>
              </a:rPr>
              <a:t>ᐱ</a:t>
            </a:r>
            <a:r>
              <a:rPr lang="iu-Latn-CA" altLang="en-US" sz="1600" dirty="0">
                <a:latin typeface="Euphemia" panose="020B0503040102020104" pitchFamily="34" charset="0"/>
              </a:rPr>
              <a:t>ᐅ</a:t>
            </a:r>
            <a:r>
              <a:rPr lang="iu-Cans-CA" altLang="en-US" sz="1600" dirty="0">
                <a:latin typeface="Euphemia" panose="020B0503040102020104" pitchFamily="34" charset="0"/>
              </a:rPr>
              <a:t>ᖏ</a:t>
            </a:r>
            <a:r>
              <a:rPr lang="iu-Latn-CA" altLang="en-US" sz="1600" dirty="0">
                <a:latin typeface="Euphemia" panose="020B0503040102020104" pitchFamily="34" charset="0"/>
              </a:rPr>
              <a:t>ᑦ</a:t>
            </a:r>
            <a:r>
              <a:rPr lang="iu-Cans-CA" altLang="en-US" sz="1600" dirty="0">
                <a:latin typeface="Euphemia" panose="020B0503040102020104" pitchFamily="34" charset="0"/>
              </a:rPr>
              <a:t>ᑐ</a:t>
            </a:r>
            <a:r>
              <a:rPr lang="iu-Latn-CA" altLang="en-US" sz="1600" dirty="0">
                <a:latin typeface="Euphemia" panose="020B0503040102020104" pitchFamily="34" charset="0"/>
              </a:rPr>
              <a:t>ᓂ</a:t>
            </a:r>
            <a:r>
              <a:rPr lang="iu-Cans-CA" altLang="en-US" sz="1600" dirty="0">
                <a:latin typeface="Euphemia" panose="020B0503040102020104" pitchFamily="34" charset="0"/>
              </a:rPr>
              <a:t>ᒃ</a:t>
            </a:r>
            <a:r>
              <a:rPr lang="iu-Latn-CA" altLang="en-US" sz="1600" dirty="0">
                <a:latin typeface="Euphemia" panose="020B0503040102020104" pitchFamily="34" charset="0"/>
              </a:rPr>
              <a:t> </a:t>
            </a:r>
            <a:r>
              <a:rPr lang="iu-Cans-CA" altLang="en-US" sz="1600" dirty="0">
                <a:latin typeface="Euphemia" panose="020B0503040102020104" pitchFamily="34" charset="0"/>
              </a:rPr>
              <a:t>ᐊ</a:t>
            </a:r>
            <a:r>
              <a:rPr lang="iu-Latn-CA" altLang="en-US" sz="1600" dirty="0">
                <a:latin typeface="Euphemia" panose="020B0503040102020104" pitchFamily="34" charset="0"/>
              </a:rPr>
              <a:t>ᒃ</a:t>
            </a:r>
            <a:r>
              <a:rPr lang="iu-Cans-CA" altLang="en-US" sz="1600" dirty="0">
                <a:latin typeface="Euphemia" panose="020B0503040102020104" pitchFamily="34" charset="0"/>
              </a:rPr>
              <a:t>ᑐ</a:t>
            </a:r>
            <a:r>
              <a:rPr lang="iu-Latn-CA" altLang="en-US" sz="1600" dirty="0">
                <a:latin typeface="Euphemia" panose="020B0503040102020104" pitchFamily="34" charset="0"/>
              </a:rPr>
              <a:t>ᖅ</a:t>
            </a:r>
            <a:r>
              <a:rPr lang="iu-Cans-CA" altLang="en-US" sz="1600" dirty="0">
                <a:latin typeface="Euphemia" panose="020B0503040102020104" pitchFamily="34" charset="0"/>
              </a:rPr>
              <a:t>ᑕ</a:t>
            </a:r>
            <a:r>
              <a:rPr lang="iu-Latn-CA" altLang="en-US" sz="1600" dirty="0">
                <a:latin typeface="Euphemia" panose="020B0503040102020104" pitchFamily="34" charset="0"/>
              </a:rPr>
              <a:t>ᐅ</a:t>
            </a:r>
            <a:r>
              <a:rPr lang="iu-Cans-CA" altLang="en-US" sz="1600" dirty="0">
                <a:latin typeface="Euphemia" panose="020B0503040102020104" pitchFamily="34" charset="0"/>
              </a:rPr>
              <a:t>ᑦ</a:t>
            </a:r>
            <a:r>
              <a:rPr lang="iu-Latn-CA" altLang="en-US" sz="1600" dirty="0">
                <a:latin typeface="Euphemia" panose="020B0503040102020104" pitchFamily="34" charset="0"/>
              </a:rPr>
              <a:t>ᑕ</a:t>
            </a:r>
            <a:r>
              <a:rPr lang="iu-Cans-CA" altLang="en-US" sz="1600" dirty="0">
                <a:latin typeface="Euphemia" panose="020B0503040102020104" pitchFamily="34" charset="0"/>
              </a:rPr>
              <a:t>ᐃ</a:t>
            </a:r>
            <a:r>
              <a:rPr lang="iu-Latn-CA" altLang="en-US" sz="1600" dirty="0">
                <a:latin typeface="Euphemia" panose="020B0503040102020104" pitchFamily="34" charset="0"/>
              </a:rPr>
              <a:t>ᓕ</a:t>
            </a:r>
            <a:r>
              <a:rPr lang="iu-Cans-CA" altLang="en-US" sz="1600" dirty="0">
                <a:latin typeface="Euphemia" panose="020B0503040102020104" pitchFamily="34" charset="0"/>
              </a:rPr>
              <a:t>ᒪ</a:t>
            </a:r>
            <a:r>
              <a:rPr lang="iu-Latn-CA" altLang="en-US" sz="1600" dirty="0">
                <a:latin typeface="Euphemia" panose="020B0503040102020104" pitchFamily="34" charset="0"/>
              </a:rPr>
              <a:t>ᔭ</a:t>
            </a:r>
            <a:r>
              <a:rPr lang="iu-Cans-CA" altLang="en-US" sz="1600" dirty="0">
                <a:latin typeface="Euphemia" panose="020B0503040102020104" pitchFamily="34" charset="0"/>
              </a:rPr>
              <a:t>ᕆ</a:t>
            </a:r>
            <a:r>
              <a:rPr lang="iu-Latn-CA" altLang="en-US" sz="1600" dirty="0">
                <a:latin typeface="Euphemia" panose="020B0503040102020104" pitchFamily="34" charset="0"/>
              </a:rPr>
              <a:t>ᐊ</a:t>
            </a:r>
            <a:r>
              <a:rPr lang="iu-Cans-CA" altLang="en-US" sz="1600" dirty="0">
                <a:latin typeface="Euphemia" panose="020B0503040102020104" pitchFamily="34" charset="0"/>
              </a:rPr>
              <a:t>ᖃ</a:t>
            </a:r>
            <a:r>
              <a:rPr lang="iu-Latn-CA" altLang="en-US" sz="1600" dirty="0">
                <a:latin typeface="Euphemia" panose="020B0503040102020104" pitchFamily="34" charset="0"/>
              </a:rPr>
              <a:t>ᕐ</a:t>
            </a:r>
            <a:r>
              <a:rPr lang="iu-Cans-CA" altLang="en-US" sz="1600" dirty="0">
                <a:latin typeface="Euphemia" panose="020B0503040102020104" pitchFamily="34" charset="0"/>
              </a:rPr>
              <a:t>ᓂ</a:t>
            </a:r>
            <a:r>
              <a:rPr lang="iu-Latn-CA" altLang="en-US" sz="1600" dirty="0">
                <a:latin typeface="Euphemia" panose="020B0503040102020104" pitchFamily="34" charset="0"/>
              </a:rPr>
              <a:t>ᖏ</a:t>
            </a:r>
            <a:r>
              <a:rPr lang="iu-Cans-CA" altLang="en-US" sz="1600" dirty="0">
                <a:latin typeface="Euphemia" panose="020B0503040102020104" pitchFamily="34" charset="0"/>
              </a:rPr>
              <a:t>ᑦ</a:t>
            </a:r>
            <a:r>
              <a:rPr lang="iu-Latn-CA" altLang="en-US" sz="1600" dirty="0">
                <a:latin typeface="Euphemia" panose="020B0503040102020104" pitchFamily="34" charset="0"/>
              </a:rPr>
              <a:t> </a:t>
            </a:r>
            <a:r>
              <a:rPr lang="iu-Cans-CA" altLang="en-US" sz="1600" dirty="0">
                <a:latin typeface="Euphemia" panose="020B0503040102020104" pitchFamily="34" charset="0"/>
              </a:rPr>
              <a:t>ᐃ</a:t>
            </a:r>
            <a:r>
              <a:rPr lang="iu-Latn-CA" altLang="en-US" sz="1600" dirty="0">
                <a:latin typeface="Euphemia" panose="020B0503040102020104" pitchFamily="34" charset="0"/>
              </a:rPr>
              <a:t>ᒪ</a:t>
            </a:r>
            <a:r>
              <a:rPr lang="iu-Cans-CA" altLang="en-US" sz="1600" dirty="0">
                <a:latin typeface="Euphemia" panose="020B0503040102020104" pitchFamily="34" charset="0"/>
              </a:rPr>
              <a:t>ᐃ</a:t>
            </a:r>
            <a:r>
              <a:rPr lang="iu-Latn-CA" altLang="en-US" sz="1600" dirty="0">
                <a:latin typeface="Euphemia" panose="020B0503040102020104" pitchFamily="34" charset="0"/>
              </a:rPr>
              <a:t>ᑦ </a:t>
            </a:r>
            <a:r>
              <a:rPr lang="iu-Cans-CA" altLang="en-US" sz="1600" dirty="0">
                <a:latin typeface="Euphemia" panose="020B0503040102020104" pitchFamily="34" charset="0"/>
              </a:rPr>
              <a:t>ᓴ</a:t>
            </a:r>
            <a:r>
              <a:rPr lang="iu-Latn-CA" altLang="en-US" sz="1600" dirty="0">
                <a:latin typeface="Euphemia" panose="020B0503040102020104" pitchFamily="34" charset="0"/>
              </a:rPr>
              <a:t>ᓗ</a:t>
            </a:r>
            <a:r>
              <a:rPr lang="iu-Cans-CA" altLang="en-US" sz="1600" dirty="0">
                <a:latin typeface="Euphemia" panose="020B0503040102020104" pitchFamily="34" charset="0"/>
              </a:rPr>
              <a:t>ᒪ</a:t>
            </a:r>
            <a:r>
              <a:rPr lang="iu-Latn-CA" altLang="en-US" sz="1600" dirty="0">
                <a:latin typeface="Euphemia" panose="020B0503040102020104" pitchFamily="34" charset="0"/>
              </a:rPr>
              <a:t>ᔪ</a:t>
            </a:r>
            <a:r>
              <a:rPr lang="iu-Cans-CA" altLang="en-US" sz="1600" dirty="0">
                <a:latin typeface="Euphemia" panose="020B0503040102020104" pitchFamily="34" charset="0"/>
              </a:rPr>
              <a:t>ᑦ</a:t>
            </a:r>
            <a:r>
              <a:rPr lang="iu-Latn-CA" altLang="en-US" sz="1600" dirty="0">
                <a:latin typeface="Euphemia" panose="020B0503040102020104" pitchFamily="34" charset="0"/>
              </a:rPr>
              <a:t> </a:t>
            </a:r>
            <a:r>
              <a:rPr lang="iu-Cans-CA" altLang="en-US" sz="1600" dirty="0">
                <a:latin typeface="Euphemia" panose="020B0503040102020104" pitchFamily="34" charset="0"/>
              </a:rPr>
              <a:t>ᓯ</a:t>
            </a:r>
            <a:r>
              <a:rPr lang="iu-Latn-CA" altLang="en-US" sz="1600" dirty="0">
                <a:latin typeface="Euphemia" panose="020B0503040102020104" pitchFamily="34" charset="0"/>
              </a:rPr>
              <a:t>ᐅᕋᕐ</a:t>
            </a:r>
            <a:r>
              <a:rPr lang="iu-Cans-CA" altLang="en-US" sz="1600" dirty="0">
                <a:latin typeface="Euphemia" panose="020B0503040102020104" pitchFamily="34" charset="0"/>
              </a:rPr>
              <a:t>ᓄ</a:t>
            </a:r>
            <a:r>
              <a:rPr lang="iu-Latn-CA" altLang="en-US" sz="1600" dirty="0">
                <a:latin typeface="Euphemia" panose="020B0503040102020104" pitchFamily="34" charset="0"/>
              </a:rPr>
              <a:t>ᑦ </a:t>
            </a:r>
            <a:r>
              <a:rPr lang="iu-Cans-CA" altLang="en-US" sz="1600" dirty="0">
                <a:latin typeface="Euphemia" panose="020B0503040102020104" pitchFamily="34" charset="0"/>
              </a:rPr>
              <a:t>ᒪ</a:t>
            </a:r>
            <a:r>
              <a:rPr lang="iu-Latn-CA" altLang="en-US" sz="1600" dirty="0">
                <a:latin typeface="Euphemia" panose="020B0503040102020104" pitchFamily="34" charset="0"/>
              </a:rPr>
              <a:t>ᕋ</a:t>
            </a:r>
            <a:r>
              <a:rPr lang="iu-Cans-CA" altLang="en-US" sz="1600" dirty="0">
                <a:latin typeface="Euphemia" panose="020B0503040102020104" pitchFamily="34" charset="0"/>
              </a:rPr>
              <a:t>ᕐ</a:t>
            </a:r>
            <a:r>
              <a:rPr lang="iu-Latn-CA" altLang="en-US" sz="1600" dirty="0">
                <a:latin typeface="Euphemia" panose="020B0503040102020104" pitchFamily="34" charset="0"/>
              </a:rPr>
              <a:t>ᓄ</a:t>
            </a:r>
            <a:r>
              <a:rPr lang="iu-Cans-CA" altLang="en-US" sz="1600" dirty="0">
                <a:latin typeface="Euphemia" panose="020B0503040102020104" pitchFamily="34" charset="0"/>
              </a:rPr>
              <a:t>ᓪ</a:t>
            </a:r>
            <a:r>
              <a:rPr lang="iu-Latn-CA" altLang="en-US" sz="1600" dirty="0">
                <a:latin typeface="Euphemia" panose="020B0503040102020104" pitchFamily="34" charset="0"/>
              </a:rPr>
              <a:t>ᓗ</a:t>
            </a:r>
            <a:r>
              <a:rPr lang="iu-Cans-CA" altLang="en-US" sz="1600" dirty="0">
                <a:latin typeface="Euphemia" panose="020B0503040102020104" pitchFamily="34" charset="0"/>
              </a:rPr>
              <a:t>ᓐ</a:t>
            </a:r>
            <a:r>
              <a:rPr lang="iu-Latn-CA" altLang="en-US" sz="1600" dirty="0">
                <a:latin typeface="Euphemia" panose="020B0503040102020104" pitchFamily="34" charset="0"/>
              </a:rPr>
              <a:t>ᓃ</a:t>
            </a:r>
            <a:r>
              <a:rPr lang="iu-Cans-CA" altLang="en-US" sz="1600" dirty="0">
                <a:latin typeface="Euphemia" panose="020B0503040102020104" pitchFamily="34" charset="0"/>
              </a:rPr>
              <a:t>ᑦ</a:t>
            </a:r>
            <a:r>
              <a:rPr lang="iu-Latn-CA" altLang="en-US" sz="1600" dirty="0">
                <a:latin typeface="Euphemia" panose="020B0503040102020104" pitchFamily="34" charset="0"/>
              </a:rPr>
              <a:t> ᐊᒻᒪᓗ ᓄᓇᐃᑦ ᓱᕋᖅᑎᖅᐸᓪᓕᐊᓯᒪᓂᖏᓐᓄᑦ ᐃᒪᓕᕆᓂᕐᒥᒃ ᐱᓕᕆᕕᒋᕙᒃᑕᖏᓐᓂ.</a:t>
            </a:r>
            <a:endParaRPr lang="en-CA" altLang="en-US" sz="1600" dirty="0">
              <a:latin typeface="Euphemia" panose="020B0503040102020104" pitchFamily="34" charset="0"/>
            </a:endParaRPr>
          </a:p>
          <a:p>
            <a:pPr lvl="1">
              <a:buFont typeface="Wingdings" panose="05000000000000000000" pitchFamily="2" charset="2"/>
              <a:buChar char="ü"/>
              <a:defRPr/>
            </a:pPr>
            <a:r>
              <a:rPr lang="iu-Cans-CA" sz="1600" dirty="0">
                <a:latin typeface="Euphemia" panose="020B0503040102020104" pitchFamily="34" charset="0"/>
              </a:rPr>
              <a:t>ᐊ</a:t>
            </a:r>
            <a:r>
              <a:rPr lang="iu-Latn-CA" sz="1600" dirty="0">
                <a:latin typeface="Euphemia" panose="020B0503040102020104" pitchFamily="34" charset="0"/>
              </a:rPr>
              <a:t>ᕙ</a:t>
            </a:r>
            <a:r>
              <a:rPr lang="iu-Cans-CA" sz="1600" dirty="0">
                <a:latin typeface="Euphemia" panose="020B0503040102020104" pitchFamily="34" charset="0"/>
              </a:rPr>
              <a:t>ᑎ</a:t>
            </a:r>
            <a:r>
              <a:rPr lang="iu-Latn-CA" sz="1600" dirty="0">
                <a:latin typeface="Euphemia" panose="020B0503040102020104" pitchFamily="34" charset="0"/>
              </a:rPr>
              <a:t>ᓕᕆᔨᒃᑯᑦ ᐊᐱᕆᓚᐅᖅᑐᑦ ᐱᓕᕆᔪᒪᔪᓂᒃ ᖃᐃᑦᑎᖁᔭᐅᓪᓗᑎᒃ ᓯᐅᕋᕐᓂᒃ </a:t>
            </a:r>
            <a:r>
              <a:rPr lang="iu-Cans-CA" sz="1600" dirty="0">
                <a:latin typeface="Euphemia" panose="020B0503040102020104" pitchFamily="34" charset="0"/>
              </a:rPr>
              <a:t>ᐊ</a:t>
            </a:r>
            <a:r>
              <a:rPr lang="iu-Latn-CA" sz="1600" dirty="0">
                <a:latin typeface="Euphemia" panose="020B0503040102020104" pitchFamily="34" charset="0"/>
              </a:rPr>
              <a:t>ᓯ</a:t>
            </a:r>
            <a:r>
              <a:rPr lang="iu-Cans-CA" sz="1600" dirty="0">
                <a:latin typeface="Euphemia" panose="020B0503040102020104" pitchFamily="34" charset="0"/>
              </a:rPr>
              <a:t>ᖏ</a:t>
            </a:r>
            <a:r>
              <a:rPr lang="iu-Latn-CA" sz="1600" dirty="0">
                <a:latin typeface="Euphemia" panose="020B0503040102020104" pitchFamily="34" charset="0"/>
              </a:rPr>
              <a:t>ᓐ</a:t>
            </a:r>
            <a:r>
              <a:rPr lang="iu-Cans-CA" sz="1600" dirty="0">
                <a:latin typeface="Euphemia" panose="020B0503040102020104" pitchFamily="34" charset="0"/>
              </a:rPr>
              <a:t>ᓂ</a:t>
            </a:r>
            <a:r>
              <a:rPr lang="iu-Latn-CA" sz="1600" dirty="0">
                <a:latin typeface="Euphemia" panose="020B0503040102020104" pitchFamily="34" charset="0"/>
              </a:rPr>
              <a:t>ᒡ</a:t>
            </a:r>
            <a:r>
              <a:rPr lang="iu-Cans-CA" sz="1600" dirty="0">
                <a:latin typeface="Euphemia" panose="020B0503040102020104" pitchFamily="34" charset="0"/>
              </a:rPr>
              <a:t>ᓗ</a:t>
            </a:r>
            <a:r>
              <a:rPr lang="iu-Latn-CA" sz="1600" dirty="0">
                <a:latin typeface="Euphemia" panose="020B0503040102020104" pitchFamily="34" charset="0"/>
              </a:rPr>
              <a:t> </a:t>
            </a:r>
            <a:r>
              <a:rPr lang="iu-Cans-CA" sz="1600" dirty="0">
                <a:latin typeface="Euphemia" panose="020B0503040102020104" pitchFamily="34" charset="0"/>
              </a:rPr>
              <a:t>ᐊ</a:t>
            </a:r>
            <a:r>
              <a:rPr lang="iu-Latn-CA" sz="1600" dirty="0">
                <a:latin typeface="Euphemia" panose="020B0503040102020104" pitchFamily="34" charset="0"/>
              </a:rPr>
              <a:t>ᐅ</a:t>
            </a:r>
            <a:r>
              <a:rPr lang="iu-Cans-CA" sz="1600" dirty="0">
                <a:latin typeface="Euphemia" panose="020B0503040102020104" pitchFamily="34" charset="0"/>
              </a:rPr>
              <a:t>ᓚ</a:t>
            </a:r>
            <a:r>
              <a:rPr lang="iu-Latn-CA" sz="1600" dirty="0">
                <a:latin typeface="Euphemia" panose="020B0503040102020104" pitchFamily="34" charset="0"/>
              </a:rPr>
              <a:t>ᑦ</a:t>
            </a:r>
            <a:r>
              <a:rPr lang="iu-Cans-CA" sz="1600" dirty="0">
                <a:latin typeface="Euphemia" panose="020B0503040102020104" pitchFamily="34" charset="0"/>
              </a:rPr>
              <a:t>ᑎ</a:t>
            </a:r>
            <a:r>
              <a:rPr lang="iu-Latn-CA" sz="1600" dirty="0">
                <a:latin typeface="Euphemia" panose="020B0503040102020104" pitchFamily="34" charset="0"/>
              </a:rPr>
              <a:t>ᔾ</a:t>
            </a:r>
            <a:r>
              <a:rPr lang="iu-Cans-CA" sz="1600" dirty="0">
                <a:latin typeface="Euphemia" panose="020B0503040102020104" pitchFamily="34" charset="0"/>
              </a:rPr>
              <a:t>ᔪ</a:t>
            </a:r>
            <a:r>
              <a:rPr lang="iu-Latn-CA" sz="1600" dirty="0">
                <a:latin typeface="Euphemia" panose="020B0503040102020104" pitchFamily="34" charset="0"/>
              </a:rPr>
              <a:t>ᑎ</a:t>
            </a:r>
            <a:r>
              <a:rPr lang="iu-Cans-CA" sz="1600" dirty="0">
                <a:latin typeface="Euphemia" panose="020B0503040102020104" pitchFamily="34" charset="0"/>
              </a:rPr>
              <a:t>ᒃ</a:t>
            </a:r>
            <a:r>
              <a:rPr lang="iu-Latn-CA" sz="1600" dirty="0">
                <a:latin typeface="Euphemia" panose="020B0503040102020104" pitchFamily="34" charset="0"/>
              </a:rPr>
              <a:t>ᓴ</a:t>
            </a:r>
            <a:r>
              <a:rPr lang="iu-Cans-CA" sz="1600" dirty="0">
                <a:latin typeface="Euphemia" panose="020B0503040102020104" pitchFamily="34" charset="0"/>
              </a:rPr>
              <a:t>ᖏ</a:t>
            </a:r>
            <a:r>
              <a:rPr lang="iu-Latn-CA" sz="1600" dirty="0">
                <a:latin typeface="Euphemia" panose="020B0503040102020104" pitchFamily="34" charset="0"/>
              </a:rPr>
              <a:t>ᓐ</a:t>
            </a:r>
            <a:r>
              <a:rPr lang="iu-Cans-CA" sz="1600" dirty="0">
                <a:latin typeface="Euphemia" panose="020B0503040102020104" pitchFamily="34" charset="0"/>
              </a:rPr>
              <a:t>ᓄ</a:t>
            </a:r>
            <a:r>
              <a:rPr lang="iu-Latn-CA" sz="1600" dirty="0">
                <a:latin typeface="Euphemia" panose="020B0503040102020104" pitchFamily="34" charset="0"/>
              </a:rPr>
              <a:t>ᑦ </a:t>
            </a:r>
            <a:r>
              <a:rPr lang="iu-Cans-CA" sz="1600" dirty="0">
                <a:latin typeface="Euphemia" panose="020B0503040102020104" pitchFamily="34" charset="0"/>
              </a:rPr>
              <a:t>ᐸ</a:t>
            </a:r>
            <a:r>
              <a:rPr lang="iu-Latn-CA" sz="1600" dirty="0">
                <a:latin typeface="Euphemia" panose="020B0503040102020104" pitchFamily="34" charset="0"/>
              </a:rPr>
              <a:t>ᕐ</a:t>
            </a:r>
            <a:r>
              <a:rPr lang="iu-Cans-CA" sz="1600" dirty="0">
                <a:latin typeface="Euphemia" panose="020B0503040102020104" pitchFamily="34" charset="0"/>
              </a:rPr>
              <a:t>ᓇ</a:t>
            </a:r>
            <a:r>
              <a:rPr lang="iu-Latn-CA" sz="1600" dirty="0">
                <a:latin typeface="Euphemia" panose="020B0503040102020104" pitchFamily="34" charset="0"/>
              </a:rPr>
              <a:t>ᐅ</a:t>
            </a:r>
            <a:r>
              <a:rPr lang="iu-Cans-CA" sz="1600" dirty="0">
                <a:latin typeface="Euphemia" panose="020B0503040102020104" pitchFamily="34" charset="0"/>
              </a:rPr>
              <a:t>ᑎ</a:t>
            </a:r>
            <a:r>
              <a:rPr lang="iu-Latn-CA" sz="1600" dirty="0">
                <a:latin typeface="Euphemia" panose="020B0503040102020104" pitchFamily="34" charset="0"/>
              </a:rPr>
              <a:t>ᒃ</a:t>
            </a:r>
            <a:r>
              <a:rPr lang="iu-Cans-CA" sz="1600" dirty="0">
                <a:latin typeface="Euphemia" panose="020B0503040102020104" pitchFamily="34" charset="0"/>
              </a:rPr>
              <a:t>ᓴ</a:t>
            </a:r>
            <a:r>
              <a:rPr lang="iu-Latn-CA" sz="1600" dirty="0">
                <a:latin typeface="Euphemia" panose="020B0503040102020104" pitchFamily="34" charset="0"/>
              </a:rPr>
              <a:t>ᖏ</a:t>
            </a:r>
            <a:r>
              <a:rPr lang="iu-Cans-CA" sz="1600" dirty="0">
                <a:latin typeface="Euphemia" panose="020B0503040102020104" pitchFamily="34" charset="0"/>
              </a:rPr>
              <a:t>ᓐ</a:t>
            </a:r>
            <a:r>
              <a:rPr lang="iu-Latn-CA" sz="1600" dirty="0">
                <a:latin typeface="Euphemia" panose="020B0503040102020104" pitchFamily="34" charset="0"/>
              </a:rPr>
              <a:t>ᓂ</a:t>
            </a:r>
            <a:r>
              <a:rPr lang="iu-Cans-CA" sz="1600" dirty="0">
                <a:latin typeface="Euphemia" panose="020B0503040102020104" pitchFamily="34" charset="0"/>
              </a:rPr>
              <a:t>ᒃ</a:t>
            </a:r>
            <a:r>
              <a:rPr lang="iu-Latn-CA" sz="1600" dirty="0">
                <a:latin typeface="Euphemia" panose="020B0503040102020104" pitchFamily="34" charset="0"/>
              </a:rPr>
              <a:t>. </a:t>
            </a:r>
            <a:endParaRPr lang="en-CA" sz="1600" dirty="0">
              <a:latin typeface="Euphemia" panose="020B0503040102020104" pitchFamily="34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iu-Cans-CA" altLang="en-US" sz="1600" dirty="0">
                <a:latin typeface="Euphemia" panose="020B0503040102020104" pitchFamily="34" charset="0"/>
              </a:rPr>
              <a:t>ᐃ</a:t>
            </a:r>
            <a:r>
              <a:rPr lang="iu-Latn-CA" altLang="en-US" sz="1600" dirty="0">
                <a:latin typeface="Euphemia" panose="020B0503040102020104" pitchFamily="34" charset="0"/>
              </a:rPr>
              <a:t>ᒪ</a:t>
            </a:r>
            <a:r>
              <a:rPr lang="iu-Cans-CA" altLang="en-US" sz="1600" dirty="0">
                <a:latin typeface="Euphemia" panose="020B0503040102020104" pitchFamily="34" charset="0"/>
              </a:rPr>
              <a:t>ᐃ</a:t>
            </a:r>
            <a:r>
              <a:rPr lang="iu-Latn-CA" altLang="en-US" sz="1600" dirty="0">
                <a:latin typeface="Euphemia" panose="020B0503040102020104" pitchFamily="34" charset="0"/>
              </a:rPr>
              <a:t>ᑦ </a:t>
            </a:r>
            <a:r>
              <a:rPr lang="iu-Cans-CA" altLang="en-US" sz="1600" dirty="0">
                <a:latin typeface="Euphemia" panose="020B0503040102020104" pitchFamily="34" charset="0"/>
              </a:rPr>
              <a:t>ᐊ</a:t>
            </a:r>
            <a:r>
              <a:rPr lang="iu-Latn-CA" altLang="en-US" sz="1600" dirty="0">
                <a:latin typeface="Euphemia" panose="020B0503040102020104" pitchFamily="34" charset="0"/>
              </a:rPr>
              <a:t>ᒃ</a:t>
            </a:r>
            <a:r>
              <a:rPr lang="iu-Cans-CA" altLang="en-US" sz="1600" dirty="0">
                <a:latin typeface="Euphemia" panose="020B0503040102020104" pitchFamily="34" charset="0"/>
              </a:rPr>
              <a:t>ᑐ</a:t>
            </a:r>
            <a:r>
              <a:rPr lang="iu-Latn-CA" altLang="en-US" sz="1600" dirty="0">
                <a:latin typeface="Euphemia" panose="020B0503040102020104" pitchFamily="34" charset="0"/>
              </a:rPr>
              <a:t>ᖅ</a:t>
            </a:r>
            <a:r>
              <a:rPr lang="iu-Cans-CA" altLang="en-US" sz="1600" dirty="0">
                <a:latin typeface="Euphemia" panose="020B0503040102020104" pitchFamily="34" charset="0"/>
              </a:rPr>
              <a:t>ᑕ</a:t>
            </a:r>
            <a:r>
              <a:rPr lang="iu-Latn-CA" altLang="en-US" sz="1600" dirty="0">
                <a:latin typeface="Euphemia" panose="020B0503040102020104" pitchFamily="34" charset="0"/>
              </a:rPr>
              <a:t>ᐅ</a:t>
            </a:r>
            <a:r>
              <a:rPr lang="iu-Cans-CA" altLang="en-US" sz="1600" dirty="0">
                <a:latin typeface="Euphemia" panose="020B0503040102020104" pitchFamily="34" charset="0"/>
              </a:rPr>
              <a:t>ᑕ</a:t>
            </a:r>
            <a:r>
              <a:rPr lang="iu-Latn-CA" altLang="en-US" sz="1600" dirty="0">
                <a:latin typeface="Euphemia" panose="020B0503040102020104" pitchFamily="34" charset="0"/>
              </a:rPr>
              <a:t>ᐃ</a:t>
            </a:r>
            <a:r>
              <a:rPr lang="iu-Cans-CA" altLang="en-US" sz="1600" dirty="0">
                <a:latin typeface="Euphemia" panose="020B0503040102020104" pitchFamily="34" charset="0"/>
              </a:rPr>
              <a:t>ᓕ</a:t>
            </a:r>
            <a:r>
              <a:rPr lang="iu-Latn-CA" altLang="en-US" sz="1600" dirty="0">
                <a:latin typeface="Euphemia" panose="020B0503040102020104" pitchFamily="34" charset="0"/>
              </a:rPr>
              <a:t>ᒪ</a:t>
            </a:r>
            <a:r>
              <a:rPr lang="iu-Cans-CA" altLang="en-US" sz="1600" dirty="0">
                <a:latin typeface="Euphemia" panose="020B0503040102020104" pitchFamily="34" charset="0"/>
              </a:rPr>
              <a:t>ᓂ</a:t>
            </a:r>
            <a:r>
              <a:rPr lang="iu-Latn-CA" altLang="en-US" sz="1600" dirty="0">
                <a:latin typeface="Euphemia" panose="020B0503040102020104" pitchFamily="34" charset="0"/>
              </a:rPr>
              <a:t>ᖏ</a:t>
            </a:r>
            <a:r>
              <a:rPr lang="iu-Cans-CA" altLang="en-US" sz="1600" dirty="0">
                <a:latin typeface="Euphemia" panose="020B0503040102020104" pitchFamily="34" charset="0"/>
              </a:rPr>
              <a:t>ᓐ</a:t>
            </a:r>
            <a:r>
              <a:rPr lang="iu-Latn-CA" altLang="en-US" sz="1600" dirty="0">
                <a:latin typeface="Euphemia" panose="020B0503040102020104" pitchFamily="34" charset="0"/>
              </a:rPr>
              <a:t>ᓄ</a:t>
            </a:r>
            <a:r>
              <a:rPr lang="iu-Cans-CA" altLang="en-US" sz="1600" dirty="0">
                <a:latin typeface="Euphemia" panose="020B0503040102020104" pitchFamily="34" charset="0"/>
              </a:rPr>
              <a:t>ᑦ</a:t>
            </a:r>
            <a:r>
              <a:rPr lang="iu-Latn-CA" altLang="en-US" sz="1600" dirty="0">
                <a:latin typeface="Euphemia" panose="020B0503040102020104" pitchFamily="34" charset="0"/>
              </a:rPr>
              <a:t> </a:t>
            </a:r>
            <a:r>
              <a:rPr lang="iu-Cans-CA" altLang="en-US" sz="1600" dirty="0">
                <a:latin typeface="Euphemia" panose="020B0503040102020104" pitchFamily="34" charset="0"/>
              </a:rPr>
              <a:t>ᐊ</a:t>
            </a:r>
            <a:r>
              <a:rPr lang="iu-Latn-CA" altLang="en-US" sz="1600" dirty="0">
                <a:latin typeface="Euphemia" panose="020B0503040102020104" pitchFamily="34" charset="0"/>
              </a:rPr>
              <a:t>ᐅ</a:t>
            </a:r>
            <a:r>
              <a:rPr lang="iu-Cans-CA" altLang="en-US" sz="1600" dirty="0">
                <a:latin typeface="Euphemia" panose="020B0503040102020104" pitchFamily="34" charset="0"/>
              </a:rPr>
              <a:t>ᓚ</a:t>
            </a:r>
            <a:r>
              <a:rPr lang="iu-Latn-CA" altLang="en-US" sz="1600" dirty="0">
                <a:latin typeface="Euphemia" panose="020B0503040102020104" pitchFamily="34" charset="0"/>
              </a:rPr>
              <a:t>ᑦ</a:t>
            </a:r>
            <a:r>
              <a:rPr lang="iu-Cans-CA" altLang="en-US" sz="1600" dirty="0">
                <a:latin typeface="Euphemia" panose="020B0503040102020104" pitchFamily="34" charset="0"/>
              </a:rPr>
              <a:t>ᑎ</a:t>
            </a:r>
            <a:r>
              <a:rPr lang="iu-Latn-CA" altLang="en-US" sz="1600" dirty="0">
                <a:latin typeface="Euphemia" panose="020B0503040102020104" pitchFamily="34" charset="0"/>
              </a:rPr>
              <a:t>ᓂ</a:t>
            </a:r>
            <a:r>
              <a:rPr lang="iu-Cans-CA" altLang="en-US" sz="1600" dirty="0">
                <a:latin typeface="Euphemia" panose="020B0503040102020104" pitchFamily="34" charset="0"/>
              </a:rPr>
              <a:t>ᕐ</a:t>
            </a:r>
            <a:r>
              <a:rPr lang="iu-Latn-CA" altLang="en-US" sz="1600" dirty="0">
                <a:latin typeface="Euphemia" panose="020B0503040102020104" pitchFamily="34" charset="0"/>
              </a:rPr>
              <a:t>ᒧ</a:t>
            </a:r>
            <a:r>
              <a:rPr lang="iu-Cans-CA" altLang="en-US" sz="1600" dirty="0">
                <a:latin typeface="Euphemia" panose="020B0503040102020104" pitchFamily="34" charset="0"/>
              </a:rPr>
              <a:t>ᑦ</a:t>
            </a:r>
            <a:r>
              <a:rPr lang="iu-Latn-CA" altLang="en-US" sz="1600" dirty="0">
                <a:latin typeface="Euphemia" panose="020B0503040102020104" pitchFamily="34" charset="0"/>
              </a:rPr>
              <a:t> </a:t>
            </a:r>
            <a:r>
              <a:rPr lang="iu-Cans-CA" altLang="en-US" sz="1600" dirty="0">
                <a:latin typeface="Euphemia" panose="020B0503040102020104" pitchFamily="34" charset="0"/>
              </a:rPr>
              <a:t>ᐸ</a:t>
            </a:r>
            <a:r>
              <a:rPr lang="iu-Latn-CA" altLang="en-US" sz="1600" dirty="0">
                <a:latin typeface="Euphemia" panose="020B0503040102020104" pitchFamily="34" charset="0"/>
              </a:rPr>
              <a:t>ᕐ</a:t>
            </a:r>
            <a:r>
              <a:rPr lang="iu-Cans-CA" altLang="en-US" sz="1600" dirty="0">
                <a:latin typeface="Euphemia" panose="020B0503040102020104" pitchFamily="34" charset="0"/>
              </a:rPr>
              <a:t>ᓇ</a:t>
            </a:r>
            <a:r>
              <a:rPr lang="iu-Latn-CA" altLang="en-US" sz="1600" dirty="0">
                <a:latin typeface="Euphemia" panose="020B0503040102020104" pitchFamily="34" charset="0"/>
              </a:rPr>
              <a:t>ᐅ</a:t>
            </a:r>
            <a:r>
              <a:rPr lang="iu-Cans-CA" altLang="en-US" sz="1600" dirty="0">
                <a:latin typeface="Euphemia" panose="020B0503040102020104" pitchFamily="34" charset="0"/>
              </a:rPr>
              <a:t>ᑏ</a:t>
            </a:r>
            <a:r>
              <a:rPr lang="iu-Latn-CA" altLang="en-US" sz="1600" dirty="0">
                <a:latin typeface="Euphemia" panose="020B0503040102020104" pitchFamily="34" charset="0"/>
              </a:rPr>
              <a:t>ᑦ</a:t>
            </a:r>
            <a:endParaRPr lang="en-CA" altLang="en-US" sz="1600" dirty="0">
              <a:latin typeface="Euphemia" panose="020B0503040102020104" pitchFamily="34" charset="0"/>
            </a:endParaRPr>
          </a:p>
          <a:p>
            <a:pPr lvl="1">
              <a:buFont typeface="Wingdings" panose="05000000000000000000" pitchFamily="2" charset="2"/>
              <a:buChar char="ü"/>
              <a:defRPr/>
            </a:pPr>
            <a:r>
              <a:rPr lang="iu-Cans-CA" altLang="en-US" sz="1600" dirty="0">
                <a:latin typeface="Euphemia" panose="020B0503040102020104" pitchFamily="34" charset="0"/>
              </a:rPr>
              <a:t>ᐊ</a:t>
            </a:r>
            <a:r>
              <a:rPr lang="iu-Latn-CA" altLang="en-US" sz="1600" dirty="0">
                <a:latin typeface="Euphemia" panose="020B0503040102020104" pitchFamily="34" charset="0"/>
              </a:rPr>
              <a:t>ᕙ</a:t>
            </a:r>
            <a:r>
              <a:rPr lang="iu-Cans-CA" altLang="en-US" sz="1600" dirty="0">
                <a:latin typeface="Euphemia" panose="020B0503040102020104" pitchFamily="34" charset="0"/>
              </a:rPr>
              <a:t>ᑎ</a:t>
            </a:r>
            <a:r>
              <a:rPr lang="iu-Latn-CA" altLang="en-US" sz="1600" dirty="0">
                <a:latin typeface="Euphemia" panose="020B0503040102020104" pitchFamily="34" charset="0"/>
              </a:rPr>
              <a:t>ᓕ</a:t>
            </a:r>
            <a:r>
              <a:rPr lang="iu-Cans-CA" altLang="en-US" sz="1600" dirty="0">
                <a:latin typeface="Euphemia" panose="020B0503040102020104" pitchFamily="34" charset="0"/>
              </a:rPr>
              <a:t>ᕆ</a:t>
            </a:r>
            <a:r>
              <a:rPr lang="iu-Latn-CA" altLang="en-US" sz="1600" dirty="0">
                <a:latin typeface="Euphemia" panose="020B0503040102020104" pitchFamily="34" charset="0"/>
              </a:rPr>
              <a:t>ᔨ</a:t>
            </a:r>
            <a:r>
              <a:rPr lang="iu-Cans-CA" altLang="en-US" sz="1600" dirty="0">
                <a:latin typeface="Euphemia" panose="020B0503040102020104" pitchFamily="34" charset="0"/>
              </a:rPr>
              <a:t>ᒃ</a:t>
            </a:r>
            <a:r>
              <a:rPr lang="iu-Latn-CA" altLang="en-US" sz="1600" dirty="0">
                <a:latin typeface="Euphemia" panose="020B0503040102020104" pitchFamily="34" charset="0"/>
              </a:rPr>
              <a:t>ᑯ</a:t>
            </a:r>
            <a:r>
              <a:rPr lang="iu-Cans-CA" altLang="en-US" sz="1600" dirty="0">
                <a:latin typeface="Euphemia" panose="020B0503040102020104" pitchFamily="34" charset="0"/>
              </a:rPr>
              <a:t>ᑦ</a:t>
            </a:r>
            <a:r>
              <a:rPr lang="iu-Latn-CA" altLang="en-US" sz="1600" dirty="0">
                <a:latin typeface="Euphemia" panose="020B0503040102020104" pitchFamily="34" charset="0"/>
              </a:rPr>
              <a:t> </a:t>
            </a:r>
            <a:r>
              <a:rPr lang="iu-Cans-CA" altLang="en-US" sz="1600" dirty="0">
                <a:latin typeface="Euphemia" panose="020B0503040102020104" pitchFamily="34" charset="0"/>
              </a:rPr>
              <a:t>ᐱ</a:t>
            </a:r>
            <a:r>
              <a:rPr lang="iu-Latn-CA" altLang="en-US" sz="1600" dirty="0">
                <a:latin typeface="Euphemia" panose="020B0503040102020104" pitchFamily="34" charset="0"/>
              </a:rPr>
              <a:t>ᓕ</a:t>
            </a:r>
            <a:r>
              <a:rPr lang="iu-Cans-CA" altLang="en-US" sz="1600" dirty="0">
                <a:latin typeface="Euphemia" panose="020B0503040102020104" pitchFamily="34" charset="0"/>
              </a:rPr>
              <a:t>ᕆ</a:t>
            </a:r>
            <a:r>
              <a:rPr lang="iu-Latn-CA" altLang="en-US" sz="1600" dirty="0">
                <a:latin typeface="Euphemia" panose="020B0503040102020104" pitchFamily="34" charset="0"/>
              </a:rPr>
              <a:t>ᖃ</a:t>
            </a:r>
            <a:r>
              <a:rPr lang="iu-Cans-CA" altLang="en-US" sz="1600" dirty="0">
                <a:latin typeface="Euphemia" panose="020B0503040102020104" pitchFamily="34" charset="0"/>
              </a:rPr>
              <a:t>ᑎ</a:t>
            </a:r>
            <a:r>
              <a:rPr lang="iu-Latn-CA" altLang="en-US" sz="1600" dirty="0">
                <a:latin typeface="Euphemia" panose="020B0503040102020104" pitchFamily="34" charset="0"/>
              </a:rPr>
              <a:t>ᖃ</a:t>
            </a:r>
            <a:r>
              <a:rPr lang="iu-Cans-CA" altLang="en-US" sz="1600" dirty="0">
                <a:latin typeface="Euphemia" panose="020B0503040102020104" pitchFamily="34" charset="0"/>
              </a:rPr>
              <a:t>ᖅ</a:t>
            </a:r>
            <a:r>
              <a:rPr lang="iu-Latn-CA" altLang="en-US" sz="1600" dirty="0">
                <a:latin typeface="Euphemia" panose="020B0503040102020104" pitchFamily="34" charset="0"/>
              </a:rPr>
              <a:t>ᑐ</a:t>
            </a:r>
            <a:r>
              <a:rPr lang="iu-Cans-CA" altLang="en-US" sz="1600" dirty="0">
                <a:latin typeface="Euphemia" panose="020B0503040102020104" pitchFamily="34" charset="0"/>
              </a:rPr>
              <a:t>ᑦ</a:t>
            </a:r>
            <a:r>
              <a:rPr lang="iu-Latn-CA" altLang="en-US" sz="1600" dirty="0">
                <a:latin typeface="Euphemia" panose="020B0503040102020104" pitchFamily="34" charset="0"/>
              </a:rPr>
              <a:t> </a:t>
            </a:r>
            <a:r>
              <a:rPr lang="iu-Cans-CA" altLang="en-US" sz="1600" dirty="0">
                <a:latin typeface="Euphemia" panose="020B0503040102020104" pitchFamily="34" charset="0"/>
              </a:rPr>
              <a:t>ᑎ</a:t>
            </a:r>
            <a:r>
              <a:rPr lang="iu-Latn-CA" altLang="en-US" sz="1600" dirty="0">
                <a:latin typeface="Euphemia" panose="020B0503040102020104" pitchFamily="34" charset="0"/>
              </a:rPr>
              <a:t>ᒫ</a:t>
            </a:r>
            <a:r>
              <a:rPr lang="iu-Cans-CA" altLang="en-US" sz="1600" dirty="0">
                <a:latin typeface="Euphemia" panose="020B0503040102020104" pitchFamily="34" charset="0"/>
              </a:rPr>
              <a:t>ᒃ</a:t>
            </a:r>
            <a:r>
              <a:rPr lang="iu-Latn-CA" altLang="en-US" sz="1600" dirty="0">
                <a:latin typeface="Euphemia" panose="020B0503040102020104" pitchFamily="34" charset="0"/>
              </a:rPr>
              <a:t>ᑯ</a:t>
            </a:r>
            <a:r>
              <a:rPr lang="iu-Cans-CA" altLang="en-US" sz="1600" dirty="0">
                <a:latin typeface="Euphemia" panose="020B0503040102020104" pitchFamily="34" charset="0"/>
              </a:rPr>
              <a:t>ᓐ</a:t>
            </a:r>
            <a:r>
              <a:rPr lang="iu-Latn-CA" altLang="en-US" sz="1600" dirty="0">
                <a:latin typeface="Euphemia" panose="020B0503040102020104" pitchFamily="34" charset="0"/>
              </a:rPr>
              <a:t>ᓂ</a:t>
            </a:r>
            <a:r>
              <a:rPr lang="iu-Cans-CA" altLang="en-US" sz="1600" dirty="0">
                <a:latin typeface="Euphemia" panose="020B0503040102020104" pitchFamily="34" charset="0"/>
              </a:rPr>
              <a:t>ᒃ</a:t>
            </a:r>
            <a:r>
              <a:rPr lang="iu-Latn-CA" altLang="en-US" sz="1600" dirty="0">
                <a:latin typeface="Euphemia" panose="020B0503040102020104" pitchFamily="34" charset="0"/>
              </a:rPr>
              <a:t> </a:t>
            </a:r>
            <a:r>
              <a:rPr lang="iu-Cans-CA" altLang="en-US" sz="1600" dirty="0">
                <a:latin typeface="Euphemia" panose="020B0503040102020104" pitchFamily="34" charset="0"/>
              </a:rPr>
              <a:t>ᐱ</a:t>
            </a:r>
            <a:r>
              <a:rPr lang="iu-Latn-CA" altLang="en-US" sz="1600" dirty="0">
                <a:latin typeface="Euphemia" panose="020B0503040102020104" pitchFamily="34" charset="0"/>
              </a:rPr>
              <a:t>ᔾ</a:t>
            </a:r>
            <a:r>
              <a:rPr lang="iu-Cans-CA" altLang="en-US" sz="1600" dirty="0">
                <a:latin typeface="Euphemia" panose="020B0503040102020104" pitchFamily="34" charset="0"/>
              </a:rPr>
              <a:t>ᔪ</a:t>
            </a:r>
            <a:r>
              <a:rPr lang="iu-Latn-CA" altLang="en-US" sz="1600" dirty="0">
                <a:latin typeface="Euphemia" panose="020B0503040102020104" pitchFamily="34" charset="0"/>
              </a:rPr>
              <a:t>ᑎ</a:t>
            </a:r>
            <a:r>
              <a:rPr lang="iu-Cans-CA" altLang="en-US" sz="1600" dirty="0">
                <a:latin typeface="Euphemia" panose="020B0503040102020104" pitchFamily="34" charset="0"/>
              </a:rPr>
              <a:t>ᖃ</a:t>
            </a:r>
            <a:r>
              <a:rPr lang="iu-Latn-CA" altLang="en-US" sz="1600" dirty="0">
                <a:latin typeface="Euphemia" panose="020B0503040102020104" pitchFamily="34" charset="0"/>
              </a:rPr>
              <a:t>ᖅ</a:t>
            </a:r>
            <a:r>
              <a:rPr lang="iu-Cans-CA" altLang="en-US" sz="1600" dirty="0">
                <a:latin typeface="Euphemia" panose="020B0503040102020104" pitchFamily="34" charset="0"/>
              </a:rPr>
              <a:t>ᑐ</a:t>
            </a:r>
            <a:r>
              <a:rPr lang="iu-Latn-CA" altLang="en-US" sz="1600" dirty="0">
                <a:latin typeface="Euphemia" panose="020B0503040102020104" pitchFamily="34" charset="0"/>
              </a:rPr>
              <a:t>ᓂ</a:t>
            </a:r>
            <a:r>
              <a:rPr lang="iu-Cans-CA" altLang="en-US" sz="1600" dirty="0">
                <a:latin typeface="Euphemia" panose="020B0503040102020104" pitchFamily="34" charset="0"/>
              </a:rPr>
              <a:t>ᒃ</a:t>
            </a:r>
            <a:r>
              <a:rPr lang="iu-Latn-CA" altLang="en-US" sz="1600" dirty="0">
                <a:latin typeface="Euphemia" panose="020B0503040102020104" pitchFamily="34" charset="0"/>
              </a:rPr>
              <a:t> </a:t>
            </a:r>
            <a:r>
              <a:rPr lang="iu-Cans-CA" altLang="en-US" sz="1600" dirty="0">
                <a:latin typeface="Euphemia" panose="020B0503040102020104" pitchFamily="34" charset="0"/>
              </a:rPr>
              <a:t>ᐱ</a:t>
            </a:r>
            <a:r>
              <a:rPr lang="iu-Latn-CA" altLang="en-US" sz="1600" dirty="0">
                <a:latin typeface="Euphemia" panose="020B0503040102020104" pitchFamily="34" charset="0"/>
              </a:rPr>
              <a:t>ᓕ</a:t>
            </a:r>
            <a:r>
              <a:rPr lang="iu-Cans-CA" altLang="en-US" sz="1600" dirty="0">
                <a:latin typeface="Euphemia" panose="020B0503040102020104" pitchFamily="34" charset="0"/>
              </a:rPr>
              <a:t>ᕆ</a:t>
            </a:r>
            <a:r>
              <a:rPr lang="iu-Latn-CA" altLang="en-US" sz="1600" dirty="0">
                <a:latin typeface="Euphemia" panose="020B0503040102020104" pitchFamily="34" charset="0"/>
              </a:rPr>
              <a:t>ᐊ</a:t>
            </a:r>
            <a:r>
              <a:rPr lang="iu-Cans-CA" altLang="en-US" sz="1600" dirty="0">
                <a:latin typeface="Euphemia" panose="020B0503040102020104" pitchFamily="34" charset="0"/>
              </a:rPr>
              <a:t>ᖑ</a:t>
            </a:r>
            <a:r>
              <a:rPr lang="iu-Latn-CA" altLang="en-US" sz="1600" dirty="0">
                <a:latin typeface="Euphemia" panose="020B0503040102020104" pitchFamily="34" charset="0"/>
              </a:rPr>
              <a:t>ᓂ</a:t>
            </a:r>
            <a:r>
              <a:rPr lang="iu-Cans-CA" altLang="en-US" sz="1600" dirty="0">
                <a:latin typeface="Euphemia" panose="020B0503040102020104" pitchFamily="34" charset="0"/>
              </a:rPr>
              <a:t>ᐊ</a:t>
            </a:r>
            <a:r>
              <a:rPr lang="iu-Latn-CA" altLang="en-US" sz="1600" dirty="0">
                <a:latin typeface="Euphemia" panose="020B0503040102020104" pitchFamily="34" charset="0"/>
              </a:rPr>
              <a:t>ᖅ</a:t>
            </a:r>
            <a:r>
              <a:rPr lang="iu-Cans-CA" altLang="en-US" sz="1600" dirty="0">
                <a:latin typeface="Euphemia" panose="020B0503040102020104" pitchFamily="34" charset="0"/>
              </a:rPr>
              <a:t>ᑐ</a:t>
            </a:r>
            <a:r>
              <a:rPr lang="iu-Latn-CA" altLang="en-US" sz="1600" dirty="0">
                <a:latin typeface="Euphemia" panose="020B0503040102020104" pitchFamily="34" charset="0"/>
              </a:rPr>
              <a:t>ᓂ</a:t>
            </a:r>
            <a:r>
              <a:rPr lang="iu-Cans-CA" altLang="en-US" sz="1600" dirty="0">
                <a:latin typeface="Euphemia" panose="020B0503040102020104" pitchFamily="34" charset="0"/>
              </a:rPr>
              <a:t>ᒃ</a:t>
            </a:r>
            <a:r>
              <a:rPr lang="iu-Latn-CA" altLang="en-US" sz="1600" dirty="0">
                <a:latin typeface="Euphemia" panose="020B0503040102020104" pitchFamily="34" charset="0"/>
              </a:rPr>
              <a:t> </a:t>
            </a:r>
            <a:r>
              <a:rPr lang="iu-Cans-CA" altLang="en-US" sz="1600" dirty="0">
                <a:latin typeface="Euphemia" panose="020B0503040102020104" pitchFamily="34" charset="0"/>
              </a:rPr>
              <a:t>ᕿ</a:t>
            </a:r>
            <a:r>
              <a:rPr lang="iu-Latn-CA" altLang="en-US" sz="1600" dirty="0">
                <a:latin typeface="Euphemia" panose="020B0503040102020104" pitchFamily="34" charset="0"/>
              </a:rPr>
              <a:t>ᒥ</a:t>
            </a:r>
            <a:r>
              <a:rPr lang="iu-Cans-CA" altLang="en-US" sz="1600" dirty="0">
                <a:latin typeface="Euphemia" panose="020B0503040102020104" pitchFamily="34" charset="0"/>
              </a:rPr>
              <a:t>ᕐ</a:t>
            </a:r>
            <a:r>
              <a:rPr lang="iu-Latn-CA" altLang="en-US" sz="1600" dirty="0">
                <a:latin typeface="Euphemia" panose="020B0503040102020104" pitchFamily="34" charset="0"/>
              </a:rPr>
              <a:t>ᕈ</a:t>
            </a:r>
            <a:r>
              <a:rPr lang="iu-Cans-CA" altLang="en-US" sz="1600" dirty="0">
                <a:latin typeface="Euphemia" panose="020B0503040102020104" pitchFamily="34" charset="0"/>
              </a:rPr>
              <a:t>ᐊ</a:t>
            </a:r>
            <a:r>
              <a:rPr lang="iu-Latn-CA" altLang="en-US" sz="1600" dirty="0">
                <a:latin typeface="Euphemia" panose="020B0503040102020104" pitchFamily="34" charset="0"/>
              </a:rPr>
              <a:t>ᖅ</a:t>
            </a:r>
            <a:r>
              <a:rPr lang="iu-Cans-CA" altLang="en-US" sz="1600" dirty="0">
                <a:latin typeface="Euphemia" panose="020B0503040102020104" pitchFamily="34" charset="0"/>
              </a:rPr>
              <a:t>ᑕ</a:t>
            </a:r>
            <a:r>
              <a:rPr lang="iu-Latn-CA" altLang="en-US" sz="1600" dirty="0">
                <a:latin typeface="Euphemia" panose="020B0503040102020104" pitchFamily="34" charset="0"/>
              </a:rPr>
              <a:t>ᐅ</a:t>
            </a:r>
            <a:r>
              <a:rPr lang="iu-Cans-CA" altLang="en-US" sz="1600" dirty="0">
                <a:latin typeface="Euphemia" panose="020B0503040102020104" pitchFamily="34" charset="0"/>
              </a:rPr>
              <a:t>ᓯ</a:t>
            </a:r>
            <a:r>
              <a:rPr lang="iu-Latn-CA" altLang="en-US" sz="1600" dirty="0">
                <a:latin typeface="Euphemia" panose="020B0503040102020104" pitchFamily="34" charset="0"/>
              </a:rPr>
              <a:t>ᒪ</a:t>
            </a:r>
            <a:r>
              <a:rPr lang="iu-Cans-CA" altLang="en-US" sz="1600" dirty="0">
                <a:latin typeface="Euphemia" panose="020B0503040102020104" pitchFamily="34" charset="0"/>
              </a:rPr>
              <a:t>ᓂ</a:t>
            </a:r>
            <a:r>
              <a:rPr lang="iu-Latn-CA" altLang="en-US" sz="1600" dirty="0">
                <a:latin typeface="Euphemia" panose="020B0503040102020104" pitchFamily="34" charset="0"/>
              </a:rPr>
              <a:t>ᖏ</a:t>
            </a:r>
            <a:r>
              <a:rPr lang="iu-Cans-CA" altLang="en-US" sz="1600" dirty="0">
                <a:latin typeface="Euphemia" panose="020B0503040102020104" pitchFamily="34" charset="0"/>
              </a:rPr>
              <a:t>ᓐ</a:t>
            </a:r>
            <a:r>
              <a:rPr lang="iu-Latn-CA" altLang="en-US" sz="1600" dirty="0">
                <a:latin typeface="Euphemia" panose="020B0503040102020104" pitchFamily="34" charset="0"/>
              </a:rPr>
              <a:t>ᓂ</a:t>
            </a:r>
            <a:r>
              <a:rPr lang="iu-Cans-CA" altLang="en-US" sz="1600" dirty="0">
                <a:latin typeface="Euphemia" panose="020B0503040102020104" pitchFamily="34" charset="0"/>
              </a:rPr>
              <a:t>ᒃ</a:t>
            </a:r>
            <a:r>
              <a:rPr lang="iu-Latn-CA" altLang="en-US" sz="1600" dirty="0">
                <a:latin typeface="Euphemia" panose="020B0503040102020104" pitchFamily="34" charset="0"/>
              </a:rPr>
              <a:t> </a:t>
            </a:r>
            <a:r>
              <a:rPr lang="iu-Cans-CA" altLang="en-US" sz="1600" dirty="0">
                <a:latin typeface="Euphemia" panose="020B0503040102020104" pitchFamily="34" charset="0"/>
              </a:rPr>
              <a:t>ᐃ</a:t>
            </a:r>
            <a:r>
              <a:rPr lang="iu-Latn-CA" altLang="en-US" sz="1600" dirty="0">
                <a:latin typeface="Euphemia" panose="020B0503040102020104" pitchFamily="34" charset="0"/>
              </a:rPr>
              <a:t>ᒪ</a:t>
            </a:r>
            <a:r>
              <a:rPr lang="iu-Cans-CA" altLang="en-US" sz="1600" dirty="0">
                <a:latin typeface="Euphemia" panose="020B0503040102020104" pitchFamily="34" charset="0"/>
              </a:rPr>
              <a:t>ᕐ</a:t>
            </a:r>
            <a:r>
              <a:rPr lang="iu-Latn-CA" altLang="en-US" sz="1600" dirty="0">
                <a:latin typeface="Euphemia" panose="020B0503040102020104" pitchFamily="34" charset="0"/>
              </a:rPr>
              <a:t>ᓂ</a:t>
            </a:r>
            <a:r>
              <a:rPr lang="iu-Cans-CA" altLang="en-US" sz="1600" dirty="0">
                <a:latin typeface="Euphemia" panose="020B0503040102020104" pitchFamily="34" charset="0"/>
              </a:rPr>
              <a:t>ᒃ</a:t>
            </a:r>
            <a:r>
              <a:rPr lang="iu-Latn-CA" altLang="en-US" sz="1600" dirty="0">
                <a:latin typeface="Euphemia" panose="020B0503040102020104" pitchFamily="34" charset="0"/>
              </a:rPr>
              <a:t> </a:t>
            </a:r>
            <a:r>
              <a:rPr lang="iu-Cans-CA" altLang="en-US" sz="1600" dirty="0">
                <a:latin typeface="Euphemia" panose="020B0503040102020104" pitchFamily="34" charset="0"/>
              </a:rPr>
              <a:t>ᐊ</a:t>
            </a:r>
            <a:r>
              <a:rPr lang="iu-Latn-CA" altLang="en-US" sz="1600" dirty="0">
                <a:latin typeface="Euphemia" panose="020B0503040102020104" pitchFamily="34" charset="0"/>
              </a:rPr>
              <a:t>ᒃ</a:t>
            </a:r>
            <a:r>
              <a:rPr lang="iu-Cans-CA" altLang="en-US" sz="1600" dirty="0">
                <a:latin typeface="Euphemia" panose="020B0503040102020104" pitchFamily="34" charset="0"/>
              </a:rPr>
              <a:t>ᑐ</a:t>
            </a:r>
            <a:r>
              <a:rPr lang="iu-Latn-CA" altLang="en-US" sz="1600" dirty="0">
                <a:latin typeface="Euphemia" panose="020B0503040102020104" pitchFamily="34" charset="0"/>
              </a:rPr>
              <a:t>ᖅ</a:t>
            </a:r>
            <a:r>
              <a:rPr lang="iu-Cans-CA" altLang="en-US" sz="1600" dirty="0">
                <a:latin typeface="Euphemia" panose="020B0503040102020104" pitchFamily="34" charset="0"/>
              </a:rPr>
              <a:t>ᑕ</a:t>
            </a:r>
            <a:r>
              <a:rPr lang="iu-Latn-CA" altLang="en-US" sz="1600" dirty="0">
                <a:latin typeface="Euphemia" panose="020B0503040102020104" pitchFamily="34" charset="0"/>
              </a:rPr>
              <a:t>ᐅ</a:t>
            </a:r>
            <a:r>
              <a:rPr lang="iu-Cans-CA" altLang="en-US" sz="1600" dirty="0">
                <a:latin typeface="Euphemia" panose="020B0503040102020104" pitchFamily="34" charset="0"/>
              </a:rPr>
              <a:t>ᑕ</a:t>
            </a:r>
            <a:r>
              <a:rPr lang="iu-Latn-CA" altLang="en-US" sz="1600" dirty="0">
                <a:latin typeface="Euphemia" panose="020B0503040102020104" pitchFamily="34" charset="0"/>
              </a:rPr>
              <a:t>ᐃ</a:t>
            </a:r>
            <a:r>
              <a:rPr lang="iu-Cans-CA" altLang="en-US" sz="1600" dirty="0">
                <a:latin typeface="Euphemia" panose="020B0503040102020104" pitchFamily="34" charset="0"/>
              </a:rPr>
              <a:t>ᓕ</a:t>
            </a:r>
            <a:r>
              <a:rPr lang="iu-Latn-CA" altLang="en-US" sz="1600" dirty="0">
                <a:latin typeface="Euphemia" panose="020B0503040102020104" pitchFamily="34" charset="0"/>
              </a:rPr>
              <a:t>ᒪ</a:t>
            </a:r>
            <a:r>
              <a:rPr lang="iu-Cans-CA" altLang="en-US" sz="1600" dirty="0">
                <a:latin typeface="Euphemia" panose="020B0503040102020104" pitchFamily="34" charset="0"/>
              </a:rPr>
              <a:t>ᓂ</a:t>
            </a:r>
            <a:r>
              <a:rPr lang="iu-Latn-CA" altLang="en-US" sz="1600" dirty="0">
                <a:latin typeface="Euphemia" panose="020B0503040102020104" pitchFamily="34" charset="0"/>
              </a:rPr>
              <a:t>ᕐ</a:t>
            </a:r>
            <a:r>
              <a:rPr lang="iu-Cans-CA" altLang="en-US" sz="1600" dirty="0">
                <a:latin typeface="Euphemia" panose="020B0503040102020104" pitchFamily="34" charset="0"/>
              </a:rPr>
              <a:t>ᒧ</a:t>
            </a:r>
            <a:r>
              <a:rPr lang="iu-Latn-CA" altLang="en-US" sz="1600" dirty="0">
                <a:latin typeface="Euphemia" panose="020B0503040102020104" pitchFamily="34" charset="0"/>
              </a:rPr>
              <a:t>ᑦ </a:t>
            </a:r>
            <a:r>
              <a:rPr lang="iu-Cans-CA" altLang="en-US" sz="1600" dirty="0">
                <a:latin typeface="Euphemia" panose="020B0503040102020104" pitchFamily="34" charset="0"/>
              </a:rPr>
              <a:t>ᖃ</a:t>
            </a:r>
            <a:r>
              <a:rPr lang="iu-Latn-CA" altLang="en-US" sz="1600" dirty="0">
                <a:latin typeface="Euphemia" panose="020B0503040102020104" pitchFamily="34" charset="0"/>
              </a:rPr>
              <a:t>ᐅ</a:t>
            </a:r>
            <a:r>
              <a:rPr lang="iu-Cans-CA" altLang="en-US" sz="1600" dirty="0">
                <a:latin typeface="Euphemia" panose="020B0503040102020104" pitchFamily="34" charset="0"/>
              </a:rPr>
              <a:t>ᔨ</a:t>
            </a:r>
            <a:r>
              <a:rPr lang="iu-Latn-CA" altLang="en-US" sz="1600" dirty="0">
                <a:latin typeface="Euphemia" panose="020B0503040102020104" pitchFamily="34" charset="0"/>
              </a:rPr>
              <a:t>ᓴ</a:t>
            </a:r>
            <a:r>
              <a:rPr lang="iu-Cans-CA" altLang="en-US" sz="1600" dirty="0">
                <a:latin typeface="Euphemia" panose="020B0503040102020104" pitchFamily="34" charset="0"/>
              </a:rPr>
              <a:t>ᕈ</a:t>
            </a:r>
            <a:r>
              <a:rPr lang="iu-Latn-CA" altLang="en-US" sz="1600" dirty="0">
                <a:latin typeface="Euphemia" panose="020B0503040102020104" pitchFamily="34" charset="0"/>
              </a:rPr>
              <a:t>ᑎ</a:t>
            </a:r>
            <a:r>
              <a:rPr lang="iu-Cans-CA" altLang="en-US" sz="1600" dirty="0">
                <a:latin typeface="Euphemia" panose="020B0503040102020104" pitchFamily="34" charset="0"/>
              </a:rPr>
              <a:t>ᒃ</a:t>
            </a:r>
            <a:r>
              <a:rPr lang="iu-Latn-CA" altLang="en-US" sz="1600" dirty="0">
                <a:latin typeface="Euphemia" panose="020B0503040102020104" pitchFamily="34" charset="0"/>
              </a:rPr>
              <a:t>ᓴ</a:t>
            </a:r>
            <a:r>
              <a:rPr lang="iu-Cans-CA" altLang="en-US" sz="1600" dirty="0">
                <a:latin typeface="Euphemia" panose="020B0503040102020104" pitchFamily="34" charset="0"/>
              </a:rPr>
              <a:t>ᖏ</a:t>
            </a:r>
            <a:r>
              <a:rPr lang="iu-Latn-CA" altLang="en-US" sz="1600" dirty="0">
                <a:latin typeface="Euphemia" panose="020B0503040102020104" pitchFamily="34" charset="0"/>
              </a:rPr>
              <a:t>ᓐ</a:t>
            </a:r>
            <a:r>
              <a:rPr lang="iu-Cans-CA" altLang="en-US" sz="1600" dirty="0">
                <a:latin typeface="Euphemia" panose="020B0503040102020104" pitchFamily="34" charset="0"/>
              </a:rPr>
              <a:t>ᓄ</a:t>
            </a:r>
            <a:r>
              <a:rPr lang="iu-Latn-CA" altLang="en-US" sz="1600" dirty="0">
                <a:latin typeface="Euphemia" panose="020B0503040102020104" pitchFamily="34" charset="0"/>
              </a:rPr>
              <a:t>ᑦ </a:t>
            </a:r>
            <a:r>
              <a:rPr lang="iu-Cans-CA" altLang="en-US" sz="1600" dirty="0">
                <a:latin typeface="Euphemia" panose="020B0503040102020104" pitchFamily="34" charset="0"/>
              </a:rPr>
              <a:t>ᐋ</a:t>
            </a:r>
            <a:r>
              <a:rPr lang="iu-Latn-CA" altLang="en-US" sz="1600" dirty="0">
                <a:latin typeface="Euphemia" panose="020B0503040102020104" pitchFamily="34" charset="0"/>
              </a:rPr>
              <a:t>ᕿᐅᒪᔭᕆᐊᖃᖅᑐᓂᒃ. </a:t>
            </a:r>
            <a:endParaRPr lang="en-CA" altLang="en-US" sz="1600" dirty="0">
              <a:latin typeface="Euphemia" panose="020B0503040102020104" pitchFamily="34" charset="0"/>
            </a:endParaRPr>
          </a:p>
          <a:p>
            <a:pPr>
              <a:buFont typeface="Wingdings" panose="05000000000000000000" pitchFamily="2" charset="2"/>
              <a:buChar char="ü"/>
              <a:defRPr/>
            </a:pPr>
            <a:endParaRPr lang="en-CA" altLang="en-US" sz="2000" dirty="0"/>
          </a:p>
          <a:p>
            <a:pPr>
              <a:buFont typeface="Arial" panose="020B0604020202020204" pitchFamily="34" charset="0"/>
              <a:buChar char="•"/>
              <a:defRPr/>
            </a:pPr>
            <a:endParaRPr lang="en-CA" sz="1800" dirty="0" smtClean="0"/>
          </a:p>
          <a:p>
            <a:pPr marL="0" indent="0">
              <a:buNone/>
              <a:defRPr/>
            </a:pPr>
            <a:endParaRPr lang="en-US" sz="1800" dirty="0" smtClean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55649" y="-25714"/>
            <a:ext cx="8496871" cy="1294474"/>
          </a:xfrm>
        </p:spPr>
        <p:txBody>
          <a:bodyPr/>
          <a:lstStyle/>
          <a:p>
            <a:r>
              <a:rPr lang="en-CA" altLang="en-US" sz="2000" dirty="0" smtClean="0"/>
              <a:t>In-Water Works Mitigation and Aquatic Effects Monitoring Plan Recommendations</a:t>
            </a:r>
            <a:br>
              <a:rPr lang="en-CA" altLang="en-US" sz="2000" dirty="0" smtClean="0"/>
            </a:br>
            <a:r>
              <a:rPr lang="iu-Cans-CA" altLang="en-US" sz="1800" dirty="0">
                <a:latin typeface="Euphemia" panose="020B0503040102020104" pitchFamily="34" charset="0"/>
              </a:rPr>
              <a:t>ᐃ</a:t>
            </a:r>
            <a:r>
              <a:rPr lang="iu-Latn-CA" altLang="en-US" sz="1800" dirty="0">
                <a:latin typeface="Euphemia" panose="020B0503040102020104" pitchFamily="34" charset="0"/>
              </a:rPr>
              <a:t>ᒪ</a:t>
            </a:r>
            <a:r>
              <a:rPr lang="iu-Cans-CA" altLang="en-US" sz="1800" dirty="0">
                <a:latin typeface="Euphemia" panose="020B0503040102020104" pitchFamily="34" charset="0"/>
              </a:rPr>
              <a:t>ᕐ</a:t>
            </a:r>
            <a:r>
              <a:rPr lang="iu-Latn-CA" altLang="en-US" sz="1800" dirty="0">
                <a:latin typeface="Euphemia" panose="020B0503040102020104" pitchFamily="34" charset="0"/>
              </a:rPr>
              <a:t>ᓂ </a:t>
            </a:r>
            <a:r>
              <a:rPr lang="iu-Cans-CA" altLang="en-US" sz="1800" dirty="0">
                <a:latin typeface="Euphemia" panose="020B0503040102020104" pitchFamily="34" charset="0"/>
              </a:rPr>
              <a:t>ᐱ</a:t>
            </a:r>
            <a:r>
              <a:rPr lang="iu-Latn-CA" altLang="en-US" sz="1800" dirty="0">
                <a:latin typeface="Euphemia" panose="020B0503040102020104" pitchFamily="34" charset="0"/>
              </a:rPr>
              <a:t>ᓕ</a:t>
            </a:r>
            <a:r>
              <a:rPr lang="iu-Cans-CA" altLang="en-US" sz="1800" dirty="0">
                <a:latin typeface="Euphemia" panose="020B0503040102020104" pitchFamily="34" charset="0"/>
              </a:rPr>
              <a:t>ᕆ</a:t>
            </a:r>
            <a:r>
              <a:rPr lang="iu-Latn-CA" altLang="en-US" sz="1800" dirty="0">
                <a:latin typeface="Euphemia" panose="020B0503040102020104" pitchFamily="34" charset="0"/>
              </a:rPr>
              <a:t>ᐊ</a:t>
            </a:r>
            <a:r>
              <a:rPr lang="iu-Cans-CA" altLang="en-US" sz="1800" dirty="0">
                <a:latin typeface="Euphemia" panose="020B0503040102020104" pitchFamily="34" charset="0"/>
              </a:rPr>
              <a:t>ᖃ</a:t>
            </a:r>
            <a:r>
              <a:rPr lang="iu-Latn-CA" altLang="en-US" sz="1800" dirty="0">
                <a:latin typeface="Euphemia" panose="020B0503040102020104" pitchFamily="34" charset="0"/>
              </a:rPr>
              <a:t>ᕐ</a:t>
            </a:r>
            <a:r>
              <a:rPr lang="iu-Cans-CA" altLang="en-US" sz="1800" dirty="0">
                <a:latin typeface="Euphemia" panose="020B0503040102020104" pitchFamily="34" charset="0"/>
              </a:rPr>
              <a:t>ᓂ</a:t>
            </a:r>
            <a:r>
              <a:rPr lang="iu-Latn-CA" altLang="en-US" sz="1800" dirty="0">
                <a:latin typeface="Euphemia" panose="020B0503040102020104" pitchFamily="34" charset="0"/>
              </a:rPr>
              <a:t>ᕐ</a:t>
            </a:r>
            <a:r>
              <a:rPr lang="iu-Cans-CA" altLang="en-US" sz="1800" dirty="0">
                <a:latin typeface="Euphemia" panose="020B0503040102020104" pitchFamily="34" charset="0"/>
              </a:rPr>
              <a:t>ᒧ</a:t>
            </a:r>
            <a:r>
              <a:rPr lang="iu-Latn-CA" altLang="en-US" sz="1800" dirty="0">
                <a:latin typeface="Euphemia" panose="020B0503040102020104" pitchFamily="34" charset="0"/>
              </a:rPr>
              <a:t>ᑦ </a:t>
            </a:r>
            <a:r>
              <a:rPr lang="iu-Cans-CA" altLang="en-US" sz="1800" dirty="0">
                <a:latin typeface="Euphemia" panose="020B0503040102020104" pitchFamily="34" charset="0"/>
              </a:rPr>
              <a:t>ᐊ</a:t>
            </a:r>
            <a:r>
              <a:rPr lang="iu-Latn-CA" altLang="en-US" sz="1800" dirty="0">
                <a:latin typeface="Euphemia" panose="020B0503040102020104" pitchFamily="34" charset="0"/>
              </a:rPr>
              <a:t>ᒃ</a:t>
            </a:r>
            <a:r>
              <a:rPr lang="iu-Cans-CA" altLang="en-US" sz="1800" dirty="0">
                <a:latin typeface="Euphemia" panose="020B0503040102020104" pitchFamily="34" charset="0"/>
              </a:rPr>
              <a:t>ᑐ</a:t>
            </a:r>
            <a:r>
              <a:rPr lang="iu-Latn-CA" altLang="en-US" sz="1800" dirty="0">
                <a:latin typeface="Euphemia" panose="020B0503040102020104" pitchFamily="34" charset="0"/>
              </a:rPr>
              <a:t>ᖅ</a:t>
            </a:r>
            <a:r>
              <a:rPr lang="iu-Cans-CA" altLang="en-US" sz="1800" dirty="0">
                <a:latin typeface="Euphemia" panose="020B0503040102020104" pitchFamily="34" charset="0"/>
              </a:rPr>
              <a:t>ᑕ</a:t>
            </a:r>
            <a:r>
              <a:rPr lang="iu-Latn-CA" altLang="en-US" sz="1800" dirty="0">
                <a:latin typeface="Euphemia" panose="020B0503040102020104" pitchFamily="34" charset="0"/>
              </a:rPr>
              <a:t>ᐅ</a:t>
            </a:r>
            <a:r>
              <a:rPr lang="iu-Cans-CA" altLang="en-US" sz="1800" dirty="0">
                <a:latin typeface="Euphemia" panose="020B0503040102020104" pitchFamily="34" charset="0"/>
              </a:rPr>
              <a:t>ᓗ</a:t>
            </a:r>
            <a:r>
              <a:rPr lang="iu-Latn-CA" altLang="en-US" sz="1800" dirty="0">
                <a:latin typeface="Euphemia" panose="020B0503040102020104" pitchFamily="34" charset="0"/>
              </a:rPr>
              <a:t>ᐊ</a:t>
            </a:r>
            <a:r>
              <a:rPr lang="iu-Cans-CA" altLang="en-US" sz="1800" dirty="0">
                <a:latin typeface="Euphemia" panose="020B0503040102020104" pitchFamily="34" charset="0"/>
              </a:rPr>
              <a:t>ᕇ</a:t>
            </a:r>
            <a:r>
              <a:rPr lang="iu-Latn-CA" altLang="en-US" sz="1800" dirty="0">
                <a:latin typeface="Euphemia" panose="020B0503040102020104" pitchFamily="34" charset="0"/>
              </a:rPr>
              <a:t>ᒃ</a:t>
            </a:r>
            <a:r>
              <a:rPr lang="iu-Cans-CA" altLang="en-US" sz="1800" dirty="0">
                <a:latin typeface="Euphemia" panose="020B0503040102020104" pitchFamily="34" charset="0"/>
              </a:rPr>
              <a:t>ᑯ</a:t>
            </a:r>
            <a:r>
              <a:rPr lang="iu-Latn-CA" altLang="en-US" sz="1800" dirty="0">
                <a:latin typeface="Euphemia" panose="020B0503040102020104" pitchFamily="34" charset="0"/>
              </a:rPr>
              <a:t>ᑎ</a:t>
            </a:r>
            <a:r>
              <a:rPr lang="iu-Cans-CA" altLang="en-US" sz="1800" dirty="0">
                <a:latin typeface="Euphemia" panose="020B0503040102020104" pitchFamily="34" charset="0"/>
              </a:rPr>
              <a:t>ᒃ</a:t>
            </a:r>
            <a:r>
              <a:rPr lang="iu-Latn-CA" altLang="en-US" sz="1800" dirty="0">
                <a:latin typeface="Euphemia" panose="020B0503040102020104" pitchFamily="34" charset="0"/>
              </a:rPr>
              <a:t>ᓴ</a:t>
            </a:r>
            <a:r>
              <a:rPr lang="iu-Cans-CA" altLang="en-US" sz="1800" dirty="0">
                <a:latin typeface="Euphemia" panose="020B0503040102020104" pitchFamily="34" charset="0"/>
              </a:rPr>
              <a:t>ᐃ</a:t>
            </a:r>
            <a:r>
              <a:rPr lang="iu-Latn-CA" altLang="en-US" sz="1800" dirty="0">
                <a:latin typeface="Euphemia" panose="020B0503040102020104" pitchFamily="34" charset="0"/>
              </a:rPr>
              <a:t>ᑦ </a:t>
            </a:r>
            <a:r>
              <a:rPr lang="iu-Cans-CA" altLang="en-US" sz="1800" dirty="0">
                <a:latin typeface="Euphemia" panose="020B0503040102020104" pitchFamily="34" charset="0"/>
              </a:rPr>
              <a:t>ᐊ</a:t>
            </a:r>
            <a:r>
              <a:rPr lang="iu-Latn-CA" altLang="en-US" sz="1800" dirty="0">
                <a:latin typeface="Euphemia" panose="020B0503040102020104" pitchFamily="34" charset="0"/>
              </a:rPr>
              <a:t>ᒻ</a:t>
            </a:r>
            <a:r>
              <a:rPr lang="iu-Cans-CA" altLang="en-US" sz="1800" dirty="0">
                <a:latin typeface="Euphemia" panose="020B0503040102020104" pitchFamily="34" charset="0"/>
              </a:rPr>
              <a:t>ᒪ</a:t>
            </a:r>
            <a:r>
              <a:rPr lang="iu-Latn-CA" altLang="en-US" sz="1800" dirty="0">
                <a:latin typeface="Euphemia" panose="020B0503040102020104" pitchFamily="34" charset="0"/>
              </a:rPr>
              <a:t>ᓗ </a:t>
            </a:r>
            <a:r>
              <a:rPr lang="iu-Cans-CA" altLang="en-US" sz="1800" dirty="0">
                <a:latin typeface="Euphemia" panose="020B0503040102020104" pitchFamily="34" charset="0"/>
              </a:rPr>
              <a:t>ᐃ</a:t>
            </a:r>
            <a:r>
              <a:rPr lang="iu-Latn-CA" altLang="en-US" sz="1800" dirty="0">
                <a:latin typeface="Euphemia" panose="020B0503040102020104" pitchFamily="34" charset="0"/>
              </a:rPr>
              <a:t>ᒪ</a:t>
            </a:r>
            <a:r>
              <a:rPr lang="iu-Cans-CA" altLang="en-US" sz="1800" dirty="0">
                <a:latin typeface="Euphemia" panose="020B0503040102020104" pitchFamily="34" charset="0"/>
              </a:rPr>
              <a:t>ᐃ</a:t>
            </a:r>
            <a:r>
              <a:rPr lang="iu-Latn-CA" altLang="en-US" sz="1800" dirty="0">
                <a:latin typeface="Euphemia" panose="020B0503040102020104" pitchFamily="34" charset="0"/>
              </a:rPr>
              <a:t>ᑦ </a:t>
            </a:r>
            <a:r>
              <a:rPr lang="iu-Cans-CA" altLang="en-US" sz="1800" dirty="0">
                <a:latin typeface="Euphemia" panose="020B0503040102020104" pitchFamily="34" charset="0"/>
              </a:rPr>
              <a:t>ᐊ</a:t>
            </a:r>
            <a:r>
              <a:rPr lang="iu-Latn-CA" altLang="en-US" sz="1800" dirty="0">
                <a:latin typeface="Euphemia" panose="020B0503040102020104" pitchFamily="34" charset="0"/>
              </a:rPr>
              <a:t>ᒃ</a:t>
            </a:r>
            <a:r>
              <a:rPr lang="iu-Cans-CA" altLang="en-US" sz="1800" dirty="0">
                <a:latin typeface="Euphemia" panose="020B0503040102020104" pitchFamily="34" charset="0"/>
              </a:rPr>
              <a:t>ᑐ</a:t>
            </a:r>
            <a:r>
              <a:rPr lang="iu-Latn-CA" altLang="en-US" sz="1800" dirty="0">
                <a:latin typeface="Euphemia" panose="020B0503040102020104" pitchFamily="34" charset="0"/>
              </a:rPr>
              <a:t>ᖅ</a:t>
            </a:r>
            <a:r>
              <a:rPr lang="iu-Cans-CA" altLang="en-US" sz="1800" dirty="0">
                <a:latin typeface="Euphemia" panose="020B0503040102020104" pitchFamily="34" charset="0"/>
              </a:rPr>
              <a:t>ᑕ</a:t>
            </a:r>
            <a:r>
              <a:rPr lang="iu-Latn-CA" altLang="en-US" sz="1800" dirty="0">
                <a:latin typeface="Euphemia" panose="020B0503040102020104" pitchFamily="34" charset="0"/>
              </a:rPr>
              <a:t>ᐅᓯᒪᓂᖏᓐᓄᒃ ᐊᐅᓚᑦᑎᓂᕐᒧᑦ ᐸᕐᓇᐅᑎᖏᓐᓄᑦ ᐊᑐᓕᖁᔭᐅᔪᑦ</a:t>
            </a:r>
            <a:endParaRPr lang="en-US" alt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8762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650" y="1268760"/>
            <a:ext cx="8388350" cy="4713387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CA" altLang="en-US" sz="2000" dirty="0" smtClean="0"/>
              <a:t>Ensure that tailings entering the catch basins does not enter the receiving environment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CA" dirty="0" smtClean="0"/>
              <a:t>ECCC has </a:t>
            </a:r>
            <a:r>
              <a:rPr lang="fr-CA" dirty="0" err="1" smtClean="0"/>
              <a:t>asked</a:t>
            </a:r>
            <a:r>
              <a:rPr lang="fr-CA" dirty="0" smtClean="0"/>
              <a:t> </a:t>
            </a:r>
            <a:r>
              <a:rPr lang="fr-CA" dirty="0" err="1" smtClean="0"/>
              <a:t>details</a:t>
            </a:r>
            <a:r>
              <a:rPr lang="fr-CA" dirty="0" smtClean="0"/>
              <a:t> </a:t>
            </a:r>
            <a:r>
              <a:rPr lang="fr-CA" dirty="0" err="1" smtClean="0"/>
              <a:t>surrounding</a:t>
            </a:r>
            <a:r>
              <a:rPr lang="fr-CA" dirty="0" smtClean="0"/>
              <a:t> the use of </a:t>
            </a:r>
            <a:r>
              <a:rPr lang="fr-CA" dirty="0" err="1" smtClean="0"/>
              <a:t>these</a:t>
            </a:r>
            <a:r>
              <a:rPr lang="fr-CA" dirty="0" smtClean="0"/>
              <a:t> catch basins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CA" sz="1800" dirty="0" smtClean="0"/>
              <a:t>TMAC </a:t>
            </a:r>
            <a:r>
              <a:rPr lang="fr-CA" sz="1800" dirty="0" err="1" smtClean="0"/>
              <a:t>responded</a:t>
            </a:r>
            <a:r>
              <a:rPr lang="fr-CA" sz="1800" dirty="0" smtClean="0"/>
              <a:t> </a:t>
            </a:r>
            <a:r>
              <a:rPr lang="fr-CA" sz="1800" dirty="0" err="1" smtClean="0"/>
              <a:t>that</a:t>
            </a:r>
            <a:r>
              <a:rPr lang="fr-CA" sz="1800" dirty="0" smtClean="0"/>
              <a:t> </a:t>
            </a:r>
            <a:r>
              <a:rPr lang="fr-CA" sz="1800" dirty="0" err="1" smtClean="0"/>
              <a:t>these</a:t>
            </a:r>
            <a:r>
              <a:rPr lang="fr-CA" sz="1800" dirty="0" smtClean="0"/>
              <a:t> basins are </a:t>
            </a:r>
            <a:r>
              <a:rPr lang="fr-CA" sz="1800" dirty="0" err="1" smtClean="0"/>
              <a:t>required</a:t>
            </a:r>
            <a:r>
              <a:rPr lang="fr-CA" sz="1800" dirty="0" smtClean="0"/>
              <a:t> if the </a:t>
            </a:r>
            <a:r>
              <a:rPr lang="fr-CA" sz="1800" dirty="0" err="1" smtClean="0"/>
              <a:t>tailings</a:t>
            </a:r>
            <a:r>
              <a:rPr lang="fr-CA" sz="1800" dirty="0" smtClean="0"/>
              <a:t> pipeline </a:t>
            </a:r>
            <a:r>
              <a:rPr lang="fr-CA" sz="1800" dirty="0" err="1" smtClean="0"/>
              <a:t>requires</a:t>
            </a:r>
            <a:r>
              <a:rPr lang="fr-CA" sz="1800" dirty="0" smtClean="0"/>
              <a:t> </a:t>
            </a:r>
            <a:r>
              <a:rPr lang="fr-CA" sz="1800" dirty="0" err="1" smtClean="0"/>
              <a:t>repairs</a:t>
            </a:r>
            <a:r>
              <a:rPr lang="fr-CA" sz="1800" dirty="0" smtClean="0"/>
              <a:t> and </a:t>
            </a:r>
            <a:r>
              <a:rPr lang="fr-CA" sz="1800" dirty="0" err="1" smtClean="0"/>
              <a:t>needs</a:t>
            </a:r>
            <a:r>
              <a:rPr lang="fr-CA" sz="1800" dirty="0" smtClean="0"/>
              <a:t> to </a:t>
            </a:r>
            <a:r>
              <a:rPr lang="fr-CA" sz="1800" dirty="0" err="1" smtClean="0"/>
              <a:t>be</a:t>
            </a:r>
            <a:r>
              <a:rPr lang="fr-CA" sz="1800" dirty="0" smtClean="0"/>
              <a:t> </a:t>
            </a:r>
            <a:r>
              <a:rPr lang="fr-CA" sz="1800" dirty="0" err="1" smtClean="0"/>
              <a:t>drained</a:t>
            </a:r>
            <a:r>
              <a:rPr lang="fr-CA" sz="1800" dirty="0" smtClean="0"/>
              <a:t>.</a:t>
            </a:r>
          </a:p>
          <a:p>
            <a:pPr marL="477837" lvl="1" indent="0">
              <a:buNone/>
            </a:pPr>
            <a:endParaRPr lang="fr-CA" sz="17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iu-Cans-CA" altLang="en-US" sz="1700" dirty="0">
                <a:latin typeface="Euphemia" panose="020B0503040102020104" pitchFamily="34" charset="0"/>
              </a:rPr>
              <a:t>ᐅ</a:t>
            </a:r>
            <a:r>
              <a:rPr lang="iu-Latn-CA" altLang="en-US" sz="1700" dirty="0">
                <a:latin typeface="Euphemia" panose="020B0503040102020104" pitchFamily="34" charset="0"/>
              </a:rPr>
              <a:t>ᔾ</a:t>
            </a:r>
            <a:r>
              <a:rPr lang="iu-Cans-CA" altLang="en-US" sz="1700" dirty="0">
                <a:latin typeface="Euphemia" panose="020B0503040102020104" pitchFamily="34" charset="0"/>
              </a:rPr>
              <a:t>ᔨ</a:t>
            </a:r>
            <a:r>
              <a:rPr lang="iu-Latn-CA" altLang="en-US" sz="1700" dirty="0">
                <a:latin typeface="Euphemia" panose="020B0503040102020104" pitchFamily="34" charset="0"/>
              </a:rPr>
              <a:t>ᖅ</a:t>
            </a:r>
            <a:r>
              <a:rPr lang="iu-Cans-CA" altLang="en-US" sz="1700" dirty="0">
                <a:latin typeface="Euphemia" panose="020B0503040102020104" pitchFamily="34" charset="0"/>
              </a:rPr>
              <a:t>ᑐ</a:t>
            </a:r>
            <a:r>
              <a:rPr lang="iu-Latn-CA" altLang="en-US" sz="1700" dirty="0">
                <a:latin typeface="Euphemia" panose="020B0503040102020104" pitchFamily="34" charset="0"/>
              </a:rPr>
              <a:t>ᑦ</a:t>
            </a:r>
            <a:r>
              <a:rPr lang="iu-Cans-CA" altLang="en-US" sz="1700" dirty="0">
                <a:latin typeface="Euphemia" panose="020B0503040102020104" pitchFamily="34" charset="0"/>
              </a:rPr>
              <a:t>ᑎ</a:t>
            </a:r>
            <a:r>
              <a:rPr lang="iu-Latn-CA" altLang="en-US" sz="1700" dirty="0">
                <a:latin typeface="Euphemia" panose="020B0503040102020104" pitchFamily="34" charset="0"/>
              </a:rPr>
              <a:t>ᐊ</a:t>
            </a:r>
            <a:r>
              <a:rPr lang="iu-Cans-CA" altLang="en-US" sz="1700" dirty="0">
                <a:latin typeface="Euphemia" panose="020B0503040102020104" pitchFamily="34" charset="0"/>
              </a:rPr>
              <a:t>ᖁ</a:t>
            </a:r>
            <a:r>
              <a:rPr lang="iu-Latn-CA" altLang="en-US" sz="1700" dirty="0">
                <a:latin typeface="Euphemia" panose="020B0503040102020104" pitchFamily="34" charset="0"/>
              </a:rPr>
              <a:t>ᔭ</a:t>
            </a:r>
            <a:r>
              <a:rPr lang="iu-Cans-CA" altLang="en-US" sz="1700" dirty="0">
                <a:latin typeface="Euphemia" panose="020B0503040102020104" pitchFamily="34" charset="0"/>
              </a:rPr>
              <a:t>ᐅ</a:t>
            </a:r>
            <a:r>
              <a:rPr lang="iu-Latn-CA" altLang="en-US" sz="1700" dirty="0">
                <a:latin typeface="Euphemia" panose="020B0503040102020104" pitchFamily="34" charset="0"/>
              </a:rPr>
              <a:t>ᔪ</a:t>
            </a:r>
            <a:r>
              <a:rPr lang="iu-Cans-CA" altLang="en-US" sz="1700" dirty="0">
                <a:latin typeface="Euphemia" panose="020B0503040102020104" pitchFamily="34" charset="0"/>
              </a:rPr>
              <a:t>ᑦ</a:t>
            </a:r>
            <a:r>
              <a:rPr lang="iu-Latn-CA" altLang="en-US" sz="1700" dirty="0">
                <a:latin typeface="Euphemia" panose="020B0503040102020104" pitchFamily="34" charset="0"/>
              </a:rPr>
              <a:t> </a:t>
            </a:r>
            <a:r>
              <a:rPr lang="iu-Cans-CA" altLang="en-US" sz="1700" dirty="0">
                <a:latin typeface="Euphemia" panose="020B0503040102020104" pitchFamily="34" charset="0"/>
              </a:rPr>
              <a:t>ᐊ</a:t>
            </a:r>
            <a:r>
              <a:rPr lang="iu-Latn-CA" altLang="en-US" sz="1700" dirty="0">
                <a:latin typeface="Euphemia" panose="020B0503040102020104" pitchFamily="34" charset="0"/>
              </a:rPr>
              <a:t>ᒃ</a:t>
            </a:r>
            <a:r>
              <a:rPr lang="iu-Cans-CA" altLang="en-US" sz="1700" dirty="0">
                <a:latin typeface="Euphemia" panose="020B0503040102020104" pitchFamily="34" charset="0"/>
              </a:rPr>
              <a:t>ᑕ</a:t>
            </a:r>
            <a:r>
              <a:rPr lang="iu-Latn-CA" altLang="en-US" sz="1700" dirty="0">
                <a:latin typeface="Euphemia" panose="020B0503040102020104" pitchFamily="34" charset="0"/>
              </a:rPr>
              <a:t>ᑯ</a:t>
            </a:r>
            <a:r>
              <a:rPr lang="iu-Cans-CA" altLang="en-US" sz="1700" dirty="0">
                <a:latin typeface="Euphemia" panose="020B0503040102020104" pitchFamily="34" charset="0"/>
              </a:rPr>
              <a:t>ᐃ</a:t>
            </a:r>
            <a:r>
              <a:rPr lang="iu-Latn-CA" altLang="en-US" sz="1700" dirty="0">
                <a:latin typeface="Euphemia" panose="020B0503040102020104" pitchFamily="34" charset="0"/>
              </a:rPr>
              <a:t>ᑦ </a:t>
            </a:r>
            <a:r>
              <a:rPr lang="iu-Cans-CA" altLang="en-US" sz="1700" dirty="0">
                <a:latin typeface="Euphemia" panose="020B0503040102020104" pitchFamily="34" charset="0"/>
              </a:rPr>
              <a:t>ᑯ</a:t>
            </a:r>
            <a:r>
              <a:rPr lang="iu-Latn-CA" altLang="en-US" sz="1700" dirty="0">
                <a:latin typeface="Euphemia" panose="020B0503040102020104" pitchFamily="34" charset="0"/>
              </a:rPr>
              <a:t>ᕕ</a:t>
            </a:r>
            <a:r>
              <a:rPr lang="iu-Cans-CA" altLang="en-US" sz="1700" dirty="0">
                <a:latin typeface="Euphemia" panose="020B0503040102020104" pitchFamily="34" charset="0"/>
              </a:rPr>
              <a:t>ᖅ</a:t>
            </a:r>
            <a:r>
              <a:rPr lang="iu-Latn-CA" altLang="en-US" sz="1700" dirty="0">
                <a:latin typeface="Euphemia" panose="020B0503040102020104" pitchFamily="34" charset="0"/>
              </a:rPr>
              <a:t>ᑕ</a:t>
            </a:r>
            <a:r>
              <a:rPr lang="iu-Cans-CA" altLang="en-US" sz="1700" dirty="0">
                <a:latin typeface="Euphemia" panose="020B0503040102020104" pitchFamily="34" charset="0"/>
              </a:rPr>
              <a:t>ᕐ</a:t>
            </a:r>
            <a:r>
              <a:rPr lang="iu-Latn-CA" altLang="en-US" sz="1700" dirty="0">
                <a:latin typeface="Euphemia" panose="020B0503040102020104" pitchFamily="34" charset="0"/>
              </a:rPr>
              <a:t>ᕕ</a:t>
            </a:r>
            <a:r>
              <a:rPr lang="iu-Cans-CA" altLang="en-US" sz="1700" dirty="0">
                <a:latin typeface="Euphemia" panose="020B0503040102020104" pitchFamily="34" charset="0"/>
              </a:rPr>
              <a:t>ᓕ</a:t>
            </a:r>
            <a:r>
              <a:rPr lang="iu-Latn-CA" altLang="en-US" sz="1700" dirty="0">
                <a:latin typeface="Euphemia" panose="020B0503040102020104" pitchFamily="34" charset="0"/>
              </a:rPr>
              <a:t>ᐊ</a:t>
            </a:r>
            <a:r>
              <a:rPr lang="iu-Cans-CA" altLang="en-US" sz="1700" dirty="0">
                <a:latin typeface="Euphemia" panose="020B0503040102020104" pitchFamily="34" charset="0"/>
              </a:rPr>
              <a:t>ᕆ</a:t>
            </a:r>
            <a:r>
              <a:rPr lang="iu-Latn-CA" altLang="en-US" sz="1700" dirty="0">
                <a:latin typeface="Euphemia" panose="020B0503040102020104" pitchFamily="34" charset="0"/>
              </a:rPr>
              <a:t>ᔭ</a:t>
            </a:r>
            <a:r>
              <a:rPr lang="iu-Cans-CA" altLang="en-US" sz="1700" dirty="0">
                <a:latin typeface="Euphemia" panose="020B0503040102020104" pitchFamily="34" charset="0"/>
              </a:rPr>
              <a:t>ᐅ</a:t>
            </a:r>
            <a:r>
              <a:rPr lang="iu-Latn-CA" altLang="en-US" sz="1700" dirty="0">
                <a:latin typeface="Euphemia" panose="020B0503040102020104" pitchFamily="34" charset="0"/>
              </a:rPr>
              <a:t>ᓯ</a:t>
            </a:r>
            <a:r>
              <a:rPr lang="iu-Cans-CA" altLang="en-US" sz="1700" dirty="0">
                <a:latin typeface="Euphemia" panose="020B0503040102020104" pitchFamily="34" charset="0"/>
              </a:rPr>
              <a:t>ᒪ</a:t>
            </a:r>
            <a:r>
              <a:rPr lang="iu-Latn-CA" altLang="en-US" sz="1700" dirty="0">
                <a:latin typeface="Euphemia" panose="020B0503040102020104" pitchFamily="34" charset="0"/>
              </a:rPr>
              <a:t>ᔪ</a:t>
            </a:r>
            <a:r>
              <a:rPr lang="iu-Cans-CA" altLang="en-US" sz="1700" dirty="0">
                <a:latin typeface="Euphemia" panose="020B0503040102020104" pitchFamily="34" charset="0"/>
              </a:rPr>
              <a:t>ᓄ</a:t>
            </a:r>
            <a:r>
              <a:rPr lang="iu-Latn-CA" altLang="en-US" sz="1700" dirty="0">
                <a:latin typeface="Euphemia" panose="020B0503040102020104" pitchFamily="34" charset="0"/>
              </a:rPr>
              <a:t>ᖓ</a:t>
            </a:r>
            <a:r>
              <a:rPr lang="iu-Cans-CA" altLang="en-US" sz="1700" dirty="0">
                <a:latin typeface="Euphemia" panose="020B0503040102020104" pitchFamily="34" charset="0"/>
              </a:rPr>
              <a:t>ᐅ</a:t>
            </a:r>
            <a:r>
              <a:rPr lang="iu-Latn-CA" altLang="en-US" sz="1700" dirty="0">
                <a:latin typeface="Euphemia" panose="020B0503040102020104" pitchFamily="34" charset="0"/>
              </a:rPr>
              <a:t>ᔪ</a:t>
            </a:r>
            <a:r>
              <a:rPr lang="iu-Cans-CA" altLang="en-US" sz="1700" dirty="0">
                <a:latin typeface="Euphemia" panose="020B0503040102020104" pitchFamily="34" charset="0"/>
              </a:rPr>
              <a:t>ᑦ</a:t>
            </a:r>
            <a:r>
              <a:rPr lang="iu-Latn-CA" altLang="en-US" sz="1700" dirty="0">
                <a:latin typeface="Euphemia" panose="020B0503040102020104" pitchFamily="34" charset="0"/>
              </a:rPr>
              <a:t> </a:t>
            </a:r>
            <a:r>
              <a:rPr lang="iu-Cans-CA" altLang="en-US" sz="1700" dirty="0">
                <a:latin typeface="Euphemia" panose="020B0503040102020104" pitchFamily="34" charset="0"/>
              </a:rPr>
              <a:t>ᐊ</a:t>
            </a:r>
            <a:r>
              <a:rPr lang="iu-Latn-CA" altLang="en-US" sz="1700" dirty="0">
                <a:latin typeface="Euphemia" panose="020B0503040102020104" pitchFamily="34" charset="0"/>
              </a:rPr>
              <a:t>ᒃ</a:t>
            </a:r>
            <a:r>
              <a:rPr lang="iu-Cans-CA" altLang="en-US" sz="1700" dirty="0">
                <a:latin typeface="Euphemia" panose="020B0503040102020104" pitchFamily="34" charset="0"/>
              </a:rPr>
              <a:t>ᑐ</a:t>
            </a:r>
            <a:r>
              <a:rPr lang="iu-Latn-CA" altLang="en-US" sz="1700" dirty="0">
                <a:latin typeface="Euphemia" panose="020B0503040102020104" pitchFamily="34" charset="0"/>
              </a:rPr>
              <a:t>ᖅ</a:t>
            </a:r>
            <a:r>
              <a:rPr lang="iu-Cans-CA" altLang="en-US" sz="1700" dirty="0">
                <a:latin typeface="Euphemia" panose="020B0503040102020104" pitchFamily="34" charset="0"/>
              </a:rPr>
              <a:t>ᓯ</a:t>
            </a:r>
            <a:r>
              <a:rPr lang="iu-Latn-CA" altLang="en-US" sz="1700" dirty="0">
                <a:latin typeface="Euphemia" panose="020B0503040102020104" pitchFamily="34" charset="0"/>
              </a:rPr>
              <a:t>ᑦᑕᐃᓕᒪᔭᕆᐊᖃᕐᓂᖏᓐᓂᒃ ᐊᕙᑎᒥᒃ ᐊᕙᓗᐊᓃᑦᑐᓂᒃ</a:t>
            </a:r>
            <a:endParaRPr lang="en-CA" altLang="en-US" sz="1700" dirty="0">
              <a:latin typeface="Euphemia" panose="020B05030401020201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iu-Latn-CA" sz="1700" dirty="0">
                <a:latin typeface="Euphemia" panose="020B0503040102020104" pitchFamily="34" charset="0"/>
              </a:rPr>
              <a:t>ᐊᕙᑎᓕᕆᔨᒃᑯᑦ ᐊᐱᕆᓯᒪᓕᖅᑐᑦ ᐅᓂᒃᑳᑦᑎᐊᕈᑎᒃᓴᓂᒃ ᐊᕙᓗᐊᓂᒃ ᖃᓄᐃᓕᖓᓂᖏᓐᓂᒃ ᐊᑐᖅᑕᐅᕙᖕᓂᖏᓐᓂᒃ ᑕᒪᒃᑯᐊ ᐱᓇᓱᐊᕈᑕᐅᕙᒃᑐᑦ </a:t>
            </a:r>
            <a:r>
              <a:rPr lang="iu-Cans-CA" sz="1700" dirty="0">
                <a:latin typeface="Euphemia" panose="020B0503040102020104" pitchFamily="34" charset="0"/>
              </a:rPr>
              <a:t>ᓄ</a:t>
            </a:r>
            <a:r>
              <a:rPr lang="iu-Latn-CA" sz="1700" dirty="0">
                <a:latin typeface="Euphemia" panose="020B0503040102020104" pitchFamily="34" charset="0"/>
              </a:rPr>
              <a:t>ᓇ</a:t>
            </a:r>
            <a:r>
              <a:rPr lang="iu-Cans-CA" sz="1700" dirty="0">
                <a:latin typeface="Euphemia" panose="020B0503040102020104" pitchFamily="34" charset="0"/>
              </a:rPr>
              <a:t>ᒥ</a:t>
            </a:r>
            <a:r>
              <a:rPr lang="iu-Latn-CA" sz="1700" dirty="0">
                <a:latin typeface="Euphemia" panose="020B0503040102020104" pitchFamily="34" charset="0"/>
              </a:rPr>
              <a:t> </a:t>
            </a:r>
            <a:r>
              <a:rPr lang="iu-Cans-CA" sz="1700" dirty="0">
                <a:latin typeface="Euphemia" panose="020B0503040102020104" pitchFamily="34" charset="0"/>
              </a:rPr>
              <a:t>ᐃ</a:t>
            </a:r>
            <a:r>
              <a:rPr lang="iu-Latn-CA" sz="1700" dirty="0">
                <a:latin typeface="Euphemia" panose="020B0503040102020104" pitchFamily="34" charset="0"/>
              </a:rPr>
              <a:t>ᓗ</a:t>
            </a:r>
            <a:r>
              <a:rPr lang="iu-Cans-CA" sz="1700" dirty="0">
                <a:latin typeface="Euphemia" panose="020B0503040102020104" pitchFamily="34" charset="0"/>
              </a:rPr>
              <a:t>ᑐ</a:t>
            </a:r>
            <a:r>
              <a:rPr lang="iu-Latn-CA" sz="1700" dirty="0">
                <a:latin typeface="Euphemia" panose="020B0503040102020104" pitchFamily="34" charset="0"/>
              </a:rPr>
              <a:t>ᓂ</a:t>
            </a:r>
            <a:r>
              <a:rPr lang="iu-Cans-CA" sz="1700" dirty="0">
                <a:latin typeface="Euphemia" panose="020B0503040102020104" pitchFamily="34" charset="0"/>
              </a:rPr>
              <a:t>ᕐ</a:t>
            </a:r>
            <a:r>
              <a:rPr lang="iu-Latn-CA" sz="1700" dirty="0">
                <a:latin typeface="Euphemia" panose="020B0503040102020104" pitchFamily="34" charset="0"/>
              </a:rPr>
              <a:t>ᒥ</a:t>
            </a:r>
            <a:r>
              <a:rPr lang="iu-Cans-CA" sz="1700" dirty="0">
                <a:latin typeface="Euphemia" panose="020B0503040102020104" pitchFamily="34" charset="0"/>
              </a:rPr>
              <a:t>ᒃ</a:t>
            </a:r>
            <a:r>
              <a:rPr lang="iu-Latn-CA" sz="1700" dirty="0">
                <a:latin typeface="Euphemia" panose="020B0503040102020104" pitchFamily="34" charset="0"/>
              </a:rPr>
              <a:t> </a:t>
            </a:r>
            <a:r>
              <a:rPr lang="iu-Cans-CA" sz="1700" dirty="0">
                <a:latin typeface="Euphemia" panose="020B0503040102020104" pitchFamily="34" charset="0"/>
              </a:rPr>
              <a:t>ᑯ</a:t>
            </a:r>
            <a:r>
              <a:rPr lang="iu-Latn-CA" sz="1700" dirty="0">
                <a:latin typeface="Euphemia" panose="020B0503040102020104" pitchFamily="34" charset="0"/>
              </a:rPr>
              <a:t>ᕕ</a:t>
            </a:r>
            <a:r>
              <a:rPr lang="iu-Cans-CA" sz="1700" dirty="0">
                <a:latin typeface="Euphemia" panose="020B0503040102020104" pitchFamily="34" charset="0"/>
              </a:rPr>
              <a:t>ᓯ</a:t>
            </a:r>
            <a:r>
              <a:rPr lang="iu-Latn-CA" sz="1700" dirty="0">
                <a:latin typeface="Euphemia" panose="020B0503040102020104" pitchFamily="34" charset="0"/>
              </a:rPr>
              <a:t>ᕕ</a:t>
            </a:r>
            <a:r>
              <a:rPr lang="iu-Cans-CA" sz="1700" dirty="0">
                <a:latin typeface="Euphemia" panose="020B0503040102020104" pitchFamily="34" charset="0"/>
              </a:rPr>
              <a:t>ᐅ</a:t>
            </a:r>
            <a:r>
              <a:rPr lang="iu-Latn-CA" sz="1700" dirty="0">
                <a:latin typeface="Euphemia" panose="020B0503040102020104" pitchFamily="34" charset="0"/>
              </a:rPr>
              <a:t>ᕙ</a:t>
            </a:r>
            <a:r>
              <a:rPr lang="iu-Cans-CA" sz="1700" dirty="0">
                <a:latin typeface="Euphemia" panose="020B0503040102020104" pitchFamily="34" charset="0"/>
              </a:rPr>
              <a:t>ᖕ</a:t>
            </a:r>
            <a:r>
              <a:rPr lang="iu-Latn-CA" sz="1700" dirty="0">
                <a:latin typeface="Euphemia" panose="020B0503040102020104" pitchFamily="34" charset="0"/>
              </a:rPr>
              <a:t>ᓂ</a:t>
            </a:r>
            <a:r>
              <a:rPr lang="iu-Cans-CA" sz="1700" dirty="0">
                <a:latin typeface="Euphemia" panose="020B0503040102020104" pitchFamily="34" charset="0"/>
              </a:rPr>
              <a:t>ᐊ</a:t>
            </a:r>
            <a:r>
              <a:rPr lang="iu-Latn-CA" sz="1700" dirty="0">
                <a:latin typeface="Euphemia" panose="020B0503040102020104" pitchFamily="34" charset="0"/>
              </a:rPr>
              <a:t>ᖅ</a:t>
            </a:r>
            <a:r>
              <a:rPr lang="iu-Cans-CA" sz="1700" dirty="0">
                <a:latin typeface="Euphemia" panose="020B0503040102020104" pitchFamily="34" charset="0"/>
              </a:rPr>
              <a:t>ᑐ</a:t>
            </a:r>
            <a:r>
              <a:rPr lang="iu-Latn-CA" sz="1700" dirty="0">
                <a:latin typeface="Euphemia" panose="020B0503040102020104" pitchFamily="34" charset="0"/>
              </a:rPr>
              <a:t>ᓂ</a:t>
            </a:r>
            <a:r>
              <a:rPr lang="iu-Cans-CA" sz="1700" dirty="0">
                <a:latin typeface="Euphemia" panose="020B0503040102020104" pitchFamily="34" charset="0"/>
              </a:rPr>
              <a:t>ᒃ</a:t>
            </a:r>
            <a:endParaRPr lang="fr-CA" sz="1700" dirty="0">
              <a:latin typeface="Euphemia" panose="020B05030401020201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iu-Cans-CA" sz="1700" dirty="0">
                <a:latin typeface="Euphemia" panose="020B0503040102020104" pitchFamily="34" charset="0"/>
              </a:rPr>
              <a:t>ᑎ</a:t>
            </a:r>
            <a:r>
              <a:rPr lang="iu-Latn-CA" sz="1700" dirty="0">
                <a:latin typeface="Euphemia" panose="020B0503040102020104" pitchFamily="34" charset="0"/>
              </a:rPr>
              <a:t>ᒫᒃᑯᑦ ᑭᐅᓚᐅᖅᑐᑦ ᑕᒪᒃᑯᐊ ᓄᓇᒥ ᐃᓗᑐᓂᕐᒥ ᑯᕕᖅᑕᕐᕖᑦ ᐱᑕᖃᕆᐊᖃᕐᓂᖏᓐᓂᒃ </a:t>
            </a:r>
            <a:r>
              <a:rPr lang="iu-Cans-CA" sz="1700" dirty="0">
                <a:latin typeface="Euphemia" panose="020B0503040102020104" pitchFamily="34" charset="0"/>
              </a:rPr>
              <a:t>ᐱ</a:t>
            </a:r>
            <a:r>
              <a:rPr lang="iu-Latn-CA" sz="1700" dirty="0">
                <a:latin typeface="Euphemia" panose="020B0503040102020104" pitchFamily="34" charset="0"/>
              </a:rPr>
              <a:t>ᔾ</a:t>
            </a:r>
            <a:r>
              <a:rPr lang="iu-Cans-CA" sz="1700" dirty="0">
                <a:latin typeface="Euphemia" panose="020B0503040102020104" pitchFamily="34" charset="0"/>
              </a:rPr>
              <a:t>ᔪ</a:t>
            </a:r>
            <a:r>
              <a:rPr lang="iu-Latn-CA" sz="1700" dirty="0">
                <a:latin typeface="Euphemia" panose="020B0503040102020104" pitchFamily="34" charset="0"/>
              </a:rPr>
              <a:t>ᑕ</a:t>
            </a:r>
            <a:r>
              <a:rPr lang="iu-Cans-CA" sz="1700" dirty="0">
                <a:latin typeface="Euphemia" panose="020B0503040102020104" pitchFamily="34" charset="0"/>
              </a:rPr>
              <a:t>ᐅ</a:t>
            </a:r>
            <a:r>
              <a:rPr lang="iu-Latn-CA" sz="1700" dirty="0">
                <a:latin typeface="Euphemia" panose="020B0503040102020104" pitchFamily="34" charset="0"/>
              </a:rPr>
              <a:t>ᓪ</a:t>
            </a:r>
            <a:r>
              <a:rPr lang="iu-Cans-CA" sz="1700" dirty="0">
                <a:latin typeface="Euphemia" panose="020B0503040102020104" pitchFamily="34" charset="0"/>
              </a:rPr>
              <a:t>ᓗ</a:t>
            </a:r>
            <a:r>
              <a:rPr lang="iu-Latn-CA" sz="1700" dirty="0">
                <a:latin typeface="Euphemia" panose="020B0503040102020104" pitchFamily="34" charset="0"/>
              </a:rPr>
              <a:t>ᑎ</a:t>
            </a:r>
            <a:r>
              <a:rPr lang="iu-Cans-CA" sz="1700" dirty="0">
                <a:latin typeface="Euphemia" panose="020B0503040102020104" pitchFamily="34" charset="0"/>
              </a:rPr>
              <a:t>ᒃ</a:t>
            </a:r>
            <a:r>
              <a:rPr lang="iu-Latn-CA" sz="1700" dirty="0">
                <a:latin typeface="Euphemia" panose="020B0503040102020104" pitchFamily="34" charset="0"/>
              </a:rPr>
              <a:t> </a:t>
            </a:r>
            <a:r>
              <a:rPr lang="iu-Cans-CA" sz="1700" dirty="0">
                <a:latin typeface="Euphemia" panose="020B0503040102020104" pitchFamily="34" charset="0"/>
              </a:rPr>
              <a:t>ᑕ</a:t>
            </a:r>
            <a:r>
              <a:rPr lang="iu-Latn-CA" sz="1700" dirty="0">
                <a:latin typeface="Euphemia" panose="020B0503040102020104" pitchFamily="34" charset="0"/>
              </a:rPr>
              <a:t>ᐃ</a:t>
            </a:r>
            <a:r>
              <a:rPr lang="iu-Cans-CA" sz="1700" dirty="0">
                <a:latin typeface="Euphemia" panose="020B0503040102020104" pitchFamily="34" charset="0"/>
              </a:rPr>
              <a:t>ᒃ</a:t>
            </a:r>
            <a:r>
              <a:rPr lang="iu-Latn-CA" sz="1700" dirty="0">
                <a:latin typeface="Euphemia" panose="020B0503040102020104" pitchFamily="34" charset="0"/>
              </a:rPr>
              <a:t>ᑯ</a:t>
            </a:r>
            <a:r>
              <a:rPr lang="iu-Cans-CA" sz="1700" dirty="0">
                <a:latin typeface="Euphemia" panose="020B0503040102020104" pitchFamily="34" charset="0"/>
              </a:rPr>
              <a:t>ᐊ</a:t>
            </a:r>
            <a:r>
              <a:rPr lang="iu-Latn-CA" sz="1700" dirty="0">
                <a:latin typeface="Euphemia" panose="020B0503040102020104" pitchFamily="34" charset="0"/>
              </a:rPr>
              <a:t> ᐅᔭᕋᕕᓂᖕᓂᒃ ᐊᒃᑕᑯᓂᒃ ᓱᓪᓗᓖᑦ ᓴᓇᔭᐅᑦᑎᒃᑲᓐᓂᕆᐊᖃ</a:t>
            </a:r>
            <a:r>
              <a:rPr lang="iu-Cans-CA" sz="1700" dirty="0">
                <a:latin typeface="Euphemia" panose="020B0503040102020104" pitchFamily="34" charset="0"/>
              </a:rPr>
              <a:t>ᓲ</a:t>
            </a:r>
            <a:r>
              <a:rPr lang="iu-Latn-CA" sz="1700" dirty="0">
                <a:latin typeface="Euphemia" panose="020B0503040102020104" pitchFamily="34" charset="0"/>
              </a:rPr>
              <a:t>ᖑ</a:t>
            </a:r>
            <a:r>
              <a:rPr lang="iu-Cans-CA" sz="1700" dirty="0">
                <a:latin typeface="Euphemia" panose="020B0503040102020104" pitchFamily="34" charset="0"/>
              </a:rPr>
              <a:t>ᓂ</a:t>
            </a:r>
            <a:r>
              <a:rPr lang="iu-Latn-CA" sz="1700" dirty="0">
                <a:latin typeface="Euphemia" panose="020B0503040102020104" pitchFamily="34" charset="0"/>
              </a:rPr>
              <a:t>ᖏ</a:t>
            </a:r>
            <a:r>
              <a:rPr lang="iu-Cans-CA" sz="1700" dirty="0">
                <a:latin typeface="Euphemia" panose="020B0503040102020104" pitchFamily="34" charset="0"/>
              </a:rPr>
              <a:t>ᓐ</a:t>
            </a:r>
            <a:r>
              <a:rPr lang="iu-Latn-CA" sz="1700" dirty="0">
                <a:latin typeface="Euphemia" panose="020B0503040102020104" pitchFamily="34" charset="0"/>
              </a:rPr>
              <a:t>ᓂ</a:t>
            </a:r>
            <a:r>
              <a:rPr lang="iu-Cans-CA" sz="1700" dirty="0">
                <a:latin typeface="Euphemia" panose="020B0503040102020104" pitchFamily="34" charset="0"/>
              </a:rPr>
              <a:t>ᒃ</a:t>
            </a:r>
            <a:r>
              <a:rPr lang="iu-Latn-CA" sz="1700" dirty="0">
                <a:latin typeface="Euphemia" panose="020B0503040102020104" pitchFamily="34" charset="0"/>
              </a:rPr>
              <a:t> </a:t>
            </a:r>
            <a:r>
              <a:rPr lang="iu-Cans-CA" sz="1700" dirty="0">
                <a:latin typeface="Euphemia" panose="020B0503040102020104" pitchFamily="34" charset="0"/>
              </a:rPr>
              <a:t>ᐊ</a:t>
            </a:r>
            <a:r>
              <a:rPr lang="iu-Latn-CA" sz="1700" dirty="0">
                <a:latin typeface="Euphemia" panose="020B0503040102020104" pitchFamily="34" charset="0"/>
              </a:rPr>
              <a:t>ᒻ</a:t>
            </a:r>
            <a:r>
              <a:rPr lang="iu-Cans-CA" sz="1700" dirty="0">
                <a:latin typeface="Euphemia" panose="020B0503040102020104" pitchFamily="34" charset="0"/>
              </a:rPr>
              <a:t>ᒪ</a:t>
            </a:r>
            <a:r>
              <a:rPr lang="iu-Latn-CA" sz="1700" dirty="0">
                <a:latin typeface="Euphemia" panose="020B0503040102020104" pitchFamily="34" charset="0"/>
              </a:rPr>
              <a:t>ᓗ </a:t>
            </a:r>
            <a:r>
              <a:rPr lang="iu-Cans-CA" sz="1700" dirty="0">
                <a:latin typeface="Euphemia" panose="020B0503040102020104" pitchFamily="34" charset="0"/>
              </a:rPr>
              <a:t>ᐃ</a:t>
            </a:r>
            <a:r>
              <a:rPr lang="iu-Latn-CA" sz="1700" dirty="0">
                <a:latin typeface="Euphemia" panose="020B0503040102020104" pitchFamily="34" charset="0"/>
              </a:rPr>
              <a:t>ᒪ</a:t>
            </a:r>
            <a:r>
              <a:rPr lang="iu-Cans-CA" sz="1700" dirty="0">
                <a:latin typeface="Euphemia" panose="020B0503040102020104" pitchFamily="34" charset="0"/>
              </a:rPr>
              <a:t>ᐃ</a:t>
            </a:r>
            <a:r>
              <a:rPr lang="iu-Latn-CA" sz="1700" dirty="0">
                <a:latin typeface="Euphemia" panose="020B0503040102020104" pitchFamily="34" charset="0"/>
              </a:rPr>
              <a:t>ᔭ</a:t>
            </a:r>
            <a:r>
              <a:rPr lang="iu-Cans-CA" sz="1700" dirty="0">
                <a:latin typeface="Euphemia" panose="020B0503040102020104" pitchFamily="34" charset="0"/>
              </a:rPr>
              <a:t>ᖅ</a:t>
            </a:r>
            <a:r>
              <a:rPr lang="iu-Latn-CA" sz="1700" dirty="0">
                <a:latin typeface="Euphemia" panose="020B0503040102020104" pitchFamily="34" charset="0"/>
              </a:rPr>
              <a:t>ᑕ</a:t>
            </a:r>
            <a:r>
              <a:rPr lang="iu-Cans-CA" sz="1700" dirty="0">
                <a:latin typeface="Euphemia" panose="020B0503040102020104" pitchFamily="34" charset="0"/>
              </a:rPr>
              <a:t>ᐅ</a:t>
            </a:r>
            <a:r>
              <a:rPr lang="iu-Latn-CA" sz="1700" dirty="0">
                <a:latin typeface="Euphemia" panose="020B0503040102020104" pitchFamily="34" charset="0"/>
              </a:rPr>
              <a:t>ᑦ</a:t>
            </a:r>
            <a:r>
              <a:rPr lang="iu-Cans-CA" sz="1700" dirty="0">
                <a:latin typeface="Euphemia" panose="020B0503040102020104" pitchFamily="34" charset="0"/>
              </a:rPr>
              <a:t>ᑎ</a:t>
            </a:r>
            <a:r>
              <a:rPr lang="iu-Latn-CA" sz="1700" dirty="0">
                <a:latin typeface="Euphemia" panose="020B0503040102020104" pitchFamily="34" charset="0"/>
              </a:rPr>
              <a:t>ᐊ</a:t>
            </a:r>
            <a:r>
              <a:rPr lang="iu-Cans-CA" sz="1700" dirty="0">
                <a:latin typeface="Euphemia" panose="020B0503040102020104" pitchFamily="34" charset="0"/>
              </a:rPr>
              <a:t>ᒃ</a:t>
            </a:r>
            <a:r>
              <a:rPr lang="iu-Latn-CA" sz="1700" dirty="0">
                <a:latin typeface="Euphemia" panose="020B0503040102020104" pitchFamily="34" charset="0"/>
              </a:rPr>
              <a:t>ᑲ</a:t>
            </a:r>
            <a:r>
              <a:rPr lang="iu-Cans-CA" sz="1700" dirty="0">
                <a:latin typeface="Euphemia" panose="020B0503040102020104" pitchFamily="34" charset="0"/>
              </a:rPr>
              <a:t>ᓐ</a:t>
            </a:r>
            <a:r>
              <a:rPr lang="iu-Latn-CA" sz="1700" dirty="0">
                <a:latin typeface="Euphemia" panose="020B0503040102020104" pitchFamily="34" charset="0"/>
              </a:rPr>
              <a:t>ᓂ</a:t>
            </a:r>
            <a:r>
              <a:rPr lang="iu-Cans-CA" sz="1700" dirty="0">
                <a:latin typeface="Euphemia" panose="020B0503040102020104" pitchFamily="34" charset="0"/>
              </a:rPr>
              <a:t>ᕆ</a:t>
            </a:r>
            <a:r>
              <a:rPr lang="iu-Latn-CA" sz="1700" dirty="0">
                <a:latin typeface="Euphemia" panose="020B0503040102020104" pitchFamily="34" charset="0"/>
              </a:rPr>
              <a:t>ᐊ</a:t>
            </a:r>
            <a:r>
              <a:rPr lang="iu-Cans-CA" sz="1700" dirty="0">
                <a:latin typeface="Euphemia" panose="020B0503040102020104" pitchFamily="34" charset="0"/>
              </a:rPr>
              <a:t>ᖃ</a:t>
            </a:r>
            <a:r>
              <a:rPr lang="iu-Latn-CA" sz="1700" dirty="0">
                <a:latin typeface="Euphemia" panose="020B0503040102020104" pitchFamily="34" charset="0"/>
              </a:rPr>
              <a:t>ᕐ</a:t>
            </a:r>
            <a:r>
              <a:rPr lang="iu-Cans-CA" sz="1700" dirty="0">
                <a:latin typeface="Euphemia" panose="020B0503040102020104" pitchFamily="34" charset="0"/>
              </a:rPr>
              <a:t>ᓂ</a:t>
            </a:r>
            <a:r>
              <a:rPr lang="iu-Latn-CA" sz="1700" dirty="0">
                <a:latin typeface="Euphemia" panose="020B0503040102020104" pitchFamily="34" charset="0"/>
              </a:rPr>
              <a:t>ᖏ</a:t>
            </a:r>
            <a:r>
              <a:rPr lang="iu-Cans-CA" sz="1700" dirty="0">
                <a:latin typeface="Euphemia" panose="020B0503040102020104" pitchFamily="34" charset="0"/>
              </a:rPr>
              <a:t>ᓐ</a:t>
            </a:r>
            <a:r>
              <a:rPr lang="iu-Latn-CA" sz="1700" dirty="0">
                <a:latin typeface="Euphemia" panose="020B0503040102020104" pitchFamily="34" charset="0"/>
              </a:rPr>
              <a:t>ᓂ</a:t>
            </a:r>
            <a:r>
              <a:rPr lang="iu-Cans-CA" sz="1700" dirty="0">
                <a:latin typeface="Euphemia" panose="020B0503040102020104" pitchFamily="34" charset="0"/>
              </a:rPr>
              <a:t>ᒃ</a:t>
            </a:r>
            <a:r>
              <a:rPr lang="fr-CA" sz="1700" dirty="0">
                <a:latin typeface="Euphemia" panose="020B0503040102020104" pitchFamily="34" charset="0"/>
              </a:rPr>
              <a:t>.</a:t>
            </a:r>
          </a:p>
          <a:p>
            <a:pPr marL="0" indent="0">
              <a:buNone/>
            </a:pPr>
            <a:endParaRPr lang="fr-CA" sz="2200" dirty="0" smtClean="0"/>
          </a:p>
          <a:p>
            <a:pPr lvl="1">
              <a:buFont typeface="Wingdings" panose="05000000000000000000" pitchFamily="2" charset="2"/>
              <a:buChar char="ü"/>
              <a:defRPr/>
            </a:pPr>
            <a:endParaRPr lang="en-CA" sz="1800" dirty="0" smtClean="0"/>
          </a:p>
          <a:p>
            <a:pPr marL="0" indent="0">
              <a:buNone/>
              <a:defRPr/>
            </a:pPr>
            <a:endParaRPr lang="en-US" sz="1000" dirty="0" smtClean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55650" y="260648"/>
            <a:ext cx="8496870" cy="216024"/>
          </a:xfrm>
        </p:spPr>
        <p:txBody>
          <a:bodyPr/>
          <a:lstStyle/>
          <a:p>
            <a:r>
              <a:rPr lang="en-CA" altLang="en-US" sz="2400" dirty="0" smtClean="0"/>
              <a:t/>
            </a:r>
            <a:br>
              <a:rPr lang="en-CA" altLang="en-US" sz="2400" dirty="0" smtClean="0"/>
            </a:br>
            <a:r>
              <a:rPr lang="en-CA" altLang="en-US" sz="2400" dirty="0" smtClean="0"/>
              <a:t/>
            </a:r>
            <a:br>
              <a:rPr lang="en-CA" altLang="en-US" sz="2400" dirty="0" smtClean="0"/>
            </a:br>
            <a:r>
              <a:rPr lang="en-CA" altLang="en-US" sz="2400" dirty="0" smtClean="0"/>
              <a:t>Tailings Pipeline Catch Basins Recommendation</a:t>
            </a:r>
            <a:br>
              <a:rPr lang="en-CA" altLang="en-US" sz="2400" dirty="0" smtClean="0"/>
            </a:br>
            <a:r>
              <a:rPr lang="iu-Latn-CA" sz="2400" dirty="0">
                <a:latin typeface="Euphemia" panose="020B0503040102020104" pitchFamily="34" charset="0"/>
              </a:rPr>
              <a:t>ᐅᔭᕋᖕᓂᐊᕐᕕᖕᓂ ᐊᒃᑕᑯᐃᑦ ᓱᓪᓗᓕᒃᑯᑦ ᐃᒪᐃᔭᐃᕖᑦ ᐱᖁᑏ</a:t>
            </a:r>
            <a:r>
              <a:rPr lang="iu-Cans-CA" sz="2400" dirty="0">
                <a:latin typeface="Euphemia" panose="020B0503040102020104" pitchFamily="34" charset="0"/>
              </a:rPr>
              <a:t>ᖏ</a:t>
            </a:r>
            <a:r>
              <a:rPr lang="iu-Latn-CA" sz="2400" dirty="0">
                <a:latin typeface="Euphemia" panose="020B0503040102020104" pitchFamily="34" charset="0"/>
              </a:rPr>
              <a:t>ᓐ</a:t>
            </a:r>
            <a:r>
              <a:rPr lang="iu-Cans-CA" sz="2400" dirty="0">
                <a:latin typeface="Euphemia" panose="020B0503040102020104" pitchFamily="34" charset="0"/>
              </a:rPr>
              <a:t>ᓂ</a:t>
            </a:r>
            <a:r>
              <a:rPr lang="iu-Latn-CA" sz="2400" dirty="0">
                <a:latin typeface="Euphemia" panose="020B0503040102020104" pitchFamily="34" charset="0"/>
              </a:rPr>
              <a:t>ᒃ </a:t>
            </a:r>
            <a:r>
              <a:rPr lang="iu-Cans-CA" sz="2400" dirty="0">
                <a:latin typeface="Euphemia" panose="020B0503040102020104" pitchFamily="34" charset="0"/>
              </a:rPr>
              <a:t>ᐊ</a:t>
            </a:r>
            <a:r>
              <a:rPr lang="iu-Latn-CA" sz="2400" dirty="0">
                <a:latin typeface="Euphemia" panose="020B0503040102020104" pitchFamily="34" charset="0"/>
              </a:rPr>
              <a:t>ᑐ</a:t>
            </a:r>
            <a:r>
              <a:rPr lang="iu-Cans-CA" sz="2400" dirty="0">
                <a:latin typeface="Euphemia" panose="020B0503040102020104" pitchFamily="34" charset="0"/>
              </a:rPr>
              <a:t>ᓕ</a:t>
            </a:r>
            <a:r>
              <a:rPr lang="iu-Latn-CA" sz="2400" dirty="0">
                <a:latin typeface="Euphemia" panose="020B0503040102020104" pitchFamily="34" charset="0"/>
              </a:rPr>
              <a:t>ᖁ</a:t>
            </a:r>
            <a:r>
              <a:rPr lang="iu-Cans-CA" sz="2400" dirty="0">
                <a:latin typeface="Euphemia" panose="020B0503040102020104" pitchFamily="34" charset="0"/>
              </a:rPr>
              <a:t>ᔭ</a:t>
            </a:r>
            <a:r>
              <a:rPr lang="iu-Latn-CA" sz="2400" dirty="0">
                <a:latin typeface="Euphemia" panose="020B0503040102020104" pitchFamily="34" charset="0"/>
              </a:rPr>
              <a:t>ᓕ</a:t>
            </a:r>
            <a:r>
              <a:rPr lang="iu-Cans-CA" sz="2400" dirty="0">
                <a:latin typeface="Euphemia" panose="020B0503040102020104" pitchFamily="34" charset="0"/>
              </a:rPr>
              <a:t>ᐊ</a:t>
            </a:r>
            <a:r>
              <a:rPr lang="iu-Latn-CA" sz="2400" dirty="0">
                <a:latin typeface="Euphemia" panose="020B0503040102020104" pitchFamily="34" charset="0"/>
              </a:rPr>
              <a:t>ᑦ</a:t>
            </a:r>
            <a:endParaRPr lang="en-US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4164416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650" y="1268760"/>
            <a:ext cx="8424862" cy="4713387"/>
          </a:xfrm>
        </p:spPr>
        <p:txBody>
          <a:bodyPr/>
          <a:lstStyle/>
          <a:p>
            <a:pPr lvl="0">
              <a:buFont typeface="Arial" panose="020B0604020202020204" pitchFamily="34" charset="0"/>
              <a:buChar char="•"/>
              <a:defRPr/>
            </a:pPr>
            <a:r>
              <a:rPr lang="en-CA" sz="2000" dirty="0">
                <a:solidFill>
                  <a:srgbClr val="000000"/>
                </a:solidFill>
              </a:rPr>
              <a:t>M</a:t>
            </a:r>
            <a:r>
              <a:rPr lang="en-CA" sz="2000" dirty="0" smtClean="0">
                <a:solidFill>
                  <a:srgbClr val="000000"/>
                </a:solidFill>
              </a:rPr>
              <a:t>anagement of Copper, Arsenic and Nitrite</a:t>
            </a:r>
            <a:endParaRPr lang="en-CA" sz="2000" dirty="0">
              <a:solidFill>
                <a:srgbClr val="000000"/>
              </a:solidFill>
            </a:endParaRP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en-CA" sz="2000" dirty="0" smtClean="0"/>
              <a:t>Ensure that the receiving environment is not impacted.</a:t>
            </a:r>
          </a:p>
          <a:p>
            <a:pPr lvl="1">
              <a:buFont typeface="Wingdings" panose="05000000000000000000" pitchFamily="2" charset="2"/>
              <a:buChar char="ü"/>
              <a:defRPr/>
            </a:pPr>
            <a:r>
              <a:rPr lang="en-CA" sz="1800" dirty="0" smtClean="0"/>
              <a:t>ECCC has asked the Proponent to provide more information regarding water quality objectives.</a:t>
            </a:r>
          </a:p>
          <a:p>
            <a:pPr lvl="1">
              <a:buFont typeface="Wingdings" panose="05000000000000000000" pitchFamily="2" charset="2"/>
              <a:buChar char="ü"/>
              <a:defRPr/>
            </a:pPr>
            <a:r>
              <a:rPr lang="en-CA" sz="1800" dirty="0" smtClean="0"/>
              <a:t>TMAC has provided more information and has provided satisfactory answers to ECCC’s concerns for Copper and Arsenic.</a:t>
            </a:r>
          </a:p>
          <a:p>
            <a:pPr marL="477837" lvl="1" indent="0">
              <a:buNone/>
              <a:defRPr/>
            </a:pPr>
            <a:endParaRPr lang="en-CA" sz="1800" dirty="0" smtClean="0"/>
          </a:p>
          <a:p>
            <a:pPr lvl="0">
              <a:buFont typeface="Arial" panose="020B0604020202020204" pitchFamily="34" charset="0"/>
              <a:buChar char="•"/>
              <a:defRPr/>
            </a:pPr>
            <a:r>
              <a:rPr lang="iu-Cans-CA" sz="1700" dirty="0">
                <a:solidFill>
                  <a:srgbClr val="000000"/>
                </a:solidFill>
                <a:latin typeface="Euphemia" panose="020B0503040102020104" pitchFamily="34" charset="0"/>
              </a:rPr>
              <a:t>ᐊ</a:t>
            </a:r>
            <a:r>
              <a:rPr lang="iu-Latn-CA" sz="1700" dirty="0">
                <a:solidFill>
                  <a:srgbClr val="000000"/>
                </a:solidFill>
                <a:latin typeface="Euphemia" panose="020B0503040102020104" pitchFamily="34" charset="0"/>
              </a:rPr>
              <a:t>ᐅ</a:t>
            </a:r>
            <a:r>
              <a:rPr lang="iu-Cans-CA" sz="1700" dirty="0">
                <a:solidFill>
                  <a:srgbClr val="000000"/>
                </a:solidFill>
                <a:latin typeface="Euphemia" panose="020B0503040102020104" pitchFamily="34" charset="0"/>
              </a:rPr>
              <a:t>ᓚ</a:t>
            </a:r>
            <a:r>
              <a:rPr lang="iu-Latn-CA" sz="1700" dirty="0">
                <a:solidFill>
                  <a:srgbClr val="000000"/>
                </a:solidFill>
                <a:latin typeface="Euphemia" panose="020B0503040102020104" pitchFamily="34" charset="0"/>
              </a:rPr>
              <a:t>ᑕ</a:t>
            </a:r>
            <a:r>
              <a:rPr lang="iu-Cans-CA" sz="1700" dirty="0">
                <a:solidFill>
                  <a:srgbClr val="000000"/>
                </a:solidFill>
                <a:latin typeface="Euphemia" panose="020B0503040102020104" pitchFamily="34" charset="0"/>
              </a:rPr>
              <a:t>ᐅ</a:t>
            </a:r>
            <a:r>
              <a:rPr lang="iu-Latn-CA" sz="1700" dirty="0">
                <a:solidFill>
                  <a:srgbClr val="000000"/>
                </a:solidFill>
                <a:latin typeface="Euphemia" panose="020B0503040102020104" pitchFamily="34" charset="0"/>
              </a:rPr>
              <a:t>ᓂ</a:t>
            </a:r>
            <a:r>
              <a:rPr lang="iu-Cans-CA" sz="1700" dirty="0">
                <a:solidFill>
                  <a:srgbClr val="000000"/>
                </a:solidFill>
                <a:latin typeface="Euphemia" panose="020B0503040102020104" pitchFamily="34" charset="0"/>
              </a:rPr>
              <a:t>ᖏ</a:t>
            </a:r>
            <a:r>
              <a:rPr lang="iu-Latn-CA" sz="1700" dirty="0">
                <a:solidFill>
                  <a:srgbClr val="000000"/>
                </a:solidFill>
                <a:latin typeface="Euphemia" panose="020B0503040102020104" pitchFamily="34" charset="0"/>
              </a:rPr>
              <a:t>ᑦ </a:t>
            </a:r>
            <a:r>
              <a:rPr lang="iu-Cans-CA" sz="1700" dirty="0">
                <a:solidFill>
                  <a:srgbClr val="000000"/>
                </a:solidFill>
                <a:latin typeface="Euphemia" panose="020B0503040102020104" pitchFamily="34" charset="0"/>
              </a:rPr>
              <a:t>ᑲ</a:t>
            </a:r>
            <a:r>
              <a:rPr lang="iu-Latn-CA" sz="1700" dirty="0">
                <a:solidFill>
                  <a:srgbClr val="000000"/>
                </a:solidFill>
                <a:latin typeface="Euphemia" panose="020B0503040102020104" pitchFamily="34" charset="0"/>
              </a:rPr>
              <a:t>ᓄ</a:t>
            </a:r>
            <a:r>
              <a:rPr lang="iu-Cans-CA" sz="1700" dirty="0">
                <a:solidFill>
                  <a:srgbClr val="000000"/>
                </a:solidFill>
                <a:latin typeface="Euphemia" panose="020B0503040102020104" pitchFamily="34" charset="0"/>
              </a:rPr>
              <a:t>ᔭ</a:t>
            </a:r>
            <a:r>
              <a:rPr lang="iu-Latn-CA" sz="1700" dirty="0">
                <a:solidFill>
                  <a:srgbClr val="000000"/>
                </a:solidFill>
                <a:latin typeface="Euphemia" panose="020B0503040102020104" pitchFamily="34" charset="0"/>
              </a:rPr>
              <a:t>ᐃ</a:t>
            </a:r>
            <a:r>
              <a:rPr lang="iu-Cans-CA" sz="1700" dirty="0">
                <a:solidFill>
                  <a:srgbClr val="000000"/>
                </a:solidFill>
                <a:latin typeface="Euphemia" panose="020B0503040102020104" pitchFamily="34" charset="0"/>
              </a:rPr>
              <a:t>ᑦ</a:t>
            </a:r>
            <a:r>
              <a:rPr lang="iu-Latn-CA" sz="1700" dirty="0">
                <a:solidFill>
                  <a:srgbClr val="000000"/>
                </a:solidFill>
                <a:latin typeface="Euphemia" panose="020B0503040102020104" pitchFamily="34" charset="0"/>
              </a:rPr>
              <a:t> </a:t>
            </a:r>
            <a:r>
              <a:rPr lang="iu-Cans-CA" sz="1700" dirty="0">
                <a:solidFill>
                  <a:srgbClr val="000000"/>
                </a:solidFill>
                <a:latin typeface="Euphemia" panose="020B0503040102020104" pitchFamily="34" charset="0"/>
              </a:rPr>
              <a:t>ᑳ</a:t>
            </a:r>
            <a:r>
              <a:rPr lang="iu-Latn-CA" sz="1700" dirty="0">
                <a:solidFill>
                  <a:srgbClr val="000000"/>
                </a:solidFill>
                <a:latin typeface="Euphemia" panose="020B0503040102020104" pitchFamily="34" charset="0"/>
              </a:rPr>
              <a:t>ᐸ</a:t>
            </a:r>
            <a:r>
              <a:rPr lang="iu-Cans-CA" sz="1700" dirty="0">
                <a:solidFill>
                  <a:srgbClr val="000000"/>
                </a:solidFill>
                <a:latin typeface="Euphemia" panose="020B0503040102020104" pitchFamily="34" charset="0"/>
              </a:rPr>
              <a:t>ᐃ</a:t>
            </a:r>
            <a:r>
              <a:rPr lang="iu-Latn-CA" sz="1700" dirty="0">
                <a:solidFill>
                  <a:srgbClr val="000000"/>
                </a:solidFill>
                <a:latin typeface="Euphemia" panose="020B0503040102020104" pitchFamily="34" charset="0"/>
              </a:rPr>
              <a:t>ᑦ, </a:t>
            </a:r>
            <a:r>
              <a:rPr lang="iu-Cans-CA" sz="1700" dirty="0">
                <a:solidFill>
                  <a:srgbClr val="000000"/>
                </a:solidFill>
                <a:latin typeface="Euphemia" panose="020B0503040102020104" pitchFamily="34" charset="0"/>
              </a:rPr>
              <a:t>ᑐ</a:t>
            </a:r>
            <a:r>
              <a:rPr lang="iu-Latn-CA" sz="1700" dirty="0">
                <a:solidFill>
                  <a:srgbClr val="000000"/>
                </a:solidFill>
                <a:latin typeface="Euphemia" panose="020B0503040102020104" pitchFamily="34" charset="0"/>
              </a:rPr>
              <a:t>ᖁ</a:t>
            </a:r>
            <a:r>
              <a:rPr lang="iu-Cans-CA" sz="1700" dirty="0">
                <a:solidFill>
                  <a:srgbClr val="000000"/>
                </a:solidFill>
                <a:latin typeface="Euphemia" panose="020B0503040102020104" pitchFamily="34" charset="0"/>
              </a:rPr>
              <a:t>ᓐ</a:t>
            </a:r>
            <a:r>
              <a:rPr lang="iu-Latn-CA" sz="1700" dirty="0">
                <a:solidFill>
                  <a:srgbClr val="000000"/>
                </a:solidFill>
                <a:latin typeface="Euphemia" panose="020B0503040102020104" pitchFamily="34" charset="0"/>
              </a:rPr>
              <a:t>ᓇ</a:t>
            </a:r>
            <a:r>
              <a:rPr lang="iu-Cans-CA" sz="1700" dirty="0">
                <a:solidFill>
                  <a:srgbClr val="000000"/>
                </a:solidFill>
                <a:latin typeface="Euphemia" panose="020B0503040102020104" pitchFamily="34" charset="0"/>
              </a:rPr>
              <a:t>ᖅ</a:t>
            </a:r>
            <a:r>
              <a:rPr lang="iu-Latn-CA" sz="1700" dirty="0">
                <a:solidFill>
                  <a:srgbClr val="000000"/>
                </a:solidFill>
                <a:latin typeface="Euphemia" panose="020B0503040102020104" pitchFamily="34" charset="0"/>
              </a:rPr>
              <a:t>ᑐᐃ</a:t>
            </a:r>
            <a:r>
              <a:rPr lang="iu-Cans-CA" sz="1700" dirty="0">
                <a:solidFill>
                  <a:srgbClr val="000000"/>
                </a:solidFill>
                <a:latin typeface="Euphemia" panose="020B0503040102020104" pitchFamily="34" charset="0"/>
              </a:rPr>
              <a:t>ᓪ</a:t>
            </a:r>
            <a:r>
              <a:rPr lang="iu-Latn-CA" sz="1700" dirty="0">
                <a:solidFill>
                  <a:srgbClr val="000000"/>
                </a:solidFill>
                <a:latin typeface="Euphemia" panose="020B0503040102020104" pitchFamily="34" charset="0"/>
              </a:rPr>
              <a:t>ᓗ </a:t>
            </a:r>
            <a:r>
              <a:rPr lang="iu-Cans-CA" sz="1700" dirty="0">
                <a:solidFill>
                  <a:srgbClr val="000000"/>
                </a:solidFill>
                <a:latin typeface="Euphemia" panose="020B0503040102020104" pitchFamily="34" charset="0"/>
              </a:rPr>
              <a:t>ᐊ</a:t>
            </a:r>
            <a:r>
              <a:rPr lang="iu-Latn-CA" sz="1700" dirty="0">
                <a:solidFill>
                  <a:srgbClr val="000000"/>
                </a:solidFill>
                <a:latin typeface="Euphemia" panose="020B0503040102020104" pitchFamily="34" charset="0"/>
              </a:rPr>
              <a:t>ᒻ</a:t>
            </a:r>
            <a:r>
              <a:rPr lang="iu-Cans-CA" sz="1700" dirty="0">
                <a:solidFill>
                  <a:srgbClr val="000000"/>
                </a:solidFill>
                <a:latin typeface="Euphemia" panose="020B0503040102020104" pitchFamily="34" charset="0"/>
              </a:rPr>
              <a:t>ᒪ</a:t>
            </a:r>
            <a:r>
              <a:rPr lang="iu-Latn-CA" sz="1700" dirty="0">
                <a:solidFill>
                  <a:srgbClr val="000000"/>
                </a:solidFill>
                <a:latin typeface="Euphemia" panose="020B0503040102020104" pitchFamily="34" charset="0"/>
              </a:rPr>
              <a:t>ᓗ </a:t>
            </a:r>
            <a:r>
              <a:rPr lang="iu-Cans-CA" sz="1700" dirty="0">
                <a:solidFill>
                  <a:srgbClr val="000000"/>
                </a:solidFill>
                <a:latin typeface="Euphemia" panose="020B0503040102020104" pitchFamily="34" charset="0"/>
              </a:rPr>
              <a:t>ᑕ</a:t>
            </a:r>
            <a:r>
              <a:rPr lang="iu-Latn-CA" sz="1700" dirty="0">
                <a:solidFill>
                  <a:srgbClr val="000000"/>
                </a:solidFill>
                <a:latin typeface="Euphemia" panose="020B0503040102020104" pitchFamily="34" charset="0"/>
              </a:rPr>
              <a:t>ᕆ</a:t>
            </a:r>
            <a:r>
              <a:rPr lang="iu-Cans-CA" sz="1700" dirty="0">
                <a:solidFill>
                  <a:srgbClr val="000000"/>
                </a:solidFill>
                <a:latin typeface="Euphemia" panose="020B0503040102020104" pitchFamily="34" charset="0"/>
              </a:rPr>
              <a:t>ᐅᒃᓴ</a:t>
            </a:r>
            <a:r>
              <a:rPr lang="iu-Latn-CA" sz="1700" dirty="0">
                <a:solidFill>
                  <a:srgbClr val="000000"/>
                </a:solidFill>
                <a:latin typeface="Euphemia" panose="020B0503040102020104" pitchFamily="34" charset="0"/>
              </a:rPr>
              <a:t>ᔭ</a:t>
            </a:r>
            <a:r>
              <a:rPr lang="iu-Cans-CA" sz="1700" dirty="0">
                <a:solidFill>
                  <a:srgbClr val="000000"/>
                </a:solidFill>
                <a:latin typeface="Euphemia" panose="020B0503040102020104" pitchFamily="34" charset="0"/>
              </a:rPr>
              <a:t>ᐃ</a:t>
            </a:r>
            <a:r>
              <a:rPr lang="iu-Latn-CA" sz="1700" dirty="0">
                <a:solidFill>
                  <a:srgbClr val="000000"/>
                </a:solidFill>
                <a:latin typeface="Euphemia" panose="020B0503040102020104" pitchFamily="34" charset="0"/>
              </a:rPr>
              <a:t>ᑦ </a:t>
            </a:r>
            <a:r>
              <a:rPr lang="iu-Cans-CA" sz="1700" dirty="0">
                <a:solidFill>
                  <a:srgbClr val="000000"/>
                </a:solidFill>
                <a:latin typeface="Euphemia" panose="020B0503040102020104" pitchFamily="34" charset="0"/>
              </a:rPr>
              <a:t>ᐃ</a:t>
            </a:r>
            <a:r>
              <a:rPr lang="iu-Latn-CA" sz="1700" dirty="0">
                <a:solidFill>
                  <a:srgbClr val="000000"/>
                </a:solidFill>
                <a:latin typeface="Euphemia" panose="020B0503040102020104" pitchFamily="34" charset="0"/>
              </a:rPr>
              <a:t>ᓚ</a:t>
            </a:r>
            <a:r>
              <a:rPr lang="iu-Cans-CA" sz="1700" dirty="0">
                <a:solidFill>
                  <a:srgbClr val="000000"/>
                </a:solidFill>
                <a:latin typeface="Euphemia" panose="020B0503040102020104" pitchFamily="34" charset="0"/>
              </a:rPr>
              <a:t>ᒃ</a:t>
            </a:r>
            <a:r>
              <a:rPr lang="iu-Latn-CA" sz="1700" dirty="0">
                <a:solidFill>
                  <a:srgbClr val="000000"/>
                </a:solidFill>
                <a:latin typeface="Euphemia" panose="020B0503040102020104" pitchFamily="34" charset="0"/>
              </a:rPr>
              <a:t>ᓴ</a:t>
            </a:r>
            <a:r>
              <a:rPr lang="iu-Cans-CA" sz="1700" dirty="0">
                <a:solidFill>
                  <a:srgbClr val="000000"/>
                </a:solidFill>
                <a:latin typeface="Euphemia" panose="020B0503040102020104" pitchFamily="34" charset="0"/>
              </a:rPr>
              <a:t>ᔭ</a:t>
            </a:r>
            <a:r>
              <a:rPr lang="iu-Latn-CA" sz="1700" dirty="0">
                <a:solidFill>
                  <a:srgbClr val="000000"/>
                </a:solidFill>
                <a:latin typeface="Euphemia" panose="020B0503040102020104" pitchFamily="34" charset="0"/>
              </a:rPr>
              <a:t>ᐅ</a:t>
            </a:r>
            <a:r>
              <a:rPr lang="iu-Cans-CA" sz="1700" dirty="0">
                <a:solidFill>
                  <a:srgbClr val="000000"/>
                </a:solidFill>
                <a:latin typeface="Euphemia" panose="020B0503040102020104" pitchFamily="34" charset="0"/>
              </a:rPr>
              <a:t>ᕙ</a:t>
            </a:r>
            <a:r>
              <a:rPr lang="iu-Latn-CA" sz="1700" dirty="0">
                <a:solidFill>
                  <a:srgbClr val="000000"/>
                </a:solidFill>
                <a:latin typeface="Euphemia" panose="020B0503040102020104" pitchFamily="34" charset="0"/>
              </a:rPr>
              <a:t>ᒃ</a:t>
            </a:r>
            <a:r>
              <a:rPr lang="iu-Cans-CA" sz="1700" dirty="0">
                <a:solidFill>
                  <a:srgbClr val="000000"/>
                </a:solidFill>
                <a:latin typeface="Euphemia" panose="020B0503040102020104" pitchFamily="34" charset="0"/>
              </a:rPr>
              <a:t>ᑐ</a:t>
            </a:r>
            <a:r>
              <a:rPr lang="iu-Latn-CA" sz="1700" dirty="0">
                <a:solidFill>
                  <a:srgbClr val="000000"/>
                </a:solidFill>
                <a:latin typeface="Euphemia" panose="020B0503040102020104" pitchFamily="34" charset="0"/>
              </a:rPr>
              <a:t>ᑦ</a:t>
            </a:r>
            <a:endParaRPr lang="en-CA" sz="1700" dirty="0">
              <a:solidFill>
                <a:srgbClr val="000000"/>
              </a:solidFill>
              <a:latin typeface="Euphemia" panose="020B0503040102020104" pitchFamily="34" charset="0"/>
            </a:endParaRP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iu-Cans-CA" sz="1700" dirty="0">
                <a:latin typeface="Euphemia" panose="020B0503040102020104" pitchFamily="34" charset="0"/>
              </a:rPr>
              <a:t>ᐅ</a:t>
            </a:r>
            <a:r>
              <a:rPr lang="iu-Latn-CA" sz="1700" dirty="0">
                <a:latin typeface="Euphemia" panose="020B0503040102020104" pitchFamily="34" charset="0"/>
              </a:rPr>
              <a:t>ᔾ</a:t>
            </a:r>
            <a:r>
              <a:rPr lang="iu-Cans-CA" sz="1700" dirty="0">
                <a:latin typeface="Euphemia" panose="020B0503040102020104" pitchFamily="34" charset="0"/>
              </a:rPr>
              <a:t>ᔨ</a:t>
            </a:r>
            <a:r>
              <a:rPr lang="iu-Latn-CA" sz="1700" dirty="0">
                <a:latin typeface="Euphemia" panose="020B0503040102020104" pitchFamily="34" charset="0"/>
              </a:rPr>
              <a:t>ᖅ</a:t>
            </a:r>
            <a:r>
              <a:rPr lang="iu-Cans-CA" sz="1700" dirty="0">
                <a:latin typeface="Euphemia" panose="020B0503040102020104" pitchFamily="34" charset="0"/>
              </a:rPr>
              <a:t>ᑐ</a:t>
            </a:r>
            <a:r>
              <a:rPr lang="iu-Latn-CA" sz="1700" dirty="0">
                <a:latin typeface="Euphemia" panose="020B0503040102020104" pitchFamily="34" charset="0"/>
              </a:rPr>
              <a:t>ᑦ</a:t>
            </a:r>
            <a:r>
              <a:rPr lang="iu-Cans-CA" sz="1700" dirty="0">
                <a:latin typeface="Euphemia" panose="020B0503040102020104" pitchFamily="34" charset="0"/>
              </a:rPr>
              <a:t>ᑎ</a:t>
            </a:r>
            <a:r>
              <a:rPr lang="iu-Latn-CA" sz="1700" dirty="0">
                <a:latin typeface="Euphemia" panose="020B0503040102020104" pitchFamily="34" charset="0"/>
              </a:rPr>
              <a:t>ᐊ</a:t>
            </a:r>
            <a:r>
              <a:rPr lang="iu-Cans-CA" sz="1700" dirty="0">
                <a:latin typeface="Euphemia" panose="020B0503040102020104" pitchFamily="34" charset="0"/>
              </a:rPr>
              <a:t>ᕆ</a:t>
            </a:r>
            <a:r>
              <a:rPr lang="iu-Latn-CA" sz="1700" dirty="0">
                <a:latin typeface="Euphemia" panose="020B0503040102020104" pitchFamily="34" charset="0"/>
              </a:rPr>
              <a:t>ᐊ</a:t>
            </a:r>
            <a:r>
              <a:rPr lang="iu-Cans-CA" sz="1700" dirty="0">
                <a:latin typeface="Euphemia" panose="020B0503040102020104" pitchFamily="34" charset="0"/>
              </a:rPr>
              <a:t>ᖃ</a:t>
            </a:r>
            <a:r>
              <a:rPr lang="iu-Latn-CA" sz="1700" dirty="0">
                <a:latin typeface="Euphemia" panose="020B0503040102020104" pitchFamily="34" charset="0"/>
              </a:rPr>
              <a:t>ᖅ</a:t>
            </a:r>
            <a:r>
              <a:rPr lang="iu-Cans-CA" sz="1700" dirty="0">
                <a:latin typeface="Euphemia" panose="020B0503040102020104" pitchFamily="34" charset="0"/>
              </a:rPr>
              <a:t>ᑐ</a:t>
            </a:r>
            <a:r>
              <a:rPr lang="iu-Latn-CA" sz="1700" dirty="0">
                <a:latin typeface="Euphemia" panose="020B0503040102020104" pitchFamily="34" charset="0"/>
              </a:rPr>
              <a:t>ᑦ </a:t>
            </a:r>
            <a:r>
              <a:rPr lang="iu-Cans-CA" sz="1700" dirty="0">
                <a:latin typeface="Euphemia" panose="020B0503040102020104" pitchFamily="34" charset="0"/>
              </a:rPr>
              <a:t>ᑕ</a:t>
            </a:r>
            <a:r>
              <a:rPr lang="iu-Latn-CA" sz="1700" dirty="0">
                <a:latin typeface="Euphemia" panose="020B0503040102020104" pitchFamily="34" charset="0"/>
              </a:rPr>
              <a:t>ᒪ</a:t>
            </a:r>
            <a:r>
              <a:rPr lang="iu-Cans-CA" sz="1700" dirty="0">
                <a:latin typeface="Euphemia" panose="020B0503040102020104" pitchFamily="34" charset="0"/>
              </a:rPr>
              <a:t>ᒃ</a:t>
            </a:r>
            <a:r>
              <a:rPr lang="iu-Latn-CA" sz="1700" dirty="0">
                <a:latin typeface="Euphemia" panose="020B0503040102020104" pitchFamily="34" charset="0"/>
              </a:rPr>
              <a:t>ᑯ</a:t>
            </a:r>
            <a:r>
              <a:rPr lang="iu-Cans-CA" sz="1700" dirty="0">
                <a:latin typeface="Euphemia" panose="020B0503040102020104" pitchFamily="34" charset="0"/>
              </a:rPr>
              <a:t>ᐊ</a:t>
            </a:r>
            <a:r>
              <a:rPr lang="iu-Latn-CA" sz="1700" dirty="0">
                <a:latin typeface="Euphemia" panose="020B0503040102020104" pitchFamily="34" charset="0"/>
              </a:rPr>
              <a:t> </a:t>
            </a:r>
            <a:r>
              <a:rPr lang="iu-Cans-CA" sz="1700" dirty="0">
                <a:latin typeface="Euphemia" panose="020B0503040102020104" pitchFamily="34" charset="0"/>
              </a:rPr>
              <a:t>ᐱ</a:t>
            </a:r>
            <a:r>
              <a:rPr lang="iu-Latn-CA" sz="1700" dirty="0">
                <a:latin typeface="Euphemia" panose="020B0503040102020104" pitchFamily="34" charset="0"/>
              </a:rPr>
              <a:t>ᑕ</a:t>
            </a:r>
            <a:r>
              <a:rPr lang="iu-Cans-CA" sz="1700" dirty="0">
                <a:latin typeface="Euphemia" panose="020B0503040102020104" pitchFamily="34" charset="0"/>
              </a:rPr>
              <a:t>ᖃ</a:t>
            </a:r>
            <a:r>
              <a:rPr lang="iu-Latn-CA" sz="1700" dirty="0">
                <a:latin typeface="Euphemia" panose="020B0503040102020104" pitchFamily="34" charset="0"/>
              </a:rPr>
              <a:t>ᕐ</a:t>
            </a:r>
            <a:r>
              <a:rPr lang="iu-Cans-CA" sz="1700" dirty="0">
                <a:latin typeface="Euphemia" panose="020B0503040102020104" pitchFamily="34" charset="0"/>
              </a:rPr>
              <a:t>ᓂ</a:t>
            </a:r>
            <a:r>
              <a:rPr lang="iu-Latn-CA" sz="1700" dirty="0">
                <a:latin typeface="Euphemia" panose="020B0503040102020104" pitchFamily="34" charset="0"/>
              </a:rPr>
              <a:t>ᖏ</a:t>
            </a:r>
            <a:r>
              <a:rPr lang="iu-Cans-CA" sz="1700" dirty="0">
                <a:latin typeface="Euphemia" panose="020B0503040102020104" pitchFamily="34" charset="0"/>
              </a:rPr>
              <a:t>ᓐ</a:t>
            </a:r>
            <a:r>
              <a:rPr lang="iu-Latn-CA" sz="1700" dirty="0">
                <a:latin typeface="Euphemia" panose="020B0503040102020104" pitchFamily="34" charset="0"/>
              </a:rPr>
              <a:t>ᓂ </a:t>
            </a:r>
            <a:r>
              <a:rPr lang="iu-Cans-CA" sz="1700" dirty="0">
                <a:latin typeface="Euphemia" panose="020B0503040102020104" pitchFamily="34" charset="0"/>
              </a:rPr>
              <a:t>ᐊ</a:t>
            </a:r>
            <a:r>
              <a:rPr lang="iu-Latn-CA" sz="1700" dirty="0">
                <a:latin typeface="Euphemia" panose="020B0503040102020104" pitchFamily="34" charset="0"/>
              </a:rPr>
              <a:t>ᕙ</a:t>
            </a:r>
            <a:r>
              <a:rPr lang="iu-Cans-CA" sz="1700" dirty="0">
                <a:latin typeface="Euphemia" panose="020B0503040102020104" pitchFamily="34" charset="0"/>
              </a:rPr>
              <a:t>ᑎ</a:t>
            </a:r>
            <a:r>
              <a:rPr lang="iu-Latn-CA" sz="1700" dirty="0">
                <a:latin typeface="Euphemia" panose="020B0503040102020104" pitchFamily="34" charset="0"/>
              </a:rPr>
              <a:t>ᖏ</a:t>
            </a:r>
            <a:r>
              <a:rPr lang="iu-Cans-CA" sz="1700" dirty="0">
                <a:latin typeface="Euphemia" panose="020B0503040102020104" pitchFamily="34" charset="0"/>
              </a:rPr>
              <a:t>ᑦ</a:t>
            </a:r>
            <a:r>
              <a:rPr lang="iu-Latn-CA" sz="1700" dirty="0">
                <a:latin typeface="Euphemia" panose="020B0503040102020104" pitchFamily="34" charset="0"/>
              </a:rPr>
              <a:t> </a:t>
            </a:r>
            <a:r>
              <a:rPr lang="iu-Cans-CA" sz="1700" dirty="0">
                <a:latin typeface="Euphemia" panose="020B0503040102020104" pitchFamily="34" charset="0"/>
              </a:rPr>
              <a:t>ᐊ</a:t>
            </a:r>
            <a:r>
              <a:rPr lang="iu-Latn-CA" sz="1700" dirty="0">
                <a:latin typeface="Euphemia" panose="020B0503040102020104" pitchFamily="34" charset="0"/>
              </a:rPr>
              <a:t>ᒃ</a:t>
            </a:r>
            <a:r>
              <a:rPr lang="iu-Cans-CA" sz="1700" dirty="0">
                <a:latin typeface="Euphemia" panose="020B0503040102020104" pitchFamily="34" charset="0"/>
              </a:rPr>
              <a:t>ᑐ</a:t>
            </a:r>
            <a:r>
              <a:rPr lang="iu-Latn-CA" sz="1700" dirty="0">
                <a:latin typeface="Euphemia" panose="020B0503040102020104" pitchFamily="34" charset="0"/>
              </a:rPr>
              <a:t>ᖅ</a:t>
            </a:r>
            <a:r>
              <a:rPr lang="iu-Cans-CA" sz="1700" dirty="0">
                <a:latin typeface="Euphemia" panose="020B0503040102020104" pitchFamily="34" charset="0"/>
              </a:rPr>
              <a:t>ᑕ</a:t>
            </a:r>
            <a:r>
              <a:rPr lang="iu-Latn-CA" sz="1700" dirty="0">
                <a:latin typeface="Euphemia" panose="020B0503040102020104" pitchFamily="34" charset="0"/>
              </a:rPr>
              <a:t>ᐃ</a:t>
            </a:r>
            <a:r>
              <a:rPr lang="iu-Cans-CA" sz="1700" dirty="0">
                <a:latin typeface="Euphemia" panose="020B0503040102020104" pitchFamily="34" charset="0"/>
              </a:rPr>
              <a:t>ᓕ</a:t>
            </a:r>
            <a:r>
              <a:rPr lang="iu-Latn-CA" sz="1700" dirty="0">
                <a:latin typeface="Euphemia" panose="020B0503040102020104" pitchFamily="34" charset="0"/>
              </a:rPr>
              <a:t>ᒪ</a:t>
            </a:r>
            <a:r>
              <a:rPr lang="iu-Cans-CA" sz="1700" dirty="0">
                <a:latin typeface="Euphemia" panose="020B0503040102020104" pitchFamily="34" charset="0"/>
              </a:rPr>
              <a:t>ᔭ</a:t>
            </a:r>
            <a:r>
              <a:rPr lang="iu-Latn-CA" sz="1700" dirty="0">
                <a:latin typeface="Euphemia" panose="020B0503040102020104" pitchFamily="34" charset="0"/>
              </a:rPr>
              <a:t>ᕆ</a:t>
            </a:r>
            <a:r>
              <a:rPr lang="iu-Cans-CA" sz="1700" dirty="0">
                <a:latin typeface="Euphemia" panose="020B0503040102020104" pitchFamily="34" charset="0"/>
              </a:rPr>
              <a:t>ᐊ</a:t>
            </a:r>
            <a:r>
              <a:rPr lang="iu-Latn-CA" sz="1700" dirty="0">
                <a:latin typeface="Euphemia" panose="020B0503040102020104" pitchFamily="34" charset="0"/>
              </a:rPr>
              <a:t>ᖃ</a:t>
            </a:r>
            <a:r>
              <a:rPr lang="iu-Cans-CA" sz="1700" dirty="0">
                <a:latin typeface="Euphemia" panose="020B0503040102020104" pitchFamily="34" charset="0"/>
              </a:rPr>
              <a:t>ᕐ</a:t>
            </a:r>
            <a:r>
              <a:rPr lang="iu-Latn-CA" sz="1700" dirty="0">
                <a:latin typeface="Euphemia" panose="020B0503040102020104" pitchFamily="34" charset="0"/>
              </a:rPr>
              <a:t>ᓂ</a:t>
            </a:r>
            <a:r>
              <a:rPr lang="iu-Cans-CA" sz="1700" dirty="0">
                <a:latin typeface="Euphemia" panose="020B0503040102020104" pitchFamily="34" charset="0"/>
              </a:rPr>
              <a:t>ᖏ</a:t>
            </a:r>
            <a:r>
              <a:rPr lang="iu-Latn-CA" sz="1700" dirty="0">
                <a:latin typeface="Euphemia" panose="020B0503040102020104" pitchFamily="34" charset="0"/>
              </a:rPr>
              <a:t>ᓐ</a:t>
            </a:r>
            <a:r>
              <a:rPr lang="iu-Cans-CA" sz="1700" dirty="0">
                <a:latin typeface="Euphemia" panose="020B0503040102020104" pitchFamily="34" charset="0"/>
              </a:rPr>
              <a:t>ᓂ</a:t>
            </a:r>
            <a:r>
              <a:rPr lang="iu-Latn-CA" sz="1700" dirty="0">
                <a:latin typeface="Euphemia" panose="020B0503040102020104" pitchFamily="34" charset="0"/>
              </a:rPr>
              <a:t>ᒃ.</a:t>
            </a:r>
            <a:endParaRPr lang="en-CA" sz="1700" dirty="0">
              <a:latin typeface="Euphemia" panose="020B0503040102020104" pitchFamily="34" charset="0"/>
            </a:endParaRPr>
          </a:p>
          <a:p>
            <a:pPr lvl="1">
              <a:buFont typeface="Wingdings" panose="05000000000000000000" pitchFamily="2" charset="2"/>
              <a:buChar char="ü"/>
              <a:defRPr/>
            </a:pPr>
            <a:r>
              <a:rPr lang="iu-Cans-CA" sz="1700" dirty="0">
                <a:latin typeface="Euphemia" panose="020B0503040102020104" pitchFamily="34" charset="0"/>
              </a:rPr>
              <a:t>ᐊ</a:t>
            </a:r>
            <a:r>
              <a:rPr lang="iu-Latn-CA" sz="1700" dirty="0">
                <a:latin typeface="Euphemia" panose="020B0503040102020104" pitchFamily="34" charset="0"/>
              </a:rPr>
              <a:t>ᕙ</a:t>
            </a:r>
            <a:r>
              <a:rPr lang="iu-Cans-CA" sz="1700" dirty="0">
                <a:latin typeface="Euphemia" panose="020B0503040102020104" pitchFamily="34" charset="0"/>
              </a:rPr>
              <a:t>ᑎ</a:t>
            </a:r>
            <a:r>
              <a:rPr lang="iu-Latn-CA" sz="1700" dirty="0">
                <a:latin typeface="Euphemia" panose="020B0503040102020104" pitchFamily="34" charset="0"/>
              </a:rPr>
              <a:t>ᓕ</a:t>
            </a:r>
            <a:r>
              <a:rPr lang="iu-Cans-CA" sz="1700" dirty="0">
                <a:latin typeface="Euphemia" panose="020B0503040102020104" pitchFamily="34" charset="0"/>
              </a:rPr>
              <a:t>ᕆ</a:t>
            </a:r>
            <a:r>
              <a:rPr lang="iu-Latn-CA" sz="1700" dirty="0">
                <a:latin typeface="Euphemia" panose="020B0503040102020104" pitchFamily="34" charset="0"/>
              </a:rPr>
              <a:t>ᔨᑯᑦ ᐊᐱᕆᓚᐅᖅᑐᑦ ᕼᐊᕙᒍᒪᔪᓂᒃ ᖃᐅᔨᒪᔾᔪᑎᒃᓴᓂᒃ ᖃᐃᑦᑎᒃᑲᓐᓂᖁᔭᐅᓪᓗᑎᒃ ᐱᔾᔪᑎᖃᖅᑐᓂᒃ ᐃᒪᕐᒥᒃ ᓴᓗᒪᑎᑦᑎᓂᕐᒥᒃ ᑐᕌᒐᕆᔭᐅᔪᓂᒃ.</a:t>
            </a:r>
            <a:endParaRPr lang="en-CA" sz="1700" dirty="0">
              <a:latin typeface="Euphemia" panose="020B0503040102020104" pitchFamily="34" charset="0"/>
            </a:endParaRPr>
          </a:p>
          <a:p>
            <a:pPr lvl="1">
              <a:buFont typeface="Wingdings" panose="05000000000000000000" pitchFamily="2" charset="2"/>
              <a:buChar char="ü"/>
              <a:defRPr/>
            </a:pPr>
            <a:r>
              <a:rPr lang="iu-Cans-CA" sz="1700" dirty="0">
                <a:latin typeface="Euphemia" panose="020B0503040102020104" pitchFamily="34" charset="0"/>
              </a:rPr>
              <a:t>ᑎ</a:t>
            </a:r>
            <a:r>
              <a:rPr lang="iu-Latn-CA" sz="1700" dirty="0">
                <a:latin typeface="Euphemia" panose="020B0503040102020104" pitchFamily="34" charset="0"/>
              </a:rPr>
              <a:t>ᒫ</a:t>
            </a:r>
            <a:r>
              <a:rPr lang="iu-Cans-CA" sz="1700" dirty="0">
                <a:latin typeface="Euphemia" panose="020B0503040102020104" pitchFamily="34" charset="0"/>
              </a:rPr>
              <a:t>ᒃ</a:t>
            </a:r>
            <a:r>
              <a:rPr lang="iu-Latn-CA" sz="1700" dirty="0">
                <a:latin typeface="Euphemia" panose="020B0503040102020104" pitchFamily="34" charset="0"/>
              </a:rPr>
              <a:t>ᑯ</a:t>
            </a:r>
            <a:r>
              <a:rPr lang="iu-Cans-CA" sz="1700" dirty="0">
                <a:latin typeface="Euphemia" panose="020B0503040102020104" pitchFamily="34" charset="0"/>
              </a:rPr>
              <a:t>ᑦ</a:t>
            </a:r>
            <a:r>
              <a:rPr lang="iu-Latn-CA" sz="1700" dirty="0">
                <a:latin typeface="Euphemia" panose="020B0503040102020104" pitchFamily="34" charset="0"/>
              </a:rPr>
              <a:t> </a:t>
            </a:r>
            <a:r>
              <a:rPr lang="iu-Cans-CA" sz="1700" dirty="0">
                <a:latin typeface="Euphemia" panose="020B0503040102020104" pitchFamily="34" charset="0"/>
              </a:rPr>
              <a:t>ᖃ</a:t>
            </a:r>
            <a:r>
              <a:rPr lang="iu-Latn-CA" sz="1700" dirty="0">
                <a:latin typeface="Euphemia" panose="020B0503040102020104" pitchFamily="34" charset="0"/>
              </a:rPr>
              <a:t>ᐃ</a:t>
            </a:r>
            <a:r>
              <a:rPr lang="iu-Cans-CA" sz="1700" dirty="0">
                <a:latin typeface="Euphemia" panose="020B0503040102020104" pitchFamily="34" charset="0"/>
              </a:rPr>
              <a:t>ᑦ</a:t>
            </a:r>
            <a:r>
              <a:rPr lang="iu-Latn-CA" sz="1700" dirty="0">
                <a:latin typeface="Euphemia" panose="020B0503040102020104" pitchFamily="34" charset="0"/>
              </a:rPr>
              <a:t>ᑎᓯᒪᓕᖅᑐᑦ ᖃᐅᔨᒪᑎᑦᑎᒋᐊᑎᐊᒃᑲᓐᓂᕈᑎᒃᓴᓂᒃ ᓇᒻᒪᒃᑐᓂᒡᓗ ᑭᐅᓯᒪᓕᖅᓱᑎᒃ ᐊᕙᑎᓕᕆᔨᒃᑯᑦ ᐃᓱᒪᓘᑎᒋᔭᖏᓐᓂᒃ ᐱᔾᔪᑎᖃᖅᑐᓂᒃ ᑲᓄᔭᐃᑦ ᑳᐸᐃᑦ ᐊᒻᒪᓗ </a:t>
            </a:r>
            <a:r>
              <a:rPr lang="iu-Cans-CA" sz="1700" dirty="0">
                <a:latin typeface="Euphemia" panose="020B0503040102020104" pitchFamily="34" charset="0"/>
              </a:rPr>
              <a:t>ᑐ</a:t>
            </a:r>
            <a:r>
              <a:rPr lang="iu-Latn-CA" sz="1700" dirty="0">
                <a:latin typeface="Euphemia" panose="020B0503040102020104" pitchFamily="34" charset="0"/>
              </a:rPr>
              <a:t>ᖁ</a:t>
            </a:r>
            <a:r>
              <a:rPr lang="iu-Cans-CA" sz="1700" dirty="0">
                <a:latin typeface="Euphemia" panose="020B0503040102020104" pitchFamily="34" charset="0"/>
              </a:rPr>
              <a:t>ᓐ</a:t>
            </a:r>
            <a:r>
              <a:rPr lang="iu-Latn-CA" sz="1700" dirty="0">
                <a:latin typeface="Euphemia" panose="020B0503040102020104" pitchFamily="34" charset="0"/>
              </a:rPr>
              <a:t>ᓇ</a:t>
            </a:r>
            <a:r>
              <a:rPr lang="iu-Cans-CA" sz="1700" dirty="0">
                <a:latin typeface="Euphemia" panose="020B0503040102020104" pitchFamily="34" charset="0"/>
              </a:rPr>
              <a:t>ᖅ</a:t>
            </a:r>
            <a:r>
              <a:rPr lang="iu-Latn-CA" sz="1700" dirty="0">
                <a:latin typeface="Euphemia" panose="020B0503040102020104" pitchFamily="34" charset="0"/>
              </a:rPr>
              <a:t>ᑐ</a:t>
            </a:r>
            <a:r>
              <a:rPr lang="iu-Cans-CA" sz="1700" dirty="0">
                <a:latin typeface="Euphemia" panose="020B0503040102020104" pitchFamily="34" charset="0"/>
              </a:rPr>
              <a:t>ᓖ</a:t>
            </a:r>
            <a:r>
              <a:rPr lang="iu-Latn-CA" sz="1700" dirty="0">
                <a:latin typeface="Euphemia" panose="020B0503040102020104" pitchFamily="34" charset="0"/>
              </a:rPr>
              <a:t>ᑦ </a:t>
            </a:r>
            <a:r>
              <a:rPr lang="iu-Cans-CA" sz="1700" dirty="0">
                <a:latin typeface="Euphemia" panose="020B0503040102020104" pitchFamily="34" charset="0"/>
              </a:rPr>
              <a:t>ᐋ</a:t>
            </a:r>
            <a:r>
              <a:rPr lang="iu-Latn-CA" sz="1700" dirty="0">
                <a:latin typeface="Euphemia" panose="020B0503040102020104" pitchFamily="34" charset="0"/>
              </a:rPr>
              <a:t>ᔅᓂᒃᖑᓂᕋᖅᑕᐅᔪᑦ. </a:t>
            </a:r>
            <a:endParaRPr lang="en-CA" sz="1700" dirty="0">
              <a:latin typeface="Euphemia" panose="020B0503040102020104" pitchFamily="34" charset="0"/>
            </a:endParaRPr>
          </a:p>
          <a:p>
            <a:pPr marL="0" indent="0">
              <a:buNone/>
              <a:defRPr/>
            </a:pPr>
            <a:endParaRPr lang="en-CA" sz="2200" dirty="0" smtClean="0"/>
          </a:p>
          <a:p>
            <a:pPr marL="0" indent="0">
              <a:buNone/>
              <a:defRPr/>
            </a:pPr>
            <a:endParaRPr lang="en-US" sz="1000" dirty="0" smtClean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55650" y="548680"/>
            <a:ext cx="8137525" cy="144016"/>
          </a:xfrm>
        </p:spPr>
        <p:txBody>
          <a:bodyPr/>
          <a:lstStyle/>
          <a:p>
            <a:r>
              <a:rPr lang="en-CA" altLang="en-US" sz="2400" dirty="0" smtClean="0"/>
              <a:t/>
            </a:r>
            <a:br>
              <a:rPr lang="en-CA" altLang="en-US" sz="2400" dirty="0" smtClean="0"/>
            </a:br>
            <a:r>
              <a:rPr lang="en-CA" altLang="en-US" sz="2400" dirty="0" smtClean="0"/>
              <a:t/>
            </a:r>
            <a:br>
              <a:rPr lang="en-CA" altLang="en-US" sz="2400" dirty="0" smtClean="0"/>
            </a:br>
            <a:r>
              <a:rPr lang="en-CA" altLang="en-US" sz="2400" dirty="0" smtClean="0"/>
              <a:t>Water Quality Recommendations</a:t>
            </a:r>
            <a:br>
              <a:rPr lang="en-CA" altLang="en-US" sz="2400" dirty="0" smtClean="0"/>
            </a:br>
            <a:r>
              <a:rPr lang="iu-Cans-CA" altLang="en-US" sz="2400" dirty="0">
                <a:latin typeface="Euphemia" panose="020B0503040102020104" pitchFamily="34" charset="0"/>
              </a:rPr>
              <a:t>ᐃ</a:t>
            </a:r>
            <a:r>
              <a:rPr lang="iu-Latn-CA" altLang="en-US" sz="2400" dirty="0">
                <a:latin typeface="Euphemia" panose="020B0503040102020104" pitchFamily="34" charset="0"/>
              </a:rPr>
              <a:t>ᒪ</a:t>
            </a:r>
            <a:r>
              <a:rPr lang="iu-Cans-CA" altLang="en-US" sz="2400" dirty="0">
                <a:latin typeface="Euphemia" panose="020B0503040102020104" pitchFamily="34" charset="0"/>
              </a:rPr>
              <a:t>ᐃ</a:t>
            </a:r>
            <a:r>
              <a:rPr lang="iu-Latn-CA" altLang="en-US" sz="2400" dirty="0">
                <a:latin typeface="Euphemia" panose="020B0503040102020104" pitchFamily="34" charset="0"/>
              </a:rPr>
              <a:t>ᑦ </a:t>
            </a:r>
            <a:r>
              <a:rPr lang="iu-Cans-CA" altLang="en-US" sz="2400" dirty="0">
                <a:latin typeface="Euphemia" panose="020B0503040102020104" pitchFamily="34" charset="0"/>
              </a:rPr>
              <a:t>ᓴ</a:t>
            </a:r>
            <a:r>
              <a:rPr lang="iu-Latn-CA" altLang="en-US" sz="2400" dirty="0">
                <a:latin typeface="Euphemia" panose="020B0503040102020104" pitchFamily="34" charset="0"/>
              </a:rPr>
              <a:t>ᓗ</a:t>
            </a:r>
            <a:r>
              <a:rPr lang="iu-Cans-CA" altLang="en-US" sz="2400" dirty="0">
                <a:latin typeface="Euphemia" panose="020B0503040102020104" pitchFamily="34" charset="0"/>
              </a:rPr>
              <a:t>ᒪ</a:t>
            </a:r>
            <a:r>
              <a:rPr lang="iu-Latn-CA" altLang="en-US" sz="2400" dirty="0">
                <a:latin typeface="Euphemia" panose="020B0503040102020104" pitchFamily="34" charset="0"/>
              </a:rPr>
              <a:t>ᕆ</a:t>
            </a:r>
            <a:r>
              <a:rPr lang="iu-Cans-CA" altLang="en-US" sz="2400" dirty="0">
                <a:latin typeface="Euphemia" panose="020B0503040102020104" pitchFamily="34" charset="0"/>
              </a:rPr>
              <a:t>ᐊ</a:t>
            </a:r>
            <a:r>
              <a:rPr lang="iu-Latn-CA" altLang="en-US" sz="2400" dirty="0">
                <a:latin typeface="Euphemia" panose="020B0503040102020104" pitchFamily="34" charset="0"/>
              </a:rPr>
              <a:t>ᖃ</a:t>
            </a:r>
            <a:r>
              <a:rPr lang="iu-Cans-CA" altLang="en-US" sz="2400" dirty="0">
                <a:latin typeface="Euphemia" panose="020B0503040102020104" pitchFamily="34" charset="0"/>
              </a:rPr>
              <a:t>ᕐ</a:t>
            </a:r>
            <a:r>
              <a:rPr lang="iu-Latn-CA" altLang="en-US" sz="2400" dirty="0">
                <a:latin typeface="Euphemia" panose="020B0503040102020104" pitchFamily="34" charset="0"/>
              </a:rPr>
              <a:t>ᓂ</a:t>
            </a:r>
            <a:r>
              <a:rPr lang="iu-Cans-CA" altLang="en-US" sz="2400" dirty="0">
                <a:latin typeface="Euphemia" panose="020B0503040102020104" pitchFamily="34" charset="0"/>
              </a:rPr>
              <a:t>ᖏ</a:t>
            </a:r>
            <a:r>
              <a:rPr lang="iu-Latn-CA" altLang="en-US" sz="2400" dirty="0">
                <a:latin typeface="Euphemia" panose="020B0503040102020104" pitchFamily="34" charset="0"/>
              </a:rPr>
              <a:t>ᓐ</a:t>
            </a:r>
            <a:r>
              <a:rPr lang="iu-Cans-CA" altLang="en-US" sz="2400" dirty="0">
                <a:latin typeface="Euphemia" panose="020B0503040102020104" pitchFamily="34" charset="0"/>
              </a:rPr>
              <a:t>ᓄ</a:t>
            </a:r>
            <a:r>
              <a:rPr lang="iu-Latn-CA" altLang="en-US" sz="2400" dirty="0">
                <a:latin typeface="Euphemia" panose="020B0503040102020104" pitchFamily="34" charset="0"/>
              </a:rPr>
              <a:t>ᑦ </a:t>
            </a:r>
            <a:r>
              <a:rPr lang="iu-Cans-CA" altLang="en-US" sz="2400" dirty="0">
                <a:latin typeface="Euphemia" panose="020B0503040102020104" pitchFamily="34" charset="0"/>
              </a:rPr>
              <a:t>ᐊ</a:t>
            </a:r>
            <a:r>
              <a:rPr lang="iu-Latn-CA" altLang="en-US" sz="2400" dirty="0">
                <a:latin typeface="Euphemia" panose="020B0503040102020104" pitchFamily="34" charset="0"/>
              </a:rPr>
              <a:t>ᑐ</a:t>
            </a:r>
            <a:r>
              <a:rPr lang="iu-Cans-CA" altLang="en-US" sz="2400" dirty="0">
                <a:latin typeface="Euphemia" panose="020B0503040102020104" pitchFamily="34" charset="0"/>
              </a:rPr>
              <a:t>ᓕ</a:t>
            </a:r>
            <a:r>
              <a:rPr lang="iu-Latn-CA" altLang="en-US" sz="2400" dirty="0">
                <a:latin typeface="Euphemia" panose="020B0503040102020104" pitchFamily="34" charset="0"/>
              </a:rPr>
              <a:t>ᖁ</a:t>
            </a:r>
            <a:r>
              <a:rPr lang="iu-Cans-CA" altLang="en-US" sz="2400" dirty="0">
                <a:latin typeface="Euphemia" panose="020B0503040102020104" pitchFamily="34" charset="0"/>
              </a:rPr>
              <a:t>ᔭ</a:t>
            </a:r>
            <a:r>
              <a:rPr lang="iu-Latn-CA" altLang="en-US" sz="2400" dirty="0">
                <a:latin typeface="Euphemia" panose="020B0503040102020104" pitchFamily="34" charset="0"/>
              </a:rPr>
              <a:t>ᐊ</a:t>
            </a:r>
            <a:r>
              <a:rPr lang="iu-Cans-CA" altLang="en-US" sz="2400" dirty="0">
                <a:latin typeface="Euphemia" panose="020B0503040102020104" pitchFamily="34" charset="0"/>
              </a:rPr>
              <a:t>ᓕ</a:t>
            </a:r>
            <a:r>
              <a:rPr lang="iu-Latn-CA" altLang="en-US" sz="2400" dirty="0">
                <a:latin typeface="Euphemia" panose="020B0503040102020104" pitchFamily="34" charset="0"/>
              </a:rPr>
              <a:t>ᑦ</a:t>
            </a:r>
            <a:r>
              <a:rPr lang="en-CA" altLang="en-US" sz="2400" dirty="0">
                <a:latin typeface="Euphemia" panose="020B0503040102020104" pitchFamily="34" charset="0"/>
              </a:rPr>
              <a:t/>
            </a:r>
            <a:br>
              <a:rPr lang="en-CA" altLang="en-US" sz="2400" dirty="0">
                <a:latin typeface="Euphemia" panose="020B0503040102020104" pitchFamily="34" charset="0"/>
              </a:rPr>
            </a:br>
            <a:endParaRPr lang="en-US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937093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755650" y="260648"/>
            <a:ext cx="7931150" cy="976751"/>
          </a:xfrm>
        </p:spPr>
        <p:txBody>
          <a:bodyPr anchor="t"/>
          <a:lstStyle/>
          <a:p>
            <a:r>
              <a:rPr lang="en-CA" altLang="en-US" sz="2800" dirty="0"/>
              <a:t>Thank you</a:t>
            </a:r>
            <a:r>
              <a:rPr lang="en-CA" altLang="en-US" sz="2800" dirty="0" smtClean="0"/>
              <a:t>!</a:t>
            </a:r>
            <a:br>
              <a:rPr lang="en-CA" altLang="en-US" sz="2800" dirty="0" smtClean="0"/>
            </a:br>
            <a:r>
              <a:rPr lang="en-CA" altLang="en-US" dirty="0" err="1">
                <a:latin typeface="Euphemia" panose="020B0503040102020104" pitchFamily="34" charset="0"/>
              </a:rPr>
              <a:t>ᖁᐊᓇᖅ</a:t>
            </a:r>
            <a:r>
              <a:rPr lang="iu-Cans-CA" altLang="en-US" dirty="0">
                <a:latin typeface="Euphemia" panose="020B0503040102020104" pitchFamily="34" charset="0"/>
              </a:rPr>
              <a:t>ᑯ</a:t>
            </a:r>
            <a:r>
              <a:rPr lang="iu-Latn-CA" altLang="en-US" dirty="0">
                <a:latin typeface="Euphemia" panose="020B0503040102020104" pitchFamily="34" charset="0"/>
              </a:rPr>
              <a:t>ᕼ</a:t>
            </a:r>
            <a:r>
              <a:rPr lang="iu-Cans-CA" altLang="en-US" dirty="0">
                <a:latin typeface="Euphemia" panose="020B0503040102020104" pitchFamily="34" charset="0"/>
              </a:rPr>
              <a:t>ᐃ</a:t>
            </a:r>
            <a:r>
              <a:rPr lang="en-CA" altLang="en-US" dirty="0">
                <a:latin typeface="Euphemia" panose="020B0503040102020104" pitchFamily="34" charset="0"/>
              </a:rPr>
              <a:t>!</a:t>
            </a:r>
            <a:br>
              <a:rPr lang="en-CA" altLang="en-US" dirty="0">
                <a:latin typeface="Euphemia" panose="020B0503040102020104" pitchFamily="34" charset="0"/>
              </a:rPr>
            </a:br>
            <a:r>
              <a:rPr lang="en-US" dirty="0"/>
              <a:t/>
            </a:r>
            <a:br>
              <a:rPr lang="en-US" dirty="0"/>
            </a:br>
            <a:endParaRPr lang="en-US" altLang="en-US" dirty="0"/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755650" y="1340768"/>
            <a:ext cx="8280846" cy="4713288"/>
          </a:xfrm>
        </p:spPr>
        <p:txBody>
          <a:bodyPr/>
          <a:lstStyle/>
          <a:p>
            <a:r>
              <a:rPr lang="en-CA" altLang="en-US" dirty="0" smtClean="0"/>
              <a:t>ECCC would like to say thank you for the opportunity to participate in this water licencing process</a:t>
            </a:r>
          </a:p>
          <a:p>
            <a:endParaRPr lang="en-CA" altLang="en-US" dirty="0"/>
          </a:p>
          <a:p>
            <a:endParaRPr lang="en-CA" altLang="en-US" dirty="0" smtClean="0"/>
          </a:p>
          <a:p>
            <a:endParaRPr lang="en-CA" altLang="en-US" dirty="0"/>
          </a:p>
          <a:p>
            <a:endParaRPr lang="en-CA" altLang="en-US" dirty="0" smtClean="0"/>
          </a:p>
          <a:p>
            <a:endParaRPr lang="en-CA" altLang="en-US" dirty="0"/>
          </a:p>
          <a:p>
            <a:pPr marL="0" indent="0">
              <a:buNone/>
            </a:pPr>
            <a:endParaRPr lang="iu-Cans-CA" altLang="en-US" dirty="0" smtClean="0"/>
          </a:p>
          <a:p>
            <a:r>
              <a:rPr lang="iu-Cans-CA" altLang="en-US" dirty="0">
                <a:latin typeface="Euphemia" panose="020B0503040102020104" pitchFamily="34" charset="0"/>
              </a:rPr>
              <a:t>ᐊ</a:t>
            </a:r>
            <a:r>
              <a:rPr lang="iu-Latn-CA" altLang="en-US" dirty="0">
                <a:latin typeface="Euphemia" panose="020B0503040102020104" pitchFamily="34" charset="0"/>
              </a:rPr>
              <a:t>ᕙ</a:t>
            </a:r>
            <a:r>
              <a:rPr lang="iu-Cans-CA" altLang="en-US" dirty="0">
                <a:latin typeface="Euphemia" panose="020B0503040102020104" pitchFamily="34" charset="0"/>
              </a:rPr>
              <a:t>ᑎ</a:t>
            </a:r>
            <a:r>
              <a:rPr lang="iu-Latn-CA" altLang="en-US" dirty="0">
                <a:latin typeface="Euphemia" panose="020B0503040102020104" pitchFamily="34" charset="0"/>
              </a:rPr>
              <a:t>ᓕ</a:t>
            </a:r>
            <a:r>
              <a:rPr lang="iu-Cans-CA" altLang="en-US" dirty="0">
                <a:latin typeface="Euphemia" panose="020B0503040102020104" pitchFamily="34" charset="0"/>
              </a:rPr>
              <a:t>ᕆ</a:t>
            </a:r>
            <a:r>
              <a:rPr lang="iu-Latn-CA" altLang="en-US" dirty="0">
                <a:latin typeface="Euphemia" panose="020B0503040102020104" pitchFamily="34" charset="0"/>
              </a:rPr>
              <a:t>ᔨ</a:t>
            </a:r>
            <a:r>
              <a:rPr lang="iu-Cans-CA" altLang="en-US" dirty="0">
                <a:latin typeface="Euphemia" panose="020B0503040102020104" pitchFamily="34" charset="0"/>
              </a:rPr>
              <a:t>ᕐ</a:t>
            </a:r>
            <a:r>
              <a:rPr lang="iu-Latn-CA" altLang="en-US" dirty="0">
                <a:latin typeface="Euphemia" panose="020B0503040102020104" pitchFamily="34" charset="0"/>
              </a:rPr>
              <a:t>ᔪ</a:t>
            </a:r>
            <a:r>
              <a:rPr lang="iu-Cans-CA" altLang="en-US" dirty="0">
                <a:latin typeface="Euphemia" panose="020B0503040102020104" pitchFamily="34" charset="0"/>
              </a:rPr>
              <a:t>ᐊ</a:t>
            </a:r>
            <a:r>
              <a:rPr lang="iu-Latn-CA" altLang="en-US" dirty="0">
                <a:latin typeface="Euphemia" panose="020B0503040102020104" pitchFamily="34" charset="0"/>
              </a:rPr>
              <a:t>ᒃ</a:t>
            </a:r>
            <a:r>
              <a:rPr lang="iu-Cans-CA" altLang="en-US" dirty="0">
                <a:latin typeface="Euphemia" panose="020B0503040102020104" pitchFamily="34" charset="0"/>
              </a:rPr>
              <a:t>ᑯ</a:t>
            </a:r>
            <a:r>
              <a:rPr lang="iu-Latn-CA" altLang="en-US" dirty="0">
                <a:latin typeface="Euphemia" panose="020B0503040102020104" pitchFamily="34" charset="0"/>
              </a:rPr>
              <a:t>ᑦ </a:t>
            </a:r>
            <a:r>
              <a:rPr lang="iu-Cans-CA" altLang="en-US" dirty="0">
                <a:latin typeface="Euphemia" panose="020B0503040102020104" pitchFamily="34" charset="0"/>
              </a:rPr>
              <a:t>ᖁ</a:t>
            </a:r>
            <a:r>
              <a:rPr lang="iu-Latn-CA" altLang="en-US" dirty="0">
                <a:latin typeface="Euphemia" panose="020B0503040102020104" pitchFamily="34" charset="0"/>
              </a:rPr>
              <a:t>ᔭ</a:t>
            </a:r>
            <a:r>
              <a:rPr lang="iu-Cans-CA" altLang="en-US" dirty="0">
                <a:latin typeface="Euphemia" panose="020B0503040102020104" pitchFamily="34" charset="0"/>
              </a:rPr>
              <a:t>ᓕ</a:t>
            </a:r>
            <a:r>
              <a:rPr lang="iu-Latn-CA" altLang="en-US" dirty="0">
                <a:latin typeface="Euphemia" panose="020B0503040102020104" pitchFamily="34" charset="0"/>
              </a:rPr>
              <a:t>ᔪ</a:t>
            </a:r>
            <a:r>
              <a:rPr lang="iu-Cans-CA" altLang="en-US" dirty="0">
                <a:latin typeface="Euphemia" panose="020B0503040102020104" pitchFamily="34" charset="0"/>
              </a:rPr>
              <a:t>ᒪᔪᑦ</a:t>
            </a:r>
            <a:r>
              <a:rPr lang="iu-Latn-CA" altLang="en-US" dirty="0">
                <a:latin typeface="Euphemia" panose="020B0503040102020104" pitchFamily="34" charset="0"/>
              </a:rPr>
              <a:t> </a:t>
            </a:r>
            <a:r>
              <a:rPr lang="iu-Cans-CA" altLang="en-US" dirty="0">
                <a:latin typeface="Euphemia" panose="020B0503040102020104" pitchFamily="34" charset="0"/>
              </a:rPr>
              <a:t>ᐱ</a:t>
            </a:r>
            <a:r>
              <a:rPr lang="iu-Latn-CA" altLang="en-US" dirty="0">
                <a:latin typeface="Euphemia" panose="020B0503040102020104" pitchFamily="34" charset="0"/>
              </a:rPr>
              <a:t>ᕕ</a:t>
            </a:r>
            <a:r>
              <a:rPr lang="iu-Cans-CA" altLang="en-US" dirty="0">
                <a:latin typeface="Euphemia" panose="020B0503040102020104" pitchFamily="34" charset="0"/>
              </a:rPr>
              <a:t>ᒃ</a:t>
            </a:r>
            <a:r>
              <a:rPr lang="iu-Latn-CA" altLang="en-US" dirty="0">
                <a:latin typeface="Euphemia" panose="020B0503040102020104" pitchFamily="34" charset="0"/>
              </a:rPr>
              <a:t>ᓴ</a:t>
            </a:r>
            <a:r>
              <a:rPr lang="iu-Cans-CA" altLang="en-US" dirty="0">
                <a:latin typeface="Euphemia" panose="020B0503040102020104" pitchFamily="34" charset="0"/>
              </a:rPr>
              <a:t>ᖃ</a:t>
            </a:r>
            <a:r>
              <a:rPr lang="iu-Latn-CA" altLang="en-US" dirty="0">
                <a:latin typeface="Euphemia" panose="020B0503040102020104" pitchFamily="34" charset="0"/>
              </a:rPr>
              <a:t>ᖅ</a:t>
            </a:r>
            <a:r>
              <a:rPr lang="iu-Cans-CA" altLang="en-US" dirty="0">
                <a:latin typeface="Euphemia" panose="020B0503040102020104" pitchFamily="34" charset="0"/>
              </a:rPr>
              <a:t>ᑎ</a:t>
            </a:r>
            <a:r>
              <a:rPr lang="iu-Latn-CA" altLang="en-US" dirty="0">
                <a:latin typeface="Euphemia" panose="020B0503040102020104" pitchFamily="34" charset="0"/>
              </a:rPr>
              <a:t>ᑕ</a:t>
            </a:r>
            <a:r>
              <a:rPr lang="iu-Cans-CA" altLang="en-US" dirty="0">
                <a:latin typeface="Euphemia" panose="020B0503040102020104" pitchFamily="34" charset="0"/>
              </a:rPr>
              <a:t>ᐅ</a:t>
            </a:r>
            <a:r>
              <a:rPr lang="iu-Latn-CA" altLang="en-US" dirty="0">
                <a:latin typeface="Euphemia" panose="020B0503040102020104" pitchFamily="34" charset="0"/>
              </a:rPr>
              <a:t>ᓂ</a:t>
            </a:r>
            <a:r>
              <a:rPr lang="iu-Cans-CA" altLang="en-US" dirty="0">
                <a:latin typeface="Euphemia" panose="020B0503040102020104" pitchFamily="34" charset="0"/>
              </a:rPr>
              <a:t>ᕐ</a:t>
            </a:r>
            <a:r>
              <a:rPr lang="iu-Latn-CA" altLang="en-US" dirty="0">
                <a:latin typeface="Euphemia" panose="020B0503040102020104" pitchFamily="34" charset="0"/>
              </a:rPr>
              <a:t>ᒥ</a:t>
            </a:r>
            <a:r>
              <a:rPr lang="iu-Cans-CA" altLang="en-US" dirty="0">
                <a:latin typeface="Euphemia" panose="020B0503040102020104" pitchFamily="34" charset="0"/>
              </a:rPr>
              <a:t>ᓄ</a:t>
            </a:r>
            <a:r>
              <a:rPr lang="iu-Latn-CA" altLang="en-US" dirty="0">
                <a:latin typeface="Euphemia" panose="020B0503040102020104" pitchFamily="34" charset="0"/>
              </a:rPr>
              <a:t>ᑦ </a:t>
            </a:r>
            <a:r>
              <a:rPr lang="iu-Cans-CA" altLang="en-US" dirty="0">
                <a:latin typeface="Euphemia" panose="020B0503040102020104" pitchFamily="34" charset="0"/>
              </a:rPr>
              <a:t>ᐃ</a:t>
            </a:r>
            <a:r>
              <a:rPr lang="iu-Latn-CA" altLang="en-US" dirty="0">
                <a:latin typeface="Euphemia" panose="020B0503040102020104" pitchFamily="34" charset="0"/>
              </a:rPr>
              <a:t>ᓚ</a:t>
            </a:r>
            <a:r>
              <a:rPr lang="iu-Cans-CA" altLang="en-US" dirty="0">
                <a:latin typeface="Euphemia" panose="020B0503040102020104" pitchFamily="34" charset="0"/>
              </a:rPr>
              <a:t>ᐅ</a:t>
            </a:r>
            <a:r>
              <a:rPr lang="iu-Latn-CA" altLang="en-US" dirty="0">
                <a:latin typeface="Euphemia" panose="020B0503040102020104" pitchFamily="34" charset="0"/>
              </a:rPr>
              <a:t>ᔪ</a:t>
            </a:r>
            <a:r>
              <a:rPr lang="iu-Cans-CA" altLang="en-US" dirty="0">
                <a:latin typeface="Euphemia" panose="020B0503040102020104" pitchFamily="34" charset="0"/>
              </a:rPr>
              <a:t>ᓐ</a:t>
            </a:r>
            <a:r>
              <a:rPr lang="iu-Latn-CA" altLang="en-US" dirty="0">
                <a:latin typeface="Euphemia" panose="020B0503040102020104" pitchFamily="34" charset="0"/>
              </a:rPr>
              <a:t>ᓇ</a:t>
            </a:r>
            <a:r>
              <a:rPr lang="iu-Cans-CA" altLang="en-US" dirty="0">
                <a:latin typeface="Euphemia" panose="020B0503040102020104" pitchFamily="34" charset="0"/>
              </a:rPr>
              <a:t>ᕐ</a:t>
            </a:r>
            <a:r>
              <a:rPr lang="iu-Latn-CA" altLang="en-US" dirty="0">
                <a:latin typeface="Euphemia" panose="020B0503040102020104" pitchFamily="34" charset="0"/>
              </a:rPr>
              <a:t>ᓂ</a:t>
            </a:r>
            <a:r>
              <a:rPr lang="iu-Cans-CA" altLang="en-US" dirty="0">
                <a:latin typeface="Euphemia" panose="020B0503040102020104" pitchFamily="34" charset="0"/>
              </a:rPr>
              <a:t>ᖅ</a:t>
            </a:r>
            <a:r>
              <a:rPr lang="iu-Latn-CA" altLang="en-US" dirty="0">
                <a:latin typeface="Euphemia" panose="020B0503040102020104" pitchFamily="34" charset="0"/>
              </a:rPr>
              <a:t> </a:t>
            </a:r>
            <a:r>
              <a:rPr lang="iu-Cans-CA" altLang="en-US" dirty="0">
                <a:latin typeface="Euphemia" panose="020B0503040102020104" pitchFamily="34" charset="0"/>
              </a:rPr>
              <a:t>ᑖ</a:t>
            </a:r>
            <a:r>
              <a:rPr lang="iu-Latn-CA" altLang="en-US" dirty="0">
                <a:latin typeface="Euphemia" panose="020B0503040102020104" pitchFamily="34" charset="0"/>
              </a:rPr>
              <a:t>ᒃ</a:t>
            </a:r>
            <a:r>
              <a:rPr lang="iu-Cans-CA" altLang="en-US" dirty="0">
                <a:latin typeface="Euphemia" panose="020B0503040102020104" pitchFamily="34" charset="0"/>
              </a:rPr>
              <a:t>ᑯ</a:t>
            </a:r>
            <a:r>
              <a:rPr lang="iu-Latn-CA" altLang="en-US" dirty="0">
                <a:latin typeface="Euphemia" panose="020B0503040102020104" pitchFamily="34" charset="0"/>
              </a:rPr>
              <a:t>ᓂ</a:t>
            </a:r>
            <a:r>
              <a:rPr lang="iu-Cans-CA" altLang="en-US" dirty="0">
                <a:latin typeface="Euphemia" panose="020B0503040102020104" pitchFamily="34" charset="0"/>
              </a:rPr>
              <a:t>ᖓ</a:t>
            </a:r>
            <a:r>
              <a:rPr lang="iu-Latn-CA" altLang="en-US" dirty="0">
                <a:latin typeface="Euphemia" panose="020B0503040102020104" pitchFamily="34" charset="0"/>
              </a:rPr>
              <a:t> </a:t>
            </a:r>
            <a:r>
              <a:rPr lang="iu-Cans-CA" altLang="en-US" dirty="0">
                <a:latin typeface="Euphemia" panose="020B0503040102020104" pitchFamily="34" charset="0"/>
              </a:rPr>
              <a:t>ᐃ</a:t>
            </a:r>
            <a:r>
              <a:rPr lang="iu-Latn-CA" altLang="en-US" dirty="0">
                <a:latin typeface="Euphemia" panose="020B0503040102020104" pitchFamily="34" charset="0"/>
              </a:rPr>
              <a:t>ᒪ</a:t>
            </a:r>
            <a:r>
              <a:rPr lang="iu-Cans-CA" altLang="en-US" dirty="0">
                <a:latin typeface="Euphemia" panose="020B0503040102020104" pitchFamily="34" charset="0"/>
              </a:rPr>
              <a:t>ᕐ</a:t>
            </a:r>
            <a:r>
              <a:rPr lang="iu-Latn-CA" altLang="en-US" dirty="0">
                <a:latin typeface="Euphemia" panose="020B0503040102020104" pitchFamily="34" charset="0"/>
              </a:rPr>
              <a:t>ᓂ</a:t>
            </a:r>
            <a:r>
              <a:rPr lang="iu-Cans-CA" altLang="en-US" dirty="0">
                <a:latin typeface="Euphemia" panose="020B0503040102020104" pitchFamily="34" charset="0"/>
              </a:rPr>
              <a:t>ᒃ</a:t>
            </a:r>
            <a:r>
              <a:rPr lang="iu-Latn-CA" altLang="en-US" dirty="0">
                <a:latin typeface="Euphemia" panose="020B0503040102020104" pitchFamily="34" charset="0"/>
              </a:rPr>
              <a:t> </a:t>
            </a:r>
            <a:r>
              <a:rPr lang="iu-Cans-CA" altLang="en-US" dirty="0">
                <a:latin typeface="Euphemia" panose="020B0503040102020104" pitchFamily="34" charset="0"/>
              </a:rPr>
              <a:t>ᐱ</a:t>
            </a:r>
            <a:r>
              <a:rPr lang="iu-Latn-CA" altLang="en-US" dirty="0">
                <a:latin typeface="Euphemia" panose="020B0503040102020104" pitchFamily="34" charset="0"/>
              </a:rPr>
              <a:t>ᔪ</a:t>
            </a:r>
            <a:r>
              <a:rPr lang="iu-Cans-CA" altLang="en-US" dirty="0">
                <a:latin typeface="Euphemia" panose="020B0503040102020104" pitchFamily="34" charset="0"/>
              </a:rPr>
              <a:t>ᓐ</a:t>
            </a:r>
            <a:r>
              <a:rPr lang="iu-Latn-CA" altLang="en-US" dirty="0">
                <a:latin typeface="Euphemia" panose="020B0503040102020104" pitchFamily="34" charset="0"/>
              </a:rPr>
              <a:t>ᓇ</a:t>
            </a:r>
            <a:r>
              <a:rPr lang="iu-Cans-CA" altLang="en-US" dirty="0">
                <a:latin typeface="Euphemia" panose="020B0503040102020104" pitchFamily="34" charset="0"/>
              </a:rPr>
              <a:t>ᐅ</a:t>
            </a:r>
            <a:r>
              <a:rPr lang="iu-Latn-CA" altLang="en-US" dirty="0">
                <a:latin typeface="Euphemia" panose="020B0503040102020104" pitchFamily="34" charset="0"/>
              </a:rPr>
              <a:t>ᑎ</a:t>
            </a:r>
            <a:r>
              <a:rPr lang="iu-Cans-CA" altLang="en-US" dirty="0">
                <a:latin typeface="Euphemia" panose="020B0503040102020104" pitchFamily="34" charset="0"/>
              </a:rPr>
              <a:t>ᒃ</a:t>
            </a:r>
            <a:r>
              <a:rPr lang="iu-Latn-CA" altLang="en-US" dirty="0">
                <a:latin typeface="Euphemia" panose="020B0503040102020104" pitchFamily="34" charset="0"/>
              </a:rPr>
              <a:t>ᓴ</a:t>
            </a:r>
            <a:r>
              <a:rPr lang="iu-Cans-CA" altLang="en-US" dirty="0">
                <a:latin typeface="Euphemia" panose="020B0503040102020104" pitchFamily="34" charset="0"/>
              </a:rPr>
              <a:t>ᖅ</a:t>
            </a:r>
            <a:r>
              <a:rPr lang="iu-Latn-CA" altLang="en-US" dirty="0">
                <a:latin typeface="Euphemia" panose="020B0503040102020104" pitchFamily="34" charset="0"/>
              </a:rPr>
              <a:t>ᑖ</a:t>
            </a:r>
            <a:r>
              <a:rPr lang="iu-Cans-CA" altLang="en-US" dirty="0">
                <a:latin typeface="Euphemia" panose="020B0503040102020104" pitchFamily="34" charset="0"/>
              </a:rPr>
              <a:t>ᕋ</a:t>
            </a:r>
            <a:r>
              <a:rPr lang="iu-Latn-CA" altLang="en-US" dirty="0">
                <a:latin typeface="Euphemia" panose="020B0503040102020104" pitchFamily="34" charset="0"/>
              </a:rPr>
              <a:t>ᓱ</a:t>
            </a:r>
            <a:r>
              <a:rPr lang="iu-Cans-CA" altLang="en-US" dirty="0">
                <a:latin typeface="Euphemia" panose="020B0503040102020104" pitchFamily="34" charset="0"/>
              </a:rPr>
              <a:t>ᐊ</a:t>
            </a:r>
            <a:r>
              <a:rPr lang="iu-Latn-CA" altLang="en-US" dirty="0">
                <a:latin typeface="Euphemia" panose="020B0503040102020104" pitchFamily="34" charset="0"/>
              </a:rPr>
              <a:t>ᖅ</a:t>
            </a:r>
            <a:r>
              <a:rPr lang="iu-Cans-CA" altLang="en-US" dirty="0">
                <a:latin typeface="Euphemia" panose="020B0503040102020104" pitchFamily="34" charset="0"/>
              </a:rPr>
              <a:t>ᑐ</a:t>
            </a:r>
            <a:r>
              <a:rPr lang="iu-Latn-CA" altLang="en-US" dirty="0">
                <a:latin typeface="Euphemia" panose="020B0503040102020104" pitchFamily="34" charset="0"/>
              </a:rPr>
              <a:t>ᓂ</a:t>
            </a:r>
            <a:r>
              <a:rPr lang="iu-Cans-CA" altLang="en-US" dirty="0">
                <a:latin typeface="Euphemia" panose="020B0503040102020104" pitchFamily="34" charset="0"/>
              </a:rPr>
              <a:t>ᒃ</a:t>
            </a:r>
            <a:r>
              <a:rPr lang="iu-Latn-CA" altLang="en-US" dirty="0">
                <a:latin typeface="Euphemia" panose="020B0503040102020104" pitchFamily="34" charset="0"/>
              </a:rPr>
              <a:t> </a:t>
            </a:r>
            <a:r>
              <a:rPr lang="iu-Cans-CA" altLang="en-US" dirty="0">
                <a:latin typeface="Euphemia" panose="020B0503040102020104" pitchFamily="34" charset="0"/>
              </a:rPr>
              <a:t>ᐱ</a:t>
            </a:r>
            <a:r>
              <a:rPr lang="iu-Latn-CA" altLang="en-US" dirty="0">
                <a:latin typeface="Euphemia" panose="020B0503040102020104" pitchFamily="34" charset="0"/>
              </a:rPr>
              <a:t>ᓇᓱᐊᕐᓂᖏᓐᓂ </a:t>
            </a:r>
            <a:r>
              <a:rPr lang="iu-Cans-CA" altLang="en-US" dirty="0">
                <a:latin typeface="Euphemia" panose="020B0503040102020104" pitchFamily="34" charset="0"/>
              </a:rPr>
              <a:t>ᖃ</a:t>
            </a:r>
            <a:r>
              <a:rPr lang="iu-Latn-CA" altLang="en-US" dirty="0">
                <a:latin typeface="Euphemia" panose="020B0503040102020104" pitchFamily="34" charset="0"/>
              </a:rPr>
              <a:t>ᐅ</a:t>
            </a:r>
            <a:r>
              <a:rPr lang="iu-Cans-CA" altLang="en-US" dirty="0">
                <a:latin typeface="Euphemia" panose="020B0503040102020104" pitchFamily="34" charset="0"/>
              </a:rPr>
              <a:t>ᔨ</a:t>
            </a:r>
            <a:r>
              <a:rPr lang="iu-Latn-CA" altLang="en-US" dirty="0">
                <a:latin typeface="Euphemia" panose="020B0503040102020104" pitchFamily="34" charset="0"/>
              </a:rPr>
              <a:t>ᓴ</a:t>
            </a:r>
            <a:r>
              <a:rPr lang="iu-Cans-CA" altLang="en-US" dirty="0">
                <a:latin typeface="Euphemia" panose="020B0503040102020104" pitchFamily="34" charset="0"/>
              </a:rPr>
              <a:t>ᖅ</a:t>
            </a:r>
            <a:r>
              <a:rPr lang="iu-Latn-CA" altLang="en-US" dirty="0">
                <a:latin typeface="Euphemia" panose="020B0503040102020104" pitchFamily="34" charset="0"/>
              </a:rPr>
              <a:t>ᑕ</a:t>
            </a:r>
            <a:r>
              <a:rPr lang="iu-Cans-CA" altLang="en-US" dirty="0">
                <a:latin typeface="Euphemia" panose="020B0503040102020104" pitchFamily="34" charset="0"/>
              </a:rPr>
              <a:t>ᐅ</a:t>
            </a:r>
            <a:r>
              <a:rPr lang="iu-Latn-CA" altLang="en-US" dirty="0">
                <a:latin typeface="Euphemia" panose="020B0503040102020104" pitchFamily="34" charset="0"/>
              </a:rPr>
              <a:t>ᓂᔪ</a:t>
            </a:r>
            <a:r>
              <a:rPr lang="iu-Cans-CA" altLang="en-US" dirty="0">
                <a:latin typeface="Euphemia" panose="020B0503040102020104" pitchFamily="34" charset="0"/>
              </a:rPr>
              <a:t>ᓂ</a:t>
            </a:r>
            <a:r>
              <a:rPr lang="iu-Latn-CA" altLang="en-US" dirty="0">
                <a:latin typeface="Euphemia" panose="020B0503040102020104" pitchFamily="34" charset="0"/>
              </a:rPr>
              <a:t>ᒃ.</a:t>
            </a:r>
            <a:endParaRPr lang="en-CA" altLang="en-US" dirty="0">
              <a:latin typeface="Euphemia" panose="020B0503040102020104" pitchFamily="34" charset="0"/>
            </a:endParaRPr>
          </a:p>
          <a:p>
            <a:endParaRPr lang="en-CA" altLang="en-US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755650" y="3150096"/>
            <a:ext cx="79311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3A601B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3A601B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3A601B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3A601B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3A601B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3A601B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3A601B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3A601B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3A601B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/>
            <a:endParaRPr lang="en-US" altLang="en-US" sz="4000" kern="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2204864"/>
            <a:ext cx="3888643" cy="25936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8904" y="116632"/>
            <a:ext cx="8229600" cy="1143000"/>
          </a:xfrm>
        </p:spPr>
        <p:txBody>
          <a:bodyPr anchor="b"/>
          <a:lstStyle/>
          <a:p>
            <a:r>
              <a:rPr lang="en-CA" sz="2800" dirty="0" smtClean="0"/>
              <a:t>Overview</a:t>
            </a:r>
            <a:r>
              <a:rPr lang="iu-Cans-CA" dirty="0" smtClean="0"/>
              <a:t> </a:t>
            </a:r>
            <a:r>
              <a:rPr lang="en-CA" dirty="0" smtClean="0"/>
              <a:t/>
            </a:r>
            <a:br>
              <a:rPr lang="en-CA" dirty="0" smtClean="0"/>
            </a:br>
            <a:r>
              <a:rPr lang="iu-Cans-CA" sz="2800" dirty="0">
                <a:latin typeface="Euphemia" panose="020B0503040102020104" pitchFamily="34" charset="0"/>
              </a:rPr>
              <a:t>ᑕ</a:t>
            </a:r>
            <a:r>
              <a:rPr lang="iu-Latn-CA" sz="2800" dirty="0">
                <a:latin typeface="Euphemia" panose="020B0503040102020104" pitchFamily="34" charset="0"/>
              </a:rPr>
              <a:t>ᒪ</a:t>
            </a:r>
            <a:r>
              <a:rPr lang="iu-Cans-CA" sz="2800" dirty="0">
                <a:latin typeface="Euphemia" panose="020B0503040102020104" pitchFamily="34" charset="0"/>
              </a:rPr>
              <a:t>ᕐ</a:t>
            </a:r>
            <a:r>
              <a:rPr lang="iu-Latn-CA" sz="2800" dirty="0">
                <a:latin typeface="Euphemia" panose="020B0503040102020104" pitchFamily="34" charset="0"/>
              </a:rPr>
              <a:t>ᒥ</a:t>
            </a:r>
            <a:r>
              <a:rPr lang="iu-Cans-CA" sz="2800" dirty="0">
                <a:latin typeface="Euphemia" panose="020B0503040102020104" pitchFamily="34" charset="0"/>
              </a:rPr>
              <a:t>ᒃ</a:t>
            </a:r>
            <a:r>
              <a:rPr lang="iu-Latn-CA" sz="2800" dirty="0">
                <a:latin typeface="Euphemia" panose="020B0503040102020104" pitchFamily="34" charset="0"/>
              </a:rPr>
              <a:t> </a:t>
            </a:r>
            <a:r>
              <a:rPr lang="iu-Cans-CA" sz="2800" dirty="0">
                <a:latin typeface="Euphemia" panose="020B0503040102020104" pitchFamily="34" charset="0"/>
              </a:rPr>
              <a:t>ᑕ</a:t>
            </a:r>
            <a:r>
              <a:rPr lang="iu-Latn-CA" sz="2800" dirty="0">
                <a:latin typeface="Euphemia" panose="020B0503040102020104" pitchFamily="34" charset="0"/>
              </a:rPr>
              <a:t>ᑯ</a:t>
            </a:r>
            <a:r>
              <a:rPr lang="iu-Cans-CA" sz="2800" dirty="0">
                <a:latin typeface="Euphemia" panose="020B0503040102020104" pitchFamily="34" charset="0"/>
              </a:rPr>
              <a:t>ᒋ</a:t>
            </a:r>
            <a:r>
              <a:rPr lang="iu-Latn-CA" sz="2800" dirty="0">
                <a:latin typeface="Euphemia" panose="020B0503040102020104" pitchFamily="34" charset="0"/>
              </a:rPr>
              <a:t>ᐊ</a:t>
            </a:r>
            <a:r>
              <a:rPr lang="iu-Cans-CA" sz="2800" dirty="0">
                <a:latin typeface="Euphemia" panose="020B0503040102020104" pitchFamily="34" charset="0"/>
              </a:rPr>
              <a:t>ᕐ</a:t>
            </a:r>
            <a:r>
              <a:rPr lang="iu-Latn-CA" sz="2800" dirty="0">
                <a:latin typeface="Euphemia" panose="020B0503040102020104" pitchFamily="34" charset="0"/>
              </a:rPr>
              <a:t>ᓗ</a:t>
            </a:r>
            <a:r>
              <a:rPr lang="iu-Cans-CA" sz="2800" dirty="0">
                <a:latin typeface="Euphemia" panose="020B0503040102020104" pitchFamily="34" charset="0"/>
              </a:rPr>
              <a:t>ᒋ</a:t>
            </a:r>
            <a:r>
              <a:rPr lang="iu-Latn-CA" sz="2800" dirty="0">
                <a:latin typeface="Euphemia" panose="020B0503040102020104" pitchFamily="34" charset="0"/>
              </a:rPr>
              <a:t>ᑦ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268760"/>
            <a:ext cx="8229600" cy="5184576"/>
          </a:xfrm>
        </p:spPr>
        <p:txBody>
          <a:bodyPr/>
          <a:lstStyle/>
          <a:p>
            <a:r>
              <a:rPr lang="en-CA" sz="2000" dirty="0" smtClean="0"/>
              <a:t>ECCC Mandate</a:t>
            </a:r>
            <a:endParaRPr lang="iu-Cans-CA" sz="2000" dirty="0" smtClean="0"/>
          </a:p>
          <a:p>
            <a:pPr>
              <a:spcBef>
                <a:spcPts val="0"/>
              </a:spcBef>
            </a:pPr>
            <a:r>
              <a:rPr lang="en-CA" sz="2000" dirty="0" smtClean="0"/>
              <a:t>Relevant Acts and Legislation</a:t>
            </a:r>
          </a:p>
          <a:p>
            <a:pPr>
              <a:spcBef>
                <a:spcPts val="0"/>
              </a:spcBef>
            </a:pPr>
            <a:r>
              <a:rPr lang="en-CA" sz="2000" dirty="0" smtClean="0"/>
              <a:t>ECCC Recommendations</a:t>
            </a:r>
          </a:p>
          <a:p>
            <a:pPr>
              <a:spcBef>
                <a:spcPts val="0"/>
              </a:spcBef>
            </a:pPr>
            <a:endParaRPr lang="en-CA" sz="2000" dirty="0"/>
          </a:p>
          <a:p>
            <a:pPr>
              <a:spcBef>
                <a:spcPts val="0"/>
              </a:spcBef>
              <a:spcAft>
                <a:spcPts val="0"/>
              </a:spcAft>
              <a:buSzPct val="125000"/>
              <a:buFont typeface="Arial" panose="020B0604020202020204" pitchFamily="34" charset="0"/>
              <a:buChar char="•"/>
            </a:pPr>
            <a:r>
              <a:rPr lang="en-CA" sz="2000" dirty="0" err="1">
                <a:latin typeface="Euphemia" panose="020B0503040102020104" pitchFamily="34" charset="0"/>
              </a:rPr>
              <a:t>ᐊᕙᑎᓕᕆᔨᕐᔪᐊᒃᑯᑦ</a:t>
            </a:r>
            <a:r>
              <a:rPr lang="en-CA" sz="2000" dirty="0">
                <a:latin typeface="Euphemia" panose="020B0503040102020104" pitchFamily="34" charset="0"/>
              </a:rPr>
              <a:t> </a:t>
            </a:r>
            <a:r>
              <a:rPr lang="iu-Latn-CA" sz="2000" dirty="0">
                <a:latin typeface="Euphemia" panose="020B0503040102020104" pitchFamily="34" charset="0"/>
              </a:rPr>
              <a:t>ᑎᓕᔭᐅᓯᒪᓂᖏᑦ</a:t>
            </a:r>
          </a:p>
          <a:p>
            <a:pPr>
              <a:spcBef>
                <a:spcPts val="0"/>
              </a:spcBef>
              <a:spcAft>
                <a:spcPts val="0"/>
              </a:spcAft>
              <a:buSzPct val="125000"/>
              <a:buFont typeface="Arial" panose="020B0604020202020204" pitchFamily="34" charset="0"/>
              <a:buChar char="•"/>
            </a:pPr>
            <a:r>
              <a:rPr lang="iu-Latn-CA" sz="2000" dirty="0">
                <a:latin typeface="Euphemia" panose="020B0503040102020104" pitchFamily="34" charset="0"/>
              </a:rPr>
              <a:t>ᐊᑐᖅᑕᐅᔭᕆᐊᓖᑦ ᒪᓕᒐᐃᓪᓗ </a:t>
            </a:r>
          </a:p>
          <a:p>
            <a:pPr marL="346075" indent="0">
              <a:spcBef>
                <a:spcPts val="0"/>
              </a:spcBef>
              <a:spcAft>
                <a:spcPts val="0"/>
              </a:spcAft>
              <a:buSzPct val="125000"/>
              <a:buNone/>
            </a:pPr>
            <a:r>
              <a:rPr lang="iu-Latn-CA" sz="2000" dirty="0">
                <a:latin typeface="Euphemia" panose="020B0503040102020104" pitchFamily="34" charset="0"/>
              </a:rPr>
              <a:t>ᒪᓕᒐᖑᓯᒪᔪᓪᓗ</a:t>
            </a:r>
          </a:p>
          <a:p>
            <a:pPr>
              <a:spcBef>
                <a:spcPts val="0"/>
              </a:spcBef>
              <a:spcAft>
                <a:spcPts val="0"/>
              </a:spcAft>
              <a:buSzPct val="125000"/>
              <a:buFont typeface="Arial" panose="020B0604020202020204" pitchFamily="34" charset="0"/>
              <a:buChar char="•"/>
            </a:pPr>
            <a:r>
              <a:rPr lang="iu-Latn-CA" sz="2000" dirty="0">
                <a:latin typeface="Euphemia" panose="020B0503040102020104" pitchFamily="34" charset="0"/>
              </a:rPr>
              <a:t>ᐊᕙᑎᓕᕆᔨᕐᔪᐊᒃᑯᑦ ᐊᑐᓕᖁᔭᖏᑦ</a:t>
            </a:r>
            <a:endParaRPr lang="en-CA" sz="1800" dirty="0">
              <a:latin typeface="Euphemia" panose="020B0503040102020104" pitchFamily="34" charset="0"/>
            </a:endParaRPr>
          </a:p>
          <a:p>
            <a:pPr>
              <a:spcBef>
                <a:spcPts val="0"/>
              </a:spcBef>
            </a:pPr>
            <a:endParaRPr lang="en-CA" sz="2000" dirty="0" smtClean="0"/>
          </a:p>
          <a:p>
            <a:endParaRPr lang="en-US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628800"/>
            <a:ext cx="3486150" cy="260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3355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806896" y="332656"/>
            <a:ext cx="8229600" cy="863550"/>
          </a:xfrm>
        </p:spPr>
        <p:txBody>
          <a:bodyPr/>
          <a:lstStyle/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CA" altLang="en-US" sz="2800" dirty="0" smtClean="0"/>
              <a:t>ECCC</a:t>
            </a:r>
            <a:r>
              <a:rPr lang="en-CA" altLang="en-US" sz="3200" dirty="0" smtClean="0"/>
              <a:t> </a:t>
            </a:r>
            <a:r>
              <a:rPr lang="en-CA" altLang="en-US" sz="2800" dirty="0" smtClean="0"/>
              <a:t>Mandate</a:t>
            </a:r>
            <a:br>
              <a:rPr lang="en-CA" altLang="en-US" sz="2800" dirty="0" smtClean="0"/>
            </a:br>
            <a:r>
              <a:rPr lang="iu-Cans-CA" altLang="en-US" sz="2800" dirty="0">
                <a:latin typeface="Euphemia" panose="020B0503040102020104" pitchFamily="34" charset="0"/>
              </a:rPr>
              <a:t>ᐊ</a:t>
            </a:r>
            <a:r>
              <a:rPr lang="iu-Latn-CA" altLang="en-US" sz="2800" dirty="0">
                <a:latin typeface="Euphemia" panose="020B0503040102020104" pitchFamily="34" charset="0"/>
              </a:rPr>
              <a:t>ᕙ</a:t>
            </a:r>
            <a:r>
              <a:rPr lang="iu-Cans-CA" altLang="en-US" sz="2800" dirty="0">
                <a:latin typeface="Euphemia" panose="020B0503040102020104" pitchFamily="34" charset="0"/>
              </a:rPr>
              <a:t>ᑎ</a:t>
            </a:r>
            <a:r>
              <a:rPr lang="iu-Latn-CA" altLang="en-US" sz="2800" dirty="0">
                <a:latin typeface="Euphemia" panose="020B0503040102020104" pitchFamily="34" charset="0"/>
              </a:rPr>
              <a:t>ᓕ</a:t>
            </a:r>
            <a:r>
              <a:rPr lang="iu-Cans-CA" altLang="en-US" sz="2800" dirty="0">
                <a:latin typeface="Euphemia" panose="020B0503040102020104" pitchFamily="34" charset="0"/>
              </a:rPr>
              <a:t>ᕆ</a:t>
            </a:r>
            <a:r>
              <a:rPr lang="iu-Latn-CA" altLang="en-US" sz="2800" dirty="0">
                <a:latin typeface="Euphemia" panose="020B0503040102020104" pitchFamily="34" charset="0"/>
              </a:rPr>
              <a:t>ᔨ</a:t>
            </a:r>
            <a:r>
              <a:rPr lang="iu-Cans-CA" altLang="en-US" sz="2800" dirty="0">
                <a:latin typeface="Euphemia" panose="020B0503040102020104" pitchFamily="34" charset="0"/>
              </a:rPr>
              <a:t>ᕐ</a:t>
            </a:r>
            <a:r>
              <a:rPr lang="iu-Latn-CA" altLang="en-US" sz="2800" dirty="0">
                <a:latin typeface="Euphemia" panose="020B0503040102020104" pitchFamily="34" charset="0"/>
              </a:rPr>
              <a:t>ᔪ</a:t>
            </a:r>
            <a:r>
              <a:rPr lang="iu-Cans-CA" altLang="en-US" sz="2800" dirty="0">
                <a:latin typeface="Euphemia" panose="020B0503040102020104" pitchFamily="34" charset="0"/>
              </a:rPr>
              <a:t>ᐊ</a:t>
            </a:r>
            <a:r>
              <a:rPr lang="iu-Latn-CA" altLang="en-US" sz="2800" dirty="0">
                <a:latin typeface="Euphemia" panose="020B0503040102020104" pitchFamily="34" charset="0"/>
              </a:rPr>
              <a:t>ᒃ</a:t>
            </a:r>
            <a:r>
              <a:rPr lang="iu-Cans-CA" altLang="en-US" sz="2800" dirty="0">
                <a:latin typeface="Euphemia" panose="020B0503040102020104" pitchFamily="34" charset="0"/>
              </a:rPr>
              <a:t>ᑯ</a:t>
            </a:r>
            <a:r>
              <a:rPr lang="iu-Latn-CA" altLang="en-US" sz="2800" dirty="0">
                <a:latin typeface="Euphemia" panose="020B0503040102020104" pitchFamily="34" charset="0"/>
              </a:rPr>
              <a:t>ᑦ </a:t>
            </a:r>
            <a:r>
              <a:rPr lang="iu-Cans-CA" altLang="en-US" sz="2800" dirty="0">
                <a:latin typeface="Euphemia" panose="020B0503040102020104" pitchFamily="34" charset="0"/>
              </a:rPr>
              <a:t>ᑎ</a:t>
            </a:r>
            <a:r>
              <a:rPr lang="iu-Latn-CA" altLang="en-US" sz="2800" dirty="0">
                <a:latin typeface="Euphemia" panose="020B0503040102020104" pitchFamily="34" charset="0"/>
              </a:rPr>
              <a:t>ᓕ</a:t>
            </a:r>
            <a:r>
              <a:rPr lang="iu-Cans-CA" altLang="en-US" sz="2800" dirty="0">
                <a:latin typeface="Euphemia" panose="020B0503040102020104" pitchFamily="34" charset="0"/>
              </a:rPr>
              <a:t>ᔭ</a:t>
            </a:r>
            <a:r>
              <a:rPr lang="iu-Latn-CA" altLang="en-US" sz="2800" dirty="0">
                <a:latin typeface="Euphemia" panose="020B0503040102020104" pitchFamily="34" charset="0"/>
              </a:rPr>
              <a:t>ᐅ</a:t>
            </a:r>
            <a:r>
              <a:rPr lang="iu-Cans-CA" altLang="en-US" sz="2800" dirty="0">
                <a:latin typeface="Euphemia" panose="020B0503040102020104" pitchFamily="34" charset="0"/>
              </a:rPr>
              <a:t>ᓯ</a:t>
            </a:r>
            <a:r>
              <a:rPr lang="iu-Latn-CA" altLang="en-US" sz="2800" dirty="0">
                <a:latin typeface="Euphemia" panose="020B0503040102020104" pitchFamily="34" charset="0"/>
              </a:rPr>
              <a:t>ᒪ</a:t>
            </a:r>
            <a:r>
              <a:rPr lang="iu-Cans-CA" altLang="en-US" sz="2800" dirty="0">
                <a:latin typeface="Euphemia" panose="020B0503040102020104" pitchFamily="34" charset="0"/>
              </a:rPr>
              <a:t>ᓂ</a:t>
            </a:r>
            <a:r>
              <a:rPr lang="iu-Latn-CA" altLang="en-US" sz="2800" dirty="0">
                <a:latin typeface="Euphemia" panose="020B0503040102020104" pitchFamily="34" charset="0"/>
              </a:rPr>
              <a:t>ᖏ</a:t>
            </a:r>
            <a:r>
              <a:rPr lang="iu-Cans-CA" altLang="en-US" sz="2800" dirty="0">
                <a:latin typeface="Euphemia" panose="020B0503040102020104" pitchFamily="34" charset="0"/>
              </a:rPr>
              <a:t>ᑦ</a:t>
            </a:r>
            <a:endParaRPr lang="en-US" sz="2800" dirty="0">
              <a:effectLst/>
              <a:ea typeface="Calibri"/>
              <a:cs typeface="Times New Roman"/>
            </a:endParaRP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739410" y="1220640"/>
            <a:ext cx="8424936" cy="4679702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000" dirty="0"/>
              <a:t>Preserve and enhance the quality of the natural environment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000" dirty="0"/>
              <a:t>Conserve Canada’s renewable resources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000" dirty="0"/>
              <a:t>Conserve and protect Canada’s water resources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000" dirty="0"/>
              <a:t>Forecast daily weather conditions and warnings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000" dirty="0"/>
              <a:t>Enforce rules relating to boundary waters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000" dirty="0"/>
              <a:t>Coordinate environmental policies and programs for the federal government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en-CA" altLang="en-US" sz="2000" dirty="0" smtClean="0">
              <a:latin typeface="+mn-lt"/>
            </a:endParaRPr>
          </a:p>
          <a:p>
            <a:pPr>
              <a:spcBef>
                <a:spcPts val="0"/>
              </a:spcBef>
              <a:spcAft>
                <a:spcPts val="0"/>
              </a:spcAft>
              <a:buSzPct val="75000"/>
              <a:buFont typeface="Arial" panose="020B0604020202020204" pitchFamily="34" charset="0"/>
              <a:buChar char="•"/>
              <a:defRPr/>
            </a:pPr>
            <a:r>
              <a:rPr lang="iu-Latn-CA" altLang="en-US" sz="1800" dirty="0">
                <a:latin typeface="Euphemia" panose="020B0503040102020104" pitchFamily="34" charset="0"/>
              </a:rPr>
              <a:t>ᐸ</a:t>
            </a:r>
            <a:r>
              <a:rPr lang="iu-Cans-CA" altLang="en-US" sz="1800" dirty="0">
                <a:latin typeface="Euphemia" panose="020B0503040102020104" pitchFamily="34" charset="0"/>
              </a:rPr>
              <a:t>ᐸ</a:t>
            </a:r>
            <a:r>
              <a:rPr lang="iu-Latn-CA" altLang="en-US" sz="1800" dirty="0">
                <a:latin typeface="Euphemia" panose="020B0503040102020104" pitchFamily="34" charset="0"/>
              </a:rPr>
              <a:t>ᑕ</a:t>
            </a:r>
            <a:r>
              <a:rPr lang="iu-Cans-CA" altLang="en-US" sz="1800" dirty="0">
                <a:latin typeface="Euphemia" panose="020B0503040102020104" pitchFamily="34" charset="0"/>
              </a:rPr>
              <a:t>ᐅ</a:t>
            </a:r>
            <a:r>
              <a:rPr lang="iu-Latn-CA" altLang="en-US" sz="1800" dirty="0">
                <a:latin typeface="Euphemia" panose="020B0503040102020104" pitchFamily="34" charset="0"/>
              </a:rPr>
              <a:t>ᒋ</a:t>
            </a:r>
            <a:r>
              <a:rPr lang="iu-Cans-CA" altLang="en-US" sz="1800" dirty="0">
                <a:latin typeface="Euphemia" panose="020B0503040102020104" pitchFamily="34" charset="0"/>
              </a:rPr>
              <a:t>ᐊ</a:t>
            </a:r>
            <a:r>
              <a:rPr lang="iu-Latn-CA" altLang="en-US" sz="1800" dirty="0">
                <a:latin typeface="Euphemia" panose="020B0503040102020104" pitchFamily="34" charset="0"/>
              </a:rPr>
              <a:t>ᕐ</a:t>
            </a:r>
            <a:r>
              <a:rPr lang="iu-Cans-CA" altLang="en-US" sz="1800" dirty="0">
                <a:latin typeface="Euphemia" panose="020B0503040102020104" pitchFamily="34" charset="0"/>
              </a:rPr>
              <a:t>ᓂ</a:t>
            </a:r>
            <a:r>
              <a:rPr lang="iu-Latn-CA" altLang="en-US" sz="1800" dirty="0">
                <a:latin typeface="Euphemia" panose="020B0503040102020104" pitchFamily="34" charset="0"/>
              </a:rPr>
              <a:t>ᖏᑦ </a:t>
            </a:r>
            <a:r>
              <a:rPr lang="en-US" altLang="en-US" sz="1800" dirty="0" err="1">
                <a:latin typeface="Euphemia" panose="020B0503040102020104" pitchFamily="34" charset="0"/>
              </a:rPr>
              <a:t>ᐱᐅᓯᒋᐊᖅᑕᐅᓂᖏᓪᓗ</a:t>
            </a:r>
            <a:r>
              <a:rPr lang="en-US" altLang="en-US" sz="1800" dirty="0">
                <a:latin typeface="Euphemia" panose="020B0503040102020104" pitchFamily="34" charset="0"/>
              </a:rPr>
              <a:t> </a:t>
            </a:r>
            <a:r>
              <a:rPr lang="iu-Cans-CA" altLang="en-US" sz="1800" dirty="0">
                <a:latin typeface="Euphemia" panose="020B0503040102020104" pitchFamily="34" charset="0"/>
              </a:rPr>
              <a:t>ᐊ</a:t>
            </a:r>
            <a:r>
              <a:rPr lang="iu-Latn-CA" altLang="en-US" sz="1800" dirty="0">
                <a:latin typeface="Euphemia" panose="020B0503040102020104" pitchFamily="34" charset="0"/>
              </a:rPr>
              <a:t>ᕙ</a:t>
            </a:r>
            <a:r>
              <a:rPr lang="iu-Cans-CA" altLang="en-US" sz="1800" dirty="0">
                <a:latin typeface="Euphemia" panose="020B0503040102020104" pitchFamily="34" charset="0"/>
              </a:rPr>
              <a:t>ᑎ</a:t>
            </a:r>
            <a:r>
              <a:rPr lang="iu-Latn-CA" altLang="en-US" sz="1800" dirty="0">
                <a:latin typeface="Euphemia" panose="020B0503040102020104" pitchFamily="34" charset="0"/>
              </a:rPr>
              <a:t>ᑐ</a:t>
            </a:r>
            <a:r>
              <a:rPr lang="iu-Cans-CA" altLang="en-US" sz="1800" dirty="0">
                <a:latin typeface="Euphemia" panose="020B0503040102020104" pitchFamily="34" charset="0"/>
              </a:rPr>
              <a:t>ᖃ</a:t>
            </a:r>
            <a:r>
              <a:rPr lang="iu-Latn-CA" altLang="en-US" sz="1800" dirty="0">
                <a:latin typeface="Euphemia" panose="020B0503040102020104" pitchFamily="34" charset="0"/>
              </a:rPr>
              <a:t>ᐅ</a:t>
            </a:r>
            <a:r>
              <a:rPr lang="iu-Cans-CA" altLang="en-US" sz="1800" dirty="0">
                <a:latin typeface="Euphemia" panose="020B0503040102020104" pitchFamily="34" charset="0"/>
              </a:rPr>
              <a:t>ᑉ</a:t>
            </a:r>
            <a:r>
              <a:rPr lang="iu-Latn-CA" altLang="en-US" sz="1800" dirty="0">
                <a:latin typeface="Euphemia" panose="020B0503040102020104" pitchFamily="34" charset="0"/>
              </a:rPr>
              <a:t> </a:t>
            </a:r>
            <a:r>
              <a:rPr lang="iu-Cans-CA" altLang="en-US" sz="1800" dirty="0">
                <a:latin typeface="Euphemia" panose="020B0503040102020104" pitchFamily="34" charset="0"/>
              </a:rPr>
              <a:t>ᐱ</a:t>
            </a:r>
            <a:r>
              <a:rPr lang="iu-Latn-CA" altLang="en-US" sz="1800" dirty="0">
                <a:latin typeface="Euphemia" panose="020B0503040102020104" pitchFamily="34" charset="0"/>
              </a:rPr>
              <a:t>ᐅ</a:t>
            </a:r>
            <a:r>
              <a:rPr lang="iu-Cans-CA" altLang="en-US" sz="1800" dirty="0">
                <a:latin typeface="Euphemia" panose="020B0503040102020104" pitchFamily="34" charset="0"/>
              </a:rPr>
              <a:t>ᓯ</a:t>
            </a:r>
            <a:r>
              <a:rPr lang="iu-Latn-CA" altLang="en-US" sz="1800" dirty="0">
                <a:latin typeface="Euphemia" panose="020B0503040102020104" pitchFamily="34" charset="0"/>
              </a:rPr>
              <a:t>ᖏ</a:t>
            </a:r>
            <a:r>
              <a:rPr lang="iu-Cans-CA" altLang="en-US" sz="1800" dirty="0">
                <a:latin typeface="Euphemia" panose="020B0503040102020104" pitchFamily="34" charset="0"/>
              </a:rPr>
              <a:t>ᑦ</a:t>
            </a:r>
            <a:endParaRPr lang="iu-Latn-CA" altLang="en-US" sz="1800" dirty="0">
              <a:latin typeface="Euphemia" panose="020B05030401020201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iu-Latn-CA" altLang="en-US" sz="1800" dirty="0">
                <a:latin typeface="Euphemia" panose="020B0503040102020104" pitchFamily="34" charset="0"/>
              </a:rPr>
              <a:t>ᓴᐳᓐᓂᐊᖅᑕᐅᓂᖏᑦ </a:t>
            </a:r>
            <a:r>
              <a:rPr lang="iu-Cans-CA" altLang="en-US" sz="1800" dirty="0">
                <a:latin typeface="Euphemia" panose="020B0503040102020104" pitchFamily="34" charset="0"/>
              </a:rPr>
              <a:t>ᑲ</a:t>
            </a:r>
            <a:r>
              <a:rPr lang="iu-Latn-CA" altLang="en-US" sz="1800" dirty="0">
                <a:latin typeface="Euphemia" panose="020B0503040102020104" pitchFamily="34" charset="0"/>
              </a:rPr>
              <a:t>ᓇᑕᐅᑉ </a:t>
            </a:r>
            <a:r>
              <a:rPr lang="iu-Cans-CA" altLang="en-US" sz="1800" dirty="0">
                <a:latin typeface="Euphemia" panose="020B0503040102020104" pitchFamily="34" charset="0"/>
              </a:rPr>
              <a:t>ᐊ</a:t>
            </a:r>
            <a:r>
              <a:rPr lang="iu-Latn-CA" altLang="en-US" sz="1800" dirty="0">
                <a:latin typeface="Euphemia" panose="020B0503040102020104" pitchFamily="34" charset="0"/>
              </a:rPr>
              <a:t>ᑐ</a:t>
            </a:r>
            <a:r>
              <a:rPr lang="iu-Cans-CA" altLang="en-US" sz="1800" dirty="0">
                <a:latin typeface="Euphemia" panose="020B0503040102020104" pitchFamily="34" charset="0"/>
              </a:rPr>
              <a:t>ᖅ</a:t>
            </a:r>
            <a:r>
              <a:rPr lang="iu-Latn-CA" altLang="en-US" sz="1800" dirty="0">
                <a:latin typeface="Euphemia" panose="020B0503040102020104" pitchFamily="34" charset="0"/>
              </a:rPr>
              <a:t>ᑕ</a:t>
            </a:r>
            <a:r>
              <a:rPr lang="iu-Cans-CA" altLang="en-US" sz="1800" dirty="0">
                <a:latin typeface="Euphemia" panose="020B0503040102020104" pitchFamily="34" charset="0"/>
              </a:rPr>
              <a:t>ᐅ</a:t>
            </a:r>
            <a:r>
              <a:rPr lang="iu-Latn-CA" altLang="en-US" sz="1800" dirty="0">
                <a:latin typeface="Euphemia" panose="020B0503040102020104" pitchFamily="34" charset="0"/>
              </a:rPr>
              <a:t>ᑲ</a:t>
            </a:r>
            <a:r>
              <a:rPr lang="iu-Cans-CA" altLang="en-US" sz="1800" dirty="0">
                <a:latin typeface="Euphemia" panose="020B0503040102020104" pitchFamily="34" charset="0"/>
              </a:rPr>
              <a:t>ᓐ</a:t>
            </a:r>
            <a:r>
              <a:rPr lang="iu-Latn-CA" altLang="en-US" sz="1800" dirty="0">
                <a:latin typeface="Euphemia" panose="020B0503040102020104" pitchFamily="34" charset="0"/>
              </a:rPr>
              <a:t>ᓂ</a:t>
            </a:r>
            <a:r>
              <a:rPr lang="iu-Cans-CA" altLang="en-US" sz="1800" dirty="0">
                <a:latin typeface="Euphemia" panose="020B0503040102020104" pitchFamily="34" charset="0"/>
              </a:rPr>
              <a:t>ᕈ</a:t>
            </a:r>
            <a:r>
              <a:rPr lang="iu-Latn-CA" altLang="en-US" sz="1800" dirty="0">
                <a:latin typeface="Euphemia" panose="020B0503040102020104" pitchFamily="34" charset="0"/>
              </a:rPr>
              <a:t>ᓐ</a:t>
            </a:r>
            <a:r>
              <a:rPr lang="iu-Cans-CA" altLang="en-US" sz="1800" dirty="0">
                <a:latin typeface="Euphemia" panose="020B0503040102020104" pitchFamily="34" charset="0"/>
              </a:rPr>
              <a:t>ᓇ</a:t>
            </a:r>
            <a:r>
              <a:rPr lang="iu-Latn-CA" altLang="en-US" sz="1800" dirty="0">
                <a:latin typeface="Euphemia" panose="020B0503040102020104" pitchFamily="34" charset="0"/>
              </a:rPr>
              <a:t>ᖅ</a:t>
            </a:r>
            <a:r>
              <a:rPr lang="iu-Cans-CA" altLang="en-US" sz="1800" dirty="0">
                <a:latin typeface="Euphemia" panose="020B0503040102020104" pitchFamily="34" charset="0"/>
              </a:rPr>
              <a:t>ᑐ</a:t>
            </a:r>
            <a:r>
              <a:rPr lang="iu-Latn-CA" altLang="en-US" sz="1800" dirty="0">
                <a:latin typeface="Euphemia" panose="020B0503040102020104" pitchFamily="34" charset="0"/>
              </a:rPr>
              <a:t>ᑦ ᓄᓇᒥᐅᑕᑐᖃ</a:t>
            </a:r>
            <a:r>
              <a:rPr lang="iu-Cans-CA" altLang="en-US" sz="1800" dirty="0">
                <a:latin typeface="Euphemia" panose="020B0503040102020104" pitchFamily="34" charset="0"/>
              </a:rPr>
              <a:t>ᐃ</a:t>
            </a:r>
            <a:r>
              <a:rPr lang="iu-Latn-CA" altLang="en-US" sz="1800" dirty="0">
                <a:latin typeface="Euphemia" panose="020B0503040102020104" pitchFamily="34" charset="0"/>
              </a:rPr>
              <a:t>ᑦ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iu-Latn-CA" altLang="en-US" sz="1800" dirty="0">
                <a:latin typeface="Euphemia" panose="020B0503040102020104" pitchFamily="34" charset="0"/>
              </a:rPr>
              <a:t>ᓴᐳᓐᓂᐊᖅᑕᐅᓂᖏᑦ ᑲᓇᑕᐅᑉ ᐃᒪᖁᑎᖏᑦ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iu-Latn-CA" altLang="en-US" sz="1800" dirty="0">
                <a:latin typeface="Euphemia" panose="020B0503040102020104" pitchFamily="34" charset="0"/>
              </a:rPr>
              <a:t>ᓇᓚᐅᑖᕈᑕᐅᕙᖕᓂᖏᑦ ᖃᐅᑕᒫᖅ ᓯᓚᐅᑉ </a:t>
            </a:r>
            <a:r>
              <a:rPr lang="iu-Latn-CA" altLang="en-US" sz="1800" dirty="0" smtClean="0">
                <a:latin typeface="Euphemia" panose="020B0503040102020104" pitchFamily="34" charset="0"/>
              </a:rPr>
              <a:t>ᖃᓄᐃᓂᖓ ᐅᔾᔨᖅᑐᖅᑕᐅᔭᕆᐊᖃᕐᓂᖏᓪᓗ</a:t>
            </a:r>
            <a:endParaRPr lang="iu-Latn-CA" altLang="en-US" sz="1800" dirty="0">
              <a:latin typeface="Euphemia" panose="020B05030401020201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iu-Latn-CA" altLang="en-US" sz="1800" dirty="0">
                <a:latin typeface="Euphemia" panose="020B0503040102020104" pitchFamily="34" charset="0"/>
              </a:rPr>
              <a:t>ᒪᓕᒐᐃᑦ ᒪᓕᒃᑕᐅᑎᑕᐅᓂᖏᑦ ᐱᔾᔪᑎᖃᖅᑐᑦ </a:t>
            </a:r>
          </a:p>
          <a:p>
            <a:pPr marL="568325" indent="-568325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iu-Latn-CA" altLang="en-US" sz="1800" dirty="0">
                <a:latin typeface="Euphemia" panose="020B0503040102020104" pitchFamily="34" charset="0"/>
              </a:rPr>
              <a:t>	ᑭᒡᓕᖃᕐᕕᐅᓂᖏᓐᓂ ᐃᒪᖁᑎᒋᔭᐅᔪᑦ 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iu-Latn-CA" altLang="en-US" sz="1800" dirty="0">
                <a:latin typeface="Euphemia" panose="020B0503040102020104" pitchFamily="34" charset="0"/>
              </a:rPr>
              <a:t>ᑐᑭᓕᐅᖅᑕᐅᓯᒪᓂᖏᑦ ᐊᕙᑎᓕᕆᓂᕐᒧᑦ ᐊᑐᐊᒐᐃᑦ </a:t>
            </a:r>
            <a:r>
              <a:rPr lang="iu-Cans-CA" altLang="en-US" sz="1800" dirty="0">
                <a:latin typeface="Euphemia" panose="020B0503040102020104" pitchFamily="34" charset="0"/>
              </a:rPr>
              <a:t>ᐱ</a:t>
            </a:r>
            <a:r>
              <a:rPr lang="iu-Latn-CA" altLang="en-US" sz="1800" dirty="0">
                <a:latin typeface="Euphemia" panose="020B0503040102020104" pitchFamily="34" charset="0"/>
              </a:rPr>
              <a:t>ᓕᕆᐊᖑᓂᖏᓪᓗ ᑲᓇᑕᐅᑉ </a:t>
            </a:r>
            <a:r>
              <a:rPr lang="iu-Cans-CA" altLang="en-US" sz="1800" dirty="0">
                <a:latin typeface="Euphemia" panose="020B0503040102020104" pitchFamily="34" charset="0"/>
              </a:rPr>
              <a:t>ᑲ</a:t>
            </a:r>
            <a:r>
              <a:rPr lang="iu-Latn-CA" altLang="en-US" sz="1800" dirty="0">
                <a:latin typeface="Euphemia" panose="020B0503040102020104" pitchFamily="34" charset="0"/>
              </a:rPr>
              <a:t>ᓇ</a:t>
            </a:r>
            <a:r>
              <a:rPr lang="iu-Cans-CA" altLang="en-US" sz="1800" dirty="0">
                <a:latin typeface="Euphemia" panose="020B0503040102020104" pitchFamily="34" charset="0"/>
              </a:rPr>
              <a:t>ᑕ</a:t>
            </a:r>
            <a:r>
              <a:rPr lang="iu-Latn-CA" altLang="en-US" sz="1800" dirty="0">
                <a:latin typeface="Euphemia" panose="020B0503040102020104" pitchFamily="34" charset="0"/>
              </a:rPr>
              <a:t>ᐅ</a:t>
            </a:r>
            <a:r>
              <a:rPr lang="iu-Cans-CA" altLang="en-US" sz="1800" dirty="0">
                <a:latin typeface="Euphemia" panose="020B0503040102020104" pitchFamily="34" charset="0"/>
              </a:rPr>
              <a:t>ᑉ</a:t>
            </a:r>
            <a:r>
              <a:rPr lang="iu-Latn-CA" altLang="en-US" sz="1800" dirty="0">
                <a:latin typeface="Euphemia" panose="020B0503040102020104" pitchFamily="34" charset="0"/>
              </a:rPr>
              <a:t> ᒐᕙᒪᒃᑯᖏᓐᓄᑦ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en-CA" altLang="en-US" sz="2000" dirty="0">
              <a:latin typeface="+mn-lt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CA" altLang="en-US" sz="2000" dirty="0" smtClean="0">
              <a:latin typeface="+mn-lt"/>
            </a:endParaRPr>
          </a:p>
          <a:p>
            <a:pPr marL="338137" lvl="1" indent="0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CA" altLang="en-US" dirty="0" smtClean="0">
              <a:latin typeface="+mn-lt"/>
            </a:endParaRPr>
          </a:p>
          <a:p>
            <a:pPr marL="625475" lvl="1">
              <a:spcBef>
                <a:spcPts val="0"/>
              </a:spcBef>
              <a:spcAft>
                <a:spcPts val="0"/>
              </a:spcAft>
              <a:defRPr/>
            </a:pPr>
            <a:endParaRPr lang="en-CA" altLang="en-US" sz="900" dirty="0" smtClean="0">
              <a:latin typeface="+mn-lt"/>
            </a:endParaRPr>
          </a:p>
        </p:txBody>
      </p:sp>
      <p:pic>
        <p:nvPicPr>
          <p:cNvPr id="4" name="Picture 2" descr="\\sr-wpg-file\epb\DahlM\My Documents\EA\Reviews\Baffinland\Site Visit\Photos\resave\120904 west drainage walk wat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3" y="4149080"/>
            <a:ext cx="1011493" cy="1427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657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806896" y="188640"/>
            <a:ext cx="8229600" cy="1143000"/>
          </a:xfrm>
        </p:spPr>
        <p:txBody>
          <a:bodyPr anchor="t"/>
          <a:lstStyle/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CA" altLang="en-US" sz="2800" dirty="0" smtClean="0"/>
              <a:t>Relevant Acts and Regulations</a:t>
            </a:r>
            <a:br>
              <a:rPr lang="en-CA" altLang="en-US" sz="2800" dirty="0" smtClean="0"/>
            </a:br>
            <a:r>
              <a:rPr lang="iu-Cans-CA" altLang="en-US" sz="2800" dirty="0">
                <a:latin typeface="Euphemia" panose="020B0503040102020104" pitchFamily="34" charset="0"/>
              </a:rPr>
              <a:t>ᐊ</a:t>
            </a:r>
            <a:r>
              <a:rPr lang="iu-Latn-CA" altLang="en-US" sz="2800" dirty="0">
                <a:latin typeface="Euphemia" panose="020B0503040102020104" pitchFamily="34" charset="0"/>
              </a:rPr>
              <a:t>ᕙ</a:t>
            </a:r>
            <a:r>
              <a:rPr lang="iu-Cans-CA" altLang="en-US" sz="2800" dirty="0">
                <a:latin typeface="Euphemia" panose="020B0503040102020104" pitchFamily="34" charset="0"/>
              </a:rPr>
              <a:t>ᑎ</a:t>
            </a:r>
            <a:r>
              <a:rPr lang="iu-Latn-CA" altLang="en-US" sz="2800" dirty="0">
                <a:latin typeface="Euphemia" panose="020B0503040102020104" pitchFamily="34" charset="0"/>
              </a:rPr>
              <a:t>ᓕ</a:t>
            </a:r>
            <a:r>
              <a:rPr lang="iu-Cans-CA" altLang="en-US" sz="2800" dirty="0">
                <a:latin typeface="Euphemia" panose="020B0503040102020104" pitchFamily="34" charset="0"/>
              </a:rPr>
              <a:t>ᕆ</a:t>
            </a:r>
            <a:r>
              <a:rPr lang="iu-Latn-CA" altLang="en-US" sz="2800" dirty="0">
                <a:latin typeface="Euphemia" panose="020B0503040102020104" pitchFamily="34" charset="0"/>
              </a:rPr>
              <a:t>ᔨ</a:t>
            </a:r>
            <a:r>
              <a:rPr lang="iu-Cans-CA" altLang="en-US" sz="2800" dirty="0">
                <a:latin typeface="Euphemia" panose="020B0503040102020104" pitchFamily="34" charset="0"/>
              </a:rPr>
              <a:t>ᕐ</a:t>
            </a:r>
            <a:r>
              <a:rPr lang="iu-Latn-CA" altLang="en-US" sz="2800" dirty="0">
                <a:latin typeface="Euphemia" panose="020B0503040102020104" pitchFamily="34" charset="0"/>
              </a:rPr>
              <a:t>ᔪ</a:t>
            </a:r>
            <a:r>
              <a:rPr lang="iu-Cans-CA" altLang="en-US" sz="2800" dirty="0">
                <a:latin typeface="Euphemia" panose="020B0503040102020104" pitchFamily="34" charset="0"/>
              </a:rPr>
              <a:t>ᐊ</a:t>
            </a:r>
            <a:r>
              <a:rPr lang="iu-Latn-CA" altLang="en-US" sz="2800" dirty="0">
                <a:latin typeface="Euphemia" panose="020B0503040102020104" pitchFamily="34" charset="0"/>
              </a:rPr>
              <a:t>ᒃ</a:t>
            </a:r>
            <a:r>
              <a:rPr lang="iu-Cans-CA" altLang="en-US" sz="2800" dirty="0">
                <a:latin typeface="Euphemia" panose="020B0503040102020104" pitchFamily="34" charset="0"/>
              </a:rPr>
              <a:t>ᑯ</a:t>
            </a:r>
            <a:r>
              <a:rPr lang="iu-Latn-CA" altLang="en-US" sz="2800" dirty="0">
                <a:latin typeface="Euphemia" panose="020B0503040102020104" pitchFamily="34" charset="0"/>
              </a:rPr>
              <a:t>ᑦ </a:t>
            </a:r>
            <a:r>
              <a:rPr lang="iu-Cans-CA" altLang="en-US" sz="2800" dirty="0">
                <a:latin typeface="Euphemia" panose="020B0503040102020104" pitchFamily="34" charset="0"/>
              </a:rPr>
              <a:t>ᑎ</a:t>
            </a:r>
            <a:r>
              <a:rPr lang="iu-Latn-CA" altLang="en-US" sz="2800" dirty="0">
                <a:latin typeface="Euphemia" panose="020B0503040102020104" pitchFamily="34" charset="0"/>
              </a:rPr>
              <a:t>ᓕ</a:t>
            </a:r>
            <a:r>
              <a:rPr lang="iu-Cans-CA" altLang="en-US" sz="2800" dirty="0">
                <a:latin typeface="Euphemia" panose="020B0503040102020104" pitchFamily="34" charset="0"/>
              </a:rPr>
              <a:t>ᔭ</a:t>
            </a:r>
            <a:r>
              <a:rPr lang="iu-Latn-CA" altLang="en-US" sz="2800" dirty="0">
                <a:latin typeface="Euphemia" panose="020B0503040102020104" pitchFamily="34" charset="0"/>
              </a:rPr>
              <a:t>ᐅ</a:t>
            </a:r>
            <a:r>
              <a:rPr lang="iu-Cans-CA" altLang="en-US" sz="2800" dirty="0">
                <a:latin typeface="Euphemia" panose="020B0503040102020104" pitchFamily="34" charset="0"/>
              </a:rPr>
              <a:t>ᓯ</a:t>
            </a:r>
            <a:r>
              <a:rPr lang="iu-Latn-CA" altLang="en-US" sz="2800" dirty="0">
                <a:latin typeface="Euphemia" panose="020B0503040102020104" pitchFamily="34" charset="0"/>
              </a:rPr>
              <a:t>ᒪ</a:t>
            </a:r>
            <a:r>
              <a:rPr lang="iu-Cans-CA" altLang="en-US" sz="2800" dirty="0">
                <a:latin typeface="Euphemia" panose="020B0503040102020104" pitchFamily="34" charset="0"/>
              </a:rPr>
              <a:t>ᓂ</a:t>
            </a:r>
            <a:r>
              <a:rPr lang="iu-Latn-CA" altLang="en-US" sz="2800" dirty="0">
                <a:latin typeface="Euphemia" panose="020B0503040102020104" pitchFamily="34" charset="0"/>
              </a:rPr>
              <a:t>ᖏ</a:t>
            </a:r>
            <a:r>
              <a:rPr lang="iu-Cans-CA" altLang="en-US" sz="2800" dirty="0">
                <a:latin typeface="Euphemia" panose="020B0503040102020104" pitchFamily="34" charset="0"/>
              </a:rPr>
              <a:t>ᑦ</a:t>
            </a:r>
            <a:r>
              <a:rPr lang="en-US" sz="2800" dirty="0">
                <a:ea typeface="Calibri"/>
                <a:cs typeface="Times New Roman"/>
              </a:rPr>
              <a:t/>
            </a:r>
            <a:br>
              <a:rPr lang="en-US" sz="2800" dirty="0">
                <a:ea typeface="Calibri"/>
                <a:cs typeface="Times New Roman"/>
              </a:rPr>
            </a:br>
            <a:endParaRPr lang="en-US" altLang="en-US" sz="2800" dirty="0" smtClean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734890" y="1268760"/>
            <a:ext cx="6141366" cy="468052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CA" altLang="en-US" sz="2000" i="1" dirty="0" smtClean="0">
                <a:latin typeface="+mn-lt"/>
              </a:rPr>
              <a:t>Department of the Environment Act </a:t>
            </a:r>
            <a:endParaRPr lang="en-CA" altLang="en-US" sz="2000" i="1" dirty="0">
              <a:latin typeface="+mn-lt"/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CA" altLang="en-US" sz="2000" i="1" dirty="0" smtClean="0">
                <a:latin typeface="+mn-lt"/>
              </a:rPr>
              <a:t>Canadian Environmental Protection Act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CA" altLang="en-US" sz="2000" i="1" dirty="0" smtClean="0">
                <a:latin typeface="+mn-lt"/>
              </a:rPr>
              <a:t>Fisheries Act – </a:t>
            </a:r>
            <a:r>
              <a:rPr lang="en-CA" altLang="en-US" sz="2000" dirty="0" smtClean="0">
                <a:latin typeface="+mn-lt"/>
              </a:rPr>
              <a:t>Pollution Prevention Provisions &amp; Metal Mining Effluent Regulations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en-CA" altLang="en-US" sz="2000" dirty="0" smtClean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en-CA" altLang="en-US" sz="2000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iu-Latn-CA" altLang="en-US" sz="2000" i="1" dirty="0">
                <a:latin typeface="Euphemia" panose="020B0503040102020104" pitchFamily="34" charset="0"/>
              </a:rPr>
              <a:t>ᐱᑕᖃᕐᓂᖏ</a:t>
            </a:r>
            <a:r>
              <a:rPr lang="iu-Cans-CA" altLang="en-US" sz="2000" i="1" dirty="0">
                <a:latin typeface="Euphemia" panose="020B0503040102020104" pitchFamily="34" charset="0"/>
              </a:rPr>
              <a:t>ᓐ</a:t>
            </a:r>
            <a:r>
              <a:rPr lang="iu-Latn-CA" altLang="en-US" sz="2000" i="1" dirty="0">
                <a:latin typeface="Euphemia" panose="020B0503040102020104" pitchFamily="34" charset="0"/>
              </a:rPr>
              <a:t>ᓄᑦ ᕼᐊᕙᒡ</a:t>
            </a:r>
            <a:r>
              <a:rPr lang="iu-Cans-CA" altLang="en-US" sz="2000" i="1" dirty="0">
                <a:latin typeface="Euphemia" panose="020B0503040102020104" pitchFamily="34" charset="0"/>
              </a:rPr>
              <a:t>ᕖᑦ</a:t>
            </a:r>
            <a:r>
              <a:rPr lang="iu-Latn-CA" altLang="en-US" sz="2000" i="1" dirty="0">
                <a:latin typeface="Euphemia" panose="020B0503040102020104" pitchFamily="34" charset="0"/>
              </a:rPr>
              <a:t> </a:t>
            </a:r>
            <a:r>
              <a:rPr lang="iu-Cans-CA" altLang="en-US" sz="2000" i="1" dirty="0">
                <a:latin typeface="Euphemia" panose="020B0503040102020104" pitchFamily="34" charset="0"/>
              </a:rPr>
              <a:t>ᒐ</a:t>
            </a:r>
            <a:r>
              <a:rPr lang="iu-Latn-CA" altLang="en-US" sz="2000" i="1" dirty="0">
                <a:latin typeface="Euphemia" panose="020B0503040102020104" pitchFamily="34" charset="0"/>
              </a:rPr>
              <a:t>ᕙ</a:t>
            </a:r>
            <a:r>
              <a:rPr lang="iu-Cans-CA" altLang="en-US" sz="2000" i="1" dirty="0">
                <a:latin typeface="Euphemia" panose="020B0503040102020104" pitchFamily="34" charset="0"/>
              </a:rPr>
              <a:t>ᒪ</a:t>
            </a:r>
            <a:r>
              <a:rPr lang="iu-Latn-CA" altLang="en-US" sz="2000" i="1" dirty="0">
                <a:latin typeface="Euphemia" panose="020B0503040102020104" pitchFamily="34" charset="0"/>
              </a:rPr>
              <a:t>ᑦ</a:t>
            </a:r>
            <a:r>
              <a:rPr lang="iu-Cans-CA" altLang="en-US" sz="2000" i="1" dirty="0">
                <a:latin typeface="Euphemia" panose="020B0503040102020104" pitchFamily="34" charset="0"/>
              </a:rPr>
              <a:t>ᑯ</a:t>
            </a:r>
            <a:r>
              <a:rPr lang="iu-Latn-CA" altLang="en-US" sz="2000" i="1" dirty="0">
                <a:latin typeface="Euphemia" panose="020B0503040102020104" pitchFamily="34" charset="0"/>
              </a:rPr>
              <a:t>ᑦ ᐊᕙᑎᓕᕆᓂᕐᒧᑦ ᒪᓕᒐᓕᕆᔨᖏᑦ 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iu-Latn-CA" altLang="en-US" sz="2000" i="1" dirty="0">
                <a:latin typeface="Euphemia" panose="020B0503040102020104" pitchFamily="34" charset="0"/>
              </a:rPr>
              <a:t>ᑲᓇᑕᒥᐅᑕᓂ ᐊᕙᑎᒥᒃ ᓱᕋᖅᑎᕆᑦᑕᐃᓕᒪ</a:t>
            </a:r>
            <a:r>
              <a:rPr lang="iu-Cans-CA" altLang="en-US" sz="2000" i="1" dirty="0">
                <a:latin typeface="Euphemia" panose="020B0503040102020104" pitchFamily="34" charset="0"/>
              </a:rPr>
              <a:t>ᔭ</a:t>
            </a:r>
            <a:r>
              <a:rPr lang="iu-Latn-CA" altLang="en-US" sz="2000" i="1" dirty="0">
                <a:latin typeface="Euphemia" panose="020B0503040102020104" pitchFamily="34" charset="0"/>
              </a:rPr>
              <a:t>ᕆ</a:t>
            </a:r>
            <a:r>
              <a:rPr lang="iu-Cans-CA" altLang="en-US" sz="2000" i="1" dirty="0">
                <a:latin typeface="Euphemia" panose="020B0503040102020104" pitchFamily="34" charset="0"/>
              </a:rPr>
              <a:t>ᐊ</a:t>
            </a:r>
            <a:r>
              <a:rPr lang="iu-Latn-CA" altLang="en-US" sz="2000" i="1" dirty="0">
                <a:latin typeface="Euphemia" panose="020B0503040102020104" pitchFamily="34" charset="0"/>
              </a:rPr>
              <a:t>ᖃ</a:t>
            </a:r>
            <a:r>
              <a:rPr lang="iu-Cans-CA" altLang="en-US" sz="2000" i="1" dirty="0">
                <a:latin typeface="Euphemia" panose="020B0503040102020104" pitchFamily="34" charset="0"/>
              </a:rPr>
              <a:t>ᕐ</a:t>
            </a:r>
            <a:r>
              <a:rPr lang="iu-Latn-CA" altLang="en-US" sz="2000" i="1" dirty="0">
                <a:latin typeface="Euphemia" panose="020B0503040102020104" pitchFamily="34" charset="0"/>
              </a:rPr>
              <a:t>ᓂᕐᒧᑦ ᒪᓕᒐ</a:t>
            </a:r>
            <a:r>
              <a:rPr lang="iu-Cans-CA" altLang="en-US" sz="2000" i="1" dirty="0">
                <a:latin typeface="Euphemia" panose="020B0503040102020104" pitchFamily="34" charset="0"/>
              </a:rPr>
              <a:t>ᐃ</a:t>
            </a:r>
            <a:r>
              <a:rPr lang="iu-Latn-CA" altLang="en-US" sz="2000" i="1" dirty="0">
                <a:latin typeface="Euphemia" panose="020B0503040102020104" pitchFamily="34" charset="0"/>
              </a:rPr>
              <a:t>ᑦ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iu-Latn-CA" altLang="en-US" sz="2000" i="1" dirty="0">
                <a:latin typeface="Euphemia" panose="020B0503040102020104" pitchFamily="34" charset="0"/>
              </a:rPr>
              <a:t>ᐃᖃᓗᓕᕆᓂᕐᒧᑦ ᒪᓕᒐᐃ</a:t>
            </a:r>
            <a:r>
              <a:rPr lang="iu-Cans-CA" altLang="en-US" sz="2000" i="1" dirty="0">
                <a:latin typeface="Euphemia" panose="020B0503040102020104" pitchFamily="34" charset="0"/>
              </a:rPr>
              <a:t>ᑦ</a:t>
            </a:r>
            <a:r>
              <a:rPr lang="iu-Latn-CA" altLang="en-US" sz="2000" i="1" dirty="0">
                <a:latin typeface="Euphemia" panose="020B0503040102020104" pitchFamily="34" charset="0"/>
              </a:rPr>
              <a:t> - </a:t>
            </a:r>
            <a:r>
              <a:rPr lang="iu-Cans-CA" altLang="en-US" sz="2000" dirty="0">
                <a:latin typeface="Euphemia" panose="020B0503040102020104" pitchFamily="34" charset="0"/>
              </a:rPr>
              <a:t>ᓱ</a:t>
            </a:r>
            <a:r>
              <a:rPr lang="iu-Latn-CA" altLang="en-US" sz="2000" dirty="0">
                <a:latin typeface="Euphemia" panose="020B0503040102020104" pitchFamily="34" charset="0"/>
              </a:rPr>
              <a:t>ᕈ</a:t>
            </a:r>
            <a:r>
              <a:rPr lang="iu-Cans-CA" altLang="en-US" sz="2000" dirty="0">
                <a:latin typeface="Euphemia" panose="020B0503040102020104" pitchFamily="34" charset="0"/>
              </a:rPr>
              <a:t>ᕐ</a:t>
            </a:r>
            <a:r>
              <a:rPr lang="iu-Latn-CA" altLang="en-US" sz="2000" dirty="0">
                <a:latin typeface="Euphemia" panose="020B0503040102020104" pitchFamily="34" charset="0"/>
              </a:rPr>
              <a:t>ᓇ</a:t>
            </a:r>
            <a:r>
              <a:rPr lang="iu-Cans-CA" altLang="en-US" sz="2000" dirty="0">
                <a:latin typeface="Euphemia" panose="020B0503040102020104" pitchFamily="34" charset="0"/>
              </a:rPr>
              <a:t>ᖅ</a:t>
            </a:r>
            <a:r>
              <a:rPr lang="iu-Latn-CA" altLang="en-US" sz="2000" dirty="0">
                <a:latin typeface="Euphemia" panose="020B0503040102020104" pitchFamily="34" charset="0"/>
              </a:rPr>
              <a:t>ᑐ</a:t>
            </a:r>
            <a:r>
              <a:rPr lang="iu-Cans-CA" altLang="en-US" sz="2000" dirty="0">
                <a:latin typeface="Euphemia" panose="020B0503040102020104" pitchFamily="34" charset="0"/>
              </a:rPr>
              <a:t>ᖃ</a:t>
            </a:r>
            <a:r>
              <a:rPr lang="iu-Latn-CA" altLang="en-US" sz="2000" dirty="0">
                <a:latin typeface="Euphemia" panose="020B0503040102020104" pitchFamily="34" charset="0"/>
              </a:rPr>
              <a:t>ᖅ</a:t>
            </a:r>
            <a:r>
              <a:rPr lang="iu-Cans-CA" altLang="en-US" sz="2000" dirty="0">
                <a:latin typeface="Euphemia" panose="020B0503040102020104" pitchFamily="34" charset="0"/>
              </a:rPr>
              <a:t>ᑎ</a:t>
            </a:r>
            <a:r>
              <a:rPr lang="iu-Latn-CA" altLang="en-US" sz="2000" dirty="0">
                <a:latin typeface="Euphemia" panose="020B0503040102020104" pitchFamily="34" charset="0"/>
              </a:rPr>
              <a:t>ᑦ</a:t>
            </a:r>
            <a:r>
              <a:rPr lang="iu-Cans-CA" altLang="en-US" sz="2000" dirty="0">
                <a:latin typeface="Euphemia" panose="020B0503040102020104" pitchFamily="34" charset="0"/>
              </a:rPr>
              <a:t>ᑎ</a:t>
            </a:r>
            <a:r>
              <a:rPr lang="iu-Latn-CA" altLang="en-US" sz="2000" dirty="0">
                <a:latin typeface="Euphemia" panose="020B0503040102020104" pitchFamily="34" charset="0"/>
              </a:rPr>
              <a:t>ᑕ</a:t>
            </a:r>
            <a:r>
              <a:rPr lang="iu-Cans-CA" altLang="en-US" sz="2000" dirty="0">
                <a:latin typeface="Euphemia" panose="020B0503040102020104" pitchFamily="34" charset="0"/>
              </a:rPr>
              <a:t>ᐃ</a:t>
            </a:r>
            <a:r>
              <a:rPr lang="iu-Latn-CA" altLang="en-US" sz="2000" dirty="0">
                <a:latin typeface="Euphemia" panose="020B0503040102020104" pitchFamily="34" charset="0"/>
              </a:rPr>
              <a:t>ᓕ</a:t>
            </a:r>
            <a:r>
              <a:rPr lang="iu-Cans-CA" altLang="en-US" sz="2000" dirty="0">
                <a:latin typeface="Euphemia" panose="020B0503040102020104" pitchFamily="34" charset="0"/>
              </a:rPr>
              <a:t>ᒪ</a:t>
            </a:r>
            <a:r>
              <a:rPr lang="iu-Latn-CA" altLang="en-US" sz="2000" dirty="0">
                <a:latin typeface="Euphemia" panose="020B0503040102020104" pitchFamily="34" charset="0"/>
              </a:rPr>
              <a:t>ᓂ</a:t>
            </a:r>
            <a:r>
              <a:rPr lang="iu-Cans-CA" altLang="en-US" sz="2000" dirty="0">
                <a:latin typeface="Euphemia" panose="020B0503040102020104" pitchFamily="34" charset="0"/>
              </a:rPr>
              <a:t>ᕐ</a:t>
            </a:r>
            <a:r>
              <a:rPr lang="iu-Latn-CA" altLang="en-US" sz="2000" dirty="0">
                <a:latin typeface="Euphemia" panose="020B0503040102020104" pitchFamily="34" charset="0"/>
              </a:rPr>
              <a:t>ᒧ</a:t>
            </a:r>
            <a:r>
              <a:rPr lang="iu-Cans-CA" altLang="en-US" sz="2000" dirty="0">
                <a:latin typeface="Euphemia" panose="020B0503040102020104" pitchFamily="34" charset="0"/>
              </a:rPr>
              <a:t>ᑦ</a:t>
            </a:r>
            <a:r>
              <a:rPr lang="iu-Latn-CA" altLang="en-US" sz="2000" dirty="0">
                <a:latin typeface="Euphemia" panose="020B0503040102020104" pitchFamily="34" charset="0"/>
              </a:rPr>
              <a:t> ᑎᑎᕋᖅᓯᒪᓂᖏᑦ ᐊᒻᒪᓗ ᓴᕕ</a:t>
            </a:r>
            <a:r>
              <a:rPr lang="iu-Cans-CA" altLang="en-US" sz="2000" dirty="0">
                <a:latin typeface="Euphemia" panose="020B0503040102020104" pitchFamily="34" charset="0"/>
              </a:rPr>
              <a:t>ᒃ</a:t>
            </a:r>
            <a:r>
              <a:rPr lang="iu-Latn-CA" altLang="en-US" sz="2000" dirty="0">
                <a:latin typeface="Euphemia" panose="020B0503040102020104" pitchFamily="34" charset="0"/>
              </a:rPr>
              <a:t>ᓴ</a:t>
            </a:r>
            <a:r>
              <a:rPr lang="iu-Cans-CA" altLang="en-US" sz="2000" dirty="0">
                <a:latin typeface="Euphemia" panose="020B0503040102020104" pitchFamily="34" charset="0"/>
              </a:rPr>
              <a:t>ᔭ</a:t>
            </a:r>
            <a:r>
              <a:rPr lang="iu-Latn-CA" altLang="en-US" sz="2000" dirty="0">
                <a:latin typeface="Euphemia" panose="020B0503040102020104" pitchFamily="34" charset="0"/>
              </a:rPr>
              <a:t>ᕐ</a:t>
            </a:r>
            <a:r>
              <a:rPr lang="iu-Cans-CA" altLang="en-US" sz="2000" dirty="0">
                <a:latin typeface="Euphemia" panose="020B0503040102020104" pitchFamily="34" charset="0"/>
              </a:rPr>
              <a:t>ᓂ</a:t>
            </a:r>
            <a:r>
              <a:rPr lang="iu-Latn-CA" altLang="en-US" sz="2000" dirty="0">
                <a:latin typeface="Euphemia" panose="020B0503040102020104" pitchFamily="34" charset="0"/>
              </a:rPr>
              <a:t>ᒃ </a:t>
            </a:r>
            <a:r>
              <a:rPr lang="iu-Cans-CA" altLang="en-US" sz="2000" dirty="0">
                <a:latin typeface="Euphemia" panose="020B0503040102020104" pitchFamily="34" charset="0"/>
              </a:rPr>
              <a:t>ᐅ</a:t>
            </a:r>
            <a:r>
              <a:rPr lang="iu-Latn-CA" altLang="en-US" sz="2000" dirty="0">
                <a:latin typeface="Euphemia" panose="020B0503040102020104" pitchFamily="34" charset="0"/>
              </a:rPr>
              <a:t>ᔭ</a:t>
            </a:r>
            <a:r>
              <a:rPr lang="iu-Cans-CA" altLang="en-US" sz="2000" dirty="0">
                <a:latin typeface="Euphemia" panose="020B0503040102020104" pitchFamily="34" charset="0"/>
              </a:rPr>
              <a:t>ᕋ</a:t>
            </a:r>
            <a:r>
              <a:rPr lang="iu-Latn-CA" altLang="en-US" sz="2000" dirty="0">
                <a:latin typeface="Euphemia" panose="020B0503040102020104" pitchFamily="34" charset="0"/>
              </a:rPr>
              <a:t>ᖕ</a:t>
            </a:r>
            <a:r>
              <a:rPr lang="iu-Cans-CA" altLang="en-US" sz="2000" dirty="0">
                <a:latin typeface="Euphemia" panose="020B0503040102020104" pitchFamily="34" charset="0"/>
              </a:rPr>
              <a:t>ᓂ</a:t>
            </a:r>
            <a:r>
              <a:rPr lang="iu-Latn-CA" altLang="en-US" sz="2000" dirty="0">
                <a:latin typeface="Euphemia" panose="020B0503040102020104" pitchFamily="34" charset="0"/>
              </a:rPr>
              <a:t>ᐊ</a:t>
            </a:r>
            <a:r>
              <a:rPr lang="iu-Cans-CA" altLang="en-US" sz="2000" dirty="0">
                <a:latin typeface="Euphemia" panose="020B0503040102020104" pitchFamily="34" charset="0"/>
              </a:rPr>
              <a:t>ᖅ</a:t>
            </a:r>
            <a:r>
              <a:rPr lang="iu-Latn-CA" altLang="en-US" sz="2000" dirty="0">
                <a:latin typeface="Euphemia" panose="020B0503040102020104" pitchFamily="34" charset="0"/>
              </a:rPr>
              <a:t>ᑐ</a:t>
            </a:r>
            <a:r>
              <a:rPr lang="iu-Cans-CA" altLang="en-US" sz="2000" dirty="0">
                <a:latin typeface="Euphemia" panose="020B0503040102020104" pitchFamily="34" charset="0"/>
              </a:rPr>
              <a:t>ᓂ</a:t>
            </a:r>
            <a:r>
              <a:rPr lang="iu-Latn-CA" altLang="en-US" sz="2000" dirty="0">
                <a:latin typeface="Euphemia" panose="020B0503040102020104" pitchFamily="34" charset="0"/>
              </a:rPr>
              <a:t>ᒃ </a:t>
            </a:r>
            <a:r>
              <a:rPr lang="iu-Cans-CA" altLang="en-US" sz="2000" dirty="0">
                <a:latin typeface="Euphemia" panose="020B0503040102020104" pitchFamily="34" charset="0"/>
              </a:rPr>
              <a:t>ᐊ</a:t>
            </a:r>
            <a:r>
              <a:rPr lang="iu-Latn-CA" altLang="en-US" sz="2000" dirty="0">
                <a:latin typeface="Euphemia" panose="020B0503040102020104" pitchFamily="34" charset="0"/>
              </a:rPr>
              <a:t>ᒃ</a:t>
            </a:r>
            <a:r>
              <a:rPr lang="iu-Cans-CA" altLang="en-US" sz="2000" dirty="0">
                <a:latin typeface="Euphemia" panose="020B0503040102020104" pitchFamily="34" charset="0"/>
              </a:rPr>
              <a:t>ᑕ</a:t>
            </a:r>
            <a:r>
              <a:rPr lang="iu-Latn-CA" altLang="en-US" sz="2000" dirty="0">
                <a:latin typeface="Euphemia" panose="020B0503040102020104" pitchFamily="34" charset="0"/>
              </a:rPr>
              <a:t>ᑯ</a:t>
            </a:r>
            <a:r>
              <a:rPr lang="iu-Cans-CA" altLang="en-US" sz="2000" dirty="0">
                <a:latin typeface="Euphemia" panose="020B0503040102020104" pitchFamily="34" charset="0"/>
              </a:rPr>
              <a:t>ᓕ</a:t>
            </a:r>
            <a:r>
              <a:rPr lang="iu-Latn-CA" altLang="en-US" sz="2000" dirty="0">
                <a:latin typeface="Euphemia" panose="020B0503040102020104" pitchFamily="34" charset="0"/>
              </a:rPr>
              <a:t>ᕆ</a:t>
            </a:r>
            <a:r>
              <a:rPr lang="iu-Cans-CA" altLang="en-US" sz="2000" dirty="0">
                <a:latin typeface="Euphemia" panose="020B0503040102020104" pitchFamily="34" charset="0"/>
              </a:rPr>
              <a:t>ᓂ</a:t>
            </a:r>
            <a:r>
              <a:rPr lang="iu-Latn-CA" altLang="en-US" sz="2000" dirty="0">
                <a:latin typeface="Euphemia" panose="020B0503040102020104" pitchFamily="34" charset="0"/>
              </a:rPr>
              <a:t>ᕐ</a:t>
            </a:r>
            <a:r>
              <a:rPr lang="iu-Cans-CA" altLang="en-US" sz="2000" dirty="0">
                <a:latin typeface="Euphemia" panose="020B0503040102020104" pitchFamily="34" charset="0"/>
              </a:rPr>
              <a:t>ᒥ</a:t>
            </a:r>
            <a:r>
              <a:rPr lang="iu-Latn-CA" altLang="en-US" sz="2000" dirty="0">
                <a:latin typeface="Euphemia" panose="020B0503040102020104" pitchFamily="34" charset="0"/>
              </a:rPr>
              <a:t>ᒃ      </a:t>
            </a:r>
          </a:p>
          <a:p>
            <a:pPr marL="346075" indent="-288925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iu-Latn-CA" altLang="en-US" sz="2000" i="1" dirty="0">
                <a:latin typeface="Euphemia" panose="020B0503040102020104" pitchFamily="34" charset="0"/>
              </a:rPr>
              <a:t>	</a:t>
            </a:r>
            <a:r>
              <a:rPr lang="iu-Latn-CA" altLang="en-US" sz="2000" dirty="0">
                <a:latin typeface="Euphemia" panose="020B0503040102020104" pitchFamily="34" charset="0"/>
              </a:rPr>
              <a:t>ᒪᓕᒐᓪᓗᑐᕆᔭᐅᓂᖏᑦ</a:t>
            </a:r>
            <a:endParaRPr lang="en-CA" altLang="en-US" sz="2000" dirty="0">
              <a:latin typeface="Euphemia" panose="020B05030401020201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en-CA" altLang="en-US" sz="2000" dirty="0" smtClean="0">
              <a:latin typeface="+mn-lt"/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en-CA" altLang="en-US" sz="2000" i="1" dirty="0">
              <a:latin typeface="+mn-lt"/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en-CA" altLang="en-US" sz="2000" i="1" dirty="0" smtClean="0">
              <a:latin typeface="+mn-lt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9589" y="4005064"/>
            <a:ext cx="2036907" cy="1362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258" y="1484784"/>
            <a:ext cx="2025238" cy="1513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8441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755649" y="1340768"/>
            <a:ext cx="8137525" cy="4641850"/>
          </a:xfrm>
        </p:spPr>
        <p:txBody>
          <a:bodyPr/>
          <a:lstStyle/>
          <a:p>
            <a:r>
              <a:rPr lang="en-CA" altLang="en-US" sz="2000" dirty="0" smtClean="0"/>
              <a:t>Environment and Climate Change Canada provides scientific expertise within our mandate to the Nunavut Water Board </a:t>
            </a:r>
          </a:p>
          <a:p>
            <a:pPr lvl="1"/>
            <a:r>
              <a:rPr lang="en-CA" altLang="en-US" dirty="0" smtClean="0"/>
              <a:t>Freshwater Environment</a:t>
            </a:r>
          </a:p>
          <a:p>
            <a:endParaRPr lang="en-CA" altLang="en-US" dirty="0" smtClean="0"/>
          </a:p>
          <a:p>
            <a:pPr marL="342900" lvl="1" indent="-342900">
              <a:buClr>
                <a:srgbClr val="FF0000"/>
              </a:buClr>
              <a:buFont typeface="Arial" panose="020B0604020202020204" pitchFamily="34" charset="0"/>
              <a:buChar char="•"/>
              <a:tabLst>
                <a:tab pos="346075" algn="l"/>
              </a:tabLst>
            </a:pPr>
            <a:r>
              <a:rPr lang="en-CA" altLang="en-US" dirty="0" err="1">
                <a:latin typeface="Euphemia" panose="020B0503040102020104" pitchFamily="34" charset="0"/>
              </a:rPr>
              <a:t>ᐊᕙᑎᓕᕆᔨ</a:t>
            </a:r>
            <a:r>
              <a:rPr lang="iu-Cans-CA" altLang="en-US" dirty="0">
                <a:latin typeface="Euphemia" panose="020B0503040102020104" pitchFamily="34" charset="0"/>
              </a:rPr>
              <a:t>ᕐ</a:t>
            </a:r>
            <a:r>
              <a:rPr lang="iu-Latn-CA" altLang="en-US" dirty="0">
                <a:latin typeface="Euphemia" panose="020B0503040102020104" pitchFamily="34" charset="0"/>
              </a:rPr>
              <a:t>ᔪ</a:t>
            </a:r>
            <a:r>
              <a:rPr lang="iu-Cans-CA" altLang="en-US" dirty="0">
                <a:latin typeface="Euphemia" panose="020B0503040102020104" pitchFamily="34" charset="0"/>
              </a:rPr>
              <a:t>ᐊ</a:t>
            </a:r>
            <a:r>
              <a:rPr lang="iu-Latn-CA" altLang="en-US" dirty="0">
                <a:latin typeface="Euphemia" panose="020B0503040102020104" pitchFamily="34" charset="0"/>
              </a:rPr>
              <a:t>ᒃ</a:t>
            </a:r>
            <a:r>
              <a:rPr lang="iu-Cans-CA" altLang="en-US" dirty="0">
                <a:latin typeface="Euphemia" panose="020B0503040102020104" pitchFamily="34" charset="0"/>
              </a:rPr>
              <a:t>ᑯ</a:t>
            </a:r>
            <a:r>
              <a:rPr lang="iu-Latn-CA" altLang="en-US" dirty="0">
                <a:latin typeface="Euphemia" panose="020B0503040102020104" pitchFamily="34" charset="0"/>
              </a:rPr>
              <a:t>ᑦ </a:t>
            </a:r>
            <a:r>
              <a:rPr lang="iu-Cans-CA" altLang="en-US" dirty="0">
                <a:latin typeface="Euphemia" panose="020B0503040102020104" pitchFamily="34" charset="0"/>
              </a:rPr>
              <a:t>ᓯ</a:t>
            </a:r>
            <a:r>
              <a:rPr lang="iu-Latn-CA" altLang="en-US" dirty="0">
                <a:latin typeface="Euphemia" panose="020B0503040102020104" pitchFamily="34" charset="0"/>
              </a:rPr>
              <a:t>ᓚ</a:t>
            </a:r>
            <a:r>
              <a:rPr lang="iu-Cans-CA" altLang="en-US" dirty="0">
                <a:latin typeface="Euphemia" panose="020B0503040102020104" pitchFamily="34" charset="0"/>
              </a:rPr>
              <a:t>ᐅᑉᓗ</a:t>
            </a:r>
            <a:r>
              <a:rPr lang="iu-Latn-CA" altLang="en-US" dirty="0">
                <a:latin typeface="Euphemia" panose="020B0503040102020104" pitchFamily="34" charset="0"/>
              </a:rPr>
              <a:t> ᐊᓯᔾᔨᖅᐸᓪᓕᐊᓂᖓᓄᑦ ᑲᓇᑕ</a:t>
            </a:r>
            <a:r>
              <a:rPr lang="iu-Cans-CA" altLang="en-US" dirty="0">
                <a:latin typeface="Euphemia" panose="020B0503040102020104" pitchFamily="34" charset="0"/>
              </a:rPr>
              <a:t>ᒥ</a:t>
            </a:r>
            <a:r>
              <a:rPr lang="iu-Latn-CA" altLang="en-US" dirty="0">
                <a:latin typeface="Euphemia" panose="020B0503040102020104" pitchFamily="34" charset="0"/>
              </a:rPr>
              <a:t> </a:t>
            </a:r>
            <a:r>
              <a:rPr lang="iu-Cans-CA" altLang="en-US" dirty="0">
                <a:latin typeface="Euphemia" panose="020B0503040102020104" pitchFamily="34" charset="0"/>
              </a:rPr>
              <a:t>ᐱ</a:t>
            </a:r>
            <a:r>
              <a:rPr lang="iu-Latn-CA" altLang="en-US" dirty="0">
                <a:latin typeface="Euphemia" panose="020B0503040102020104" pitchFamily="34" charset="0"/>
              </a:rPr>
              <a:t>ᕕ</a:t>
            </a:r>
            <a:r>
              <a:rPr lang="iu-Cans-CA" altLang="en-US" dirty="0">
                <a:latin typeface="Euphemia" panose="020B0503040102020104" pitchFamily="34" charset="0"/>
              </a:rPr>
              <a:t>ᒃ</a:t>
            </a:r>
            <a:r>
              <a:rPr lang="iu-Latn-CA" altLang="en-US" dirty="0">
                <a:latin typeface="Euphemia" panose="020B0503040102020104" pitchFamily="34" charset="0"/>
              </a:rPr>
              <a:t>ᓴ</a:t>
            </a:r>
            <a:r>
              <a:rPr lang="iu-Cans-CA" altLang="en-US" dirty="0">
                <a:latin typeface="Euphemia" panose="020B0503040102020104" pitchFamily="34" charset="0"/>
              </a:rPr>
              <a:t>ᖃ</a:t>
            </a:r>
            <a:r>
              <a:rPr lang="iu-Latn-CA" altLang="en-US" dirty="0">
                <a:latin typeface="Euphemia" panose="020B0503040102020104" pitchFamily="34" charset="0"/>
              </a:rPr>
              <a:t>ᖅ</a:t>
            </a:r>
            <a:r>
              <a:rPr lang="iu-Cans-CA" altLang="en-US" dirty="0">
                <a:latin typeface="Euphemia" panose="020B0503040102020104" pitchFamily="34" charset="0"/>
              </a:rPr>
              <a:t>ᑎ</a:t>
            </a:r>
            <a:r>
              <a:rPr lang="iu-Latn-CA" altLang="en-US" dirty="0">
                <a:latin typeface="Euphemia" panose="020B0503040102020104" pitchFamily="34" charset="0"/>
              </a:rPr>
              <a:t>ᑦ</a:t>
            </a:r>
            <a:r>
              <a:rPr lang="iu-Cans-CA" altLang="en-US" dirty="0">
                <a:latin typeface="Euphemia" panose="020B0503040102020104" pitchFamily="34" charset="0"/>
              </a:rPr>
              <a:t>ᑎ</a:t>
            </a:r>
            <a:r>
              <a:rPr lang="iu-Latn-CA" altLang="en-US" dirty="0">
                <a:latin typeface="Euphemia" panose="020B0503040102020104" pitchFamily="34" charset="0"/>
              </a:rPr>
              <a:t>ᔨ</a:t>
            </a:r>
            <a:r>
              <a:rPr lang="iu-Cans-CA" altLang="en-US" dirty="0">
                <a:latin typeface="Euphemia" panose="020B0503040102020104" pitchFamily="34" charset="0"/>
              </a:rPr>
              <a:t>ᐅ</a:t>
            </a:r>
            <a:r>
              <a:rPr lang="iu-Latn-CA" altLang="en-US" dirty="0">
                <a:latin typeface="Euphemia" panose="020B0503040102020104" pitchFamily="34" charset="0"/>
              </a:rPr>
              <a:t>ᕙ</a:t>
            </a:r>
            <a:r>
              <a:rPr lang="iu-Cans-CA" altLang="en-US" dirty="0">
                <a:latin typeface="Euphemia" panose="020B0503040102020104" pitchFamily="34" charset="0"/>
              </a:rPr>
              <a:t>ᒃ</a:t>
            </a:r>
            <a:r>
              <a:rPr lang="iu-Latn-CA" altLang="en-US" dirty="0">
                <a:latin typeface="Euphemia" panose="020B0503040102020104" pitchFamily="34" charset="0"/>
              </a:rPr>
              <a:t>ᑐ</a:t>
            </a:r>
            <a:r>
              <a:rPr lang="iu-Cans-CA" altLang="en-US" dirty="0">
                <a:latin typeface="Euphemia" panose="020B0503040102020104" pitchFamily="34" charset="0"/>
              </a:rPr>
              <a:t>ᑦ</a:t>
            </a:r>
            <a:r>
              <a:rPr lang="iu-Latn-CA" altLang="en-US" dirty="0">
                <a:latin typeface="Euphemia" panose="020B0503040102020104" pitchFamily="34" charset="0"/>
              </a:rPr>
              <a:t> </a:t>
            </a:r>
            <a:r>
              <a:rPr lang="iu-Cans-CA" altLang="en-US" dirty="0">
                <a:latin typeface="Euphemia" panose="020B0503040102020104" pitchFamily="34" charset="0"/>
              </a:rPr>
              <a:t>ᖃ</a:t>
            </a:r>
            <a:r>
              <a:rPr lang="iu-Latn-CA" altLang="en-US" dirty="0">
                <a:latin typeface="Euphemia" panose="020B0503040102020104" pitchFamily="34" charset="0"/>
              </a:rPr>
              <a:t>ᐅ</a:t>
            </a:r>
            <a:r>
              <a:rPr lang="iu-Cans-CA" altLang="en-US" dirty="0">
                <a:latin typeface="Euphemia" panose="020B0503040102020104" pitchFamily="34" charset="0"/>
              </a:rPr>
              <a:t>ᔨ</a:t>
            </a:r>
            <a:r>
              <a:rPr lang="iu-Latn-CA" altLang="en-US" dirty="0">
                <a:latin typeface="Euphemia" panose="020B0503040102020104" pitchFamily="34" charset="0"/>
              </a:rPr>
              <a:t>ᓴ</a:t>
            </a:r>
            <a:r>
              <a:rPr lang="iu-Cans-CA" altLang="en-US" dirty="0">
                <a:latin typeface="Euphemia" panose="020B0503040102020104" pitchFamily="34" charset="0"/>
              </a:rPr>
              <a:t>ᖅ</a:t>
            </a:r>
            <a:r>
              <a:rPr lang="iu-Latn-CA" altLang="en-US" dirty="0">
                <a:latin typeface="Euphemia" panose="020B0503040102020104" pitchFamily="34" charset="0"/>
              </a:rPr>
              <a:t>ᑎ</a:t>
            </a:r>
            <a:r>
              <a:rPr lang="iu-Cans-CA" altLang="en-US" dirty="0">
                <a:latin typeface="Euphemia" panose="020B0503040102020104" pitchFamily="34" charset="0"/>
              </a:rPr>
              <a:t>ᓂ</a:t>
            </a:r>
            <a:r>
              <a:rPr lang="iu-Latn-CA" altLang="en-US" dirty="0">
                <a:latin typeface="Euphemia" panose="020B0503040102020104" pitchFamily="34" charset="0"/>
              </a:rPr>
              <a:t>ᒃ </a:t>
            </a:r>
            <a:r>
              <a:rPr lang="iu-Cans-CA" altLang="en-US" dirty="0">
                <a:latin typeface="Euphemia" panose="020B0503040102020104" pitchFamily="34" charset="0"/>
              </a:rPr>
              <a:t>ᖃ</a:t>
            </a:r>
            <a:r>
              <a:rPr lang="iu-Latn-CA" altLang="en-US" dirty="0">
                <a:latin typeface="Euphemia" panose="020B0503040102020104" pitchFamily="34" charset="0"/>
              </a:rPr>
              <a:t>ᐅ</a:t>
            </a:r>
            <a:r>
              <a:rPr lang="iu-Cans-CA" altLang="en-US" dirty="0">
                <a:latin typeface="Euphemia" panose="020B0503040102020104" pitchFamily="34" charset="0"/>
              </a:rPr>
              <a:t>ᔨ</a:t>
            </a:r>
            <a:r>
              <a:rPr lang="iu-Latn-CA" altLang="en-US" dirty="0">
                <a:latin typeface="Euphemia" panose="020B0503040102020104" pitchFamily="34" charset="0"/>
              </a:rPr>
              <a:t>ᒪ</a:t>
            </a:r>
            <a:r>
              <a:rPr lang="iu-Cans-CA" altLang="en-US" dirty="0">
                <a:latin typeface="Euphemia" panose="020B0503040102020104" pitchFamily="34" charset="0"/>
              </a:rPr>
              <a:t>ᔨ</a:t>
            </a:r>
            <a:r>
              <a:rPr lang="iu-Latn-CA" altLang="en-US" dirty="0">
                <a:latin typeface="Euphemia" panose="020B0503040102020104" pitchFamily="34" charset="0"/>
              </a:rPr>
              <a:t>ᑕ</a:t>
            </a:r>
            <a:r>
              <a:rPr lang="iu-Cans-CA" altLang="en-US" dirty="0">
                <a:latin typeface="Euphemia" panose="020B0503040102020104" pitchFamily="34" charset="0"/>
              </a:rPr>
              <a:t>ᖃ</a:t>
            </a:r>
            <a:r>
              <a:rPr lang="iu-Latn-CA" altLang="en-US" dirty="0">
                <a:latin typeface="Euphemia" panose="020B0503040102020104" pitchFamily="34" charset="0"/>
              </a:rPr>
              <a:t>ᕐ</a:t>
            </a:r>
            <a:r>
              <a:rPr lang="iu-Cans-CA" altLang="en-US" dirty="0">
                <a:latin typeface="Euphemia" panose="020B0503040102020104" pitchFamily="34" charset="0"/>
              </a:rPr>
              <a:t>ᓂ</a:t>
            </a:r>
            <a:r>
              <a:rPr lang="iu-Latn-CA" altLang="en-US" dirty="0">
                <a:latin typeface="Euphemia" panose="020B0503040102020104" pitchFamily="34" charset="0"/>
              </a:rPr>
              <a:t>ᖅ </a:t>
            </a:r>
            <a:r>
              <a:rPr lang="iu-Cans-CA" altLang="en-US" dirty="0">
                <a:latin typeface="Euphemia" panose="020B0503040102020104" pitchFamily="34" charset="0"/>
              </a:rPr>
              <a:t>ᑎ</a:t>
            </a:r>
            <a:r>
              <a:rPr lang="iu-Latn-CA" altLang="en-US" dirty="0">
                <a:latin typeface="Euphemia" panose="020B0503040102020104" pitchFamily="34" charset="0"/>
              </a:rPr>
              <a:t>ᓕ</a:t>
            </a:r>
            <a:r>
              <a:rPr lang="iu-Cans-CA" altLang="en-US" dirty="0">
                <a:latin typeface="Euphemia" panose="020B0503040102020104" pitchFamily="34" charset="0"/>
              </a:rPr>
              <a:t>ᔭ</a:t>
            </a:r>
            <a:r>
              <a:rPr lang="iu-Latn-CA" altLang="en-US" dirty="0">
                <a:latin typeface="Euphemia" panose="020B0503040102020104" pitchFamily="34" charset="0"/>
              </a:rPr>
              <a:t>ᐅ</a:t>
            </a:r>
            <a:r>
              <a:rPr lang="iu-Cans-CA" altLang="en-US" dirty="0">
                <a:latin typeface="Euphemia" panose="020B0503040102020104" pitchFamily="34" charset="0"/>
              </a:rPr>
              <a:t>ᓯ</a:t>
            </a:r>
            <a:r>
              <a:rPr lang="iu-Latn-CA" altLang="en-US" dirty="0">
                <a:latin typeface="Euphemia" panose="020B0503040102020104" pitchFamily="34" charset="0"/>
              </a:rPr>
              <a:t>ᒪ</a:t>
            </a:r>
            <a:r>
              <a:rPr lang="iu-Cans-CA" altLang="en-US" dirty="0">
                <a:latin typeface="Euphemia" panose="020B0503040102020104" pitchFamily="34" charset="0"/>
              </a:rPr>
              <a:t>ᓂ</a:t>
            </a:r>
            <a:r>
              <a:rPr lang="iu-Latn-CA" altLang="en-US" dirty="0">
                <a:latin typeface="Euphemia" panose="020B0503040102020104" pitchFamily="34" charset="0"/>
              </a:rPr>
              <a:t>ᖏ</a:t>
            </a:r>
            <a:r>
              <a:rPr lang="iu-Cans-CA" altLang="en-US" dirty="0">
                <a:latin typeface="Euphemia" panose="020B0503040102020104" pitchFamily="34" charset="0"/>
              </a:rPr>
              <a:t>ᓐ</a:t>
            </a:r>
            <a:r>
              <a:rPr lang="iu-Latn-CA" altLang="en-US" dirty="0">
                <a:latin typeface="Euphemia" panose="020B0503040102020104" pitchFamily="34" charset="0"/>
              </a:rPr>
              <a:t>ᓂ </a:t>
            </a:r>
            <a:r>
              <a:rPr lang="iu-Cans-CA" altLang="en-US" dirty="0">
                <a:latin typeface="Euphemia" panose="020B0503040102020104" pitchFamily="34" charset="0"/>
              </a:rPr>
              <a:t>ᓄ</a:t>
            </a:r>
            <a:r>
              <a:rPr lang="iu-Latn-CA" altLang="en-US" dirty="0">
                <a:latin typeface="Euphemia" panose="020B0503040102020104" pitchFamily="34" charset="0"/>
              </a:rPr>
              <a:t>ᓇ</a:t>
            </a:r>
            <a:r>
              <a:rPr lang="iu-Cans-CA" altLang="en-US" dirty="0">
                <a:latin typeface="Euphemia" panose="020B0503040102020104" pitchFamily="34" charset="0"/>
              </a:rPr>
              <a:t>ᕗ</a:t>
            </a:r>
            <a:r>
              <a:rPr lang="iu-Latn-CA" altLang="en-US" dirty="0">
                <a:latin typeface="Euphemia" panose="020B0503040102020104" pitchFamily="34" charset="0"/>
              </a:rPr>
              <a:t>ᒻ</a:t>
            </a:r>
            <a:r>
              <a:rPr lang="iu-Cans-CA" altLang="en-US" dirty="0">
                <a:latin typeface="Euphemia" panose="020B0503040102020104" pitchFamily="34" charset="0"/>
              </a:rPr>
              <a:t>ᒥ</a:t>
            </a:r>
            <a:r>
              <a:rPr lang="iu-Latn-CA" altLang="en-US" dirty="0">
                <a:latin typeface="Euphemia" panose="020B0503040102020104" pitchFamily="34" charset="0"/>
              </a:rPr>
              <a:t> </a:t>
            </a:r>
            <a:r>
              <a:rPr lang="iu-Cans-CA" altLang="en-US" dirty="0">
                <a:latin typeface="Euphemia" panose="020B0503040102020104" pitchFamily="34" charset="0"/>
              </a:rPr>
              <a:t>ᐃ</a:t>
            </a:r>
            <a:r>
              <a:rPr lang="iu-Latn-CA" altLang="en-US" dirty="0">
                <a:latin typeface="Euphemia" panose="020B0503040102020104" pitchFamily="34" charset="0"/>
              </a:rPr>
              <a:t>ᒪ</a:t>
            </a:r>
            <a:r>
              <a:rPr lang="iu-Cans-CA" altLang="en-US" dirty="0">
                <a:latin typeface="Euphemia" panose="020B0503040102020104" pitchFamily="34" charset="0"/>
              </a:rPr>
              <a:t>ᐃ</a:t>
            </a:r>
            <a:r>
              <a:rPr lang="iu-Latn-CA" altLang="en-US" dirty="0">
                <a:latin typeface="Euphemia" panose="020B0503040102020104" pitchFamily="34" charset="0"/>
              </a:rPr>
              <a:t>ᑦ </a:t>
            </a:r>
            <a:r>
              <a:rPr lang="iu-Cans-CA" altLang="en-US" dirty="0">
                <a:latin typeface="Euphemia" panose="020B0503040102020104" pitchFamily="34" charset="0"/>
              </a:rPr>
              <a:t>ᐊ</a:t>
            </a:r>
            <a:r>
              <a:rPr lang="iu-Latn-CA" altLang="en-US" dirty="0">
                <a:latin typeface="Euphemia" panose="020B0503040102020104" pitchFamily="34" charset="0"/>
              </a:rPr>
              <a:t>ᑐ</a:t>
            </a:r>
            <a:r>
              <a:rPr lang="iu-Cans-CA" altLang="en-US" dirty="0">
                <a:latin typeface="Euphemia" panose="020B0503040102020104" pitchFamily="34" charset="0"/>
              </a:rPr>
              <a:t>ᖅ</a:t>
            </a:r>
            <a:r>
              <a:rPr lang="iu-Latn-CA" altLang="en-US" dirty="0">
                <a:latin typeface="Euphemia" panose="020B0503040102020104" pitchFamily="34" charset="0"/>
              </a:rPr>
              <a:t>ᑕ</a:t>
            </a:r>
            <a:r>
              <a:rPr lang="iu-Cans-CA" altLang="en-US" dirty="0">
                <a:latin typeface="Euphemia" panose="020B0503040102020104" pitchFamily="34" charset="0"/>
              </a:rPr>
              <a:t>ᐅ</a:t>
            </a:r>
            <a:r>
              <a:rPr lang="iu-Latn-CA" altLang="en-US" dirty="0">
                <a:latin typeface="Euphemia" panose="020B0503040102020104" pitchFamily="34" charset="0"/>
              </a:rPr>
              <a:t>ᔪ</a:t>
            </a:r>
            <a:r>
              <a:rPr lang="iu-Cans-CA" altLang="en-US" dirty="0">
                <a:latin typeface="Euphemia" panose="020B0503040102020104" pitchFamily="34" charset="0"/>
              </a:rPr>
              <a:t>ᓐ</a:t>
            </a:r>
            <a:r>
              <a:rPr lang="iu-Latn-CA" altLang="en-US" dirty="0">
                <a:latin typeface="Euphemia" panose="020B0503040102020104" pitchFamily="34" charset="0"/>
              </a:rPr>
              <a:t>ᓇ</a:t>
            </a:r>
            <a:r>
              <a:rPr lang="iu-Cans-CA" altLang="en-US" dirty="0">
                <a:latin typeface="Euphemia" panose="020B0503040102020104" pitchFamily="34" charset="0"/>
              </a:rPr>
              <a:t>ᕐ</a:t>
            </a:r>
            <a:r>
              <a:rPr lang="iu-Latn-CA" altLang="en-US" dirty="0">
                <a:latin typeface="Euphemia" panose="020B0503040102020104" pitchFamily="34" charset="0"/>
              </a:rPr>
              <a:t>ᓂ</a:t>
            </a:r>
            <a:r>
              <a:rPr lang="iu-Cans-CA" altLang="en-US" dirty="0">
                <a:latin typeface="Euphemia" panose="020B0503040102020104" pitchFamily="34" charset="0"/>
              </a:rPr>
              <a:t>ᖏ</a:t>
            </a:r>
            <a:r>
              <a:rPr lang="iu-Latn-CA" altLang="en-US" dirty="0">
                <a:latin typeface="Euphemia" panose="020B0503040102020104" pitchFamily="34" charset="0"/>
              </a:rPr>
              <a:t>ᓐ</a:t>
            </a:r>
            <a:r>
              <a:rPr lang="iu-Cans-CA" altLang="en-US" dirty="0">
                <a:latin typeface="Euphemia" panose="020B0503040102020104" pitchFamily="34" charset="0"/>
              </a:rPr>
              <a:t>ᓄ</a:t>
            </a:r>
            <a:r>
              <a:rPr lang="iu-Latn-CA" altLang="en-US" dirty="0">
                <a:latin typeface="Euphemia" panose="020B0503040102020104" pitchFamily="34" charset="0"/>
              </a:rPr>
              <a:t>ᑦ </a:t>
            </a:r>
            <a:r>
              <a:rPr lang="iu-Cans-CA" altLang="en-US" dirty="0">
                <a:latin typeface="Euphemia" panose="020B0503040102020104" pitchFamily="34" charset="0"/>
              </a:rPr>
              <a:t>ᑲ</a:t>
            </a:r>
            <a:r>
              <a:rPr lang="iu-Latn-CA" altLang="en-US" dirty="0">
                <a:latin typeface="Euphemia" panose="020B0503040102020104" pitchFamily="34" charset="0"/>
              </a:rPr>
              <a:t>ᑎ</a:t>
            </a:r>
            <a:r>
              <a:rPr lang="iu-Cans-CA" altLang="en-US" dirty="0">
                <a:latin typeface="Euphemia" panose="020B0503040102020104" pitchFamily="34" charset="0"/>
              </a:rPr>
              <a:t>ᒪ</a:t>
            </a:r>
            <a:r>
              <a:rPr lang="iu-Latn-CA" altLang="en-US" dirty="0">
                <a:latin typeface="Euphemia" panose="020B0503040102020104" pitchFamily="34" charset="0"/>
              </a:rPr>
              <a:t>ᔨ</a:t>
            </a:r>
            <a:r>
              <a:rPr lang="iu-Cans-CA" altLang="en-US" dirty="0">
                <a:latin typeface="Euphemia" panose="020B0503040102020104" pitchFamily="34" charset="0"/>
              </a:rPr>
              <a:t>ᓄ</a:t>
            </a:r>
            <a:r>
              <a:rPr lang="iu-Latn-CA" altLang="en-US" dirty="0">
                <a:latin typeface="Euphemia" panose="020B0503040102020104" pitchFamily="34" charset="0"/>
              </a:rPr>
              <a:t>ᑦ</a:t>
            </a:r>
          </a:p>
          <a:p>
            <a:pPr marL="0" lvl="1" indent="0">
              <a:buClr>
                <a:srgbClr val="FF0000"/>
              </a:buClr>
              <a:buNone/>
              <a:tabLst>
                <a:tab pos="346075" algn="l"/>
              </a:tabLst>
            </a:pPr>
            <a:r>
              <a:rPr lang="iu-Latn-CA" altLang="en-US" dirty="0">
                <a:latin typeface="Euphemia" panose="020B0503040102020104" pitchFamily="34" charset="0"/>
              </a:rPr>
              <a:t>	- ᐃᒪᕐᓂᒃ ᑕᕆᐅᖑᖏᑦᑐᓂᒃ ᐊᕙᑎᒥᐅᑕᓂᒃ</a:t>
            </a:r>
            <a:endParaRPr lang="en-CA" altLang="en-US" dirty="0">
              <a:latin typeface="Euphemia" panose="020B0503040102020104" pitchFamily="34" charset="0"/>
            </a:endParaRPr>
          </a:p>
          <a:p>
            <a:endParaRPr lang="en-CA" altLang="en-US" dirty="0" smtClean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755649" y="476672"/>
            <a:ext cx="8137525" cy="7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3A601B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3A601B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3A601B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3A601B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3A601B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3A601B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3A601B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3A601B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3A601B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lvl="0">
              <a:defRPr/>
            </a:pPr>
            <a:r>
              <a:rPr kumimoji="1" lang="en-CA" alt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3A601B"/>
                </a:solidFill>
                <a:effectLst/>
                <a:uLnTx/>
                <a:uFillTx/>
                <a:latin typeface="Arial"/>
                <a:ea typeface="Arial Unicode MS"/>
                <a:cs typeface="Arial Unicode MS"/>
              </a:rPr>
              <a:t/>
            </a:r>
            <a:br>
              <a:rPr kumimoji="1" lang="en-CA" alt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3A601B"/>
                </a:solidFill>
                <a:effectLst/>
                <a:uLnTx/>
                <a:uFillTx/>
                <a:latin typeface="Arial"/>
                <a:ea typeface="Arial Unicode MS"/>
                <a:cs typeface="Arial Unicode MS"/>
              </a:rPr>
            </a:br>
            <a:r>
              <a:rPr kumimoji="1" lang="en-CA" alt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3A601B"/>
                </a:solidFill>
                <a:effectLst/>
                <a:uLnTx/>
                <a:uFillTx/>
                <a:latin typeface="Arial"/>
                <a:ea typeface="Arial Unicode MS"/>
                <a:cs typeface="Arial Unicode MS"/>
              </a:rPr>
              <a:t/>
            </a:r>
            <a:br>
              <a:rPr kumimoji="1" lang="en-CA" alt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3A601B"/>
                </a:solidFill>
                <a:effectLst/>
                <a:uLnTx/>
                <a:uFillTx/>
                <a:latin typeface="Arial"/>
                <a:ea typeface="Arial Unicode MS"/>
                <a:cs typeface="Arial Unicode MS"/>
              </a:rPr>
            </a:br>
            <a:r>
              <a:rPr kumimoji="1" lang="en-CA" alt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3A601B"/>
                </a:solidFill>
                <a:effectLst/>
                <a:uLnTx/>
                <a:uFillTx/>
                <a:latin typeface="Arial"/>
                <a:ea typeface="Arial Unicode MS"/>
                <a:cs typeface="Arial Unicode MS"/>
              </a:rPr>
              <a:t>Environment and Climate Change Canada’s Participation</a:t>
            </a:r>
            <a:br>
              <a:rPr kumimoji="1" lang="en-CA" alt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3A601B"/>
                </a:solidFill>
                <a:effectLst/>
                <a:uLnTx/>
                <a:uFillTx/>
                <a:latin typeface="Arial"/>
                <a:ea typeface="Arial Unicode MS"/>
                <a:cs typeface="Arial Unicode MS"/>
              </a:rPr>
            </a:br>
            <a:r>
              <a:rPr lang="iu-Cans-CA" altLang="en-US" sz="2200" kern="0" dirty="0">
                <a:latin typeface="Euphemia" panose="020B0503040102020104" pitchFamily="34" charset="0"/>
              </a:rPr>
              <a:t>ᐊ</a:t>
            </a:r>
            <a:r>
              <a:rPr lang="iu-Latn-CA" altLang="en-US" sz="2200" kern="0" dirty="0">
                <a:latin typeface="Euphemia" panose="020B0503040102020104" pitchFamily="34" charset="0"/>
              </a:rPr>
              <a:t>ᕙ</a:t>
            </a:r>
            <a:r>
              <a:rPr lang="iu-Cans-CA" altLang="en-US" sz="2200" kern="0" dirty="0">
                <a:latin typeface="Euphemia" panose="020B0503040102020104" pitchFamily="34" charset="0"/>
              </a:rPr>
              <a:t>ᑎ</a:t>
            </a:r>
            <a:r>
              <a:rPr lang="iu-Latn-CA" altLang="en-US" sz="2200" kern="0" dirty="0">
                <a:latin typeface="Euphemia" panose="020B0503040102020104" pitchFamily="34" charset="0"/>
              </a:rPr>
              <a:t>ᓕ</a:t>
            </a:r>
            <a:r>
              <a:rPr lang="iu-Cans-CA" altLang="en-US" sz="2200" kern="0" dirty="0">
                <a:latin typeface="Euphemia" panose="020B0503040102020104" pitchFamily="34" charset="0"/>
              </a:rPr>
              <a:t>ᕆ</a:t>
            </a:r>
            <a:r>
              <a:rPr lang="iu-Latn-CA" altLang="en-US" sz="2200" kern="0" dirty="0">
                <a:latin typeface="Euphemia" panose="020B0503040102020104" pitchFamily="34" charset="0"/>
              </a:rPr>
              <a:t>ᔨᕐᔪᐊᒃᑯᑦ ᓯᓚᐅᑉᓗ ᐊᓯᔾᔨᖅᐸᓪᓕᐊᓂᖓᓄᑦ ᑲᓇᑕᒥ ᐃᓚᒋᔭᐅᔪᑦ</a:t>
            </a:r>
            <a:r>
              <a:rPr kumimoji="1" lang="en-CA" alt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3A601B"/>
                </a:solidFill>
                <a:effectLst/>
                <a:uLnTx/>
                <a:uFillTx/>
                <a:latin typeface="Arial"/>
                <a:ea typeface="Arial Unicode MS"/>
                <a:cs typeface="Arial Unicode MS"/>
              </a:rPr>
              <a:t/>
            </a:r>
            <a:br>
              <a:rPr kumimoji="1" lang="en-CA" alt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3A601B"/>
                </a:solidFill>
                <a:effectLst/>
                <a:uLnTx/>
                <a:uFillTx/>
                <a:latin typeface="Arial"/>
                <a:ea typeface="Arial Unicode MS"/>
                <a:cs typeface="Arial Unicode MS"/>
              </a:rPr>
            </a:br>
            <a:endParaRPr kumimoji="1" lang="en-US" altLang="en-US" sz="3600" b="1" i="0" u="none" strike="noStrike" kern="0" cap="none" spc="0" normalizeH="0" baseline="0" noProof="0" dirty="0" smtClean="0">
              <a:ln>
                <a:noFill/>
              </a:ln>
              <a:solidFill>
                <a:srgbClr val="3A601B"/>
              </a:solidFill>
              <a:effectLst/>
              <a:uLnTx/>
              <a:uFillTx/>
              <a:latin typeface="Arial"/>
              <a:ea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2685601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755650" y="1268760"/>
            <a:ext cx="8137525" cy="4641850"/>
          </a:xfrm>
        </p:spPr>
        <p:txBody>
          <a:bodyPr/>
          <a:lstStyle/>
          <a:p>
            <a:pPr>
              <a:defRPr/>
            </a:pPr>
            <a:r>
              <a:rPr lang="en-CA" altLang="en-US" sz="1800" dirty="0" smtClean="0"/>
              <a:t>Environment and Climate Change Canada has participated in all phases of this review process thus far</a:t>
            </a:r>
          </a:p>
          <a:p>
            <a:pPr>
              <a:defRPr/>
            </a:pPr>
            <a:r>
              <a:rPr lang="en-CA" altLang="en-US" sz="1800" dirty="0" smtClean="0"/>
              <a:t>This presentation summarizes Environment and Climate Change Canada’s recommendations </a:t>
            </a:r>
          </a:p>
          <a:p>
            <a:pPr>
              <a:defRPr/>
            </a:pPr>
            <a:r>
              <a:rPr lang="en-CA" altLang="en-US" sz="1800" dirty="0" smtClean="0"/>
              <a:t>Environment and Climate Change Canada has reviewed the Proponent’s responses.</a:t>
            </a:r>
            <a:endParaRPr lang="en-CA" altLang="en-US" sz="1800" dirty="0" smtClean="0">
              <a:solidFill>
                <a:srgbClr val="FF0000"/>
              </a:solidFill>
            </a:endParaRPr>
          </a:p>
          <a:p>
            <a:pPr>
              <a:defRPr/>
            </a:pPr>
            <a:endParaRPr lang="en-CA" altLang="en-US" sz="1800" dirty="0" smtClean="0"/>
          </a:p>
          <a:p>
            <a:pPr>
              <a:defRPr/>
            </a:pPr>
            <a:r>
              <a:rPr lang="fr-CA" sz="1800" dirty="0" smtClean="0"/>
              <a:t> </a:t>
            </a:r>
            <a:r>
              <a:rPr lang="iu-Cans-CA" altLang="en-US" sz="1800" dirty="0"/>
              <a:t>ᐊ</a:t>
            </a:r>
            <a:r>
              <a:rPr lang="iu-Latn-CA" altLang="en-US" sz="1800" dirty="0"/>
              <a:t>ᕙ</a:t>
            </a:r>
            <a:r>
              <a:rPr lang="iu-Cans-CA" altLang="en-US" sz="1800" dirty="0"/>
              <a:t>ᑎ</a:t>
            </a:r>
            <a:r>
              <a:rPr lang="iu-Latn-CA" altLang="en-US" sz="1800" dirty="0"/>
              <a:t>ᓕ</a:t>
            </a:r>
            <a:r>
              <a:rPr lang="iu-Cans-CA" altLang="en-US" sz="1800" dirty="0"/>
              <a:t>ᕆ</a:t>
            </a:r>
            <a:r>
              <a:rPr lang="iu-Latn-CA" altLang="en-US" sz="1800" dirty="0"/>
              <a:t>ᔨ</a:t>
            </a:r>
            <a:r>
              <a:rPr lang="iu-Cans-CA" altLang="en-US" sz="1800" dirty="0"/>
              <a:t>ᕐ</a:t>
            </a:r>
            <a:r>
              <a:rPr lang="iu-Latn-CA" altLang="en-US" sz="1800" dirty="0"/>
              <a:t>ᔪ</a:t>
            </a:r>
            <a:r>
              <a:rPr lang="iu-Cans-CA" altLang="en-US" sz="1800" dirty="0"/>
              <a:t>ᐊ</a:t>
            </a:r>
            <a:r>
              <a:rPr lang="iu-Latn-CA" altLang="en-US" sz="1800" dirty="0"/>
              <a:t>ᒃ</a:t>
            </a:r>
            <a:r>
              <a:rPr lang="iu-Cans-CA" altLang="en-US" sz="1800" dirty="0"/>
              <a:t>ᑯ</a:t>
            </a:r>
            <a:r>
              <a:rPr lang="iu-Latn-CA" altLang="en-US" sz="1800" dirty="0"/>
              <a:t>ᑦ </a:t>
            </a:r>
            <a:r>
              <a:rPr lang="iu-Cans-CA" altLang="en-US" sz="1800" dirty="0"/>
              <a:t>ᓯ</a:t>
            </a:r>
            <a:r>
              <a:rPr lang="iu-Latn-CA" altLang="en-US" sz="1800" dirty="0"/>
              <a:t>ᓚ</a:t>
            </a:r>
            <a:r>
              <a:rPr lang="iu-Cans-CA" altLang="en-US" sz="1800" dirty="0"/>
              <a:t>ᐅ</a:t>
            </a:r>
            <a:r>
              <a:rPr lang="iu-Latn-CA" altLang="en-US" sz="1800" dirty="0"/>
              <a:t>ᑉ</a:t>
            </a:r>
            <a:r>
              <a:rPr lang="iu-Cans-CA" altLang="en-US" sz="1800" dirty="0"/>
              <a:t>ᓗ</a:t>
            </a:r>
            <a:r>
              <a:rPr lang="iu-Latn-CA" altLang="en-US" sz="1800" dirty="0"/>
              <a:t> </a:t>
            </a:r>
            <a:r>
              <a:rPr lang="iu-Cans-CA" altLang="en-US" sz="1800" dirty="0"/>
              <a:t>ᐊ</a:t>
            </a:r>
            <a:r>
              <a:rPr lang="iu-Latn-CA" altLang="en-US" sz="1800" dirty="0"/>
              <a:t>ᓯ</a:t>
            </a:r>
            <a:r>
              <a:rPr lang="iu-Cans-CA" altLang="en-US" sz="1800" dirty="0"/>
              <a:t>ᔾ</a:t>
            </a:r>
            <a:r>
              <a:rPr lang="iu-Latn-CA" altLang="en-US" sz="1800" dirty="0"/>
              <a:t>ᔨ</a:t>
            </a:r>
            <a:r>
              <a:rPr lang="iu-Cans-CA" altLang="en-US" sz="1800" dirty="0"/>
              <a:t>ᖅ</a:t>
            </a:r>
            <a:r>
              <a:rPr lang="iu-Latn-CA" altLang="en-US" sz="1800" dirty="0"/>
              <a:t>ᐸ</a:t>
            </a:r>
            <a:r>
              <a:rPr lang="iu-Cans-CA" altLang="en-US" sz="1800" dirty="0"/>
              <a:t>ᓕ</a:t>
            </a:r>
            <a:r>
              <a:rPr lang="iu-Latn-CA" altLang="en-US" sz="1800" dirty="0"/>
              <a:t>ᐊ</a:t>
            </a:r>
            <a:r>
              <a:rPr lang="iu-Cans-CA" altLang="en-US" sz="1800" dirty="0"/>
              <a:t>ᓂ</a:t>
            </a:r>
            <a:r>
              <a:rPr lang="iu-Latn-CA" altLang="en-US" sz="1800" dirty="0"/>
              <a:t>ᖓ</a:t>
            </a:r>
            <a:r>
              <a:rPr lang="iu-Cans-CA" altLang="en-US" sz="1800" dirty="0"/>
              <a:t>ᓄ</a:t>
            </a:r>
            <a:r>
              <a:rPr lang="iu-Latn-CA" altLang="en-US" sz="1800" dirty="0"/>
              <a:t>ᑦ </a:t>
            </a:r>
            <a:r>
              <a:rPr lang="iu-Cans-CA" altLang="en-US" sz="1800" dirty="0"/>
              <a:t>ᑲ</a:t>
            </a:r>
            <a:r>
              <a:rPr lang="iu-Latn-CA" altLang="en-US" sz="1800" dirty="0"/>
              <a:t>ᓇ</a:t>
            </a:r>
            <a:r>
              <a:rPr lang="iu-Cans-CA" altLang="en-US" sz="1800" dirty="0"/>
              <a:t>ᑕ</a:t>
            </a:r>
            <a:r>
              <a:rPr lang="iu-Latn-CA" altLang="en-US" sz="1800" dirty="0"/>
              <a:t>ᒥ </a:t>
            </a:r>
            <a:r>
              <a:rPr lang="iu-Cans-CA" altLang="en-US" sz="1800" dirty="0"/>
              <a:t>ᐃ</a:t>
            </a:r>
            <a:r>
              <a:rPr lang="iu-Latn-CA" altLang="en-US" sz="1800" dirty="0"/>
              <a:t>ᓚ</a:t>
            </a:r>
            <a:r>
              <a:rPr lang="iu-Cans-CA" altLang="en-US" sz="1800" dirty="0"/>
              <a:t>ᒋ</a:t>
            </a:r>
            <a:r>
              <a:rPr lang="iu-Latn-CA" altLang="en-US" sz="1800" dirty="0"/>
              <a:t>ᔭ</a:t>
            </a:r>
            <a:r>
              <a:rPr lang="iu-Cans-CA" altLang="en-US" sz="1800" dirty="0"/>
              <a:t>ᐅ</a:t>
            </a:r>
            <a:r>
              <a:rPr lang="iu-Latn-CA" altLang="en-US" sz="1800" dirty="0"/>
              <a:t>ᖃ</a:t>
            </a:r>
            <a:r>
              <a:rPr lang="iu-Cans-CA" altLang="en-US" sz="1800" dirty="0"/>
              <a:t>ᑦ</a:t>
            </a:r>
            <a:r>
              <a:rPr lang="iu-Latn-CA" altLang="en-US" sz="1800" dirty="0"/>
              <a:t>ᑕ</a:t>
            </a:r>
            <a:r>
              <a:rPr lang="iu-Cans-CA" altLang="en-US" sz="1800" dirty="0"/>
              <a:t>ᐃ</a:t>
            </a:r>
            <a:r>
              <a:rPr lang="iu-Latn-CA" altLang="en-US" sz="1800" dirty="0"/>
              <a:t>ᓐ</a:t>
            </a:r>
            <a:r>
              <a:rPr lang="iu-Cans-CA" altLang="en-US" sz="1800" dirty="0"/>
              <a:t>ᓇ</a:t>
            </a:r>
            <a:r>
              <a:rPr lang="iu-Latn-CA" altLang="en-US" sz="1800" dirty="0"/>
              <a:t>ᖅ</a:t>
            </a:r>
            <a:r>
              <a:rPr lang="iu-Cans-CA" altLang="en-US" sz="1800" dirty="0"/>
              <a:t>ᐳ</a:t>
            </a:r>
            <a:r>
              <a:rPr lang="iu-Latn-CA" altLang="en-US" sz="1800" dirty="0"/>
              <a:t>ᑦ </a:t>
            </a:r>
            <a:r>
              <a:rPr lang="iu-Cans-CA" altLang="en-US" sz="1800" dirty="0"/>
              <a:t>ᑕ</a:t>
            </a:r>
            <a:r>
              <a:rPr lang="iu-Latn-CA" altLang="en-US" sz="1800" dirty="0"/>
              <a:t>ᒪ</a:t>
            </a:r>
            <a:r>
              <a:rPr lang="iu-Cans-CA" altLang="en-US" sz="1800" dirty="0"/>
              <a:t>ᐃ</a:t>
            </a:r>
            <a:r>
              <a:rPr lang="iu-Latn-CA" altLang="en-US" sz="1800" dirty="0"/>
              <a:t>ᓐ</a:t>
            </a:r>
            <a:r>
              <a:rPr lang="iu-Cans-CA" altLang="en-US" sz="1800" dirty="0"/>
              <a:t>ᓂ</a:t>
            </a:r>
            <a:r>
              <a:rPr lang="iu-Latn-CA" altLang="en-US" sz="1800" dirty="0"/>
              <a:t>ᒃ </a:t>
            </a:r>
            <a:r>
              <a:rPr lang="iu-Cans-CA" altLang="en-US" sz="1800" dirty="0"/>
              <a:t>ᐱ</a:t>
            </a:r>
            <a:r>
              <a:rPr lang="iu-Latn-CA" altLang="en-US" sz="1800" dirty="0"/>
              <a:t>ᕙ</a:t>
            </a:r>
            <a:r>
              <a:rPr lang="iu-Cans-CA" altLang="en-US" sz="1800" dirty="0"/>
              <a:t>ᓪ</a:t>
            </a:r>
            <a:r>
              <a:rPr lang="iu-Latn-CA" altLang="en-US" sz="1800" dirty="0"/>
              <a:t>ᓕ</a:t>
            </a:r>
            <a:r>
              <a:rPr lang="iu-Cans-CA" altLang="en-US" sz="1800" dirty="0"/>
              <a:t>ᐊ</a:t>
            </a:r>
            <a:r>
              <a:rPr lang="iu-Latn-CA" altLang="en-US" sz="1800" dirty="0"/>
              <a:t>ᑎ</a:t>
            </a:r>
            <a:r>
              <a:rPr lang="iu-Cans-CA" altLang="en-US" sz="1800" dirty="0"/>
              <a:t>ᑕ</a:t>
            </a:r>
            <a:r>
              <a:rPr lang="iu-Latn-CA" altLang="en-US" sz="1800" dirty="0"/>
              <a:t>ᐅ</a:t>
            </a:r>
            <a:r>
              <a:rPr lang="iu-Cans-CA" altLang="en-US" sz="1800" dirty="0"/>
              <a:t>ᓂ</a:t>
            </a:r>
            <a:r>
              <a:rPr lang="iu-Latn-CA" altLang="en-US" sz="1800" dirty="0"/>
              <a:t>ᖏ</a:t>
            </a:r>
            <a:r>
              <a:rPr lang="iu-Cans-CA" altLang="en-US" sz="1800" dirty="0"/>
              <a:t>ᓐ</a:t>
            </a:r>
            <a:r>
              <a:rPr lang="iu-Latn-CA" altLang="en-US" sz="1800" dirty="0"/>
              <a:t>ᓂ</a:t>
            </a:r>
            <a:r>
              <a:rPr lang="iu-Cans-CA" altLang="en-US" sz="1800" dirty="0"/>
              <a:t>ᒃ</a:t>
            </a:r>
            <a:r>
              <a:rPr lang="iu-Latn-CA" altLang="en-US" sz="1800" dirty="0"/>
              <a:t> </a:t>
            </a:r>
            <a:r>
              <a:rPr lang="iu-Cans-CA" altLang="en-US" sz="1800" dirty="0"/>
              <a:t>ᑖ</a:t>
            </a:r>
            <a:r>
              <a:rPr lang="iu-Latn-CA" altLang="en-US" sz="1800" dirty="0"/>
              <a:t>ᒃ</a:t>
            </a:r>
            <a:r>
              <a:rPr lang="iu-Cans-CA" altLang="en-US" sz="1800" dirty="0"/>
              <a:t>ᑯ</a:t>
            </a:r>
            <a:r>
              <a:rPr lang="iu-Latn-CA" altLang="en-US" sz="1800" dirty="0"/>
              <a:t>ᐊ </a:t>
            </a:r>
            <a:r>
              <a:rPr lang="iu-Cans-CA" altLang="en-US" sz="1800" dirty="0"/>
              <a:t>ᕿ</a:t>
            </a:r>
            <a:r>
              <a:rPr lang="iu-Latn-CA" altLang="en-US" sz="1800" dirty="0"/>
              <a:t>ᒥ</a:t>
            </a:r>
            <a:r>
              <a:rPr lang="iu-Cans-CA" altLang="en-US" sz="1800" dirty="0"/>
              <a:t>ᕈ</a:t>
            </a:r>
            <a:r>
              <a:rPr lang="iu-Latn-CA" altLang="en-US" sz="1800" dirty="0"/>
              <a:t>ᐊ</a:t>
            </a:r>
            <a:r>
              <a:rPr lang="iu-Cans-CA" altLang="en-US" sz="1800" dirty="0"/>
              <a:t>ᖅ</a:t>
            </a:r>
            <a:r>
              <a:rPr lang="iu-Latn-CA" altLang="en-US" sz="1800" dirty="0"/>
              <a:t>ᑕ</a:t>
            </a:r>
            <a:r>
              <a:rPr lang="iu-Cans-CA" altLang="en-US" sz="1800" dirty="0"/>
              <a:t>ᐅ</a:t>
            </a:r>
            <a:r>
              <a:rPr lang="iu-Latn-CA" altLang="en-US" sz="1800" dirty="0"/>
              <a:t>ᓂ</a:t>
            </a:r>
            <a:r>
              <a:rPr lang="iu-Cans-CA" altLang="en-US" sz="1800" dirty="0"/>
              <a:t>ᖏ</a:t>
            </a:r>
            <a:r>
              <a:rPr lang="iu-Latn-CA" altLang="en-US" sz="1800" dirty="0"/>
              <a:t>ᓐ</a:t>
            </a:r>
            <a:r>
              <a:rPr lang="iu-Cans-CA" altLang="en-US" sz="1800" dirty="0"/>
              <a:t>ᓂ</a:t>
            </a:r>
            <a:r>
              <a:rPr lang="iu-Latn-CA" altLang="en-US" sz="1800" dirty="0"/>
              <a:t>ᒃ </a:t>
            </a:r>
            <a:r>
              <a:rPr lang="iu-Cans-CA" altLang="en-US" sz="1800" dirty="0"/>
              <a:t>ᐅ</a:t>
            </a:r>
            <a:r>
              <a:rPr lang="iu-Latn-CA" altLang="en-US" sz="1800" dirty="0"/>
              <a:t>ᓪ</a:t>
            </a:r>
            <a:r>
              <a:rPr lang="iu-Cans-CA" altLang="en-US" sz="1800" dirty="0"/>
              <a:t>ᓗ</a:t>
            </a:r>
            <a:r>
              <a:rPr lang="iu-Latn-CA" altLang="en-US" sz="1800" dirty="0"/>
              <a:t>ᒥ</a:t>
            </a:r>
            <a:r>
              <a:rPr lang="iu-Cans-CA" altLang="en-US" sz="1800" dirty="0"/>
              <a:t>ᒧ</a:t>
            </a:r>
            <a:r>
              <a:rPr lang="iu-Latn-CA" altLang="en-US" sz="1800" dirty="0"/>
              <a:t>ᑦ </a:t>
            </a:r>
            <a:r>
              <a:rPr lang="iu-Cans-CA" altLang="en-US" sz="1800" dirty="0"/>
              <a:t>ᑎ</a:t>
            </a:r>
            <a:r>
              <a:rPr lang="iu-Latn-CA" altLang="en-US" sz="1800" dirty="0"/>
              <a:t>ᑭ</a:t>
            </a:r>
            <a:r>
              <a:rPr lang="iu-Cans-CA" altLang="en-US" sz="1800" dirty="0"/>
              <a:t>ᓪ</a:t>
            </a:r>
            <a:r>
              <a:rPr lang="iu-Latn-CA" altLang="en-US" sz="1800" dirty="0"/>
              <a:t>ᓗ</a:t>
            </a:r>
            <a:r>
              <a:rPr lang="iu-Cans-CA" altLang="en-US" sz="1800" dirty="0"/>
              <a:t>ᒍ</a:t>
            </a:r>
            <a:endParaRPr lang="iu-Latn-CA" altLang="en-US" sz="1800" dirty="0"/>
          </a:p>
          <a:p>
            <a:pPr>
              <a:defRPr/>
            </a:pPr>
            <a:r>
              <a:rPr lang="iu-Latn-CA" altLang="en-US" sz="1800" dirty="0"/>
              <a:t>ᑖᒃᑯᐊ</a:t>
            </a:r>
            <a:r>
              <a:rPr lang="en-CA" altLang="en-US" sz="1800" dirty="0"/>
              <a:t> </a:t>
            </a:r>
            <a:r>
              <a:rPr lang="en-CA" altLang="en-US" sz="1800" dirty="0" err="1"/>
              <a:t>ᐅᓂᒃᑳᓕᐊᑦ</a:t>
            </a:r>
            <a:r>
              <a:rPr lang="en-CA" altLang="en-US" sz="1800" dirty="0"/>
              <a:t> </a:t>
            </a:r>
            <a:r>
              <a:rPr lang="en-CA" altLang="en-US" sz="1800" dirty="0" err="1"/>
              <a:t>ᓇᐃᓈᖅᑕᐅᓯᒪᕗᑦ</a:t>
            </a:r>
            <a:r>
              <a:rPr lang="en-CA" altLang="en-US" sz="1800" dirty="0"/>
              <a:t> </a:t>
            </a:r>
            <a:r>
              <a:rPr lang="en-CA" altLang="en-US" sz="1800" dirty="0" err="1"/>
              <a:t>ᐊᕙᑎᓕᕆᕐᔪᐊᒃᑯᑦ</a:t>
            </a:r>
            <a:r>
              <a:rPr lang="en-CA" altLang="en-US" sz="1800" dirty="0"/>
              <a:t> </a:t>
            </a:r>
            <a:r>
              <a:rPr lang="en-CA" altLang="en-US" sz="1800" dirty="0" err="1"/>
              <a:t>ᓯᓚᐅ</a:t>
            </a:r>
            <a:r>
              <a:rPr lang="iu-Cans-CA" altLang="en-US" sz="1800" dirty="0"/>
              <a:t>ᑉ</a:t>
            </a:r>
            <a:r>
              <a:rPr lang="en-CA" altLang="en-US" sz="1800" dirty="0"/>
              <a:t>ᓗ </a:t>
            </a:r>
            <a:r>
              <a:rPr lang="en-CA" altLang="en-US" sz="1800" dirty="0" err="1"/>
              <a:t>ᐊᓯᔾᔨᖅᐸᓪᓕᐊᓂᖓᓄᑦ</a:t>
            </a:r>
            <a:r>
              <a:rPr lang="en-CA" altLang="en-US" sz="1800" dirty="0"/>
              <a:t> </a:t>
            </a:r>
            <a:r>
              <a:rPr lang="en-CA" altLang="en-US" sz="1800" dirty="0" err="1"/>
              <a:t>ᑲᓇᑕᐅᑉ</a:t>
            </a:r>
            <a:r>
              <a:rPr lang="en-CA" altLang="en-US" sz="1800" dirty="0"/>
              <a:t> </a:t>
            </a:r>
            <a:r>
              <a:rPr lang="en-CA" altLang="en-US" sz="1800" dirty="0" err="1"/>
              <a:t>ᐊᑐᖁᓯᒪᔭᖏᓐᓂᒃ</a:t>
            </a:r>
            <a:endParaRPr lang="en-CA" altLang="en-US" sz="1800" dirty="0"/>
          </a:p>
          <a:p>
            <a:pPr>
              <a:defRPr/>
            </a:pPr>
            <a:r>
              <a:rPr lang="en-CA" altLang="en-US" sz="1800" dirty="0" err="1"/>
              <a:t>ᐊᕙᑎᓕᕆᔨᕐᔪᐊᒃᑯᑦ</a:t>
            </a:r>
            <a:r>
              <a:rPr lang="en-CA" altLang="en-US" sz="1800" dirty="0"/>
              <a:t> </a:t>
            </a:r>
            <a:r>
              <a:rPr lang="en-CA" altLang="en-US" sz="1800" dirty="0" err="1"/>
              <a:t>ᓯᓚᐅᑉᓗ</a:t>
            </a:r>
            <a:r>
              <a:rPr lang="en-CA" altLang="en-US" sz="1800" dirty="0"/>
              <a:t> </a:t>
            </a:r>
            <a:r>
              <a:rPr lang="iu-Cans-CA" altLang="en-US" sz="1800" dirty="0"/>
              <a:t>ᐊ</a:t>
            </a:r>
            <a:r>
              <a:rPr lang="iu-Latn-CA" altLang="en-US" sz="1800" dirty="0"/>
              <a:t>ᓯ</a:t>
            </a:r>
            <a:r>
              <a:rPr lang="iu-Cans-CA" altLang="en-US" sz="1800" dirty="0"/>
              <a:t>ᔾ</a:t>
            </a:r>
            <a:r>
              <a:rPr lang="iu-Latn-CA" altLang="en-US" sz="1800" dirty="0"/>
              <a:t>ᔨ</a:t>
            </a:r>
            <a:r>
              <a:rPr lang="iu-Cans-CA" altLang="en-US" sz="1800" dirty="0"/>
              <a:t>ᖅ</a:t>
            </a:r>
            <a:r>
              <a:rPr lang="iu-Latn-CA" altLang="en-US" sz="1800" dirty="0"/>
              <a:t>ᐸ</a:t>
            </a:r>
            <a:r>
              <a:rPr lang="iu-Cans-CA" altLang="en-US" sz="1800" dirty="0"/>
              <a:t>ᓪ</a:t>
            </a:r>
            <a:r>
              <a:rPr lang="iu-Latn-CA" altLang="en-US" sz="1800" dirty="0"/>
              <a:t>ᓕ</a:t>
            </a:r>
            <a:r>
              <a:rPr lang="iu-Cans-CA" altLang="en-US" sz="1800" dirty="0"/>
              <a:t>ᐊ</a:t>
            </a:r>
            <a:r>
              <a:rPr lang="iu-Latn-CA" altLang="en-US" sz="1800" dirty="0"/>
              <a:t>ᓂ</a:t>
            </a:r>
            <a:r>
              <a:rPr lang="iu-Cans-CA" altLang="en-US" sz="1800" dirty="0"/>
              <a:t>ᖓ</a:t>
            </a:r>
            <a:r>
              <a:rPr lang="iu-Latn-CA" altLang="en-US" sz="1800" dirty="0"/>
              <a:t>ᓄ</a:t>
            </a:r>
            <a:r>
              <a:rPr lang="iu-Cans-CA" altLang="en-US" sz="1800" dirty="0"/>
              <a:t>ᑦ</a:t>
            </a:r>
            <a:r>
              <a:rPr lang="iu-Latn-CA" altLang="en-US" sz="1800" dirty="0"/>
              <a:t> </a:t>
            </a:r>
            <a:r>
              <a:rPr lang="iu-Cans-CA" altLang="en-US" sz="1800" dirty="0"/>
              <a:t>ᕿ</a:t>
            </a:r>
            <a:r>
              <a:rPr lang="iu-Latn-CA" altLang="en-US" sz="1800" dirty="0"/>
              <a:t>ᒥ</a:t>
            </a:r>
            <a:r>
              <a:rPr lang="iu-Cans-CA" altLang="en-US" sz="1800" dirty="0"/>
              <a:t>ᕐ</a:t>
            </a:r>
            <a:r>
              <a:rPr lang="iu-Latn-CA" altLang="en-US" sz="1800" dirty="0"/>
              <a:t>ᕈ</a:t>
            </a:r>
            <a:r>
              <a:rPr lang="iu-Cans-CA" altLang="en-US" sz="1800" dirty="0"/>
              <a:t>ᐊ</a:t>
            </a:r>
            <a:r>
              <a:rPr lang="iu-Latn-CA" altLang="en-US" sz="1800" dirty="0"/>
              <a:t>ᖅ</a:t>
            </a:r>
            <a:r>
              <a:rPr lang="iu-Cans-CA" altLang="en-US" sz="1800" dirty="0"/>
              <a:t>ᑕ</a:t>
            </a:r>
            <a:r>
              <a:rPr lang="iu-Latn-CA" altLang="en-US" sz="1800" dirty="0"/>
              <a:t>ᐅ</a:t>
            </a:r>
            <a:r>
              <a:rPr lang="iu-Cans-CA" altLang="en-US" sz="1800" dirty="0"/>
              <a:t>ᓯ</a:t>
            </a:r>
            <a:r>
              <a:rPr lang="iu-Latn-CA" altLang="en-US" sz="1800" dirty="0"/>
              <a:t>ᒪ</a:t>
            </a:r>
            <a:r>
              <a:rPr lang="iu-Cans-CA" altLang="en-US" sz="1800" dirty="0"/>
              <a:t>ᔪ</a:t>
            </a:r>
            <a:r>
              <a:rPr lang="iu-Latn-CA" altLang="en-US" sz="1800" dirty="0"/>
              <a:t>ᑦ </a:t>
            </a:r>
            <a:r>
              <a:rPr lang="iu-Cans-CA" altLang="en-US" sz="1800" dirty="0"/>
              <a:t>ᐊ</a:t>
            </a:r>
            <a:r>
              <a:rPr lang="iu-Latn-CA" altLang="en-US" sz="1800" dirty="0"/>
              <a:t>ᕙ</a:t>
            </a:r>
            <a:r>
              <a:rPr lang="iu-Cans-CA" altLang="en-US" sz="1800" dirty="0"/>
              <a:t>ᒍ</a:t>
            </a:r>
            <a:r>
              <a:rPr lang="iu-Latn-CA" altLang="en-US" sz="1800" dirty="0"/>
              <a:t>ᒪ</a:t>
            </a:r>
            <a:r>
              <a:rPr lang="iu-Cans-CA" altLang="en-US" sz="1800" dirty="0"/>
              <a:t>ᔫ</a:t>
            </a:r>
            <a:r>
              <a:rPr lang="iu-Latn-CA" altLang="en-US" sz="1800" dirty="0"/>
              <a:t>ᑉ </a:t>
            </a:r>
            <a:r>
              <a:rPr lang="iu-Cans-CA" altLang="en-US" sz="1800" dirty="0"/>
              <a:t>ᑭ</a:t>
            </a:r>
            <a:r>
              <a:rPr lang="iu-Latn-CA" altLang="en-US" sz="1800" dirty="0"/>
              <a:t>ᐅ</a:t>
            </a:r>
            <a:r>
              <a:rPr lang="iu-Cans-CA" altLang="en-US" sz="1800" dirty="0"/>
              <a:t>ᔾ</a:t>
            </a:r>
            <a:r>
              <a:rPr lang="iu-Latn-CA" altLang="en-US" sz="1800" dirty="0"/>
              <a:t>ᔪ</a:t>
            </a:r>
            <a:r>
              <a:rPr lang="iu-Cans-CA" altLang="en-US" sz="1800" dirty="0"/>
              <a:t>ᑎ</a:t>
            </a:r>
            <a:r>
              <a:rPr lang="iu-Latn-CA" altLang="en-US" sz="1800" dirty="0"/>
              <a:t>ᒃ</a:t>
            </a:r>
            <a:r>
              <a:rPr lang="iu-Cans-CA" altLang="en-US" sz="1800" dirty="0"/>
              <a:t>ᓴ</a:t>
            </a:r>
            <a:r>
              <a:rPr lang="iu-Latn-CA" altLang="en-US" sz="1800" dirty="0"/>
              <a:t>ᓕ</a:t>
            </a:r>
            <a:r>
              <a:rPr lang="iu-Cans-CA" altLang="en-US" sz="1800" dirty="0"/>
              <a:t>ᐊ</a:t>
            </a:r>
            <a:r>
              <a:rPr lang="iu-Latn-CA" altLang="en-US" sz="1800" dirty="0"/>
              <a:t>ᕆ</a:t>
            </a:r>
            <a:r>
              <a:rPr lang="iu-Cans-CA" altLang="en-US" sz="1800" dirty="0"/>
              <a:t>ᓯ</a:t>
            </a:r>
            <a:r>
              <a:rPr lang="iu-Latn-CA" altLang="en-US" sz="1800" dirty="0"/>
              <a:t>ᒪ</a:t>
            </a:r>
            <a:r>
              <a:rPr lang="iu-Cans-CA" altLang="en-US" sz="1800" dirty="0"/>
              <a:t>ᔭ</a:t>
            </a:r>
            <a:r>
              <a:rPr lang="iu-Latn-CA" altLang="en-US" sz="1800" dirty="0"/>
              <a:t>ᖏ</a:t>
            </a:r>
            <a:r>
              <a:rPr lang="iu-Cans-CA" altLang="en-US" sz="1800" dirty="0"/>
              <a:t>ᓐ</a:t>
            </a:r>
            <a:r>
              <a:rPr lang="iu-Latn-CA" altLang="en-US" sz="1800" dirty="0"/>
              <a:t>ᓂ</a:t>
            </a:r>
            <a:r>
              <a:rPr lang="iu-Cans-CA" altLang="en-US" sz="1800" dirty="0"/>
              <a:t>ᒃ</a:t>
            </a:r>
            <a:r>
              <a:rPr lang="iu-Latn-CA" altLang="en-US" sz="1800" dirty="0"/>
              <a:t>. </a:t>
            </a:r>
            <a:endParaRPr lang="en-CA" altLang="en-US" sz="1600" dirty="0"/>
          </a:p>
          <a:p>
            <a:pPr marL="0" indent="0">
              <a:buNone/>
              <a:defRPr/>
            </a:pPr>
            <a:endParaRPr lang="en-US" sz="1800" dirty="0"/>
          </a:p>
          <a:p>
            <a:pPr>
              <a:defRPr/>
            </a:pPr>
            <a:endParaRPr lang="en-CA" altLang="en-US" sz="1050" dirty="0" smtClean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55650" y="404664"/>
            <a:ext cx="8388350" cy="72008"/>
          </a:xfrm>
        </p:spPr>
        <p:txBody>
          <a:bodyPr/>
          <a:lstStyle/>
          <a:p>
            <a:r>
              <a:rPr lang="en-CA" altLang="en-US" sz="2000" dirty="0" smtClean="0"/>
              <a:t/>
            </a:r>
            <a:br>
              <a:rPr lang="en-CA" altLang="en-US" sz="2000" dirty="0" smtClean="0"/>
            </a:br>
            <a:r>
              <a:rPr lang="en-CA" altLang="en-US" sz="2000" dirty="0" smtClean="0"/>
              <a:t/>
            </a:r>
            <a:br>
              <a:rPr lang="en-CA" altLang="en-US" sz="2000" dirty="0" smtClean="0"/>
            </a:br>
            <a:r>
              <a:rPr lang="en-CA" altLang="en-US" sz="2000" dirty="0" smtClean="0"/>
              <a:t>Environment and Climate Change Canada’s Participation continued</a:t>
            </a:r>
            <a:br>
              <a:rPr lang="en-CA" altLang="en-US" sz="2000" dirty="0" smtClean="0"/>
            </a:br>
            <a:r>
              <a:rPr lang="iu-Cans-CA" altLang="en-US" sz="2000" dirty="0">
                <a:latin typeface="Euphemia" panose="020B0503040102020104" pitchFamily="34" charset="0"/>
              </a:rPr>
              <a:t>ᐊ</a:t>
            </a:r>
            <a:r>
              <a:rPr lang="iu-Latn-CA" altLang="en-US" sz="2000" dirty="0">
                <a:latin typeface="Euphemia" panose="020B0503040102020104" pitchFamily="34" charset="0"/>
              </a:rPr>
              <a:t>ᕙ</a:t>
            </a:r>
            <a:r>
              <a:rPr lang="iu-Cans-CA" altLang="en-US" sz="2000" dirty="0">
                <a:latin typeface="Euphemia" panose="020B0503040102020104" pitchFamily="34" charset="0"/>
              </a:rPr>
              <a:t>ᑎ</a:t>
            </a:r>
            <a:r>
              <a:rPr lang="iu-Latn-CA" altLang="en-US" sz="2000" dirty="0">
                <a:latin typeface="Euphemia" panose="020B0503040102020104" pitchFamily="34" charset="0"/>
              </a:rPr>
              <a:t>ᓕ</a:t>
            </a:r>
            <a:r>
              <a:rPr lang="iu-Cans-CA" altLang="en-US" sz="2000" dirty="0">
                <a:latin typeface="Euphemia" panose="020B0503040102020104" pitchFamily="34" charset="0"/>
              </a:rPr>
              <a:t>ᕆ</a:t>
            </a:r>
            <a:r>
              <a:rPr lang="iu-Latn-CA" altLang="en-US" sz="2000" dirty="0">
                <a:latin typeface="Euphemia" panose="020B0503040102020104" pitchFamily="34" charset="0"/>
              </a:rPr>
              <a:t>ᔨᕐᔪᐊᒃᑯᑦ ᓯᓚᐅᑉᓗ ᐊᓯᔾᔨᖅᐸᓪᓕᐊᓂ</a:t>
            </a:r>
            <a:r>
              <a:rPr lang="iu-Cans-CA" altLang="en-US" sz="2000" dirty="0">
                <a:latin typeface="Euphemia" panose="020B0503040102020104" pitchFamily="34" charset="0"/>
              </a:rPr>
              <a:t>ᐊ</a:t>
            </a:r>
            <a:r>
              <a:rPr lang="iu-Latn-CA" altLang="en-US" sz="2000" dirty="0">
                <a:latin typeface="Euphemia" panose="020B0503040102020104" pitchFamily="34" charset="0"/>
              </a:rPr>
              <a:t>ᓄᑦ ᑲᓇᑕᒥ ᐃᓚᒋᔭᐅᔪᑦ - ᑲᔪᓯᔪᑦ</a:t>
            </a:r>
            <a:endParaRPr lang="en-US" alt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906995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8388424" cy="860251"/>
          </a:xfrm>
        </p:spPr>
        <p:txBody>
          <a:bodyPr anchor="t"/>
          <a:lstStyle/>
          <a:p>
            <a:r>
              <a:rPr lang="en-CA" altLang="en-US" sz="2400" dirty="0" smtClean="0"/>
              <a:t>Seepage Recommendations</a:t>
            </a:r>
            <a:br>
              <a:rPr lang="en-CA" altLang="en-US" sz="2400" dirty="0" smtClean="0"/>
            </a:br>
            <a:r>
              <a:rPr lang="iu-Cans-CA" altLang="en-US" sz="2400" dirty="0">
                <a:latin typeface="Euphemia" panose="020B0503040102020104" pitchFamily="34" charset="0"/>
              </a:rPr>
              <a:t>ᓯ</a:t>
            </a:r>
            <a:r>
              <a:rPr lang="iu-Latn-CA" altLang="en-US" sz="2400" dirty="0">
                <a:latin typeface="Euphemia" panose="020B0503040102020104" pitchFamily="34" charset="0"/>
              </a:rPr>
              <a:t>ᐊ</a:t>
            </a:r>
            <a:r>
              <a:rPr lang="iu-Cans-CA" altLang="en-US" sz="2400" dirty="0">
                <a:latin typeface="Euphemia" panose="020B0503040102020104" pitchFamily="34" charset="0"/>
              </a:rPr>
              <a:t>ᒻ</a:t>
            </a:r>
            <a:r>
              <a:rPr lang="iu-Latn-CA" altLang="en-US" sz="2400" dirty="0">
                <a:latin typeface="Euphemia" panose="020B0503040102020104" pitchFamily="34" charset="0"/>
              </a:rPr>
              <a:t>ᒪ</a:t>
            </a:r>
            <a:r>
              <a:rPr lang="iu-Cans-CA" altLang="en-US" sz="2400" dirty="0">
                <a:latin typeface="Euphemia" panose="020B0503040102020104" pitchFamily="34" charset="0"/>
              </a:rPr>
              <a:t>ᒃ</a:t>
            </a:r>
            <a:r>
              <a:rPr lang="iu-Latn-CA" altLang="en-US" sz="2400" dirty="0">
                <a:latin typeface="Euphemia" panose="020B0503040102020104" pitchFamily="34" charset="0"/>
              </a:rPr>
              <a:t>ᑎ</a:t>
            </a:r>
            <a:r>
              <a:rPr lang="iu-Cans-CA" altLang="en-US" sz="2400" dirty="0">
                <a:latin typeface="Euphemia" panose="020B0503040102020104" pitchFamily="34" charset="0"/>
              </a:rPr>
              <a:t>ᕈ</a:t>
            </a:r>
            <a:r>
              <a:rPr lang="iu-Latn-CA" altLang="en-US" sz="2400" dirty="0">
                <a:latin typeface="Euphemia" panose="020B0503040102020104" pitchFamily="34" charset="0"/>
              </a:rPr>
              <a:t>ᓐ</a:t>
            </a:r>
            <a:r>
              <a:rPr lang="iu-Cans-CA" altLang="en-US" sz="2400" dirty="0">
                <a:latin typeface="Euphemia" panose="020B0503040102020104" pitchFamily="34" charset="0"/>
              </a:rPr>
              <a:t>ᓇ</a:t>
            </a:r>
            <a:r>
              <a:rPr lang="iu-Latn-CA" altLang="en-US" sz="2400" dirty="0">
                <a:latin typeface="Euphemia" panose="020B0503040102020104" pitchFamily="34" charset="0"/>
              </a:rPr>
              <a:t>ᖅ</a:t>
            </a:r>
            <a:r>
              <a:rPr lang="iu-Cans-CA" altLang="en-US" sz="2400" dirty="0">
                <a:latin typeface="Euphemia" panose="020B0503040102020104" pitchFamily="34" charset="0"/>
              </a:rPr>
              <a:t>ᑐ</a:t>
            </a:r>
            <a:r>
              <a:rPr lang="iu-Latn-CA" altLang="en-US" sz="2400" dirty="0">
                <a:latin typeface="Euphemia" panose="020B0503040102020104" pitchFamily="34" charset="0"/>
              </a:rPr>
              <a:t>ᓂ</a:t>
            </a:r>
            <a:r>
              <a:rPr lang="iu-Cans-CA" altLang="en-US" sz="2400" dirty="0">
                <a:latin typeface="Euphemia" panose="020B0503040102020104" pitchFamily="34" charset="0"/>
              </a:rPr>
              <a:t>ᒃ</a:t>
            </a:r>
            <a:r>
              <a:rPr lang="iu-Latn-CA" altLang="en-US" sz="2400" dirty="0">
                <a:latin typeface="Euphemia" panose="020B0503040102020104" pitchFamily="34" charset="0"/>
              </a:rPr>
              <a:t> </a:t>
            </a:r>
            <a:r>
              <a:rPr lang="iu-Cans-CA" altLang="en-US" sz="2400" dirty="0">
                <a:latin typeface="Euphemia" panose="020B0503040102020104" pitchFamily="34" charset="0"/>
              </a:rPr>
              <a:t>ᐊ</a:t>
            </a:r>
            <a:r>
              <a:rPr lang="iu-Latn-CA" altLang="en-US" sz="2400" dirty="0">
                <a:latin typeface="Euphemia" panose="020B0503040102020104" pitchFamily="34" charset="0"/>
              </a:rPr>
              <a:t>ᑐ</a:t>
            </a:r>
            <a:r>
              <a:rPr lang="iu-Cans-CA" altLang="en-US" sz="2400" dirty="0">
                <a:latin typeface="Euphemia" panose="020B0503040102020104" pitchFamily="34" charset="0"/>
              </a:rPr>
              <a:t>ᓕ</a:t>
            </a:r>
            <a:r>
              <a:rPr lang="iu-Latn-CA" altLang="en-US" sz="2400" dirty="0">
                <a:latin typeface="Euphemia" panose="020B0503040102020104" pitchFamily="34" charset="0"/>
              </a:rPr>
              <a:t>ᖁ</a:t>
            </a:r>
            <a:r>
              <a:rPr lang="iu-Cans-CA" altLang="en-US" sz="2400" dirty="0">
                <a:latin typeface="Euphemia" panose="020B0503040102020104" pitchFamily="34" charset="0"/>
              </a:rPr>
              <a:t>ᔭ</a:t>
            </a:r>
            <a:r>
              <a:rPr lang="iu-Latn-CA" altLang="en-US" sz="2400" dirty="0">
                <a:latin typeface="Euphemia" panose="020B0503040102020104" pitchFamily="34" charset="0"/>
              </a:rPr>
              <a:t>ᓕ</a:t>
            </a:r>
            <a:r>
              <a:rPr lang="iu-Cans-CA" altLang="en-US" sz="2400" dirty="0">
                <a:latin typeface="Euphemia" panose="020B0503040102020104" pitchFamily="34" charset="0"/>
              </a:rPr>
              <a:t>ᐊ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577" y="1320155"/>
            <a:ext cx="8460432" cy="496855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en-CA" sz="1700" dirty="0" smtClean="0"/>
              <a:t>Seepage from Tailings and Waste Rock Areas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en-CA" sz="1700" dirty="0" smtClean="0"/>
              <a:t>ECCC asked if TMAC considered climate change for dry stack tailings seepage</a:t>
            </a:r>
          </a:p>
          <a:p>
            <a:pPr lvl="1">
              <a:buFont typeface="Wingdings" panose="05000000000000000000" pitchFamily="2" charset="2"/>
              <a:buChar char="ü"/>
              <a:defRPr/>
            </a:pPr>
            <a:r>
              <a:rPr lang="en-CA" sz="1700" dirty="0" smtClean="0"/>
              <a:t>TMAC confirms climate change and permafrost distribution was taken into account for tailings seepage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en-CA" sz="1700" dirty="0" smtClean="0"/>
              <a:t>ECCC asked for seepage surveys at Waste Rock Areas</a:t>
            </a:r>
          </a:p>
          <a:p>
            <a:pPr lvl="1">
              <a:buFont typeface="Wingdings" panose="05000000000000000000" pitchFamily="2" charset="2"/>
              <a:buChar char="ü"/>
              <a:defRPr/>
            </a:pPr>
            <a:r>
              <a:rPr lang="en-CA" sz="1700" dirty="0" smtClean="0"/>
              <a:t>TMAC provided seepage survey information.  ECCC is satisfied with this response and the information provided.</a:t>
            </a:r>
          </a:p>
          <a:p>
            <a:pPr marL="477837" lvl="1" indent="0">
              <a:buNone/>
              <a:defRPr/>
            </a:pPr>
            <a:endParaRPr lang="en-CA" sz="1600" dirty="0" smtClean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iu-Cans-CA" sz="1400" dirty="0">
                <a:latin typeface="Euphemia" panose="020B0503040102020104" pitchFamily="34" charset="0"/>
              </a:rPr>
              <a:t>ᓯ</a:t>
            </a:r>
            <a:r>
              <a:rPr lang="iu-Latn-CA" sz="1400" dirty="0">
                <a:latin typeface="Euphemia" panose="020B0503040102020104" pitchFamily="34" charset="0"/>
              </a:rPr>
              <a:t>ᐊ</a:t>
            </a:r>
            <a:r>
              <a:rPr lang="iu-Cans-CA" sz="1400" dirty="0">
                <a:latin typeface="Euphemia" panose="020B0503040102020104" pitchFamily="34" charset="0"/>
              </a:rPr>
              <a:t>ᒻ</a:t>
            </a:r>
            <a:r>
              <a:rPr lang="iu-Latn-CA" sz="1400" dirty="0">
                <a:latin typeface="Euphemia" panose="020B0503040102020104" pitchFamily="34" charset="0"/>
              </a:rPr>
              <a:t>ᒪ</a:t>
            </a:r>
            <a:r>
              <a:rPr lang="iu-Cans-CA" sz="1400" dirty="0">
                <a:latin typeface="Euphemia" panose="020B0503040102020104" pitchFamily="34" charset="0"/>
              </a:rPr>
              <a:t>ᒃ</a:t>
            </a:r>
            <a:r>
              <a:rPr lang="iu-Latn-CA" sz="1400" dirty="0">
                <a:latin typeface="Euphemia" panose="020B0503040102020104" pitchFamily="34" charset="0"/>
              </a:rPr>
              <a:t>ᑎ</a:t>
            </a:r>
            <a:r>
              <a:rPr lang="iu-Cans-CA" sz="1400" dirty="0">
                <a:latin typeface="Euphemia" panose="020B0503040102020104" pitchFamily="34" charset="0"/>
              </a:rPr>
              <a:t>ᕈ</a:t>
            </a:r>
            <a:r>
              <a:rPr lang="iu-Latn-CA" sz="1400" dirty="0">
                <a:latin typeface="Euphemia" panose="020B0503040102020104" pitchFamily="34" charset="0"/>
              </a:rPr>
              <a:t>ᓐ</a:t>
            </a:r>
            <a:r>
              <a:rPr lang="iu-Cans-CA" sz="1400" dirty="0">
                <a:latin typeface="Euphemia" panose="020B0503040102020104" pitchFamily="34" charset="0"/>
              </a:rPr>
              <a:t>ᓇ</a:t>
            </a:r>
            <a:r>
              <a:rPr lang="iu-Latn-CA" sz="1400" dirty="0">
                <a:latin typeface="Euphemia" panose="020B0503040102020104" pitchFamily="34" charset="0"/>
              </a:rPr>
              <a:t>ᕐᓂᖏᑦ ᐅᔭᕋᕕᓃ ᐊᒃᑕᑯᐃᑦ ᐊᒻᒪᓗ ᐅᔭᕋ</a:t>
            </a:r>
            <a:r>
              <a:rPr lang="iu-Cans-CA" sz="1400" dirty="0">
                <a:latin typeface="Euphemia" panose="020B0503040102020104" pitchFamily="34" charset="0"/>
              </a:rPr>
              <a:t>ᐃ</a:t>
            </a:r>
            <a:r>
              <a:rPr lang="iu-Latn-CA" sz="1400" dirty="0">
                <a:latin typeface="Euphemia" panose="020B0503040102020104" pitchFamily="34" charset="0"/>
              </a:rPr>
              <a:t>ᔭ</a:t>
            </a:r>
            <a:r>
              <a:rPr lang="iu-Cans-CA" sz="1400" dirty="0">
                <a:latin typeface="Euphemia" panose="020B0503040102020104" pitchFamily="34" charset="0"/>
              </a:rPr>
              <a:t>ᕐ</a:t>
            </a:r>
            <a:r>
              <a:rPr lang="iu-Latn-CA" sz="1400" dirty="0">
                <a:latin typeface="Euphemia" panose="020B0503040102020104" pitchFamily="34" charset="0"/>
              </a:rPr>
              <a:t>ᕕ</a:t>
            </a:r>
            <a:r>
              <a:rPr lang="iu-Cans-CA" sz="1400" dirty="0">
                <a:latin typeface="Euphemia" panose="020B0503040102020104" pitchFamily="34" charset="0"/>
              </a:rPr>
              <a:t>ᐅ</a:t>
            </a:r>
            <a:r>
              <a:rPr lang="iu-Latn-CA" sz="1400" dirty="0">
                <a:latin typeface="Euphemia" panose="020B0503040102020104" pitchFamily="34" charset="0"/>
              </a:rPr>
              <a:t>ᓯ</a:t>
            </a:r>
            <a:r>
              <a:rPr lang="iu-Cans-CA" sz="1400" dirty="0">
                <a:latin typeface="Euphemia" panose="020B0503040102020104" pitchFamily="34" charset="0"/>
              </a:rPr>
              <a:t>ᒪ</a:t>
            </a:r>
            <a:r>
              <a:rPr lang="iu-Latn-CA" sz="1400" dirty="0">
                <a:latin typeface="Euphemia" panose="020B0503040102020104" pitchFamily="34" charset="0"/>
              </a:rPr>
              <a:t>ᓂ</a:t>
            </a:r>
            <a:r>
              <a:rPr lang="iu-Cans-CA" sz="1400" dirty="0">
                <a:latin typeface="Euphemia" panose="020B0503040102020104" pitchFamily="34" charset="0"/>
              </a:rPr>
              <a:t>ᖏ</a:t>
            </a:r>
            <a:r>
              <a:rPr lang="iu-Latn-CA" sz="1400" dirty="0">
                <a:latin typeface="Euphemia" panose="020B0503040102020104" pitchFamily="34" charset="0"/>
              </a:rPr>
              <a:t>ᑦ</a:t>
            </a:r>
            <a:endParaRPr lang="en-CA" sz="1400" dirty="0">
              <a:latin typeface="Euphemia" panose="020B0503040102020104" pitchFamily="34" charset="0"/>
            </a:endParaRP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iu-Cans-CA" sz="1400" dirty="0">
                <a:latin typeface="Euphemia" panose="020B0503040102020104" pitchFamily="34" charset="0"/>
              </a:rPr>
              <a:t>ᐊ</a:t>
            </a:r>
            <a:r>
              <a:rPr lang="iu-Latn-CA" sz="1400" dirty="0">
                <a:latin typeface="Euphemia" panose="020B0503040102020104" pitchFamily="34" charset="0"/>
              </a:rPr>
              <a:t>ᕙ</a:t>
            </a:r>
            <a:r>
              <a:rPr lang="iu-Cans-CA" sz="1400" dirty="0">
                <a:latin typeface="Euphemia" panose="020B0503040102020104" pitchFamily="34" charset="0"/>
              </a:rPr>
              <a:t>ᑎ</a:t>
            </a:r>
            <a:r>
              <a:rPr lang="iu-Latn-CA" sz="1400" dirty="0">
                <a:latin typeface="Euphemia" panose="020B0503040102020104" pitchFamily="34" charset="0"/>
              </a:rPr>
              <a:t>ᓕ</a:t>
            </a:r>
            <a:r>
              <a:rPr lang="iu-Cans-CA" sz="1400" dirty="0">
                <a:latin typeface="Euphemia" panose="020B0503040102020104" pitchFamily="34" charset="0"/>
              </a:rPr>
              <a:t>ᕆ</a:t>
            </a:r>
            <a:r>
              <a:rPr lang="iu-Latn-CA" sz="1400" dirty="0">
                <a:latin typeface="Euphemia" panose="020B0503040102020104" pitchFamily="34" charset="0"/>
              </a:rPr>
              <a:t>ᔨ</a:t>
            </a:r>
            <a:r>
              <a:rPr lang="iu-Cans-CA" sz="1400" dirty="0">
                <a:latin typeface="Euphemia" panose="020B0503040102020104" pitchFamily="34" charset="0"/>
              </a:rPr>
              <a:t>ᒃ</a:t>
            </a:r>
            <a:r>
              <a:rPr lang="iu-Latn-CA" sz="1400" dirty="0">
                <a:latin typeface="Euphemia" panose="020B0503040102020104" pitchFamily="34" charset="0"/>
              </a:rPr>
              <a:t>ᔪ</a:t>
            </a:r>
            <a:r>
              <a:rPr lang="iu-Cans-CA" sz="1400" dirty="0">
                <a:latin typeface="Euphemia" panose="020B0503040102020104" pitchFamily="34" charset="0"/>
              </a:rPr>
              <a:t>ᐊ</a:t>
            </a:r>
            <a:r>
              <a:rPr lang="iu-Latn-CA" sz="1400" dirty="0">
                <a:latin typeface="Euphemia" panose="020B0503040102020104" pitchFamily="34" charset="0"/>
              </a:rPr>
              <a:t>ᑯ</a:t>
            </a:r>
            <a:r>
              <a:rPr lang="iu-Cans-CA" sz="1400" dirty="0">
                <a:latin typeface="Euphemia" panose="020B0503040102020104" pitchFamily="34" charset="0"/>
              </a:rPr>
              <a:t>ᑦ</a:t>
            </a:r>
            <a:r>
              <a:rPr lang="iu-Latn-CA" sz="1400" dirty="0">
                <a:latin typeface="Euphemia" panose="020B0503040102020104" pitchFamily="34" charset="0"/>
              </a:rPr>
              <a:t> </a:t>
            </a:r>
            <a:r>
              <a:rPr lang="iu-Cans-CA" sz="1400" dirty="0">
                <a:latin typeface="Euphemia" panose="020B0503040102020104" pitchFamily="34" charset="0"/>
              </a:rPr>
              <a:t>ᐊ</a:t>
            </a:r>
            <a:r>
              <a:rPr lang="iu-Latn-CA" sz="1400" dirty="0">
                <a:latin typeface="Euphemia" panose="020B0503040102020104" pitchFamily="34" charset="0"/>
              </a:rPr>
              <a:t>ᐱᕆᓚᐅᖅᑐᑦ ᑎᒫᒃᑯᑦ ᐃᓱᒪᒃᓴᖅᓯᐅᕈᑎᖃᖅᓯᒪᖕᒪᖓᑕ ᓯᓚᐅᑉ ᐊᓯᔾᔨᖅᐸᓪᓕᐊᓂᖓᓄᑦ ᐸᓂᖅᑐᓂᒃ ᖁᓕᕇᓕᖅ</a:t>
            </a:r>
            <a:r>
              <a:rPr lang="iu-Cans-CA" sz="1400" dirty="0">
                <a:latin typeface="Euphemia" panose="020B0503040102020104" pitchFamily="34" charset="0"/>
              </a:rPr>
              <a:t>ᓯ</a:t>
            </a:r>
            <a:r>
              <a:rPr lang="iu-Latn-CA" sz="1400" dirty="0">
                <a:latin typeface="Euphemia" panose="020B0503040102020104" pitchFamily="34" charset="0"/>
              </a:rPr>
              <a:t>ᒪ</a:t>
            </a:r>
            <a:r>
              <a:rPr lang="iu-Cans-CA" sz="1400" dirty="0">
                <a:latin typeface="Euphemia" panose="020B0503040102020104" pitchFamily="34" charset="0"/>
              </a:rPr>
              <a:t>ᔪ</a:t>
            </a:r>
            <a:r>
              <a:rPr lang="iu-Latn-CA" sz="1400" dirty="0">
                <a:latin typeface="Euphemia" panose="020B0503040102020104" pitchFamily="34" charset="0"/>
              </a:rPr>
              <a:t>ᓂ</a:t>
            </a:r>
            <a:r>
              <a:rPr lang="iu-Cans-CA" sz="1400" dirty="0">
                <a:latin typeface="Euphemia" panose="020B0503040102020104" pitchFamily="34" charset="0"/>
              </a:rPr>
              <a:t>ᒃ</a:t>
            </a:r>
            <a:r>
              <a:rPr lang="iu-Latn-CA" sz="1400" dirty="0">
                <a:latin typeface="Euphemia" panose="020B0503040102020104" pitchFamily="34" charset="0"/>
              </a:rPr>
              <a:t> </a:t>
            </a:r>
            <a:r>
              <a:rPr lang="iu-Cans-CA" sz="1400" dirty="0">
                <a:latin typeface="Euphemia" panose="020B0503040102020104" pitchFamily="34" charset="0"/>
              </a:rPr>
              <a:t>ᐊ</a:t>
            </a:r>
            <a:r>
              <a:rPr lang="iu-Latn-CA" sz="1400" dirty="0">
                <a:latin typeface="Euphemia" panose="020B0503040102020104" pitchFamily="34" charset="0"/>
              </a:rPr>
              <a:t>ᒃ</a:t>
            </a:r>
            <a:r>
              <a:rPr lang="iu-Cans-CA" sz="1400" dirty="0">
                <a:latin typeface="Euphemia" panose="020B0503040102020104" pitchFamily="34" charset="0"/>
              </a:rPr>
              <a:t>ᑕ</a:t>
            </a:r>
            <a:r>
              <a:rPr lang="iu-Latn-CA" sz="1400" dirty="0">
                <a:latin typeface="Euphemia" panose="020B0503040102020104" pitchFamily="34" charset="0"/>
              </a:rPr>
              <a:t>ᑯ</a:t>
            </a:r>
            <a:r>
              <a:rPr lang="iu-Cans-CA" sz="1400" dirty="0">
                <a:latin typeface="Euphemia" panose="020B0503040102020104" pitchFamily="34" charset="0"/>
              </a:rPr>
              <a:t>ᓂ</a:t>
            </a:r>
            <a:r>
              <a:rPr lang="iu-Latn-CA" sz="1400" dirty="0">
                <a:latin typeface="Euphemia" panose="020B0503040102020104" pitchFamily="34" charset="0"/>
              </a:rPr>
              <a:t>ᒃ </a:t>
            </a:r>
            <a:r>
              <a:rPr lang="iu-Cans-CA" sz="1400" dirty="0">
                <a:latin typeface="Euphemia" panose="020B0503040102020104" pitchFamily="34" charset="0"/>
              </a:rPr>
              <a:t>ᓯ</a:t>
            </a:r>
            <a:r>
              <a:rPr lang="iu-Latn-CA" sz="1400" dirty="0">
                <a:latin typeface="Euphemia" panose="020B0503040102020104" pitchFamily="34" charset="0"/>
              </a:rPr>
              <a:t>ᐊ</a:t>
            </a:r>
            <a:r>
              <a:rPr lang="iu-Cans-CA" sz="1400" dirty="0">
                <a:latin typeface="Euphemia" panose="020B0503040102020104" pitchFamily="34" charset="0"/>
              </a:rPr>
              <a:t>ᒻ</a:t>
            </a:r>
            <a:r>
              <a:rPr lang="iu-Latn-CA" sz="1400" dirty="0">
                <a:latin typeface="Euphemia" panose="020B0503040102020104" pitchFamily="34" charset="0"/>
              </a:rPr>
              <a:t>ᒪᒃᑎᕐᕕᐅᔪᖃᕈᓐᓇᕐ</a:t>
            </a:r>
            <a:r>
              <a:rPr lang="iu-Cans-CA" sz="1400" dirty="0">
                <a:latin typeface="Euphemia" panose="020B0503040102020104" pitchFamily="34" charset="0"/>
              </a:rPr>
              <a:t>ᒪ</a:t>
            </a:r>
            <a:r>
              <a:rPr lang="iu-Latn-CA" sz="1400" dirty="0">
                <a:latin typeface="Euphemia" panose="020B0503040102020104" pitchFamily="34" charset="0"/>
              </a:rPr>
              <a:t>ᖔ</a:t>
            </a:r>
            <a:r>
              <a:rPr lang="iu-Cans-CA" sz="1400" dirty="0">
                <a:latin typeface="Euphemia" panose="020B0503040102020104" pitchFamily="34" charset="0"/>
              </a:rPr>
              <a:t>ᑦ</a:t>
            </a:r>
            <a:endParaRPr lang="en-CA" sz="1400" dirty="0">
              <a:latin typeface="Euphemia" panose="020B0503040102020104" pitchFamily="34" charset="0"/>
            </a:endParaRPr>
          </a:p>
          <a:p>
            <a:pPr lvl="1">
              <a:buFont typeface="Wingdings" panose="05000000000000000000" pitchFamily="2" charset="2"/>
              <a:buChar char="ü"/>
              <a:defRPr/>
            </a:pPr>
            <a:r>
              <a:rPr lang="iu-Cans-CA" sz="1400" dirty="0">
                <a:latin typeface="Euphemia" panose="020B0503040102020104" pitchFamily="34" charset="0"/>
              </a:rPr>
              <a:t>ᑎ</a:t>
            </a:r>
            <a:r>
              <a:rPr lang="iu-Latn-CA" sz="1400" dirty="0">
                <a:latin typeface="Euphemia" panose="020B0503040102020104" pitchFamily="34" charset="0"/>
              </a:rPr>
              <a:t>ᒫ</a:t>
            </a:r>
            <a:r>
              <a:rPr lang="iu-Cans-CA" sz="1400" dirty="0">
                <a:latin typeface="Euphemia" panose="020B0503040102020104" pitchFamily="34" charset="0"/>
              </a:rPr>
              <a:t>ᒃ</a:t>
            </a:r>
            <a:r>
              <a:rPr lang="iu-Latn-CA" sz="1400" dirty="0">
                <a:latin typeface="Euphemia" panose="020B0503040102020104" pitchFamily="34" charset="0"/>
              </a:rPr>
              <a:t>ᑯ</a:t>
            </a:r>
            <a:r>
              <a:rPr lang="iu-Cans-CA" sz="1400" dirty="0">
                <a:latin typeface="Euphemia" panose="020B0503040102020104" pitchFamily="34" charset="0"/>
              </a:rPr>
              <a:t>ᑦ</a:t>
            </a:r>
            <a:r>
              <a:rPr lang="iu-Latn-CA" sz="1400" dirty="0">
                <a:latin typeface="Euphemia" panose="020B0503040102020104" pitchFamily="34" charset="0"/>
              </a:rPr>
              <a:t> </a:t>
            </a:r>
            <a:r>
              <a:rPr lang="iu-Cans-CA" sz="1400" dirty="0">
                <a:latin typeface="Euphemia" panose="020B0503040102020104" pitchFamily="34" charset="0"/>
              </a:rPr>
              <a:t>ᓇ</a:t>
            </a:r>
            <a:r>
              <a:rPr lang="iu-Latn-CA" sz="1400" dirty="0">
                <a:latin typeface="Euphemia" panose="020B0503040102020104" pitchFamily="34" charset="0"/>
              </a:rPr>
              <a:t>ᓗ</a:t>
            </a:r>
            <a:r>
              <a:rPr lang="iu-Cans-CA" sz="1400" dirty="0">
                <a:latin typeface="Euphemia" panose="020B0503040102020104" pitchFamily="34" charset="0"/>
              </a:rPr>
              <a:t>ᓇ</a:t>
            </a:r>
            <a:r>
              <a:rPr lang="iu-Latn-CA" sz="1400" dirty="0">
                <a:latin typeface="Euphemia" panose="020B0503040102020104" pitchFamily="34" charset="0"/>
              </a:rPr>
              <a:t>ᐃ</a:t>
            </a:r>
            <a:r>
              <a:rPr lang="iu-Cans-CA" sz="1400" dirty="0">
                <a:latin typeface="Euphemia" panose="020B0503040102020104" pitchFamily="34" charset="0"/>
              </a:rPr>
              <a:t>ᔭ</a:t>
            </a:r>
            <a:r>
              <a:rPr lang="iu-Latn-CA" sz="1400" dirty="0">
                <a:latin typeface="Euphemia" panose="020B0503040102020104" pitchFamily="34" charset="0"/>
              </a:rPr>
              <a:t>ᐃ</a:t>
            </a:r>
            <a:r>
              <a:rPr lang="iu-Cans-CA" sz="1400" dirty="0">
                <a:latin typeface="Euphemia" panose="020B0503040102020104" pitchFamily="34" charset="0"/>
              </a:rPr>
              <a:t>ᓚ</a:t>
            </a:r>
            <a:r>
              <a:rPr lang="iu-Latn-CA" sz="1400" dirty="0">
                <a:latin typeface="Euphemia" panose="020B0503040102020104" pitchFamily="34" charset="0"/>
              </a:rPr>
              <a:t>ᐅ</a:t>
            </a:r>
            <a:r>
              <a:rPr lang="iu-Cans-CA" sz="1400" dirty="0">
                <a:latin typeface="Euphemia" panose="020B0503040102020104" pitchFamily="34" charset="0"/>
              </a:rPr>
              <a:t>ᖅ</a:t>
            </a:r>
            <a:r>
              <a:rPr lang="iu-Latn-CA" sz="1400" dirty="0">
                <a:latin typeface="Euphemia" panose="020B0503040102020104" pitchFamily="34" charset="0"/>
              </a:rPr>
              <a:t>ᑐ</a:t>
            </a:r>
            <a:r>
              <a:rPr lang="iu-Cans-CA" sz="1400" dirty="0">
                <a:latin typeface="Euphemia" panose="020B0503040102020104" pitchFamily="34" charset="0"/>
              </a:rPr>
              <a:t>ᑦ</a:t>
            </a:r>
            <a:r>
              <a:rPr lang="iu-Latn-CA" sz="1400" dirty="0">
                <a:latin typeface="Euphemia" panose="020B0503040102020104" pitchFamily="34" charset="0"/>
              </a:rPr>
              <a:t> </a:t>
            </a:r>
            <a:r>
              <a:rPr lang="iu-Cans-CA" sz="1400" dirty="0">
                <a:latin typeface="Euphemia" panose="020B0503040102020104" pitchFamily="34" charset="0"/>
              </a:rPr>
              <a:t>ᓯ</a:t>
            </a:r>
            <a:r>
              <a:rPr lang="iu-Latn-CA" sz="1400" dirty="0">
                <a:latin typeface="Euphemia" panose="020B0503040102020104" pitchFamily="34" charset="0"/>
              </a:rPr>
              <a:t>ᓚ</a:t>
            </a:r>
            <a:r>
              <a:rPr lang="iu-Cans-CA" sz="1400" dirty="0">
                <a:latin typeface="Euphemia" panose="020B0503040102020104" pitchFamily="34" charset="0"/>
              </a:rPr>
              <a:t>ᐅ</a:t>
            </a:r>
            <a:r>
              <a:rPr lang="iu-Latn-CA" sz="1400" dirty="0">
                <a:latin typeface="Euphemia" panose="020B0503040102020104" pitchFamily="34" charset="0"/>
              </a:rPr>
              <a:t>ᑉ </a:t>
            </a:r>
            <a:r>
              <a:rPr lang="iu-Cans-CA" sz="1400" dirty="0">
                <a:latin typeface="Euphemia" panose="020B0503040102020104" pitchFamily="34" charset="0"/>
              </a:rPr>
              <a:t>ᐊ</a:t>
            </a:r>
            <a:r>
              <a:rPr lang="iu-Latn-CA" sz="1400" dirty="0">
                <a:latin typeface="Euphemia" panose="020B0503040102020104" pitchFamily="34" charset="0"/>
              </a:rPr>
              <a:t>ᓯ</a:t>
            </a:r>
            <a:r>
              <a:rPr lang="iu-Cans-CA" sz="1400" dirty="0">
                <a:latin typeface="Euphemia" panose="020B0503040102020104" pitchFamily="34" charset="0"/>
              </a:rPr>
              <a:t>ᔾ</a:t>
            </a:r>
            <a:r>
              <a:rPr lang="iu-Latn-CA" sz="1400" dirty="0">
                <a:latin typeface="Euphemia" panose="020B0503040102020104" pitchFamily="34" charset="0"/>
              </a:rPr>
              <a:t>ᔨ</a:t>
            </a:r>
            <a:r>
              <a:rPr lang="iu-Cans-CA" sz="1400" dirty="0">
                <a:latin typeface="Euphemia" panose="020B0503040102020104" pitchFamily="34" charset="0"/>
              </a:rPr>
              <a:t>ᖅ</a:t>
            </a:r>
            <a:r>
              <a:rPr lang="iu-Latn-CA" sz="1400" dirty="0">
                <a:latin typeface="Euphemia" panose="020B0503040102020104" pitchFamily="34" charset="0"/>
              </a:rPr>
              <a:t>ᐸ</a:t>
            </a:r>
            <a:r>
              <a:rPr lang="iu-Cans-CA" sz="1400" dirty="0">
                <a:latin typeface="Euphemia" panose="020B0503040102020104" pitchFamily="34" charset="0"/>
              </a:rPr>
              <a:t>ᓪ</a:t>
            </a:r>
            <a:r>
              <a:rPr lang="iu-Latn-CA" sz="1400" dirty="0">
                <a:latin typeface="Euphemia" panose="020B0503040102020104" pitchFamily="34" charset="0"/>
              </a:rPr>
              <a:t>ᓕ</a:t>
            </a:r>
            <a:r>
              <a:rPr lang="iu-Cans-CA" sz="1400" dirty="0">
                <a:latin typeface="Euphemia" panose="020B0503040102020104" pitchFamily="34" charset="0"/>
              </a:rPr>
              <a:t>ᐊ</a:t>
            </a:r>
            <a:r>
              <a:rPr lang="iu-Latn-CA" sz="1400" dirty="0">
                <a:latin typeface="Euphemia" panose="020B0503040102020104" pitchFamily="34" charset="0"/>
              </a:rPr>
              <a:t>ᓂ</a:t>
            </a:r>
            <a:r>
              <a:rPr lang="iu-Cans-CA" sz="1400" dirty="0">
                <a:latin typeface="Euphemia" panose="020B0503040102020104" pitchFamily="34" charset="0"/>
              </a:rPr>
              <a:t>ᖓ</a:t>
            </a:r>
            <a:r>
              <a:rPr lang="iu-Latn-CA" sz="1400" dirty="0">
                <a:latin typeface="Euphemia" panose="020B0503040102020104" pitchFamily="34" charset="0"/>
              </a:rPr>
              <a:t>ᓄ</a:t>
            </a:r>
            <a:r>
              <a:rPr lang="iu-Cans-CA" sz="1400" dirty="0">
                <a:latin typeface="Euphemia" panose="020B0503040102020104" pitchFamily="34" charset="0"/>
              </a:rPr>
              <a:t>ᑦ</a:t>
            </a:r>
            <a:r>
              <a:rPr lang="iu-Latn-CA" sz="1400" dirty="0">
                <a:latin typeface="Euphemia" panose="020B0503040102020104" pitchFamily="34" charset="0"/>
              </a:rPr>
              <a:t> </a:t>
            </a:r>
            <a:r>
              <a:rPr lang="iu-Cans-CA" sz="1400" dirty="0">
                <a:latin typeface="Euphemia" panose="020B0503040102020104" pitchFamily="34" charset="0"/>
              </a:rPr>
              <a:t>ᐊ</a:t>
            </a:r>
            <a:r>
              <a:rPr lang="iu-Latn-CA" sz="1400" dirty="0">
                <a:latin typeface="Euphemia" panose="020B0503040102020104" pitchFamily="34" charset="0"/>
              </a:rPr>
              <a:t>ᒻ</a:t>
            </a:r>
            <a:r>
              <a:rPr lang="iu-Cans-CA" sz="1400" dirty="0">
                <a:latin typeface="Euphemia" panose="020B0503040102020104" pitchFamily="34" charset="0"/>
              </a:rPr>
              <a:t>ᒪ</a:t>
            </a:r>
            <a:r>
              <a:rPr lang="iu-Latn-CA" sz="1400" dirty="0">
                <a:latin typeface="Euphemia" panose="020B0503040102020104" pitchFamily="34" charset="0"/>
              </a:rPr>
              <a:t>ᓗ </a:t>
            </a:r>
            <a:r>
              <a:rPr lang="iu-Cans-CA" sz="1400" dirty="0">
                <a:latin typeface="Euphemia" panose="020B0503040102020104" pitchFamily="34" charset="0"/>
              </a:rPr>
              <a:t>ᓄ</a:t>
            </a:r>
            <a:r>
              <a:rPr lang="iu-Latn-CA" sz="1400" dirty="0">
                <a:latin typeface="Euphemia" panose="020B0503040102020104" pitchFamily="34" charset="0"/>
              </a:rPr>
              <a:t>ᓇ</a:t>
            </a:r>
            <a:r>
              <a:rPr lang="iu-Cans-CA" sz="1400" dirty="0">
                <a:latin typeface="Euphemia" panose="020B0503040102020104" pitchFamily="34" charset="0"/>
              </a:rPr>
              <a:t>ᐅ</a:t>
            </a:r>
            <a:r>
              <a:rPr lang="iu-Latn-CA" sz="1400" dirty="0">
                <a:latin typeface="Euphemia" panose="020B0503040102020104" pitchFamily="34" charset="0"/>
              </a:rPr>
              <a:t>ᑉ </a:t>
            </a:r>
            <a:r>
              <a:rPr lang="iu-Cans-CA" sz="1400" dirty="0">
                <a:latin typeface="Euphemia" panose="020B0503040102020104" pitchFamily="34" charset="0"/>
              </a:rPr>
              <a:t>ᐃ</a:t>
            </a:r>
            <a:r>
              <a:rPr lang="iu-Latn-CA" sz="1400" dirty="0">
                <a:latin typeface="Euphemia" panose="020B0503040102020104" pitchFamily="34" charset="0"/>
              </a:rPr>
              <a:t>ᓗ</a:t>
            </a:r>
            <a:r>
              <a:rPr lang="iu-Cans-CA" sz="1400" dirty="0">
                <a:latin typeface="Euphemia" panose="020B0503040102020104" pitchFamily="34" charset="0"/>
              </a:rPr>
              <a:t>ᐊ</a:t>
            </a:r>
            <a:r>
              <a:rPr lang="iu-Latn-CA" sz="1400" dirty="0">
                <a:latin typeface="Euphemia" panose="020B0503040102020104" pitchFamily="34" charset="0"/>
              </a:rPr>
              <a:t>ᒍ</a:t>
            </a:r>
            <a:r>
              <a:rPr lang="iu-Cans-CA" sz="1400" dirty="0">
                <a:latin typeface="Euphemia" panose="020B0503040102020104" pitchFamily="34" charset="0"/>
              </a:rPr>
              <a:t>ᑦ</a:t>
            </a:r>
            <a:r>
              <a:rPr lang="iu-Latn-CA" sz="1400" dirty="0">
                <a:latin typeface="Euphemia" panose="020B0503040102020104" pitchFamily="34" charset="0"/>
              </a:rPr>
              <a:t> </a:t>
            </a:r>
            <a:r>
              <a:rPr lang="iu-Cans-CA" sz="1400" dirty="0">
                <a:latin typeface="Euphemia" panose="020B0503040102020104" pitchFamily="34" charset="0"/>
              </a:rPr>
              <a:t>ᖁ</a:t>
            </a:r>
            <a:r>
              <a:rPr lang="iu-Latn-CA" sz="1400" dirty="0">
                <a:latin typeface="Euphemia" panose="020B0503040102020104" pitchFamily="34" charset="0"/>
              </a:rPr>
              <a:t>ᐊ</a:t>
            </a:r>
            <a:r>
              <a:rPr lang="iu-Cans-CA" sz="1400" dirty="0">
                <a:latin typeface="Euphemia" panose="020B0503040102020104" pitchFamily="34" charset="0"/>
              </a:rPr>
              <a:t>ᖑ</a:t>
            </a:r>
            <a:r>
              <a:rPr lang="iu-Latn-CA" sz="1400" dirty="0">
                <a:latin typeface="Euphemia" panose="020B0503040102020104" pitchFamily="34" charset="0"/>
              </a:rPr>
              <a:t>ᐃ</a:t>
            </a:r>
            <a:r>
              <a:rPr lang="iu-Cans-CA" sz="1400" dirty="0">
                <a:latin typeface="Euphemia" panose="020B0503040102020104" pitchFamily="34" charset="0"/>
              </a:rPr>
              <a:t>ᓐ</a:t>
            </a:r>
            <a:r>
              <a:rPr lang="iu-Latn-CA" sz="1400" dirty="0">
                <a:latin typeface="Euphemia" panose="020B0503040102020104" pitchFamily="34" charset="0"/>
              </a:rPr>
              <a:t>ᓇ</a:t>
            </a:r>
            <a:r>
              <a:rPr lang="iu-Cans-CA" sz="1400" dirty="0">
                <a:latin typeface="Euphemia" panose="020B0503040102020104" pitchFamily="34" charset="0"/>
              </a:rPr>
              <a:t>ᕐ</a:t>
            </a:r>
            <a:r>
              <a:rPr lang="iu-Latn-CA" sz="1400" dirty="0">
                <a:latin typeface="Euphemia" panose="020B0503040102020104" pitchFamily="34" charset="0"/>
              </a:rPr>
              <a:t>ᓂ</a:t>
            </a:r>
            <a:r>
              <a:rPr lang="iu-Cans-CA" sz="1400" dirty="0">
                <a:latin typeface="Euphemia" panose="020B0503040102020104" pitchFamily="34" charset="0"/>
              </a:rPr>
              <a:t>ᕐ</a:t>
            </a:r>
            <a:r>
              <a:rPr lang="iu-Latn-CA" sz="1400" dirty="0">
                <a:latin typeface="Euphemia" panose="020B0503040102020104" pitchFamily="34" charset="0"/>
              </a:rPr>
              <a:t>ᒥ</a:t>
            </a:r>
            <a:r>
              <a:rPr lang="iu-Cans-CA" sz="1400" dirty="0">
                <a:latin typeface="Euphemia" panose="020B0503040102020104" pitchFamily="34" charset="0"/>
              </a:rPr>
              <a:t>ᒃ</a:t>
            </a:r>
            <a:r>
              <a:rPr lang="iu-Latn-CA" sz="1400" dirty="0">
                <a:latin typeface="Euphemia" panose="020B0503040102020104" pitchFamily="34" charset="0"/>
              </a:rPr>
              <a:t> </a:t>
            </a:r>
            <a:r>
              <a:rPr lang="iu-Cans-CA" sz="1400" dirty="0">
                <a:latin typeface="Euphemia" panose="020B0503040102020104" pitchFamily="34" charset="0"/>
              </a:rPr>
              <a:t>ᐱ</a:t>
            </a:r>
            <a:r>
              <a:rPr lang="iu-Latn-CA" sz="1400" dirty="0">
                <a:latin typeface="Euphemia" panose="020B0503040102020104" pitchFamily="34" charset="0"/>
              </a:rPr>
              <a:t>ᑕ</a:t>
            </a:r>
            <a:r>
              <a:rPr lang="iu-Cans-CA" sz="1400" dirty="0">
                <a:latin typeface="Euphemia" panose="020B0503040102020104" pitchFamily="34" charset="0"/>
              </a:rPr>
              <a:t>ᖃ</a:t>
            </a:r>
            <a:r>
              <a:rPr lang="iu-Latn-CA" sz="1400" dirty="0">
                <a:latin typeface="Euphemia" panose="020B0503040102020104" pitchFamily="34" charset="0"/>
              </a:rPr>
              <a:t>ᕐ</a:t>
            </a:r>
            <a:r>
              <a:rPr lang="iu-Cans-CA" sz="1400" dirty="0">
                <a:latin typeface="Euphemia" panose="020B0503040102020104" pitchFamily="34" charset="0"/>
              </a:rPr>
              <a:t>ᓂ</a:t>
            </a:r>
            <a:r>
              <a:rPr lang="iu-Latn-CA" sz="1400" dirty="0">
                <a:latin typeface="Euphemia" panose="020B0503040102020104" pitchFamily="34" charset="0"/>
              </a:rPr>
              <a:t>ᖏ</a:t>
            </a:r>
            <a:r>
              <a:rPr lang="iu-Cans-CA" sz="1400" dirty="0">
                <a:latin typeface="Euphemia" panose="020B0503040102020104" pitchFamily="34" charset="0"/>
              </a:rPr>
              <a:t>ᑦ</a:t>
            </a:r>
            <a:r>
              <a:rPr lang="iu-Latn-CA" sz="1400" dirty="0">
                <a:latin typeface="Euphemia" panose="020B0503040102020104" pitchFamily="34" charset="0"/>
              </a:rPr>
              <a:t> </a:t>
            </a:r>
            <a:r>
              <a:rPr lang="iu-Cans-CA" sz="1400" dirty="0">
                <a:latin typeface="Euphemia" panose="020B0503040102020104" pitchFamily="34" charset="0"/>
              </a:rPr>
              <a:t>ᐃ</a:t>
            </a:r>
            <a:r>
              <a:rPr lang="iu-Latn-CA" sz="1400" dirty="0">
                <a:latin typeface="Euphemia" panose="020B0503040102020104" pitchFamily="34" charset="0"/>
              </a:rPr>
              <a:t>ᓱ</a:t>
            </a:r>
            <a:r>
              <a:rPr lang="iu-Cans-CA" sz="1400" dirty="0">
                <a:latin typeface="Euphemia" panose="020B0503040102020104" pitchFamily="34" charset="0"/>
              </a:rPr>
              <a:t>ᒪ</a:t>
            </a:r>
            <a:r>
              <a:rPr lang="iu-Latn-CA" sz="1400" dirty="0">
                <a:latin typeface="Euphemia" panose="020B0503040102020104" pitchFamily="34" charset="0"/>
              </a:rPr>
              <a:t>ᒃ</a:t>
            </a:r>
            <a:r>
              <a:rPr lang="iu-Cans-CA" sz="1400" dirty="0">
                <a:latin typeface="Euphemia" panose="020B0503040102020104" pitchFamily="34" charset="0"/>
              </a:rPr>
              <a:t>ᓴ</a:t>
            </a:r>
            <a:r>
              <a:rPr lang="iu-Latn-CA" sz="1400" dirty="0">
                <a:latin typeface="Euphemia" panose="020B0503040102020104" pitchFamily="34" charset="0"/>
              </a:rPr>
              <a:t>ᖅ</a:t>
            </a:r>
            <a:r>
              <a:rPr lang="iu-Cans-CA" sz="1400" dirty="0">
                <a:latin typeface="Euphemia" panose="020B0503040102020104" pitchFamily="34" charset="0"/>
              </a:rPr>
              <a:t>ᓯ</a:t>
            </a:r>
            <a:r>
              <a:rPr lang="iu-Latn-CA" sz="1400" dirty="0">
                <a:latin typeface="Euphemia" panose="020B0503040102020104" pitchFamily="34" charset="0"/>
              </a:rPr>
              <a:t>ᐅ</a:t>
            </a:r>
            <a:r>
              <a:rPr lang="iu-Cans-CA" sz="1400" dirty="0">
                <a:latin typeface="Euphemia" panose="020B0503040102020104" pitchFamily="34" charset="0"/>
              </a:rPr>
              <a:t>ᕈ</a:t>
            </a:r>
            <a:r>
              <a:rPr lang="iu-Latn-CA" sz="1400" dirty="0">
                <a:latin typeface="Euphemia" panose="020B0503040102020104" pitchFamily="34" charset="0"/>
              </a:rPr>
              <a:t>ᑕ</a:t>
            </a:r>
            <a:r>
              <a:rPr lang="iu-Cans-CA" sz="1400" dirty="0">
                <a:latin typeface="Euphemia" panose="020B0503040102020104" pitchFamily="34" charset="0"/>
              </a:rPr>
              <a:t>ᐅ</a:t>
            </a:r>
            <a:r>
              <a:rPr lang="iu-Latn-CA" sz="1400" dirty="0">
                <a:latin typeface="Euphemia" panose="020B0503040102020104" pitchFamily="34" charset="0"/>
              </a:rPr>
              <a:t>ᓯ</a:t>
            </a:r>
            <a:r>
              <a:rPr lang="iu-Cans-CA" sz="1400" dirty="0">
                <a:latin typeface="Euphemia" panose="020B0503040102020104" pitchFamily="34" charset="0"/>
              </a:rPr>
              <a:t>ᒪ</a:t>
            </a:r>
            <a:r>
              <a:rPr lang="iu-Latn-CA" sz="1400" dirty="0">
                <a:latin typeface="Euphemia" panose="020B0503040102020104" pitchFamily="34" charset="0"/>
              </a:rPr>
              <a:t>ᑦ</a:t>
            </a:r>
            <a:r>
              <a:rPr lang="iu-Cans-CA" sz="1400" dirty="0">
                <a:latin typeface="Euphemia" panose="020B0503040102020104" pitchFamily="34" charset="0"/>
              </a:rPr>
              <a:t>ᑎ</a:t>
            </a:r>
            <a:r>
              <a:rPr lang="iu-Latn-CA" sz="1400" dirty="0">
                <a:latin typeface="Euphemia" panose="020B0503040102020104" pitchFamily="34" charset="0"/>
              </a:rPr>
              <a:t>ᐊ</a:t>
            </a:r>
            <a:r>
              <a:rPr lang="iu-Cans-CA" sz="1400" dirty="0">
                <a:latin typeface="Euphemia" panose="020B0503040102020104" pitchFamily="34" charset="0"/>
              </a:rPr>
              <a:t>ᕐ</a:t>
            </a:r>
            <a:r>
              <a:rPr lang="iu-Latn-CA" sz="1400" dirty="0">
                <a:latin typeface="Euphemia" panose="020B0503040102020104" pitchFamily="34" charset="0"/>
              </a:rPr>
              <a:t>ᓂ</a:t>
            </a:r>
            <a:r>
              <a:rPr lang="iu-Cans-CA" sz="1400" dirty="0">
                <a:latin typeface="Euphemia" panose="020B0503040102020104" pitchFamily="34" charset="0"/>
              </a:rPr>
              <a:t>ᖏ</a:t>
            </a:r>
            <a:r>
              <a:rPr lang="iu-Latn-CA" sz="1400" dirty="0">
                <a:latin typeface="Euphemia" panose="020B0503040102020104" pitchFamily="34" charset="0"/>
              </a:rPr>
              <a:t>ᓐ</a:t>
            </a:r>
            <a:r>
              <a:rPr lang="iu-Cans-CA" sz="1400" dirty="0">
                <a:latin typeface="Euphemia" panose="020B0503040102020104" pitchFamily="34" charset="0"/>
              </a:rPr>
              <a:t>ᓂ</a:t>
            </a:r>
            <a:r>
              <a:rPr lang="iu-Latn-CA" sz="1400" dirty="0">
                <a:latin typeface="Euphemia" panose="020B0503040102020104" pitchFamily="34" charset="0"/>
              </a:rPr>
              <a:t>ᒃ </a:t>
            </a:r>
            <a:r>
              <a:rPr lang="iu-Cans-CA" sz="1400" dirty="0">
                <a:latin typeface="Euphemia" panose="020B0503040102020104" pitchFamily="34" charset="0"/>
              </a:rPr>
              <a:t>ᑯ</a:t>
            </a:r>
            <a:r>
              <a:rPr lang="iu-Latn-CA" sz="1400" dirty="0">
                <a:latin typeface="Euphemia" panose="020B0503040102020104" pitchFamily="34" charset="0"/>
              </a:rPr>
              <a:t>ᕕ</a:t>
            </a:r>
            <a:r>
              <a:rPr lang="iu-Cans-CA" sz="1400" dirty="0">
                <a:latin typeface="Euphemia" panose="020B0503040102020104" pitchFamily="34" charset="0"/>
              </a:rPr>
              <a:t>ᖅ</a:t>
            </a:r>
            <a:r>
              <a:rPr lang="iu-Latn-CA" sz="1400" dirty="0">
                <a:latin typeface="Euphemia" panose="020B0503040102020104" pitchFamily="34" charset="0"/>
              </a:rPr>
              <a:t>ᑕ</a:t>
            </a:r>
            <a:r>
              <a:rPr lang="iu-Cans-CA" sz="1400" dirty="0">
                <a:latin typeface="Euphemia" panose="020B0503040102020104" pitchFamily="34" charset="0"/>
              </a:rPr>
              <a:t>ᕐ</a:t>
            </a:r>
            <a:r>
              <a:rPr lang="iu-Latn-CA" sz="1400" dirty="0">
                <a:latin typeface="Euphemia" panose="020B0503040102020104" pitchFamily="34" charset="0"/>
              </a:rPr>
              <a:t>ᕕ</a:t>
            </a:r>
            <a:r>
              <a:rPr lang="iu-Cans-CA" sz="1400" dirty="0">
                <a:latin typeface="Euphemia" panose="020B0503040102020104" pitchFamily="34" charset="0"/>
              </a:rPr>
              <a:t>ᐅ</a:t>
            </a:r>
            <a:r>
              <a:rPr lang="iu-Latn-CA" sz="1400" dirty="0">
                <a:latin typeface="Euphemia" panose="020B0503040102020104" pitchFamily="34" charset="0"/>
              </a:rPr>
              <a:t>ᓕ</a:t>
            </a:r>
            <a:r>
              <a:rPr lang="iu-Cans-CA" sz="1400" dirty="0">
                <a:latin typeface="Euphemia" panose="020B0503040102020104" pitchFamily="34" charset="0"/>
              </a:rPr>
              <a:t>ᕈ</a:t>
            </a:r>
            <a:r>
              <a:rPr lang="iu-Latn-CA" sz="1400" dirty="0">
                <a:latin typeface="Euphemia" panose="020B0503040102020104" pitchFamily="34" charset="0"/>
              </a:rPr>
              <a:t>ᓐ</a:t>
            </a:r>
            <a:r>
              <a:rPr lang="iu-Cans-CA" sz="1400" dirty="0">
                <a:latin typeface="Euphemia" panose="020B0503040102020104" pitchFamily="34" charset="0"/>
              </a:rPr>
              <a:t>ᓇ</a:t>
            </a:r>
            <a:r>
              <a:rPr lang="iu-Latn-CA" sz="1400" dirty="0">
                <a:latin typeface="Euphemia" panose="020B0503040102020104" pitchFamily="34" charset="0"/>
              </a:rPr>
              <a:t>ᕐ</a:t>
            </a:r>
            <a:r>
              <a:rPr lang="iu-Cans-CA" sz="1400" dirty="0">
                <a:latin typeface="Euphemia" panose="020B0503040102020104" pitchFamily="34" charset="0"/>
              </a:rPr>
              <a:t>ᓂ</a:t>
            </a:r>
            <a:r>
              <a:rPr lang="iu-Latn-CA" sz="1400" dirty="0">
                <a:latin typeface="Euphemia" panose="020B0503040102020104" pitchFamily="34" charset="0"/>
              </a:rPr>
              <a:t>ᖏ</a:t>
            </a:r>
            <a:r>
              <a:rPr lang="iu-Cans-CA" sz="1400" dirty="0">
                <a:latin typeface="Euphemia" panose="020B0503040102020104" pitchFamily="34" charset="0"/>
              </a:rPr>
              <a:t>ᓐ</a:t>
            </a:r>
            <a:r>
              <a:rPr lang="iu-Latn-CA" sz="1400" dirty="0">
                <a:latin typeface="Euphemia" panose="020B0503040102020104" pitchFamily="34" charset="0"/>
              </a:rPr>
              <a:t>ᓂ</a:t>
            </a:r>
            <a:r>
              <a:rPr lang="iu-Cans-CA" sz="1400" dirty="0">
                <a:latin typeface="Euphemia" panose="020B0503040102020104" pitchFamily="34" charset="0"/>
              </a:rPr>
              <a:t>ᒃ</a:t>
            </a:r>
            <a:r>
              <a:rPr lang="iu-Latn-CA" sz="1400" dirty="0">
                <a:latin typeface="Euphemia" panose="020B0503040102020104" pitchFamily="34" charset="0"/>
              </a:rPr>
              <a:t> </a:t>
            </a:r>
            <a:r>
              <a:rPr lang="iu-Cans-CA" sz="1400" dirty="0">
                <a:latin typeface="Euphemia" panose="020B0503040102020104" pitchFamily="34" charset="0"/>
              </a:rPr>
              <a:t>ᐅ</a:t>
            </a:r>
            <a:r>
              <a:rPr lang="iu-Latn-CA" sz="1400" dirty="0">
                <a:latin typeface="Euphemia" panose="020B0503040102020104" pitchFamily="34" charset="0"/>
              </a:rPr>
              <a:t>ᔭ</a:t>
            </a:r>
            <a:r>
              <a:rPr lang="iu-Cans-CA" sz="1400" dirty="0">
                <a:latin typeface="Euphemia" panose="020B0503040102020104" pitchFamily="34" charset="0"/>
              </a:rPr>
              <a:t>ᕋ</a:t>
            </a:r>
            <a:r>
              <a:rPr lang="iu-Latn-CA" sz="1400" dirty="0">
                <a:latin typeface="Euphemia" panose="020B0503040102020104" pitchFamily="34" charset="0"/>
              </a:rPr>
              <a:t>ᐃᔭᖅᑕᐅᓯᒪᔪᓄᑦ ᓯᐊᒻᒪᒃᑎᕐᕕᐅᔪᓐᓇᕐᓂᖏᓐᓂᒃ</a:t>
            </a:r>
            <a:endParaRPr lang="en-CA" sz="1400" dirty="0">
              <a:latin typeface="Euphemia" panose="020B0503040102020104" pitchFamily="34" charset="0"/>
            </a:endParaRP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iu-Cans-CA" sz="1400" dirty="0">
                <a:latin typeface="Euphemia" panose="020B0503040102020104" pitchFamily="34" charset="0"/>
              </a:rPr>
              <a:t>ᐊ</a:t>
            </a:r>
            <a:r>
              <a:rPr lang="iu-Latn-CA" sz="1400" dirty="0">
                <a:latin typeface="Euphemia" panose="020B0503040102020104" pitchFamily="34" charset="0"/>
              </a:rPr>
              <a:t>ᕙ</a:t>
            </a:r>
            <a:r>
              <a:rPr lang="iu-Cans-CA" sz="1400" dirty="0">
                <a:latin typeface="Euphemia" panose="020B0503040102020104" pitchFamily="34" charset="0"/>
              </a:rPr>
              <a:t>ᑎ</a:t>
            </a:r>
            <a:r>
              <a:rPr lang="iu-Latn-CA" sz="1400" dirty="0">
                <a:latin typeface="Euphemia" panose="020B0503040102020104" pitchFamily="34" charset="0"/>
              </a:rPr>
              <a:t>ᓕ</a:t>
            </a:r>
            <a:r>
              <a:rPr lang="iu-Cans-CA" sz="1400" dirty="0">
                <a:latin typeface="Euphemia" panose="020B0503040102020104" pitchFamily="34" charset="0"/>
              </a:rPr>
              <a:t>ᕆ</a:t>
            </a:r>
            <a:r>
              <a:rPr lang="iu-Latn-CA" sz="1400" dirty="0">
                <a:latin typeface="Euphemia" panose="020B0503040102020104" pitchFamily="34" charset="0"/>
              </a:rPr>
              <a:t>ᔨ</a:t>
            </a:r>
            <a:r>
              <a:rPr lang="iu-Cans-CA" sz="1400" dirty="0">
                <a:latin typeface="Euphemia" panose="020B0503040102020104" pitchFamily="34" charset="0"/>
              </a:rPr>
              <a:t>ᒃ</a:t>
            </a:r>
            <a:r>
              <a:rPr lang="iu-Latn-CA" sz="1400" dirty="0">
                <a:latin typeface="Euphemia" panose="020B0503040102020104" pitchFamily="34" charset="0"/>
              </a:rPr>
              <a:t>ᑯ</a:t>
            </a:r>
            <a:r>
              <a:rPr lang="iu-Cans-CA" sz="1400" dirty="0">
                <a:latin typeface="Euphemia" panose="020B0503040102020104" pitchFamily="34" charset="0"/>
              </a:rPr>
              <a:t>ᑦ</a:t>
            </a:r>
            <a:r>
              <a:rPr lang="iu-Latn-CA" sz="1400" dirty="0">
                <a:latin typeface="Euphemia" panose="020B0503040102020104" pitchFamily="34" charset="0"/>
              </a:rPr>
              <a:t> </a:t>
            </a:r>
            <a:r>
              <a:rPr lang="iu-Cans-CA" sz="1400" dirty="0">
                <a:latin typeface="Euphemia" panose="020B0503040102020104" pitchFamily="34" charset="0"/>
              </a:rPr>
              <a:t>ᐊ</a:t>
            </a:r>
            <a:r>
              <a:rPr lang="iu-Latn-CA" sz="1400" dirty="0">
                <a:latin typeface="Euphemia" panose="020B0503040102020104" pitchFamily="34" charset="0"/>
              </a:rPr>
              <a:t>ᐱ</a:t>
            </a:r>
            <a:r>
              <a:rPr lang="iu-Cans-CA" sz="1400" dirty="0">
                <a:latin typeface="Euphemia" panose="020B0503040102020104" pitchFamily="34" charset="0"/>
              </a:rPr>
              <a:t>ᕆ</a:t>
            </a:r>
            <a:r>
              <a:rPr lang="iu-Latn-CA" sz="1400" dirty="0">
                <a:latin typeface="Euphemia" panose="020B0503040102020104" pitchFamily="34" charset="0"/>
              </a:rPr>
              <a:t>ᓚ</a:t>
            </a:r>
            <a:r>
              <a:rPr lang="iu-Cans-CA" sz="1400" dirty="0">
                <a:latin typeface="Euphemia" panose="020B0503040102020104" pitchFamily="34" charset="0"/>
              </a:rPr>
              <a:t>ᐅ</a:t>
            </a:r>
            <a:r>
              <a:rPr lang="iu-Latn-CA" sz="1400" dirty="0">
                <a:latin typeface="Euphemia" panose="020B0503040102020104" pitchFamily="34" charset="0"/>
              </a:rPr>
              <a:t>ᖅ</a:t>
            </a:r>
            <a:r>
              <a:rPr lang="iu-Cans-CA" sz="1400" dirty="0">
                <a:latin typeface="Euphemia" panose="020B0503040102020104" pitchFamily="34" charset="0"/>
              </a:rPr>
              <a:t>ᑐ</a:t>
            </a:r>
            <a:r>
              <a:rPr lang="iu-Latn-CA" sz="1400" dirty="0">
                <a:latin typeface="Euphemia" panose="020B0503040102020104" pitchFamily="34" charset="0"/>
              </a:rPr>
              <a:t>ᑦ </a:t>
            </a:r>
            <a:r>
              <a:rPr lang="iu-Cans-CA" sz="1400" dirty="0">
                <a:latin typeface="Euphemia" panose="020B0503040102020104" pitchFamily="34" charset="0"/>
              </a:rPr>
              <a:t>ᓯ</a:t>
            </a:r>
            <a:r>
              <a:rPr lang="iu-Latn-CA" sz="1400" dirty="0">
                <a:latin typeface="Euphemia" panose="020B0503040102020104" pitchFamily="34" charset="0"/>
              </a:rPr>
              <a:t>ᐊ</a:t>
            </a:r>
            <a:r>
              <a:rPr lang="iu-Cans-CA" sz="1400" dirty="0">
                <a:latin typeface="Euphemia" panose="020B0503040102020104" pitchFamily="34" charset="0"/>
              </a:rPr>
              <a:t>ᒻ</a:t>
            </a:r>
            <a:r>
              <a:rPr lang="iu-Latn-CA" sz="1400" dirty="0">
                <a:latin typeface="Euphemia" panose="020B0503040102020104" pitchFamily="34" charset="0"/>
              </a:rPr>
              <a:t>ᒪ</a:t>
            </a:r>
            <a:r>
              <a:rPr lang="iu-Cans-CA" sz="1400" dirty="0">
                <a:latin typeface="Euphemia" panose="020B0503040102020104" pitchFamily="34" charset="0"/>
              </a:rPr>
              <a:t>ᒃ</a:t>
            </a:r>
            <a:r>
              <a:rPr lang="iu-Latn-CA" sz="1400" dirty="0">
                <a:latin typeface="Euphemia" panose="020B0503040102020104" pitchFamily="34" charset="0"/>
              </a:rPr>
              <a:t>ᑎ</a:t>
            </a:r>
            <a:r>
              <a:rPr lang="iu-Cans-CA" sz="1400" dirty="0">
                <a:latin typeface="Euphemia" panose="020B0503040102020104" pitchFamily="34" charset="0"/>
              </a:rPr>
              <a:t>ᖅ</a:t>
            </a:r>
            <a:r>
              <a:rPr lang="iu-Latn-CA" sz="1400" dirty="0">
                <a:latin typeface="Euphemia" panose="020B0503040102020104" pitchFamily="34" charset="0"/>
              </a:rPr>
              <a:t>ᑕ</a:t>
            </a:r>
            <a:r>
              <a:rPr lang="iu-Cans-CA" sz="1400" dirty="0">
                <a:latin typeface="Euphemia" panose="020B0503040102020104" pitchFamily="34" charset="0"/>
              </a:rPr>
              <a:t>ᐅ</a:t>
            </a:r>
            <a:r>
              <a:rPr lang="iu-Latn-CA" sz="1400" dirty="0">
                <a:latin typeface="Euphemia" panose="020B0503040102020104" pitchFamily="34" charset="0"/>
              </a:rPr>
              <a:t>ᔪ</a:t>
            </a:r>
            <a:r>
              <a:rPr lang="iu-Cans-CA" sz="1400" dirty="0">
                <a:latin typeface="Euphemia" panose="020B0503040102020104" pitchFamily="34" charset="0"/>
              </a:rPr>
              <a:t>ᓐ</a:t>
            </a:r>
            <a:r>
              <a:rPr lang="iu-Latn-CA" sz="1400" dirty="0">
                <a:latin typeface="Euphemia" panose="020B0503040102020104" pitchFamily="34" charset="0"/>
              </a:rPr>
              <a:t>ᓇ</a:t>
            </a:r>
            <a:r>
              <a:rPr lang="iu-Cans-CA" sz="1400" dirty="0">
                <a:latin typeface="Euphemia" panose="020B0503040102020104" pitchFamily="34" charset="0"/>
              </a:rPr>
              <a:t>ᕐ</a:t>
            </a:r>
            <a:r>
              <a:rPr lang="iu-Latn-CA" sz="1400" dirty="0">
                <a:latin typeface="Euphemia" panose="020B0503040102020104" pitchFamily="34" charset="0"/>
              </a:rPr>
              <a:t>ᓂ</a:t>
            </a:r>
            <a:r>
              <a:rPr lang="iu-Cans-CA" sz="1400" dirty="0">
                <a:latin typeface="Euphemia" panose="020B0503040102020104" pitchFamily="34" charset="0"/>
              </a:rPr>
              <a:t>ᖏ</a:t>
            </a:r>
            <a:r>
              <a:rPr lang="iu-Latn-CA" sz="1400" dirty="0">
                <a:latin typeface="Euphemia" panose="020B0503040102020104" pitchFamily="34" charset="0"/>
              </a:rPr>
              <a:t>ᓐ</a:t>
            </a:r>
            <a:r>
              <a:rPr lang="iu-Cans-CA" sz="1400" dirty="0">
                <a:latin typeface="Euphemia" panose="020B0503040102020104" pitchFamily="34" charset="0"/>
              </a:rPr>
              <a:t>ᓂ</a:t>
            </a:r>
            <a:r>
              <a:rPr lang="iu-Latn-CA" sz="1400" dirty="0">
                <a:latin typeface="Euphemia" panose="020B0503040102020104" pitchFamily="34" charset="0"/>
              </a:rPr>
              <a:t>ᒃ </a:t>
            </a:r>
            <a:r>
              <a:rPr lang="iu-Cans-CA" sz="1400" dirty="0">
                <a:latin typeface="Euphemia" panose="020B0503040102020104" pitchFamily="34" charset="0"/>
              </a:rPr>
              <a:t>ᖃ</a:t>
            </a:r>
            <a:r>
              <a:rPr lang="iu-Latn-CA" sz="1400" dirty="0">
                <a:latin typeface="Euphemia" panose="020B0503040102020104" pitchFamily="34" charset="0"/>
              </a:rPr>
              <a:t>ᐅ</a:t>
            </a:r>
            <a:r>
              <a:rPr lang="iu-Cans-CA" sz="1400" dirty="0">
                <a:latin typeface="Euphemia" panose="020B0503040102020104" pitchFamily="34" charset="0"/>
              </a:rPr>
              <a:t>ᔨ</a:t>
            </a:r>
            <a:r>
              <a:rPr lang="iu-Latn-CA" sz="1400" dirty="0">
                <a:latin typeface="Euphemia" panose="020B0503040102020104" pitchFamily="34" charset="0"/>
              </a:rPr>
              <a:t>ᓴ</a:t>
            </a:r>
            <a:r>
              <a:rPr lang="iu-Cans-CA" sz="1400" dirty="0">
                <a:latin typeface="Euphemia" panose="020B0503040102020104" pitchFamily="34" charset="0"/>
              </a:rPr>
              <a:t>ᖅ</a:t>
            </a:r>
            <a:r>
              <a:rPr lang="iu-Latn-CA" sz="1400" dirty="0">
                <a:latin typeface="Euphemia" panose="020B0503040102020104" pitchFamily="34" charset="0"/>
              </a:rPr>
              <a:t>ᑕ</a:t>
            </a:r>
            <a:r>
              <a:rPr lang="iu-Cans-CA" sz="1400" dirty="0">
                <a:latin typeface="Euphemia" panose="020B0503040102020104" pitchFamily="34" charset="0"/>
              </a:rPr>
              <a:t>ᐅ</a:t>
            </a:r>
            <a:r>
              <a:rPr lang="iu-Latn-CA" sz="1400" dirty="0">
                <a:latin typeface="Euphemia" panose="020B0503040102020104" pitchFamily="34" charset="0"/>
              </a:rPr>
              <a:t>ᓯ</a:t>
            </a:r>
            <a:r>
              <a:rPr lang="iu-Cans-CA" sz="1400" dirty="0">
                <a:latin typeface="Euphemia" panose="020B0503040102020104" pitchFamily="34" charset="0"/>
              </a:rPr>
              <a:t>ᒪ</a:t>
            </a:r>
            <a:r>
              <a:rPr lang="iu-Latn-CA" sz="1400" dirty="0">
                <a:latin typeface="Euphemia" panose="020B0503040102020104" pitchFamily="34" charset="0"/>
              </a:rPr>
              <a:t>ᓂ</a:t>
            </a:r>
            <a:r>
              <a:rPr lang="iu-Cans-CA" sz="1400" dirty="0">
                <a:latin typeface="Euphemia" panose="020B0503040102020104" pitchFamily="34" charset="0"/>
              </a:rPr>
              <a:t>ᖏ</a:t>
            </a:r>
            <a:r>
              <a:rPr lang="iu-Latn-CA" sz="1400" dirty="0">
                <a:latin typeface="Euphemia" panose="020B0503040102020104" pitchFamily="34" charset="0"/>
              </a:rPr>
              <a:t>ᓐ</a:t>
            </a:r>
            <a:r>
              <a:rPr lang="iu-Cans-CA" sz="1400" dirty="0">
                <a:latin typeface="Euphemia" panose="020B0503040102020104" pitchFamily="34" charset="0"/>
              </a:rPr>
              <a:t>ᓂ</a:t>
            </a:r>
            <a:r>
              <a:rPr lang="iu-Latn-CA" sz="1400" dirty="0">
                <a:latin typeface="Euphemia" panose="020B0503040102020104" pitchFamily="34" charset="0"/>
              </a:rPr>
              <a:t>ᒃ </a:t>
            </a:r>
            <a:r>
              <a:rPr lang="iu-Cans-CA" sz="1400" dirty="0">
                <a:latin typeface="Euphemia" panose="020B0503040102020104" pitchFamily="34" charset="0"/>
              </a:rPr>
              <a:t>ᐊ</a:t>
            </a:r>
            <a:r>
              <a:rPr lang="iu-Latn-CA" sz="1400" dirty="0">
                <a:latin typeface="Euphemia" panose="020B0503040102020104" pitchFamily="34" charset="0"/>
              </a:rPr>
              <a:t>ᒃᑕᑯᓂᒃ ᐅᔭᕋᐃᔭᕐᕕᐅᓯᒪᓂᖏᓐᓂᒃ ᓄᓇᓂᒃ</a:t>
            </a:r>
            <a:endParaRPr lang="en-CA" sz="1400" dirty="0">
              <a:latin typeface="Euphemia" panose="020B0503040102020104" pitchFamily="34" charset="0"/>
            </a:endParaRPr>
          </a:p>
          <a:p>
            <a:pPr lvl="1">
              <a:buFont typeface="Wingdings" panose="05000000000000000000" pitchFamily="2" charset="2"/>
              <a:buChar char="ü"/>
              <a:defRPr/>
            </a:pPr>
            <a:r>
              <a:rPr lang="iu-Cans-CA" sz="1400" dirty="0">
                <a:latin typeface="Euphemia" panose="020B0503040102020104" pitchFamily="34" charset="0"/>
              </a:rPr>
              <a:t>ᑎ</a:t>
            </a:r>
            <a:r>
              <a:rPr lang="iu-Latn-CA" sz="1400" dirty="0">
                <a:latin typeface="Euphemia" panose="020B0503040102020104" pitchFamily="34" charset="0"/>
              </a:rPr>
              <a:t>ᒫ</a:t>
            </a:r>
            <a:r>
              <a:rPr lang="iu-Cans-CA" sz="1400" dirty="0">
                <a:latin typeface="Euphemia" panose="020B0503040102020104" pitchFamily="34" charset="0"/>
              </a:rPr>
              <a:t>ᒃ</a:t>
            </a:r>
            <a:r>
              <a:rPr lang="iu-Latn-CA" sz="1400" dirty="0">
                <a:latin typeface="Euphemia" panose="020B0503040102020104" pitchFamily="34" charset="0"/>
              </a:rPr>
              <a:t>ᑯ</a:t>
            </a:r>
            <a:r>
              <a:rPr lang="iu-Cans-CA" sz="1400" dirty="0">
                <a:latin typeface="Euphemia" panose="020B0503040102020104" pitchFamily="34" charset="0"/>
              </a:rPr>
              <a:t>ᑦ</a:t>
            </a:r>
            <a:r>
              <a:rPr lang="iu-Latn-CA" sz="1400" dirty="0">
                <a:latin typeface="Euphemia" panose="020B0503040102020104" pitchFamily="34" charset="0"/>
              </a:rPr>
              <a:t> </a:t>
            </a:r>
            <a:r>
              <a:rPr lang="iu-Cans-CA" sz="1400" dirty="0">
                <a:latin typeface="Euphemia" panose="020B0503040102020104" pitchFamily="34" charset="0"/>
              </a:rPr>
              <a:t>ᑐ</a:t>
            </a:r>
            <a:r>
              <a:rPr lang="iu-Latn-CA" sz="1400" dirty="0">
                <a:latin typeface="Euphemia" panose="020B0503040102020104" pitchFamily="34" charset="0"/>
              </a:rPr>
              <a:t>ᓂ</a:t>
            </a:r>
            <a:r>
              <a:rPr lang="iu-Cans-CA" sz="1400" dirty="0">
                <a:latin typeface="Euphemia" panose="020B0503040102020104" pitchFamily="34" charset="0"/>
              </a:rPr>
              <a:t>ᓯ</a:t>
            </a:r>
            <a:r>
              <a:rPr lang="iu-Latn-CA" sz="1400" dirty="0">
                <a:latin typeface="Euphemia" panose="020B0503040102020104" pitchFamily="34" charset="0"/>
              </a:rPr>
              <a:t>ᓚ</a:t>
            </a:r>
            <a:r>
              <a:rPr lang="iu-Cans-CA" sz="1400" dirty="0">
                <a:latin typeface="Euphemia" panose="020B0503040102020104" pitchFamily="34" charset="0"/>
              </a:rPr>
              <a:t>ᐅ</a:t>
            </a:r>
            <a:r>
              <a:rPr lang="iu-Latn-CA" sz="1400" dirty="0">
                <a:latin typeface="Euphemia" panose="020B0503040102020104" pitchFamily="34" charset="0"/>
              </a:rPr>
              <a:t>ᖅ</a:t>
            </a:r>
            <a:r>
              <a:rPr lang="iu-Cans-CA" sz="1400" dirty="0">
                <a:latin typeface="Euphemia" panose="020B0503040102020104" pitchFamily="34" charset="0"/>
              </a:rPr>
              <a:t>ᑐ</a:t>
            </a:r>
            <a:r>
              <a:rPr lang="iu-Latn-CA" sz="1400" dirty="0">
                <a:latin typeface="Euphemia" panose="020B0503040102020104" pitchFamily="34" charset="0"/>
              </a:rPr>
              <a:t>ᑦ </a:t>
            </a:r>
            <a:r>
              <a:rPr lang="iu-Cans-CA" sz="1400" dirty="0">
                <a:latin typeface="Euphemia" panose="020B0503040102020104" pitchFamily="34" charset="0"/>
              </a:rPr>
              <a:t>ᓯ</a:t>
            </a:r>
            <a:r>
              <a:rPr lang="iu-Latn-CA" sz="1400" dirty="0">
                <a:latin typeface="Euphemia" panose="020B0503040102020104" pitchFamily="34" charset="0"/>
              </a:rPr>
              <a:t>ᐊ</a:t>
            </a:r>
            <a:r>
              <a:rPr lang="iu-Cans-CA" sz="1400" dirty="0">
                <a:latin typeface="Euphemia" panose="020B0503040102020104" pitchFamily="34" charset="0"/>
              </a:rPr>
              <a:t>ᒻ</a:t>
            </a:r>
            <a:r>
              <a:rPr lang="iu-Latn-CA" sz="1400" dirty="0">
                <a:latin typeface="Euphemia" panose="020B0503040102020104" pitchFamily="34" charset="0"/>
              </a:rPr>
              <a:t>ᒪ</a:t>
            </a:r>
            <a:r>
              <a:rPr lang="iu-Cans-CA" sz="1400" dirty="0">
                <a:latin typeface="Euphemia" panose="020B0503040102020104" pitchFamily="34" charset="0"/>
              </a:rPr>
              <a:t>ᒃ</a:t>
            </a:r>
            <a:r>
              <a:rPr lang="iu-Latn-CA" sz="1400" dirty="0">
                <a:latin typeface="Euphemia" panose="020B0503040102020104" pitchFamily="34" charset="0"/>
              </a:rPr>
              <a:t>ᑎ</a:t>
            </a:r>
            <a:r>
              <a:rPr lang="iu-Cans-CA" sz="1400" dirty="0">
                <a:latin typeface="Euphemia" panose="020B0503040102020104" pitchFamily="34" charset="0"/>
              </a:rPr>
              <a:t>ᕐ</a:t>
            </a:r>
            <a:r>
              <a:rPr lang="iu-Latn-CA" sz="1400" dirty="0">
                <a:latin typeface="Euphemia" panose="020B0503040102020104" pitchFamily="34" charset="0"/>
              </a:rPr>
              <a:t>ᕕ</a:t>
            </a:r>
            <a:r>
              <a:rPr lang="iu-Cans-CA" sz="1400" dirty="0">
                <a:latin typeface="Euphemia" panose="020B0503040102020104" pitchFamily="34" charset="0"/>
              </a:rPr>
              <a:t>ᐅ</a:t>
            </a:r>
            <a:r>
              <a:rPr lang="iu-Latn-CA" sz="1400" dirty="0">
                <a:latin typeface="Euphemia" panose="020B0503040102020104" pitchFamily="34" charset="0"/>
              </a:rPr>
              <a:t>ᔪ</a:t>
            </a:r>
            <a:r>
              <a:rPr lang="iu-Cans-CA" sz="1400" dirty="0">
                <a:latin typeface="Euphemia" panose="020B0503040102020104" pitchFamily="34" charset="0"/>
              </a:rPr>
              <a:t>ᓐ</a:t>
            </a:r>
            <a:r>
              <a:rPr lang="iu-Latn-CA" sz="1400" dirty="0">
                <a:latin typeface="Euphemia" panose="020B0503040102020104" pitchFamily="34" charset="0"/>
              </a:rPr>
              <a:t>ᓇ</a:t>
            </a:r>
            <a:r>
              <a:rPr lang="iu-Cans-CA" sz="1400" dirty="0">
                <a:latin typeface="Euphemia" panose="020B0503040102020104" pitchFamily="34" charset="0"/>
              </a:rPr>
              <a:t>ᕐ</a:t>
            </a:r>
            <a:r>
              <a:rPr lang="iu-Latn-CA" sz="1400" dirty="0">
                <a:latin typeface="Euphemia" panose="020B0503040102020104" pitchFamily="34" charset="0"/>
              </a:rPr>
              <a:t>ᓂ</a:t>
            </a:r>
            <a:r>
              <a:rPr lang="iu-Cans-CA" sz="1400" dirty="0">
                <a:latin typeface="Euphemia" panose="020B0503040102020104" pitchFamily="34" charset="0"/>
              </a:rPr>
              <a:t>ᖏ</a:t>
            </a:r>
            <a:r>
              <a:rPr lang="iu-Latn-CA" sz="1400" dirty="0">
                <a:latin typeface="Euphemia" panose="020B0503040102020104" pitchFamily="34" charset="0"/>
              </a:rPr>
              <a:t>ᓐ</a:t>
            </a:r>
            <a:r>
              <a:rPr lang="iu-Cans-CA" sz="1400" dirty="0">
                <a:latin typeface="Euphemia" panose="020B0503040102020104" pitchFamily="34" charset="0"/>
              </a:rPr>
              <a:t>ᓂ</a:t>
            </a:r>
            <a:r>
              <a:rPr lang="iu-Latn-CA" sz="1400" dirty="0">
                <a:latin typeface="Euphemia" panose="020B0503040102020104" pitchFamily="34" charset="0"/>
              </a:rPr>
              <a:t>ᒃ </a:t>
            </a:r>
            <a:r>
              <a:rPr lang="iu-Cans-CA" sz="1400" dirty="0">
                <a:latin typeface="Euphemia" panose="020B0503040102020104" pitchFamily="34" charset="0"/>
              </a:rPr>
              <a:t>ᖃ</a:t>
            </a:r>
            <a:r>
              <a:rPr lang="iu-Latn-CA" sz="1400" dirty="0">
                <a:latin typeface="Euphemia" panose="020B0503040102020104" pitchFamily="34" charset="0"/>
              </a:rPr>
              <a:t>ᐅ</a:t>
            </a:r>
            <a:r>
              <a:rPr lang="iu-Cans-CA" sz="1400" dirty="0">
                <a:latin typeface="Euphemia" panose="020B0503040102020104" pitchFamily="34" charset="0"/>
              </a:rPr>
              <a:t>ᔨ</a:t>
            </a:r>
            <a:r>
              <a:rPr lang="iu-Latn-CA" sz="1400" dirty="0">
                <a:latin typeface="Euphemia" panose="020B0503040102020104" pitchFamily="34" charset="0"/>
              </a:rPr>
              <a:t>ᒪ</a:t>
            </a:r>
            <a:r>
              <a:rPr lang="iu-Cans-CA" sz="1400" dirty="0">
                <a:latin typeface="Euphemia" panose="020B0503040102020104" pitchFamily="34" charset="0"/>
              </a:rPr>
              <a:t>ᔾ</a:t>
            </a:r>
            <a:r>
              <a:rPr lang="iu-Latn-CA" sz="1400" dirty="0">
                <a:latin typeface="Euphemia" panose="020B0503040102020104" pitchFamily="34" charset="0"/>
              </a:rPr>
              <a:t>ᔪ</a:t>
            </a:r>
            <a:r>
              <a:rPr lang="iu-Cans-CA" sz="1400" dirty="0">
                <a:latin typeface="Euphemia" panose="020B0503040102020104" pitchFamily="34" charset="0"/>
              </a:rPr>
              <a:t>ᑎ</a:t>
            </a:r>
            <a:r>
              <a:rPr lang="iu-Latn-CA" sz="1400" dirty="0">
                <a:latin typeface="Euphemia" panose="020B0503040102020104" pitchFamily="34" charset="0"/>
              </a:rPr>
              <a:t>ᒃ</a:t>
            </a:r>
            <a:r>
              <a:rPr lang="iu-Cans-CA" sz="1400" dirty="0">
                <a:latin typeface="Euphemia" panose="020B0503040102020104" pitchFamily="34" charset="0"/>
              </a:rPr>
              <a:t>ᓴ</a:t>
            </a:r>
            <a:r>
              <a:rPr lang="iu-Latn-CA" sz="1400" dirty="0">
                <a:latin typeface="Euphemia" panose="020B0503040102020104" pitchFamily="34" charset="0"/>
              </a:rPr>
              <a:t>ᓂ</a:t>
            </a:r>
            <a:r>
              <a:rPr lang="iu-Cans-CA" sz="1400" dirty="0">
                <a:latin typeface="Euphemia" panose="020B0503040102020104" pitchFamily="34" charset="0"/>
              </a:rPr>
              <a:t>ᒃ</a:t>
            </a:r>
            <a:r>
              <a:rPr lang="iu-Latn-CA" sz="1400" dirty="0">
                <a:latin typeface="Euphemia" panose="020B0503040102020104" pitchFamily="34" charset="0"/>
              </a:rPr>
              <a:t>. </a:t>
            </a:r>
            <a:r>
              <a:rPr lang="iu-Cans-CA" sz="1400" dirty="0">
                <a:latin typeface="Euphemia" panose="020B0503040102020104" pitchFamily="34" charset="0"/>
              </a:rPr>
              <a:t>ᐊ</a:t>
            </a:r>
            <a:r>
              <a:rPr lang="iu-Latn-CA" sz="1400" dirty="0">
                <a:latin typeface="Euphemia" panose="020B0503040102020104" pitchFamily="34" charset="0"/>
              </a:rPr>
              <a:t>ᕙ</a:t>
            </a:r>
            <a:r>
              <a:rPr lang="iu-Cans-CA" sz="1400" dirty="0">
                <a:latin typeface="Euphemia" panose="020B0503040102020104" pitchFamily="34" charset="0"/>
              </a:rPr>
              <a:t>ᑎ</a:t>
            </a:r>
            <a:r>
              <a:rPr lang="iu-Latn-CA" sz="1400" dirty="0">
                <a:latin typeface="Euphemia" panose="020B0503040102020104" pitchFamily="34" charset="0"/>
              </a:rPr>
              <a:t>ᓕ</a:t>
            </a:r>
            <a:r>
              <a:rPr lang="iu-Cans-CA" sz="1400" dirty="0">
                <a:latin typeface="Euphemia" panose="020B0503040102020104" pitchFamily="34" charset="0"/>
              </a:rPr>
              <a:t>ᕆ</a:t>
            </a:r>
            <a:r>
              <a:rPr lang="iu-Latn-CA" sz="1400" dirty="0">
                <a:latin typeface="Euphemia" panose="020B0503040102020104" pitchFamily="34" charset="0"/>
              </a:rPr>
              <a:t>ᔨ</a:t>
            </a:r>
            <a:r>
              <a:rPr lang="iu-Cans-CA" sz="1400" dirty="0">
                <a:latin typeface="Euphemia" panose="020B0503040102020104" pitchFamily="34" charset="0"/>
              </a:rPr>
              <a:t>ᒃ</a:t>
            </a:r>
            <a:r>
              <a:rPr lang="iu-Latn-CA" sz="1400" dirty="0">
                <a:latin typeface="Euphemia" panose="020B0503040102020104" pitchFamily="34" charset="0"/>
              </a:rPr>
              <a:t>ᑯ</a:t>
            </a:r>
            <a:r>
              <a:rPr lang="iu-Cans-CA" sz="1400" dirty="0">
                <a:latin typeface="Euphemia" panose="020B0503040102020104" pitchFamily="34" charset="0"/>
              </a:rPr>
              <a:t>ᑦ</a:t>
            </a:r>
            <a:r>
              <a:rPr lang="iu-Latn-CA" sz="1400" dirty="0">
                <a:latin typeface="Euphemia" panose="020B0503040102020104" pitchFamily="34" charset="0"/>
              </a:rPr>
              <a:t> </a:t>
            </a:r>
            <a:r>
              <a:rPr lang="iu-Cans-CA" sz="1400" dirty="0">
                <a:latin typeface="Euphemia" panose="020B0503040102020104" pitchFamily="34" charset="0"/>
              </a:rPr>
              <a:t>ᓈ</a:t>
            </a:r>
            <a:r>
              <a:rPr lang="iu-Latn-CA" sz="1400" dirty="0">
                <a:latin typeface="Euphemia" panose="020B0503040102020104" pitchFamily="34" charset="0"/>
              </a:rPr>
              <a:t>ᒻ</a:t>
            </a:r>
            <a:r>
              <a:rPr lang="iu-Cans-CA" sz="1400" dirty="0">
                <a:latin typeface="Euphemia" panose="020B0503040102020104" pitchFamily="34" charset="0"/>
              </a:rPr>
              <a:t>ᒪ</a:t>
            </a:r>
            <a:r>
              <a:rPr lang="iu-Latn-CA" sz="1400" dirty="0">
                <a:latin typeface="Euphemia" panose="020B0503040102020104" pitchFamily="34" charset="0"/>
              </a:rPr>
              <a:t>ᒃ</a:t>
            </a:r>
            <a:r>
              <a:rPr lang="iu-Cans-CA" sz="1400" dirty="0">
                <a:latin typeface="Euphemia" panose="020B0503040102020104" pitchFamily="34" charset="0"/>
              </a:rPr>
              <a:t>ᓴ</a:t>
            </a:r>
            <a:r>
              <a:rPr lang="iu-Latn-CA" sz="1400" dirty="0">
                <a:latin typeface="Euphemia" panose="020B0503040102020104" pitchFamily="34" charset="0"/>
              </a:rPr>
              <a:t>ᖅ</a:t>
            </a:r>
            <a:r>
              <a:rPr lang="iu-Cans-CA" sz="1400" dirty="0">
                <a:latin typeface="Euphemia" panose="020B0503040102020104" pitchFamily="34" charset="0"/>
              </a:rPr>
              <a:t>ᑐ</a:t>
            </a:r>
            <a:r>
              <a:rPr lang="iu-Latn-CA" sz="1400" dirty="0">
                <a:latin typeface="Euphemia" panose="020B0503040102020104" pitchFamily="34" charset="0"/>
              </a:rPr>
              <a:t>ᑦ </a:t>
            </a:r>
            <a:r>
              <a:rPr lang="iu-Cans-CA" sz="1400" dirty="0">
                <a:latin typeface="Euphemia" panose="020B0503040102020104" pitchFamily="34" charset="0"/>
              </a:rPr>
              <a:t>ᑭ</a:t>
            </a:r>
            <a:r>
              <a:rPr lang="iu-Latn-CA" sz="1400" dirty="0">
                <a:latin typeface="Euphemia" panose="020B0503040102020104" pitchFamily="34" charset="0"/>
              </a:rPr>
              <a:t>ᐅ</a:t>
            </a:r>
            <a:r>
              <a:rPr lang="iu-Cans-CA" sz="1400" dirty="0">
                <a:latin typeface="Euphemia" panose="020B0503040102020104" pitchFamily="34" charset="0"/>
              </a:rPr>
              <a:t>ᔾ</a:t>
            </a:r>
            <a:r>
              <a:rPr lang="iu-Latn-CA" sz="1400" dirty="0">
                <a:latin typeface="Euphemia" panose="020B0503040102020104" pitchFamily="34" charset="0"/>
              </a:rPr>
              <a:t>ᔪ</a:t>
            </a:r>
            <a:r>
              <a:rPr lang="iu-Cans-CA" sz="1400" dirty="0">
                <a:latin typeface="Euphemia" panose="020B0503040102020104" pitchFamily="34" charset="0"/>
              </a:rPr>
              <a:t>ᑎ</a:t>
            </a:r>
            <a:r>
              <a:rPr lang="iu-Latn-CA" sz="1400" dirty="0">
                <a:latin typeface="Euphemia" panose="020B0503040102020104" pitchFamily="34" charset="0"/>
              </a:rPr>
              <a:t>ᒃ</a:t>
            </a:r>
            <a:r>
              <a:rPr lang="iu-Cans-CA" sz="1400" dirty="0">
                <a:latin typeface="Euphemia" panose="020B0503040102020104" pitchFamily="34" charset="0"/>
              </a:rPr>
              <a:t>ᓴ</a:t>
            </a:r>
            <a:r>
              <a:rPr lang="iu-Latn-CA" sz="1400" dirty="0">
                <a:latin typeface="Euphemia" panose="020B0503040102020104" pitchFamily="34" charset="0"/>
              </a:rPr>
              <a:t>ᕆ</a:t>
            </a:r>
            <a:r>
              <a:rPr lang="iu-Cans-CA" sz="1400" dirty="0">
                <a:latin typeface="Euphemia" panose="020B0503040102020104" pitchFamily="34" charset="0"/>
              </a:rPr>
              <a:t>ᓯ</a:t>
            </a:r>
            <a:r>
              <a:rPr lang="iu-Latn-CA" sz="1400" dirty="0">
                <a:latin typeface="Euphemia" panose="020B0503040102020104" pitchFamily="34" charset="0"/>
              </a:rPr>
              <a:t>ᒪ</a:t>
            </a:r>
            <a:r>
              <a:rPr lang="iu-Cans-CA" sz="1400" dirty="0">
                <a:latin typeface="Euphemia" panose="020B0503040102020104" pitchFamily="34" charset="0"/>
              </a:rPr>
              <a:t>ᔭ</a:t>
            </a:r>
            <a:r>
              <a:rPr lang="iu-Latn-CA" sz="1400" dirty="0">
                <a:latin typeface="Euphemia" panose="020B0503040102020104" pitchFamily="34" charset="0"/>
              </a:rPr>
              <a:t>ᖏ</a:t>
            </a:r>
            <a:r>
              <a:rPr lang="iu-Cans-CA" sz="1400" dirty="0">
                <a:latin typeface="Euphemia" panose="020B0503040102020104" pitchFamily="34" charset="0"/>
              </a:rPr>
              <a:t>ᓐ</a:t>
            </a:r>
            <a:r>
              <a:rPr lang="iu-Latn-CA" sz="1400" dirty="0">
                <a:latin typeface="Euphemia" panose="020B0503040102020104" pitchFamily="34" charset="0"/>
              </a:rPr>
              <a:t>ᓂ</a:t>
            </a:r>
            <a:r>
              <a:rPr lang="iu-Cans-CA" sz="1400" dirty="0">
                <a:latin typeface="Euphemia" panose="020B0503040102020104" pitchFamily="34" charset="0"/>
              </a:rPr>
              <a:t>ᒃ</a:t>
            </a:r>
            <a:r>
              <a:rPr lang="iu-Latn-CA" sz="1400" dirty="0">
                <a:latin typeface="Euphemia" panose="020B0503040102020104" pitchFamily="34" charset="0"/>
              </a:rPr>
              <a:t> </a:t>
            </a:r>
            <a:r>
              <a:rPr lang="iu-Cans-CA" sz="1400" dirty="0">
                <a:latin typeface="Euphemia" panose="020B0503040102020104" pitchFamily="34" charset="0"/>
              </a:rPr>
              <a:t>ᖃ</a:t>
            </a:r>
            <a:r>
              <a:rPr lang="iu-Latn-CA" sz="1400" dirty="0">
                <a:latin typeface="Euphemia" panose="020B0503040102020104" pitchFamily="34" charset="0"/>
              </a:rPr>
              <a:t>ᐅ</a:t>
            </a:r>
            <a:r>
              <a:rPr lang="iu-Cans-CA" sz="1400" dirty="0">
                <a:latin typeface="Euphemia" panose="020B0503040102020104" pitchFamily="34" charset="0"/>
              </a:rPr>
              <a:t>ᔨ</a:t>
            </a:r>
            <a:r>
              <a:rPr lang="iu-Latn-CA" sz="1400" dirty="0">
                <a:latin typeface="Euphemia" panose="020B0503040102020104" pitchFamily="34" charset="0"/>
              </a:rPr>
              <a:t>ᒪ</a:t>
            </a:r>
            <a:r>
              <a:rPr lang="iu-Cans-CA" sz="1400" dirty="0">
                <a:latin typeface="Euphemia" panose="020B0503040102020104" pitchFamily="34" charset="0"/>
              </a:rPr>
              <a:t>ᔾ</a:t>
            </a:r>
            <a:r>
              <a:rPr lang="iu-Latn-CA" sz="1400" dirty="0">
                <a:latin typeface="Euphemia" panose="020B0503040102020104" pitchFamily="34" charset="0"/>
              </a:rPr>
              <a:t>ᔪ</a:t>
            </a:r>
            <a:r>
              <a:rPr lang="iu-Cans-CA" sz="1400" dirty="0">
                <a:latin typeface="Euphemia" panose="020B0503040102020104" pitchFamily="34" charset="0"/>
              </a:rPr>
              <a:t>ᑎ</a:t>
            </a:r>
            <a:r>
              <a:rPr lang="iu-Latn-CA" sz="1400" dirty="0">
                <a:latin typeface="Euphemia" panose="020B0503040102020104" pitchFamily="34" charset="0"/>
              </a:rPr>
              <a:t>ᒃ</a:t>
            </a:r>
            <a:r>
              <a:rPr lang="iu-Cans-CA" sz="1400" dirty="0">
                <a:latin typeface="Euphemia" panose="020B0503040102020104" pitchFamily="34" charset="0"/>
              </a:rPr>
              <a:t>ᓴ</a:t>
            </a:r>
            <a:r>
              <a:rPr lang="iu-Latn-CA" sz="1400" dirty="0">
                <a:latin typeface="Euphemia" panose="020B0503040102020104" pitchFamily="34" charset="0"/>
              </a:rPr>
              <a:t>ᐃ</a:t>
            </a:r>
            <a:r>
              <a:rPr lang="iu-Cans-CA" sz="1400" dirty="0">
                <a:latin typeface="Euphemia" panose="020B0503040102020104" pitchFamily="34" charset="0"/>
              </a:rPr>
              <a:t>ᓪ</a:t>
            </a:r>
            <a:r>
              <a:rPr lang="iu-Latn-CA" sz="1400" dirty="0">
                <a:latin typeface="Euphemia" panose="020B0503040102020104" pitchFamily="34" charset="0"/>
              </a:rPr>
              <a:t>ᓗ </a:t>
            </a:r>
            <a:r>
              <a:rPr lang="iu-Cans-CA" sz="1400" dirty="0">
                <a:latin typeface="Euphemia" panose="020B0503040102020104" pitchFamily="34" charset="0"/>
              </a:rPr>
              <a:t>ᖃ</a:t>
            </a:r>
            <a:r>
              <a:rPr lang="iu-Latn-CA" sz="1400" dirty="0">
                <a:latin typeface="Euphemia" panose="020B0503040102020104" pitchFamily="34" charset="0"/>
              </a:rPr>
              <a:t>ᐃ</a:t>
            </a:r>
            <a:r>
              <a:rPr lang="iu-Cans-CA" sz="1400" dirty="0">
                <a:latin typeface="Euphemia" panose="020B0503040102020104" pitchFamily="34" charset="0"/>
              </a:rPr>
              <a:t>ᑕ</a:t>
            </a:r>
            <a:r>
              <a:rPr lang="iu-Latn-CA" sz="1400" dirty="0">
                <a:latin typeface="Euphemia" panose="020B0503040102020104" pitchFamily="34" charset="0"/>
              </a:rPr>
              <a:t>ᐅ</a:t>
            </a:r>
            <a:r>
              <a:rPr lang="iu-Cans-CA" sz="1400" dirty="0">
                <a:latin typeface="Euphemia" panose="020B0503040102020104" pitchFamily="34" charset="0"/>
              </a:rPr>
              <a:t>ᓯ</a:t>
            </a:r>
            <a:r>
              <a:rPr lang="iu-Latn-CA" sz="1400" dirty="0">
                <a:latin typeface="Euphemia" panose="020B0503040102020104" pitchFamily="34" charset="0"/>
              </a:rPr>
              <a:t>ᒪ</a:t>
            </a:r>
            <a:r>
              <a:rPr lang="iu-Cans-CA" sz="1400" dirty="0">
                <a:latin typeface="Euphemia" panose="020B0503040102020104" pitchFamily="34" charset="0"/>
              </a:rPr>
              <a:t>ᓪ</a:t>
            </a:r>
            <a:r>
              <a:rPr lang="iu-Latn-CA" sz="1400" dirty="0">
                <a:latin typeface="Euphemia" panose="020B0503040102020104" pitchFamily="34" charset="0"/>
              </a:rPr>
              <a:t>ᓗᑎᒃ. </a:t>
            </a:r>
            <a:endParaRPr lang="en-CA" sz="1400" dirty="0">
              <a:latin typeface="Euphemia" panose="020B0503040102020104" pitchFamily="34" charset="0"/>
            </a:endParaRPr>
          </a:p>
          <a:p>
            <a:pPr marL="0" indent="0">
              <a:buNone/>
              <a:defRPr/>
            </a:pPr>
            <a:endParaRPr lang="en-CA" sz="1600" dirty="0" smtClean="0"/>
          </a:p>
          <a:p>
            <a:pPr marL="0" indent="0">
              <a:buNone/>
              <a:defRPr/>
            </a:pPr>
            <a:endParaRPr lang="en-CA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109" y="1268760"/>
            <a:ext cx="8459892" cy="4713387"/>
          </a:xfrm>
        </p:spPr>
        <p:txBody>
          <a:bodyPr/>
          <a:lstStyle/>
          <a:p>
            <a:pPr lvl="0">
              <a:buFont typeface="Arial" panose="020B0604020202020204" pitchFamily="34" charset="0"/>
              <a:buChar char="•"/>
              <a:defRPr/>
            </a:pPr>
            <a:r>
              <a:rPr lang="en-CA" sz="1800" dirty="0" smtClean="0">
                <a:solidFill>
                  <a:srgbClr val="000000"/>
                </a:solidFill>
              </a:rPr>
              <a:t>Wastewater Treatment Plant upgrades to handle capacity</a:t>
            </a:r>
            <a:endParaRPr lang="en-CA" sz="1800" dirty="0">
              <a:solidFill>
                <a:srgbClr val="000000"/>
              </a:solidFill>
            </a:endParaRP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en-CA" sz="1800" dirty="0"/>
              <a:t>ECCC has asked the Proponent to provide more information regarding the capacity of the wastewater treatment plant </a:t>
            </a:r>
            <a:r>
              <a:rPr lang="en-CA" sz="1800" dirty="0" smtClean="0"/>
              <a:t>to account for the </a:t>
            </a:r>
            <a:r>
              <a:rPr lang="en-CA" sz="1800" dirty="0"/>
              <a:t>increase in camp size</a:t>
            </a:r>
            <a:r>
              <a:rPr lang="en-CA" sz="1800" dirty="0" smtClean="0"/>
              <a:t>.</a:t>
            </a:r>
          </a:p>
          <a:p>
            <a:pPr lvl="1">
              <a:buFont typeface="Wingdings" panose="05000000000000000000" pitchFamily="2" charset="2"/>
              <a:buChar char="ü"/>
              <a:defRPr/>
            </a:pPr>
            <a:r>
              <a:rPr lang="en-CA" sz="1800" dirty="0" smtClean="0"/>
              <a:t>TMAC has provided more information and confirmed that the treatment plant is modular and can be expanded to accommodate an increase in camp size.</a:t>
            </a:r>
          </a:p>
          <a:p>
            <a:pPr marL="477837" lvl="1" indent="0">
              <a:buNone/>
              <a:defRPr/>
            </a:pPr>
            <a:endParaRPr lang="en-CA" sz="1800" dirty="0" smtClean="0"/>
          </a:p>
          <a:p>
            <a:pPr lvl="0">
              <a:buFont typeface="Arial" panose="020B0604020202020204" pitchFamily="34" charset="0"/>
              <a:buChar char="•"/>
              <a:defRPr/>
            </a:pPr>
            <a:r>
              <a:rPr lang="iu-Cans-CA" sz="1700" dirty="0">
                <a:solidFill>
                  <a:srgbClr val="000000"/>
                </a:solidFill>
                <a:latin typeface="Euphemia" panose="020B0503040102020104" pitchFamily="34" charset="0"/>
              </a:rPr>
              <a:t>ᐃ</a:t>
            </a:r>
            <a:r>
              <a:rPr lang="iu-Latn-CA" sz="1700" dirty="0">
                <a:solidFill>
                  <a:srgbClr val="000000"/>
                </a:solidFill>
                <a:latin typeface="Euphemia" panose="020B0503040102020104" pitchFamily="34" charset="0"/>
              </a:rPr>
              <a:t>ᒪᕐᓗᑯ</a:t>
            </a:r>
            <a:r>
              <a:rPr lang="iu-Cans-CA" sz="1700" dirty="0">
                <a:solidFill>
                  <a:srgbClr val="000000"/>
                </a:solidFill>
                <a:latin typeface="Euphemia" panose="020B0503040102020104" pitchFamily="34" charset="0"/>
              </a:rPr>
              <a:t>ᓂ</a:t>
            </a:r>
            <a:r>
              <a:rPr lang="iu-Latn-CA" sz="1700" dirty="0">
                <a:solidFill>
                  <a:srgbClr val="000000"/>
                </a:solidFill>
                <a:latin typeface="Euphemia" panose="020B0503040102020104" pitchFamily="34" charset="0"/>
              </a:rPr>
              <a:t>ᒃ </a:t>
            </a:r>
            <a:r>
              <a:rPr lang="iu-Cans-CA" sz="1700" dirty="0">
                <a:solidFill>
                  <a:srgbClr val="000000"/>
                </a:solidFill>
                <a:latin typeface="Euphemia" panose="020B0503040102020104" pitchFamily="34" charset="0"/>
              </a:rPr>
              <a:t>ᓴ</a:t>
            </a:r>
            <a:r>
              <a:rPr lang="iu-Latn-CA" sz="1700" dirty="0">
                <a:solidFill>
                  <a:srgbClr val="000000"/>
                </a:solidFill>
                <a:latin typeface="Euphemia" panose="020B0503040102020104" pitchFamily="34" charset="0"/>
              </a:rPr>
              <a:t>ᓗ</a:t>
            </a:r>
            <a:r>
              <a:rPr lang="iu-Cans-CA" sz="1700" dirty="0">
                <a:solidFill>
                  <a:srgbClr val="000000"/>
                </a:solidFill>
                <a:latin typeface="Euphemia" panose="020B0503040102020104" pitchFamily="34" charset="0"/>
              </a:rPr>
              <a:t>ᒻ</a:t>
            </a:r>
            <a:r>
              <a:rPr lang="iu-Latn-CA" sz="1700" dirty="0">
                <a:solidFill>
                  <a:srgbClr val="000000"/>
                </a:solidFill>
                <a:latin typeface="Euphemia" panose="020B0503040102020104" pitchFamily="34" charset="0"/>
              </a:rPr>
              <a:t>ᒪ</a:t>
            </a:r>
            <a:r>
              <a:rPr lang="iu-Cans-CA" sz="1700" dirty="0">
                <a:solidFill>
                  <a:srgbClr val="000000"/>
                </a:solidFill>
                <a:latin typeface="Euphemia" panose="020B0503040102020104" pitchFamily="34" charset="0"/>
              </a:rPr>
              <a:t>ᖅ</a:t>
            </a:r>
            <a:r>
              <a:rPr lang="iu-Latn-CA" sz="1700" dirty="0">
                <a:solidFill>
                  <a:srgbClr val="000000"/>
                </a:solidFill>
                <a:latin typeface="Euphemia" panose="020B0503040102020104" pitchFamily="34" charset="0"/>
              </a:rPr>
              <a:t>ᓴ</a:t>
            </a:r>
            <a:r>
              <a:rPr lang="iu-Cans-CA" sz="1700" dirty="0">
                <a:solidFill>
                  <a:srgbClr val="000000"/>
                </a:solidFill>
                <a:latin typeface="Euphemia" panose="020B0503040102020104" pitchFamily="34" charset="0"/>
              </a:rPr>
              <a:t>ᐃ</a:t>
            </a:r>
            <a:r>
              <a:rPr lang="iu-Latn-CA" sz="1700" dirty="0">
                <a:solidFill>
                  <a:srgbClr val="000000"/>
                </a:solidFill>
                <a:latin typeface="Euphemia" panose="020B0503040102020104" pitchFamily="34" charset="0"/>
              </a:rPr>
              <a:t>ᕕ</a:t>
            </a:r>
            <a:r>
              <a:rPr lang="iu-Cans-CA" sz="1700" dirty="0">
                <a:solidFill>
                  <a:srgbClr val="000000"/>
                </a:solidFill>
                <a:latin typeface="Euphemia" panose="020B0503040102020104" pitchFamily="34" charset="0"/>
              </a:rPr>
              <a:t>ᖏ</a:t>
            </a:r>
            <a:r>
              <a:rPr lang="iu-Latn-CA" sz="1700" dirty="0">
                <a:solidFill>
                  <a:srgbClr val="000000"/>
                </a:solidFill>
                <a:latin typeface="Euphemia" panose="020B0503040102020104" pitchFamily="34" charset="0"/>
              </a:rPr>
              <a:t>ᑦ </a:t>
            </a:r>
            <a:r>
              <a:rPr lang="iu-Cans-CA" sz="1700" dirty="0">
                <a:solidFill>
                  <a:srgbClr val="000000"/>
                </a:solidFill>
                <a:latin typeface="Euphemia" panose="020B0503040102020104" pitchFamily="34" charset="0"/>
              </a:rPr>
              <a:t>ᓄ</a:t>
            </a:r>
            <a:r>
              <a:rPr lang="iu-Latn-CA" sz="1700" dirty="0">
                <a:solidFill>
                  <a:srgbClr val="000000"/>
                </a:solidFill>
                <a:latin typeface="Euphemia" panose="020B0503040102020104" pitchFamily="34" charset="0"/>
              </a:rPr>
              <a:t>ᑖ</a:t>
            </a:r>
            <a:r>
              <a:rPr lang="iu-Cans-CA" sz="1700" dirty="0">
                <a:solidFill>
                  <a:srgbClr val="000000"/>
                </a:solidFill>
                <a:latin typeface="Euphemia" panose="020B0503040102020104" pitchFamily="34" charset="0"/>
              </a:rPr>
              <a:t>ᕈ</a:t>
            </a:r>
            <a:r>
              <a:rPr lang="iu-Latn-CA" sz="1700" dirty="0">
                <a:solidFill>
                  <a:srgbClr val="000000"/>
                </a:solidFill>
                <a:latin typeface="Euphemia" panose="020B0503040102020104" pitchFamily="34" charset="0"/>
              </a:rPr>
              <a:t>ᕆ</a:t>
            </a:r>
            <a:r>
              <a:rPr lang="iu-Cans-CA" sz="1700" dirty="0">
                <a:solidFill>
                  <a:srgbClr val="000000"/>
                </a:solidFill>
                <a:latin typeface="Euphemia" panose="020B0503040102020104" pitchFamily="34" charset="0"/>
              </a:rPr>
              <a:t>ᐊ</a:t>
            </a:r>
            <a:r>
              <a:rPr lang="iu-Latn-CA" sz="1700" dirty="0">
                <a:solidFill>
                  <a:srgbClr val="000000"/>
                </a:solidFill>
                <a:latin typeface="Euphemia" panose="020B0503040102020104" pitchFamily="34" charset="0"/>
              </a:rPr>
              <a:t>ᖅ</a:t>
            </a:r>
            <a:r>
              <a:rPr lang="iu-Cans-CA" sz="1700" dirty="0">
                <a:solidFill>
                  <a:srgbClr val="000000"/>
                </a:solidFill>
                <a:latin typeface="Euphemia" panose="020B0503040102020104" pitchFamily="34" charset="0"/>
              </a:rPr>
              <a:t>ᑕ</a:t>
            </a:r>
            <a:r>
              <a:rPr lang="iu-Latn-CA" sz="1700" dirty="0">
                <a:solidFill>
                  <a:srgbClr val="000000"/>
                </a:solidFill>
                <a:latin typeface="Euphemia" panose="020B0503040102020104" pitchFamily="34" charset="0"/>
              </a:rPr>
              <a:t>ᐅ</a:t>
            </a:r>
            <a:r>
              <a:rPr lang="iu-Cans-CA" sz="1700" dirty="0">
                <a:solidFill>
                  <a:srgbClr val="000000"/>
                </a:solidFill>
                <a:latin typeface="Euphemia" panose="020B0503040102020104" pitchFamily="34" charset="0"/>
              </a:rPr>
              <a:t>ᖃ</a:t>
            </a:r>
            <a:r>
              <a:rPr lang="iu-Latn-CA" sz="1700" dirty="0">
                <a:solidFill>
                  <a:srgbClr val="000000"/>
                </a:solidFill>
                <a:latin typeface="Euphemia" panose="020B0503040102020104" pitchFamily="34" charset="0"/>
              </a:rPr>
              <a:t>ᑦ</a:t>
            </a:r>
            <a:r>
              <a:rPr lang="iu-Cans-CA" sz="1700" dirty="0">
                <a:solidFill>
                  <a:srgbClr val="000000"/>
                </a:solidFill>
                <a:latin typeface="Euphemia" panose="020B0503040102020104" pitchFamily="34" charset="0"/>
              </a:rPr>
              <a:t>ᑕ</a:t>
            </a:r>
            <a:r>
              <a:rPr lang="iu-Latn-CA" sz="1700" dirty="0">
                <a:solidFill>
                  <a:srgbClr val="000000"/>
                </a:solidFill>
                <a:latin typeface="Euphemia" panose="020B0503040102020104" pitchFamily="34" charset="0"/>
              </a:rPr>
              <a:t>ᕐ</a:t>
            </a:r>
            <a:r>
              <a:rPr lang="iu-Cans-CA" sz="1700" dirty="0">
                <a:solidFill>
                  <a:srgbClr val="000000"/>
                </a:solidFill>
                <a:latin typeface="Euphemia" panose="020B0503040102020104" pitchFamily="34" charset="0"/>
              </a:rPr>
              <a:t>ᓂ</a:t>
            </a:r>
            <a:r>
              <a:rPr lang="iu-Latn-CA" sz="1700" dirty="0">
                <a:solidFill>
                  <a:srgbClr val="000000"/>
                </a:solidFill>
                <a:latin typeface="Euphemia" panose="020B0503040102020104" pitchFamily="34" charset="0"/>
              </a:rPr>
              <a:t>ᐊ</a:t>
            </a:r>
            <a:r>
              <a:rPr lang="iu-Cans-CA" sz="1700" dirty="0">
                <a:solidFill>
                  <a:srgbClr val="000000"/>
                </a:solidFill>
                <a:latin typeface="Euphemia" panose="020B0503040102020104" pitchFamily="34" charset="0"/>
              </a:rPr>
              <a:t>ᖅ</a:t>
            </a:r>
            <a:r>
              <a:rPr lang="iu-Latn-CA" sz="1700" dirty="0">
                <a:solidFill>
                  <a:srgbClr val="000000"/>
                </a:solidFill>
                <a:latin typeface="Euphemia" panose="020B0503040102020104" pitchFamily="34" charset="0"/>
              </a:rPr>
              <a:t>ᑐ</a:t>
            </a:r>
            <a:r>
              <a:rPr lang="iu-Cans-CA" sz="1700" dirty="0">
                <a:solidFill>
                  <a:srgbClr val="000000"/>
                </a:solidFill>
                <a:latin typeface="Euphemia" panose="020B0503040102020104" pitchFamily="34" charset="0"/>
              </a:rPr>
              <a:t>ᑦ</a:t>
            </a:r>
            <a:r>
              <a:rPr lang="iu-Latn-CA" sz="1700" dirty="0">
                <a:solidFill>
                  <a:srgbClr val="000000"/>
                </a:solidFill>
                <a:latin typeface="Euphemia" panose="020B0503040102020104" pitchFamily="34" charset="0"/>
              </a:rPr>
              <a:t> </a:t>
            </a:r>
            <a:r>
              <a:rPr lang="iu-Cans-CA" sz="1700" dirty="0">
                <a:solidFill>
                  <a:srgbClr val="000000"/>
                </a:solidFill>
                <a:latin typeface="Euphemia" panose="020B0503040102020104" pitchFamily="34" charset="0"/>
              </a:rPr>
              <a:t>ᐊ</a:t>
            </a:r>
            <a:r>
              <a:rPr lang="iu-Latn-CA" sz="1700" dirty="0">
                <a:solidFill>
                  <a:srgbClr val="000000"/>
                </a:solidFill>
                <a:latin typeface="Euphemia" panose="020B0503040102020104" pitchFamily="34" charset="0"/>
              </a:rPr>
              <a:t>ᒥ</a:t>
            </a:r>
            <a:r>
              <a:rPr lang="iu-Cans-CA" sz="1700" dirty="0">
                <a:solidFill>
                  <a:srgbClr val="000000"/>
                </a:solidFill>
                <a:latin typeface="Euphemia" panose="020B0503040102020104" pitchFamily="34" charset="0"/>
              </a:rPr>
              <a:t>ᓱ</a:t>
            </a:r>
            <a:r>
              <a:rPr lang="iu-Latn-CA" sz="1700" dirty="0">
                <a:solidFill>
                  <a:srgbClr val="000000"/>
                </a:solidFill>
                <a:latin typeface="Euphemia" panose="020B0503040102020104" pitchFamily="34" charset="0"/>
              </a:rPr>
              <a:t>ᕈ</a:t>
            </a:r>
            <a:r>
              <a:rPr lang="iu-Cans-CA" sz="1700" dirty="0">
                <a:solidFill>
                  <a:srgbClr val="000000"/>
                </a:solidFill>
                <a:latin typeface="Euphemia" panose="020B0503040102020104" pitchFamily="34" charset="0"/>
              </a:rPr>
              <a:t>ᕈ</a:t>
            </a:r>
            <a:r>
              <a:rPr lang="iu-Latn-CA" sz="1700" dirty="0">
                <a:solidFill>
                  <a:srgbClr val="000000"/>
                </a:solidFill>
                <a:latin typeface="Euphemia" panose="020B0503040102020104" pitchFamily="34" charset="0"/>
              </a:rPr>
              <a:t>ᓐ</a:t>
            </a:r>
            <a:r>
              <a:rPr lang="iu-Cans-CA" sz="1700" dirty="0">
                <a:solidFill>
                  <a:srgbClr val="000000"/>
                </a:solidFill>
                <a:latin typeface="Euphemia" panose="020B0503040102020104" pitchFamily="34" charset="0"/>
              </a:rPr>
              <a:t>ᓇ</a:t>
            </a:r>
            <a:r>
              <a:rPr lang="iu-Latn-CA" sz="1700" dirty="0">
                <a:solidFill>
                  <a:srgbClr val="000000"/>
                </a:solidFill>
                <a:latin typeface="Euphemia" panose="020B0503040102020104" pitchFamily="34" charset="0"/>
              </a:rPr>
              <a:t>ᕐ</a:t>
            </a:r>
            <a:r>
              <a:rPr lang="iu-Cans-CA" sz="1700" dirty="0">
                <a:solidFill>
                  <a:srgbClr val="000000"/>
                </a:solidFill>
                <a:latin typeface="Euphemia" panose="020B0503040102020104" pitchFamily="34" charset="0"/>
              </a:rPr>
              <a:t>ᓂ</a:t>
            </a:r>
            <a:r>
              <a:rPr lang="iu-Latn-CA" sz="1700" dirty="0">
                <a:solidFill>
                  <a:srgbClr val="000000"/>
                </a:solidFill>
                <a:latin typeface="Euphemia" panose="020B0503040102020104" pitchFamily="34" charset="0"/>
              </a:rPr>
              <a:t>ᖏ</a:t>
            </a:r>
            <a:r>
              <a:rPr lang="iu-Cans-CA" sz="1700" dirty="0">
                <a:solidFill>
                  <a:srgbClr val="000000"/>
                </a:solidFill>
                <a:latin typeface="Euphemia" panose="020B0503040102020104" pitchFamily="34" charset="0"/>
              </a:rPr>
              <a:t>ᓐ</a:t>
            </a:r>
            <a:r>
              <a:rPr lang="iu-Latn-CA" sz="1700" dirty="0">
                <a:solidFill>
                  <a:srgbClr val="000000"/>
                </a:solidFill>
                <a:latin typeface="Euphemia" panose="020B0503040102020104" pitchFamily="34" charset="0"/>
              </a:rPr>
              <a:t>ᓄ</a:t>
            </a:r>
            <a:r>
              <a:rPr lang="iu-Cans-CA" sz="1700" dirty="0">
                <a:solidFill>
                  <a:srgbClr val="000000"/>
                </a:solidFill>
                <a:latin typeface="Euphemia" panose="020B0503040102020104" pitchFamily="34" charset="0"/>
              </a:rPr>
              <a:t>ᑦ</a:t>
            </a:r>
            <a:r>
              <a:rPr lang="iu-Latn-CA" sz="1700" dirty="0">
                <a:solidFill>
                  <a:srgbClr val="000000"/>
                </a:solidFill>
                <a:latin typeface="Euphemia" panose="020B0503040102020104" pitchFamily="34" charset="0"/>
              </a:rPr>
              <a:t> </a:t>
            </a:r>
            <a:r>
              <a:rPr lang="iu-Cans-CA" sz="1700" dirty="0">
                <a:solidFill>
                  <a:srgbClr val="000000"/>
                </a:solidFill>
                <a:latin typeface="Euphemia" panose="020B0503040102020104" pitchFamily="34" charset="0"/>
              </a:rPr>
              <a:t>ᐃ</a:t>
            </a:r>
            <a:r>
              <a:rPr lang="iu-Latn-CA" sz="1700" dirty="0">
                <a:solidFill>
                  <a:srgbClr val="000000"/>
                </a:solidFill>
                <a:latin typeface="Euphemia" panose="020B0503040102020104" pitchFamily="34" charset="0"/>
              </a:rPr>
              <a:t>ᓄ</a:t>
            </a:r>
            <a:r>
              <a:rPr lang="iu-Cans-CA" sz="1700" dirty="0">
                <a:solidFill>
                  <a:srgbClr val="000000"/>
                </a:solidFill>
                <a:latin typeface="Euphemia" panose="020B0503040102020104" pitchFamily="34" charset="0"/>
              </a:rPr>
              <a:t>ᐃ</a:t>
            </a:r>
            <a:r>
              <a:rPr lang="iu-Latn-CA" sz="1700" dirty="0">
                <a:solidFill>
                  <a:srgbClr val="000000"/>
                </a:solidFill>
                <a:latin typeface="Euphemia" panose="020B0503040102020104" pitchFamily="34" charset="0"/>
              </a:rPr>
              <a:t>ᑦ</a:t>
            </a:r>
            <a:endParaRPr lang="en-CA" sz="1700" dirty="0">
              <a:solidFill>
                <a:srgbClr val="000000"/>
              </a:solidFill>
              <a:latin typeface="Euphemia" panose="020B0503040102020104" pitchFamily="34" charset="0"/>
            </a:endParaRP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iu-Cans-CA" sz="1700" dirty="0">
                <a:latin typeface="Euphemia" panose="020B0503040102020104" pitchFamily="34" charset="0"/>
              </a:rPr>
              <a:t>ᐊ</a:t>
            </a:r>
            <a:r>
              <a:rPr lang="iu-Latn-CA" sz="1700" dirty="0">
                <a:latin typeface="Euphemia" panose="020B0503040102020104" pitchFamily="34" charset="0"/>
              </a:rPr>
              <a:t>ᕙ</a:t>
            </a:r>
            <a:r>
              <a:rPr lang="iu-Cans-CA" sz="1700" dirty="0">
                <a:latin typeface="Euphemia" panose="020B0503040102020104" pitchFamily="34" charset="0"/>
              </a:rPr>
              <a:t>ᑎ</a:t>
            </a:r>
            <a:r>
              <a:rPr lang="iu-Latn-CA" sz="1700" dirty="0">
                <a:latin typeface="Euphemia" panose="020B0503040102020104" pitchFamily="34" charset="0"/>
              </a:rPr>
              <a:t>ᓕ</a:t>
            </a:r>
            <a:r>
              <a:rPr lang="iu-Cans-CA" sz="1700" dirty="0">
                <a:latin typeface="Euphemia" panose="020B0503040102020104" pitchFamily="34" charset="0"/>
              </a:rPr>
              <a:t>ᕆ</a:t>
            </a:r>
            <a:r>
              <a:rPr lang="iu-Latn-CA" sz="1700" dirty="0">
                <a:latin typeface="Euphemia" panose="020B0503040102020104" pitchFamily="34" charset="0"/>
              </a:rPr>
              <a:t>ᔨ</a:t>
            </a:r>
            <a:r>
              <a:rPr lang="iu-Cans-CA" sz="1700" dirty="0">
                <a:latin typeface="Euphemia" panose="020B0503040102020104" pitchFamily="34" charset="0"/>
              </a:rPr>
              <a:t>ᒃ</a:t>
            </a:r>
            <a:r>
              <a:rPr lang="iu-Latn-CA" sz="1700" dirty="0">
                <a:latin typeface="Euphemia" panose="020B0503040102020104" pitchFamily="34" charset="0"/>
              </a:rPr>
              <a:t>ᑯ</a:t>
            </a:r>
            <a:r>
              <a:rPr lang="iu-Cans-CA" sz="1700" dirty="0">
                <a:latin typeface="Euphemia" panose="020B0503040102020104" pitchFamily="34" charset="0"/>
              </a:rPr>
              <a:t>ᑦ</a:t>
            </a:r>
            <a:r>
              <a:rPr lang="iu-Latn-CA" sz="1700" dirty="0">
                <a:latin typeface="Euphemia" panose="020B0503040102020104" pitchFamily="34" charset="0"/>
              </a:rPr>
              <a:t> </a:t>
            </a:r>
            <a:r>
              <a:rPr lang="iu-Cans-CA" sz="1700" dirty="0">
                <a:latin typeface="Euphemia" panose="020B0503040102020104" pitchFamily="34" charset="0"/>
              </a:rPr>
              <a:t>ᐊ</a:t>
            </a:r>
            <a:r>
              <a:rPr lang="iu-Latn-CA" sz="1700" dirty="0">
                <a:latin typeface="Euphemia" panose="020B0503040102020104" pitchFamily="34" charset="0"/>
              </a:rPr>
              <a:t>ᐱ</a:t>
            </a:r>
            <a:r>
              <a:rPr lang="iu-Cans-CA" sz="1700" dirty="0">
                <a:latin typeface="Euphemia" panose="020B0503040102020104" pitchFamily="34" charset="0"/>
              </a:rPr>
              <a:t>ᕆ</a:t>
            </a:r>
            <a:r>
              <a:rPr lang="iu-Latn-CA" sz="1700" dirty="0">
                <a:latin typeface="Euphemia" panose="020B0503040102020104" pitchFamily="34" charset="0"/>
              </a:rPr>
              <a:t>ᓚ</a:t>
            </a:r>
            <a:r>
              <a:rPr lang="iu-Cans-CA" sz="1700" dirty="0">
                <a:latin typeface="Euphemia" panose="020B0503040102020104" pitchFamily="34" charset="0"/>
              </a:rPr>
              <a:t>ᐅ</a:t>
            </a:r>
            <a:r>
              <a:rPr lang="iu-Latn-CA" sz="1700" dirty="0">
                <a:latin typeface="Euphemia" panose="020B0503040102020104" pitchFamily="34" charset="0"/>
              </a:rPr>
              <a:t>ᖅ</a:t>
            </a:r>
            <a:r>
              <a:rPr lang="iu-Cans-CA" sz="1700" dirty="0">
                <a:latin typeface="Euphemia" panose="020B0503040102020104" pitchFamily="34" charset="0"/>
              </a:rPr>
              <a:t>ᑐ</a:t>
            </a:r>
            <a:r>
              <a:rPr lang="iu-Latn-CA" sz="1700" dirty="0">
                <a:latin typeface="Euphemia" panose="020B0503040102020104" pitchFamily="34" charset="0"/>
              </a:rPr>
              <a:t>ᑦ </a:t>
            </a:r>
            <a:r>
              <a:rPr lang="iu-Cans-CA" sz="1700" dirty="0">
                <a:latin typeface="Euphemia" panose="020B0503040102020104" pitchFamily="34" charset="0"/>
              </a:rPr>
              <a:t>ᕼ</a:t>
            </a:r>
            <a:r>
              <a:rPr lang="iu-Latn-CA" sz="1700" dirty="0">
                <a:latin typeface="Euphemia" panose="020B0503040102020104" pitchFamily="34" charset="0"/>
              </a:rPr>
              <a:t>ᐊ</a:t>
            </a:r>
            <a:r>
              <a:rPr lang="iu-Cans-CA" sz="1700" dirty="0">
                <a:latin typeface="Euphemia" panose="020B0503040102020104" pitchFamily="34" charset="0"/>
              </a:rPr>
              <a:t>ᕙ</a:t>
            </a:r>
            <a:r>
              <a:rPr lang="iu-Latn-CA" sz="1700" dirty="0">
                <a:latin typeface="Euphemia" panose="020B0503040102020104" pitchFamily="34" charset="0"/>
              </a:rPr>
              <a:t>ᒍ</a:t>
            </a:r>
            <a:r>
              <a:rPr lang="iu-Cans-CA" sz="1700" dirty="0">
                <a:latin typeface="Euphemia" panose="020B0503040102020104" pitchFamily="34" charset="0"/>
              </a:rPr>
              <a:t>ᒪ</a:t>
            </a:r>
            <a:r>
              <a:rPr lang="iu-Latn-CA" sz="1700" dirty="0">
                <a:latin typeface="Euphemia" panose="020B0503040102020104" pitchFamily="34" charset="0"/>
              </a:rPr>
              <a:t>ᔪ</a:t>
            </a:r>
            <a:r>
              <a:rPr lang="iu-Cans-CA" sz="1700" dirty="0">
                <a:latin typeface="Euphemia" panose="020B0503040102020104" pitchFamily="34" charset="0"/>
              </a:rPr>
              <a:t>ᓂ</a:t>
            </a:r>
            <a:r>
              <a:rPr lang="iu-Latn-CA" sz="1700" dirty="0">
                <a:latin typeface="Euphemia" panose="020B0503040102020104" pitchFamily="34" charset="0"/>
              </a:rPr>
              <a:t>ᒃ </a:t>
            </a:r>
            <a:r>
              <a:rPr lang="iu-Cans-CA" sz="1700" dirty="0">
                <a:latin typeface="Euphemia" panose="020B0503040102020104" pitchFamily="34" charset="0"/>
              </a:rPr>
              <a:t>ᖃ</a:t>
            </a:r>
            <a:r>
              <a:rPr lang="iu-Latn-CA" sz="1700" dirty="0">
                <a:latin typeface="Euphemia" panose="020B0503040102020104" pitchFamily="34" charset="0"/>
              </a:rPr>
              <a:t>ᐃᑦᑎᖁᓪᓗᒋᑦ ᖃᐅᔨᒪᑦᑎᐊᒃᑲᓐᓂᕈᑎᒃᓴᓂᒃ ᐱᔾᔪᑎᖃᖅᑐᓂᒃ ᐊᖏᓂᖅᓴᐅᔪᓐᓇᕆᐊᖃᕐᓂᖏᓐᓂᒃ ᐃᒪᕐᓗᑯᓂᒃ ᓴᓗᒻᒪᖅᓴᐃᕕᒃᓴᖓᑦ ᐊᒥᓱᕈᖅᐸᓪᓕᐊᓂᖏᓐᓄᑦ ᐃᓄᐃᑦ ᑕᖕᒫ</a:t>
            </a:r>
            <a:r>
              <a:rPr lang="iu-Cans-CA" sz="1700" dirty="0">
                <a:latin typeface="Euphemia" panose="020B0503040102020104" pitchFamily="34" charset="0"/>
              </a:rPr>
              <a:t>ᕐ</a:t>
            </a:r>
            <a:r>
              <a:rPr lang="iu-Latn-CA" sz="1700" dirty="0">
                <a:latin typeface="Euphemia" panose="020B0503040102020104" pitchFamily="34" charset="0"/>
              </a:rPr>
              <a:t>ᕕ</a:t>
            </a:r>
            <a:r>
              <a:rPr lang="iu-Cans-CA" sz="1700" dirty="0">
                <a:latin typeface="Euphemia" panose="020B0503040102020104" pitchFamily="34" charset="0"/>
              </a:rPr>
              <a:t>ᖕ</a:t>
            </a:r>
            <a:r>
              <a:rPr lang="iu-Latn-CA" sz="1700" dirty="0">
                <a:latin typeface="Euphemia" panose="020B0503040102020104" pitchFamily="34" charset="0"/>
              </a:rPr>
              <a:t>ᒦ</a:t>
            </a:r>
            <a:r>
              <a:rPr lang="iu-Cans-CA" sz="1700" dirty="0">
                <a:latin typeface="Euphemia" panose="020B0503040102020104" pitchFamily="34" charset="0"/>
              </a:rPr>
              <a:t>ᑉ</a:t>
            </a:r>
            <a:r>
              <a:rPr lang="iu-Latn-CA" sz="1700" dirty="0">
                <a:latin typeface="Euphemia" panose="020B0503040102020104" pitchFamily="34" charset="0"/>
              </a:rPr>
              <a:t>ᐸ</a:t>
            </a:r>
            <a:r>
              <a:rPr lang="iu-Cans-CA" sz="1700" dirty="0">
                <a:latin typeface="Euphemia" panose="020B0503040102020104" pitchFamily="34" charset="0"/>
              </a:rPr>
              <a:t>ᖕ</a:t>
            </a:r>
            <a:r>
              <a:rPr lang="iu-Latn-CA" sz="1700" dirty="0">
                <a:latin typeface="Euphemia" panose="020B0503040102020104" pitchFamily="34" charset="0"/>
              </a:rPr>
              <a:t>ᓂ</a:t>
            </a:r>
            <a:r>
              <a:rPr lang="iu-Cans-CA" sz="1700" dirty="0">
                <a:latin typeface="Euphemia" panose="020B0503040102020104" pitchFamily="34" charset="0"/>
              </a:rPr>
              <a:t>ᐊ</a:t>
            </a:r>
            <a:r>
              <a:rPr lang="iu-Latn-CA" sz="1700" dirty="0">
                <a:latin typeface="Euphemia" panose="020B0503040102020104" pitchFamily="34" charset="0"/>
              </a:rPr>
              <a:t>ᖅ</a:t>
            </a:r>
            <a:r>
              <a:rPr lang="iu-Cans-CA" sz="1700" dirty="0">
                <a:latin typeface="Euphemia" panose="020B0503040102020104" pitchFamily="34" charset="0"/>
              </a:rPr>
              <a:t>ᑐ</a:t>
            </a:r>
            <a:r>
              <a:rPr lang="iu-Latn-CA" sz="1700" dirty="0">
                <a:latin typeface="Euphemia" panose="020B0503040102020104" pitchFamily="34" charset="0"/>
              </a:rPr>
              <a:t>ᑦ.</a:t>
            </a:r>
            <a:endParaRPr lang="en-CA" sz="1700" dirty="0">
              <a:latin typeface="Euphemia" panose="020B0503040102020104" pitchFamily="34" charset="0"/>
            </a:endParaRPr>
          </a:p>
          <a:p>
            <a:pPr lvl="1">
              <a:buFont typeface="Wingdings" panose="05000000000000000000" pitchFamily="2" charset="2"/>
              <a:buChar char="ü"/>
              <a:defRPr/>
            </a:pPr>
            <a:r>
              <a:rPr lang="iu-Cans-CA" sz="1700" dirty="0">
                <a:latin typeface="Euphemia" panose="020B0503040102020104" pitchFamily="34" charset="0"/>
              </a:rPr>
              <a:t>ᑎ</a:t>
            </a:r>
            <a:r>
              <a:rPr lang="iu-Latn-CA" sz="1700" dirty="0">
                <a:latin typeface="Euphemia" panose="020B0503040102020104" pitchFamily="34" charset="0"/>
              </a:rPr>
              <a:t>ᒫ</a:t>
            </a:r>
            <a:r>
              <a:rPr lang="iu-Cans-CA" sz="1700" dirty="0">
                <a:latin typeface="Euphemia" panose="020B0503040102020104" pitchFamily="34" charset="0"/>
              </a:rPr>
              <a:t>ᒃ</a:t>
            </a:r>
            <a:r>
              <a:rPr lang="iu-Latn-CA" sz="1700" dirty="0">
                <a:latin typeface="Euphemia" panose="020B0503040102020104" pitchFamily="34" charset="0"/>
              </a:rPr>
              <a:t>ᑯ</a:t>
            </a:r>
            <a:r>
              <a:rPr lang="iu-Cans-CA" sz="1700" dirty="0">
                <a:latin typeface="Euphemia" panose="020B0503040102020104" pitchFamily="34" charset="0"/>
              </a:rPr>
              <a:t>ᑦ</a:t>
            </a:r>
            <a:r>
              <a:rPr lang="iu-Latn-CA" sz="1700" dirty="0">
                <a:latin typeface="Euphemia" panose="020B0503040102020104" pitchFamily="34" charset="0"/>
              </a:rPr>
              <a:t> </a:t>
            </a:r>
            <a:r>
              <a:rPr lang="iu-Cans-CA" sz="1700" dirty="0">
                <a:latin typeface="Euphemia" panose="020B0503040102020104" pitchFamily="34" charset="0"/>
              </a:rPr>
              <a:t>ᑐ</a:t>
            </a:r>
            <a:r>
              <a:rPr lang="iu-Latn-CA" sz="1700" dirty="0">
                <a:latin typeface="Euphemia" panose="020B0503040102020104" pitchFamily="34" charset="0"/>
              </a:rPr>
              <a:t>ᓂ</a:t>
            </a:r>
            <a:r>
              <a:rPr lang="iu-Cans-CA" sz="1700" dirty="0">
                <a:latin typeface="Euphemia" panose="020B0503040102020104" pitchFamily="34" charset="0"/>
              </a:rPr>
              <a:t>ᓯ</a:t>
            </a:r>
            <a:r>
              <a:rPr lang="iu-Latn-CA" sz="1700" dirty="0">
                <a:latin typeface="Euphemia" panose="020B0503040102020104" pitchFamily="34" charset="0"/>
              </a:rPr>
              <a:t>ᓯ</a:t>
            </a:r>
            <a:r>
              <a:rPr lang="iu-Cans-CA" sz="1700" dirty="0">
                <a:latin typeface="Euphemia" panose="020B0503040102020104" pitchFamily="34" charset="0"/>
              </a:rPr>
              <a:t>ᒪ</a:t>
            </a:r>
            <a:r>
              <a:rPr lang="iu-Latn-CA" sz="1700" dirty="0">
                <a:latin typeface="Euphemia" panose="020B0503040102020104" pitchFamily="34" charset="0"/>
              </a:rPr>
              <a:t>ᓕ</a:t>
            </a:r>
            <a:r>
              <a:rPr lang="iu-Cans-CA" sz="1700" dirty="0">
                <a:latin typeface="Euphemia" panose="020B0503040102020104" pitchFamily="34" charset="0"/>
              </a:rPr>
              <a:t>ᖅ</a:t>
            </a:r>
            <a:r>
              <a:rPr lang="iu-Latn-CA" sz="1700" dirty="0">
                <a:latin typeface="Euphemia" panose="020B0503040102020104" pitchFamily="34" charset="0"/>
              </a:rPr>
              <a:t>ᑐ</a:t>
            </a:r>
            <a:r>
              <a:rPr lang="iu-Cans-CA" sz="1700" dirty="0">
                <a:latin typeface="Euphemia" panose="020B0503040102020104" pitchFamily="34" charset="0"/>
              </a:rPr>
              <a:t>ᑦ</a:t>
            </a:r>
            <a:r>
              <a:rPr lang="iu-Latn-CA" sz="1700" dirty="0">
                <a:latin typeface="Euphemia" panose="020B0503040102020104" pitchFamily="34" charset="0"/>
              </a:rPr>
              <a:t>  ᖃᐅᔨᒪᔾᔪᑎᒃᓴᓂᒃ ᓇᓗᓇᐃᔭᐃᓯᒪᑦᑎᐊᖅᓱᑎᒡᓗ ᓴᓗᒻᒪᖅᓴᐃᕕᖓᑦ ᐃᓚᒋᐊᖅᑕᐅᖃ</a:t>
            </a:r>
            <a:r>
              <a:rPr lang="iu-Cans-CA" sz="1700" dirty="0">
                <a:latin typeface="Euphemia" panose="020B0503040102020104" pitchFamily="34" charset="0"/>
              </a:rPr>
              <a:t>ᑦ</a:t>
            </a:r>
            <a:r>
              <a:rPr lang="iu-Latn-CA" sz="1700" dirty="0">
                <a:latin typeface="Euphemia" panose="020B0503040102020104" pitchFamily="34" charset="0"/>
              </a:rPr>
              <a:t>ᑕ</a:t>
            </a:r>
            <a:r>
              <a:rPr lang="iu-Cans-CA" sz="1700" dirty="0">
                <a:latin typeface="Euphemia" panose="020B0503040102020104" pitchFamily="34" charset="0"/>
              </a:rPr>
              <a:t>ᕈ</a:t>
            </a:r>
            <a:r>
              <a:rPr lang="iu-Latn-CA" sz="1700" dirty="0">
                <a:latin typeface="Euphemia" panose="020B0503040102020104" pitchFamily="34" charset="0"/>
              </a:rPr>
              <a:t>ᓐ</a:t>
            </a:r>
            <a:r>
              <a:rPr lang="iu-Cans-CA" sz="1700" dirty="0">
                <a:latin typeface="Euphemia" panose="020B0503040102020104" pitchFamily="34" charset="0"/>
              </a:rPr>
              <a:t>ᓇ</a:t>
            </a:r>
            <a:r>
              <a:rPr lang="iu-Latn-CA" sz="1700" dirty="0">
                <a:latin typeface="Euphemia" panose="020B0503040102020104" pitchFamily="34" charset="0"/>
              </a:rPr>
              <a:t>ᕐ</a:t>
            </a:r>
            <a:r>
              <a:rPr lang="iu-Cans-CA" sz="1700" dirty="0">
                <a:latin typeface="Euphemia" panose="020B0503040102020104" pitchFamily="34" charset="0"/>
              </a:rPr>
              <a:t>ᒪ</a:t>
            </a:r>
            <a:r>
              <a:rPr lang="iu-Latn-CA" sz="1700" dirty="0">
                <a:latin typeface="Euphemia" panose="020B0503040102020104" pitchFamily="34" charset="0"/>
              </a:rPr>
              <a:t>ᑦ </a:t>
            </a:r>
            <a:r>
              <a:rPr lang="iu-Cans-CA" sz="1700" dirty="0">
                <a:latin typeface="Euphemia" panose="020B0503040102020104" pitchFamily="34" charset="0"/>
              </a:rPr>
              <a:t>ᐊ</a:t>
            </a:r>
            <a:r>
              <a:rPr lang="iu-Latn-CA" sz="1700" dirty="0">
                <a:latin typeface="Euphemia" panose="020B0503040102020104" pitchFamily="34" charset="0"/>
              </a:rPr>
              <a:t>ᖏ</a:t>
            </a:r>
            <a:r>
              <a:rPr lang="iu-Cans-CA" sz="1700" dirty="0">
                <a:latin typeface="Euphemia" panose="020B0503040102020104" pitchFamily="34" charset="0"/>
              </a:rPr>
              <a:t>ᒡ</a:t>
            </a:r>
            <a:r>
              <a:rPr lang="iu-Latn-CA" sz="1700" dirty="0">
                <a:latin typeface="Euphemia" panose="020B0503040102020104" pitchFamily="34" charset="0"/>
              </a:rPr>
              <a:t>ᓕ</a:t>
            </a:r>
            <a:r>
              <a:rPr lang="iu-Cans-CA" sz="1700" dirty="0">
                <a:latin typeface="Euphemia" panose="020B0503040102020104" pitchFamily="34" charset="0"/>
              </a:rPr>
              <a:t>ᒋ</a:t>
            </a:r>
            <a:r>
              <a:rPr lang="iu-Latn-CA" sz="1700" dirty="0">
                <a:latin typeface="Euphemia" panose="020B0503040102020104" pitchFamily="34" charset="0"/>
              </a:rPr>
              <a:t>ᐊ</a:t>
            </a:r>
            <a:r>
              <a:rPr lang="iu-Cans-CA" sz="1700" dirty="0">
                <a:latin typeface="Euphemia" panose="020B0503040102020104" pitchFamily="34" charset="0"/>
              </a:rPr>
              <a:t>ᖅ</a:t>
            </a:r>
            <a:r>
              <a:rPr lang="iu-Latn-CA" sz="1700" dirty="0">
                <a:latin typeface="Euphemia" panose="020B0503040102020104" pitchFamily="34" charset="0"/>
              </a:rPr>
              <a:t>ᑕ</a:t>
            </a:r>
            <a:r>
              <a:rPr lang="iu-Cans-CA" sz="1700" dirty="0">
                <a:latin typeface="Euphemia" panose="020B0503040102020104" pitchFamily="34" charset="0"/>
              </a:rPr>
              <a:t>ᐅ</a:t>
            </a:r>
            <a:r>
              <a:rPr lang="iu-Latn-CA" sz="1700" dirty="0">
                <a:latin typeface="Euphemia" panose="020B0503040102020104" pitchFamily="34" charset="0"/>
              </a:rPr>
              <a:t>ᖃ</a:t>
            </a:r>
            <a:r>
              <a:rPr lang="iu-Cans-CA" sz="1700" dirty="0">
                <a:latin typeface="Euphemia" panose="020B0503040102020104" pitchFamily="34" charset="0"/>
              </a:rPr>
              <a:t>ᑦ</a:t>
            </a:r>
            <a:r>
              <a:rPr lang="iu-Latn-CA" sz="1700" dirty="0">
                <a:latin typeface="Euphemia" panose="020B0503040102020104" pitchFamily="34" charset="0"/>
              </a:rPr>
              <a:t>ᑕ</a:t>
            </a:r>
            <a:r>
              <a:rPr lang="iu-Cans-CA" sz="1700" dirty="0">
                <a:latin typeface="Euphemia" panose="020B0503040102020104" pitchFamily="34" charset="0"/>
              </a:rPr>
              <a:t>ᕈ</a:t>
            </a:r>
            <a:r>
              <a:rPr lang="iu-Latn-CA" sz="1700" dirty="0">
                <a:latin typeface="Euphemia" panose="020B0503040102020104" pitchFamily="34" charset="0"/>
              </a:rPr>
              <a:t>ᓐ</a:t>
            </a:r>
            <a:r>
              <a:rPr lang="iu-Cans-CA" sz="1700" dirty="0">
                <a:latin typeface="Euphemia" panose="020B0503040102020104" pitchFamily="34" charset="0"/>
              </a:rPr>
              <a:t>ᓇ</a:t>
            </a:r>
            <a:r>
              <a:rPr lang="iu-Latn-CA" sz="1700" dirty="0">
                <a:latin typeface="Euphemia" panose="020B0503040102020104" pitchFamily="34" charset="0"/>
              </a:rPr>
              <a:t>ᕐ</a:t>
            </a:r>
            <a:r>
              <a:rPr lang="iu-Cans-CA" sz="1700" dirty="0">
                <a:latin typeface="Euphemia" panose="020B0503040102020104" pitchFamily="34" charset="0"/>
              </a:rPr>
              <a:t>ᓂ</a:t>
            </a:r>
            <a:r>
              <a:rPr lang="iu-Latn-CA" sz="1700" dirty="0">
                <a:latin typeface="Euphemia" panose="020B0503040102020104" pitchFamily="34" charset="0"/>
              </a:rPr>
              <a:t>ᐊ</a:t>
            </a:r>
            <a:r>
              <a:rPr lang="iu-Cans-CA" sz="1700" dirty="0">
                <a:latin typeface="Euphemia" panose="020B0503040102020104" pitchFamily="34" charset="0"/>
              </a:rPr>
              <a:t>ᖅ</a:t>
            </a:r>
            <a:r>
              <a:rPr lang="iu-Latn-CA" sz="1700" dirty="0">
                <a:latin typeface="Euphemia" panose="020B0503040102020104" pitchFamily="34" charset="0"/>
              </a:rPr>
              <a:t>ᑐ</a:t>
            </a:r>
            <a:r>
              <a:rPr lang="iu-Cans-CA" sz="1700" dirty="0">
                <a:latin typeface="Euphemia" panose="020B0503040102020104" pitchFamily="34" charset="0"/>
              </a:rPr>
              <a:t>ᖅ</a:t>
            </a:r>
            <a:r>
              <a:rPr lang="iu-Latn-CA" sz="1700" dirty="0">
                <a:latin typeface="Euphemia" panose="020B0503040102020104" pitchFamily="34" charset="0"/>
              </a:rPr>
              <a:t> </a:t>
            </a:r>
            <a:r>
              <a:rPr lang="iu-Cans-CA" sz="1700" dirty="0">
                <a:latin typeface="Euphemia" panose="020B0503040102020104" pitchFamily="34" charset="0"/>
              </a:rPr>
              <a:t>ᐊ</a:t>
            </a:r>
            <a:r>
              <a:rPr lang="iu-Latn-CA" sz="1700" dirty="0">
                <a:latin typeface="Euphemia" panose="020B0503040102020104" pitchFamily="34" charset="0"/>
              </a:rPr>
              <a:t>ᒥ</a:t>
            </a:r>
            <a:r>
              <a:rPr lang="iu-Cans-CA" sz="1700" dirty="0">
                <a:latin typeface="Euphemia" panose="020B0503040102020104" pitchFamily="34" charset="0"/>
              </a:rPr>
              <a:t>ᓱ</a:t>
            </a:r>
            <a:r>
              <a:rPr lang="iu-Latn-CA" sz="1700" dirty="0">
                <a:latin typeface="Euphemia" panose="020B0503040102020104" pitchFamily="34" charset="0"/>
              </a:rPr>
              <a:t>ᕈ</a:t>
            </a:r>
            <a:r>
              <a:rPr lang="iu-Cans-CA" sz="1700" dirty="0">
                <a:latin typeface="Euphemia" panose="020B0503040102020104" pitchFamily="34" charset="0"/>
              </a:rPr>
              <a:t>ᖅ</a:t>
            </a:r>
            <a:r>
              <a:rPr lang="iu-Latn-CA" sz="1700" dirty="0">
                <a:latin typeface="Euphemia" panose="020B0503040102020104" pitchFamily="34" charset="0"/>
              </a:rPr>
              <a:t>ᓯ</a:t>
            </a:r>
            <a:r>
              <a:rPr lang="iu-Cans-CA" sz="1700" dirty="0">
                <a:latin typeface="Euphemia" panose="020B0503040102020104" pitchFamily="34" charset="0"/>
              </a:rPr>
              <a:t>ᒪ</a:t>
            </a:r>
            <a:r>
              <a:rPr lang="iu-Latn-CA" sz="1700" dirty="0">
                <a:latin typeface="Euphemia" panose="020B0503040102020104" pitchFamily="34" charset="0"/>
              </a:rPr>
              <a:t>ᔪ</a:t>
            </a:r>
            <a:r>
              <a:rPr lang="iu-Cans-CA" sz="1700" dirty="0">
                <a:latin typeface="Euphemia" panose="020B0503040102020104" pitchFamily="34" charset="0"/>
              </a:rPr>
              <a:t>ᑦ</a:t>
            </a:r>
            <a:r>
              <a:rPr lang="iu-Latn-CA" sz="1700" dirty="0">
                <a:latin typeface="Euphemia" panose="020B0503040102020104" pitchFamily="34" charset="0"/>
              </a:rPr>
              <a:t> </a:t>
            </a:r>
            <a:r>
              <a:rPr lang="iu-Cans-CA" sz="1700" dirty="0">
                <a:latin typeface="Euphemia" panose="020B0503040102020104" pitchFamily="34" charset="0"/>
              </a:rPr>
              <a:t>ᐃ</a:t>
            </a:r>
            <a:r>
              <a:rPr lang="iu-Latn-CA" sz="1700" dirty="0">
                <a:latin typeface="Euphemia" panose="020B0503040102020104" pitchFamily="34" charset="0"/>
              </a:rPr>
              <a:t>ᓄ</a:t>
            </a:r>
            <a:r>
              <a:rPr lang="iu-Cans-CA" sz="1700" dirty="0">
                <a:latin typeface="Euphemia" panose="020B0503040102020104" pitchFamily="34" charset="0"/>
              </a:rPr>
              <a:t>ᐃ</a:t>
            </a:r>
            <a:r>
              <a:rPr lang="iu-Latn-CA" sz="1700" dirty="0">
                <a:latin typeface="Euphemia" panose="020B0503040102020104" pitchFamily="34" charset="0"/>
              </a:rPr>
              <a:t>ᑦ </a:t>
            </a:r>
            <a:r>
              <a:rPr lang="iu-Cans-CA" sz="1700" dirty="0">
                <a:latin typeface="Euphemia" panose="020B0503040102020104" pitchFamily="34" charset="0"/>
              </a:rPr>
              <a:t>ᓄ</a:t>
            </a:r>
            <a:r>
              <a:rPr lang="iu-Latn-CA" sz="1700" dirty="0">
                <a:latin typeface="Euphemia" panose="020B0503040102020104" pitchFamily="34" charset="0"/>
              </a:rPr>
              <a:t>ᓇ</a:t>
            </a:r>
            <a:r>
              <a:rPr lang="iu-Cans-CA" sz="1700" dirty="0">
                <a:latin typeface="Euphemia" panose="020B0503040102020104" pitchFamily="34" charset="0"/>
              </a:rPr>
              <a:t>ᒥ</a:t>
            </a:r>
            <a:r>
              <a:rPr lang="iu-Latn-CA" sz="1700" dirty="0">
                <a:latin typeface="Euphemia" panose="020B0503040102020104" pitchFamily="34" charset="0"/>
              </a:rPr>
              <a:t> </a:t>
            </a:r>
            <a:r>
              <a:rPr lang="iu-Cans-CA" sz="1700" dirty="0">
                <a:latin typeface="Euphemia" panose="020B0503040102020104" pitchFamily="34" charset="0"/>
              </a:rPr>
              <a:t>ᑕ</a:t>
            </a:r>
            <a:r>
              <a:rPr lang="iu-Latn-CA" sz="1700" dirty="0">
                <a:latin typeface="Euphemia" panose="020B0503040102020104" pitchFamily="34" charset="0"/>
              </a:rPr>
              <a:t>ᖕ</a:t>
            </a:r>
            <a:r>
              <a:rPr lang="iu-Cans-CA" sz="1700" dirty="0">
                <a:latin typeface="Euphemia" panose="020B0503040102020104" pitchFamily="34" charset="0"/>
              </a:rPr>
              <a:t>ᒫ</a:t>
            </a:r>
            <a:r>
              <a:rPr lang="iu-Latn-CA" sz="1700" dirty="0">
                <a:latin typeface="Euphemia" panose="020B0503040102020104" pitchFamily="34" charset="0"/>
              </a:rPr>
              <a:t>ᕐᕕᖏᓃᓐᓂᐊᖅᑐᑦ ᒪᓕᒃᑕᐅᓗᑎᒃ.</a:t>
            </a:r>
            <a:endParaRPr lang="en-CA" sz="1700" dirty="0">
              <a:latin typeface="Euphemia" panose="020B0503040102020104" pitchFamily="34" charset="0"/>
            </a:endParaRPr>
          </a:p>
          <a:p>
            <a:pPr marL="0" indent="0">
              <a:buNone/>
              <a:defRPr/>
            </a:pPr>
            <a:endParaRPr lang="en-CA" sz="2000" dirty="0" smtClean="0"/>
          </a:p>
          <a:p>
            <a:pPr marL="0" indent="0">
              <a:buNone/>
              <a:defRPr/>
            </a:pPr>
            <a:endParaRPr lang="en-US" sz="900" dirty="0" smtClean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57226" y="260648"/>
            <a:ext cx="8137525" cy="144016"/>
          </a:xfrm>
        </p:spPr>
        <p:txBody>
          <a:bodyPr/>
          <a:lstStyle/>
          <a:p>
            <a:r>
              <a:rPr lang="en-CA" altLang="en-US" dirty="0" smtClean="0"/>
              <a:t/>
            </a:r>
            <a:br>
              <a:rPr lang="en-CA" altLang="en-US" dirty="0" smtClean="0"/>
            </a:br>
            <a:r>
              <a:rPr lang="en-CA" altLang="en-US" dirty="0" smtClean="0"/>
              <a:t/>
            </a:r>
            <a:br>
              <a:rPr lang="en-CA" altLang="en-US" dirty="0" smtClean="0"/>
            </a:br>
            <a:r>
              <a:rPr lang="en-CA" altLang="en-US" sz="2600" dirty="0" smtClean="0"/>
              <a:t>Wastewater Recommendations</a:t>
            </a:r>
            <a:br>
              <a:rPr lang="en-CA" altLang="en-US" sz="2600" dirty="0" smtClean="0"/>
            </a:br>
            <a:r>
              <a:rPr lang="iu-Cans-CA" altLang="en-US" sz="2600" dirty="0">
                <a:latin typeface="Euphemia" panose="020B0503040102020104" pitchFamily="34" charset="0"/>
              </a:rPr>
              <a:t>ᐃ</a:t>
            </a:r>
            <a:r>
              <a:rPr lang="iu-Latn-CA" altLang="en-US" sz="2600" dirty="0">
                <a:latin typeface="Euphemia" panose="020B0503040102020104" pitchFamily="34" charset="0"/>
              </a:rPr>
              <a:t>ᒪ</a:t>
            </a:r>
            <a:r>
              <a:rPr lang="iu-Cans-CA" altLang="en-US" sz="2600" dirty="0">
                <a:latin typeface="Euphemia" panose="020B0503040102020104" pitchFamily="34" charset="0"/>
              </a:rPr>
              <a:t>ᕐ</a:t>
            </a:r>
            <a:r>
              <a:rPr lang="iu-Latn-CA" altLang="en-US" sz="2600" dirty="0">
                <a:latin typeface="Euphemia" panose="020B0503040102020104" pitchFamily="34" charset="0"/>
              </a:rPr>
              <a:t>ᓗ</a:t>
            </a:r>
            <a:r>
              <a:rPr lang="iu-Cans-CA" altLang="en-US" sz="2600" dirty="0">
                <a:latin typeface="Euphemia" panose="020B0503040102020104" pitchFamily="34" charset="0"/>
              </a:rPr>
              <a:t>ᑯ</a:t>
            </a:r>
            <a:r>
              <a:rPr lang="iu-Latn-CA" altLang="en-US" sz="2600" dirty="0">
                <a:latin typeface="Euphemia" panose="020B0503040102020104" pitchFamily="34" charset="0"/>
              </a:rPr>
              <a:t>ᓂ</a:t>
            </a:r>
            <a:r>
              <a:rPr lang="iu-Cans-CA" altLang="en-US" sz="2600" dirty="0">
                <a:latin typeface="Euphemia" panose="020B0503040102020104" pitchFamily="34" charset="0"/>
              </a:rPr>
              <a:t>ᒃ</a:t>
            </a:r>
            <a:r>
              <a:rPr lang="iu-Latn-CA" altLang="en-US" sz="2600" dirty="0">
                <a:latin typeface="Euphemia" panose="020B0503040102020104" pitchFamily="34" charset="0"/>
              </a:rPr>
              <a:t> </a:t>
            </a:r>
            <a:r>
              <a:rPr lang="iu-Cans-CA" altLang="en-US" sz="2600" dirty="0">
                <a:latin typeface="Euphemia" panose="020B0503040102020104" pitchFamily="34" charset="0"/>
              </a:rPr>
              <a:t>ᐱ</a:t>
            </a:r>
            <a:r>
              <a:rPr lang="iu-Latn-CA" altLang="en-US" sz="2600" dirty="0">
                <a:latin typeface="Euphemia" panose="020B0503040102020104" pitchFamily="34" charset="0"/>
              </a:rPr>
              <a:t>ᔾ</a:t>
            </a:r>
            <a:r>
              <a:rPr lang="iu-Cans-CA" altLang="en-US" sz="2600" dirty="0">
                <a:latin typeface="Euphemia" panose="020B0503040102020104" pitchFamily="34" charset="0"/>
              </a:rPr>
              <a:t>ᔪ</a:t>
            </a:r>
            <a:r>
              <a:rPr lang="iu-Latn-CA" altLang="en-US" sz="2600" dirty="0">
                <a:latin typeface="Euphemia" panose="020B0503040102020104" pitchFamily="34" charset="0"/>
              </a:rPr>
              <a:t>ᑎ</a:t>
            </a:r>
            <a:r>
              <a:rPr lang="iu-Cans-CA" altLang="en-US" sz="2600" dirty="0">
                <a:latin typeface="Euphemia" panose="020B0503040102020104" pitchFamily="34" charset="0"/>
              </a:rPr>
              <a:t>ᖃ</a:t>
            </a:r>
            <a:r>
              <a:rPr lang="iu-Latn-CA" altLang="en-US" sz="2600" dirty="0">
                <a:latin typeface="Euphemia" panose="020B0503040102020104" pitchFamily="34" charset="0"/>
              </a:rPr>
              <a:t>ᖅ</a:t>
            </a:r>
            <a:r>
              <a:rPr lang="iu-Cans-CA" altLang="en-US" sz="2600" dirty="0">
                <a:latin typeface="Euphemia" panose="020B0503040102020104" pitchFamily="34" charset="0"/>
              </a:rPr>
              <a:t>ᑐ</a:t>
            </a:r>
            <a:r>
              <a:rPr lang="iu-Latn-CA" altLang="en-US" sz="2600" dirty="0">
                <a:latin typeface="Euphemia" panose="020B0503040102020104" pitchFamily="34" charset="0"/>
              </a:rPr>
              <a:t>ᑦ </a:t>
            </a:r>
            <a:r>
              <a:rPr lang="iu-Cans-CA" altLang="en-US" sz="2600" dirty="0">
                <a:latin typeface="Euphemia" panose="020B0503040102020104" pitchFamily="34" charset="0"/>
              </a:rPr>
              <a:t>ᐊ</a:t>
            </a:r>
            <a:r>
              <a:rPr lang="iu-Latn-CA" altLang="en-US" sz="2600" dirty="0">
                <a:latin typeface="Euphemia" panose="020B0503040102020104" pitchFamily="34" charset="0"/>
              </a:rPr>
              <a:t>ᑐ</a:t>
            </a:r>
            <a:r>
              <a:rPr lang="iu-Cans-CA" altLang="en-US" sz="2600" dirty="0">
                <a:latin typeface="Euphemia" panose="020B0503040102020104" pitchFamily="34" charset="0"/>
              </a:rPr>
              <a:t>ᓕ</a:t>
            </a:r>
            <a:r>
              <a:rPr lang="iu-Latn-CA" altLang="en-US" sz="2600" dirty="0">
                <a:latin typeface="Euphemia" panose="020B0503040102020104" pitchFamily="34" charset="0"/>
              </a:rPr>
              <a:t>ᖁ</a:t>
            </a:r>
            <a:r>
              <a:rPr lang="iu-Cans-CA" altLang="en-US" sz="2600" dirty="0">
                <a:latin typeface="Euphemia" panose="020B0503040102020104" pitchFamily="34" charset="0"/>
              </a:rPr>
              <a:t>ᔭ</a:t>
            </a:r>
            <a:r>
              <a:rPr lang="iu-Latn-CA" altLang="en-US" sz="2600" dirty="0">
                <a:latin typeface="Euphemia" panose="020B0503040102020104" pitchFamily="34" charset="0"/>
              </a:rPr>
              <a:t>ᐅ</a:t>
            </a:r>
            <a:r>
              <a:rPr lang="iu-Cans-CA" altLang="en-US" sz="2600" dirty="0">
                <a:latin typeface="Euphemia" panose="020B0503040102020104" pitchFamily="34" charset="0"/>
              </a:rPr>
              <a:t>ᔪ</a:t>
            </a:r>
            <a:r>
              <a:rPr lang="iu-Latn-CA" altLang="en-US" sz="2600" dirty="0">
                <a:latin typeface="Euphemia" panose="020B0503040102020104" pitchFamily="34" charset="0"/>
              </a:rPr>
              <a:t>ᑦ</a:t>
            </a:r>
            <a:endParaRPr lang="en-US" altLang="en-US" sz="2600" dirty="0" smtClean="0"/>
          </a:p>
        </p:txBody>
      </p:sp>
    </p:spTree>
    <p:extLst>
      <p:ext uri="{BB962C8B-B14F-4D97-AF65-F5344CB8AC3E}">
        <p14:creationId xmlns:p14="http://schemas.microsoft.com/office/powerpoint/2010/main" val="68649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0859" y="1268760"/>
            <a:ext cx="8424862" cy="4713387"/>
          </a:xfrm>
        </p:spPr>
        <p:txBody>
          <a:bodyPr/>
          <a:lstStyle/>
          <a:p>
            <a:pPr lvl="0">
              <a:buFont typeface="Arial" panose="020B0604020202020204" pitchFamily="34" charset="0"/>
              <a:buChar char="•"/>
              <a:defRPr/>
            </a:pPr>
            <a:r>
              <a:rPr lang="en-CA" sz="1600" dirty="0" smtClean="0">
                <a:solidFill>
                  <a:srgbClr val="000000"/>
                </a:solidFill>
              </a:rPr>
              <a:t>Ensure water ponds </a:t>
            </a:r>
            <a:r>
              <a:rPr lang="en-CA" sz="1600" dirty="0" smtClean="0"/>
              <a:t>do not impact the receiving environment</a:t>
            </a:r>
          </a:p>
          <a:p>
            <a:pPr lvl="0">
              <a:buFont typeface="Wingdings" panose="05000000000000000000" pitchFamily="2" charset="2"/>
              <a:buChar char="ü"/>
              <a:defRPr/>
            </a:pPr>
            <a:r>
              <a:rPr lang="en-CA" sz="1600" dirty="0" smtClean="0"/>
              <a:t>ECCC has asked if contact water </a:t>
            </a:r>
            <a:r>
              <a:rPr lang="en-CA" sz="1600" dirty="0" smtClean="0">
                <a:solidFill>
                  <a:srgbClr val="000000"/>
                </a:solidFill>
              </a:rPr>
              <a:t>pon</a:t>
            </a:r>
            <a:r>
              <a:rPr lang="en-CA" sz="1600" dirty="0" smtClean="0"/>
              <a:t>ds </a:t>
            </a:r>
            <a:r>
              <a:rPr lang="en-CA" sz="1600" dirty="0" smtClean="0">
                <a:solidFill>
                  <a:srgbClr val="000000"/>
                </a:solidFill>
              </a:rPr>
              <a:t>have been designed to retain water </a:t>
            </a:r>
          </a:p>
          <a:p>
            <a:pPr lvl="1">
              <a:buFont typeface="Wingdings" panose="05000000000000000000" pitchFamily="2" charset="2"/>
              <a:buChar char="ü"/>
              <a:defRPr/>
            </a:pPr>
            <a:r>
              <a:rPr lang="en-CA" sz="1600" dirty="0" smtClean="0"/>
              <a:t>TMAC confirmed their intent to manage these ponds as dry facilities, and also confirmed the ponds can hold water. 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en-CA" sz="1600" dirty="0" smtClean="0"/>
              <a:t>ECCC asked for clarification in regards to the dewatering and monitoring of water management ponds</a:t>
            </a:r>
          </a:p>
          <a:p>
            <a:pPr lvl="1">
              <a:buFont typeface="Wingdings" panose="05000000000000000000" pitchFamily="2" charset="2"/>
              <a:buChar char="ü"/>
              <a:defRPr/>
            </a:pPr>
            <a:r>
              <a:rPr lang="en-CA" sz="1600" dirty="0" smtClean="0"/>
              <a:t>TMAC responded that water management ponds will be discharged to an approved location on the tundra if needed and that water management ponds will be monitored appropriately.</a:t>
            </a:r>
          </a:p>
          <a:p>
            <a:pPr lvl="1">
              <a:buFont typeface="Wingdings" panose="05000000000000000000" pitchFamily="2" charset="2"/>
              <a:buChar char="ü"/>
              <a:defRPr/>
            </a:pPr>
            <a:endParaRPr lang="en-CA" sz="1600" dirty="0" smtClean="0"/>
          </a:p>
          <a:p>
            <a:pPr>
              <a:defRPr/>
            </a:pPr>
            <a:r>
              <a:rPr lang="en-CA" sz="1400" dirty="0" err="1">
                <a:solidFill>
                  <a:srgbClr val="000000"/>
                </a:solidFill>
                <a:latin typeface="Euphemia" panose="020B0503040102020104" pitchFamily="34" charset="0"/>
              </a:rPr>
              <a:t>ᐅᔾᔨᖅᑐᑦᑎᐊᕐᓗᑎᒃ</a:t>
            </a:r>
            <a:r>
              <a:rPr lang="en-CA" sz="1400" dirty="0">
                <a:solidFill>
                  <a:srgbClr val="000000"/>
                </a:solidFill>
                <a:latin typeface="Euphemia" panose="020B0503040102020104" pitchFamily="34" charset="0"/>
              </a:rPr>
              <a:t> </a:t>
            </a:r>
            <a:r>
              <a:rPr lang="en-CA" sz="1400" dirty="0" err="1">
                <a:solidFill>
                  <a:srgbClr val="000000"/>
                </a:solidFill>
                <a:latin typeface="Euphemia" panose="020B0503040102020104" pitchFamily="34" charset="0"/>
              </a:rPr>
              <a:t>ᑕᓰᑦ</a:t>
            </a:r>
            <a:r>
              <a:rPr lang="en-CA" sz="1400" dirty="0">
                <a:solidFill>
                  <a:srgbClr val="000000"/>
                </a:solidFill>
                <a:latin typeface="Euphemia" panose="020B0503040102020104" pitchFamily="34" charset="0"/>
              </a:rPr>
              <a:t> </a:t>
            </a:r>
            <a:r>
              <a:rPr lang="en-CA" sz="1400" dirty="0" err="1">
                <a:solidFill>
                  <a:srgbClr val="000000"/>
                </a:solidFill>
                <a:latin typeface="Euphemia" panose="020B0503040102020104" pitchFamily="34" charset="0"/>
              </a:rPr>
              <a:t>ᐊᒃᑐᖅᓯᓂᐊᖏᓐᓂᖏᓐᓂᒃ</a:t>
            </a:r>
            <a:r>
              <a:rPr lang="en-CA" sz="1400" dirty="0">
                <a:solidFill>
                  <a:srgbClr val="000000"/>
                </a:solidFill>
                <a:latin typeface="Euphemia" panose="020B0503040102020104" pitchFamily="34" charset="0"/>
              </a:rPr>
              <a:t> </a:t>
            </a:r>
            <a:r>
              <a:rPr lang="en-CA" sz="1400" dirty="0" err="1">
                <a:solidFill>
                  <a:srgbClr val="000000"/>
                </a:solidFill>
                <a:latin typeface="Euphemia" panose="020B0503040102020104" pitchFamily="34" charset="0"/>
              </a:rPr>
              <a:t>ᐊᕙᑎᒥᒃ</a:t>
            </a:r>
            <a:endParaRPr lang="en-CA" sz="1400" dirty="0">
              <a:solidFill>
                <a:srgbClr val="000000"/>
              </a:solidFill>
              <a:latin typeface="Euphemia" panose="020B0503040102020104" pitchFamily="34" charset="0"/>
            </a:endParaRPr>
          </a:p>
          <a:p>
            <a:pPr lvl="0">
              <a:buFont typeface="Wingdings" panose="05000000000000000000" pitchFamily="2" charset="2"/>
              <a:buChar char="ü"/>
              <a:defRPr/>
            </a:pPr>
            <a:r>
              <a:rPr lang="iu-Cans-CA" sz="1400" dirty="0">
                <a:latin typeface="Euphemia" panose="020B0503040102020104" pitchFamily="34" charset="0"/>
              </a:rPr>
              <a:t>ᐊ</a:t>
            </a:r>
            <a:r>
              <a:rPr lang="iu-Latn-CA" sz="1400" dirty="0">
                <a:latin typeface="Euphemia" panose="020B0503040102020104" pitchFamily="34" charset="0"/>
              </a:rPr>
              <a:t>ᕙ</a:t>
            </a:r>
            <a:r>
              <a:rPr lang="iu-Cans-CA" sz="1400" dirty="0">
                <a:latin typeface="Euphemia" panose="020B0503040102020104" pitchFamily="34" charset="0"/>
              </a:rPr>
              <a:t>ᑎ</a:t>
            </a:r>
            <a:r>
              <a:rPr lang="iu-Latn-CA" sz="1400" dirty="0">
                <a:latin typeface="Euphemia" panose="020B0503040102020104" pitchFamily="34" charset="0"/>
              </a:rPr>
              <a:t>ᓕ</a:t>
            </a:r>
            <a:r>
              <a:rPr lang="iu-Cans-CA" sz="1400" dirty="0">
                <a:latin typeface="Euphemia" panose="020B0503040102020104" pitchFamily="34" charset="0"/>
              </a:rPr>
              <a:t>ᕆ</a:t>
            </a:r>
            <a:r>
              <a:rPr lang="iu-Latn-CA" sz="1400" dirty="0">
                <a:latin typeface="Euphemia" panose="020B0503040102020104" pitchFamily="34" charset="0"/>
              </a:rPr>
              <a:t>ᔨ</a:t>
            </a:r>
            <a:r>
              <a:rPr lang="iu-Cans-CA" sz="1400" dirty="0">
                <a:latin typeface="Euphemia" panose="020B0503040102020104" pitchFamily="34" charset="0"/>
              </a:rPr>
              <a:t>ᒃ</a:t>
            </a:r>
            <a:r>
              <a:rPr lang="iu-Latn-CA" sz="1400" dirty="0">
                <a:latin typeface="Euphemia" panose="020B0503040102020104" pitchFamily="34" charset="0"/>
              </a:rPr>
              <a:t>ᑯ</a:t>
            </a:r>
            <a:r>
              <a:rPr lang="iu-Cans-CA" sz="1400" dirty="0">
                <a:latin typeface="Euphemia" panose="020B0503040102020104" pitchFamily="34" charset="0"/>
              </a:rPr>
              <a:t>ᑦ</a:t>
            </a:r>
            <a:r>
              <a:rPr lang="iu-Latn-CA" sz="1400" dirty="0">
                <a:latin typeface="Euphemia" panose="020B0503040102020104" pitchFamily="34" charset="0"/>
              </a:rPr>
              <a:t> </a:t>
            </a:r>
            <a:r>
              <a:rPr lang="iu-Cans-CA" sz="1400" dirty="0">
                <a:latin typeface="Euphemia" panose="020B0503040102020104" pitchFamily="34" charset="0"/>
              </a:rPr>
              <a:t>ᐊ</a:t>
            </a:r>
            <a:r>
              <a:rPr lang="iu-Latn-CA" sz="1400" dirty="0">
                <a:latin typeface="Euphemia" panose="020B0503040102020104" pitchFamily="34" charset="0"/>
              </a:rPr>
              <a:t>ᐱ</a:t>
            </a:r>
            <a:r>
              <a:rPr lang="iu-Cans-CA" sz="1400" dirty="0">
                <a:latin typeface="Euphemia" panose="020B0503040102020104" pitchFamily="34" charset="0"/>
              </a:rPr>
              <a:t>ᕆ</a:t>
            </a:r>
            <a:r>
              <a:rPr lang="iu-Latn-CA" sz="1400" dirty="0">
                <a:latin typeface="Euphemia" panose="020B0503040102020104" pitchFamily="34" charset="0"/>
              </a:rPr>
              <a:t>ᓚ</a:t>
            </a:r>
            <a:r>
              <a:rPr lang="iu-Cans-CA" sz="1400" dirty="0">
                <a:latin typeface="Euphemia" panose="020B0503040102020104" pitchFamily="34" charset="0"/>
              </a:rPr>
              <a:t>ᐅ</a:t>
            </a:r>
            <a:r>
              <a:rPr lang="iu-Latn-CA" sz="1400" dirty="0">
                <a:latin typeface="Euphemia" panose="020B0503040102020104" pitchFamily="34" charset="0"/>
              </a:rPr>
              <a:t>ᖅ</a:t>
            </a:r>
            <a:r>
              <a:rPr lang="iu-Cans-CA" sz="1400" dirty="0">
                <a:latin typeface="Euphemia" panose="020B0503040102020104" pitchFamily="34" charset="0"/>
              </a:rPr>
              <a:t>ᑐ</a:t>
            </a:r>
            <a:r>
              <a:rPr lang="iu-Latn-CA" sz="1400" dirty="0">
                <a:latin typeface="Euphemia" panose="020B0503040102020104" pitchFamily="34" charset="0"/>
              </a:rPr>
              <a:t>ᑦ </a:t>
            </a:r>
            <a:r>
              <a:rPr lang="iu-Cans-CA" sz="1400" dirty="0">
                <a:latin typeface="Euphemia" panose="020B0503040102020104" pitchFamily="34" charset="0"/>
              </a:rPr>
              <a:t>ᐃ</a:t>
            </a:r>
            <a:r>
              <a:rPr lang="iu-Latn-CA" sz="1400" dirty="0">
                <a:latin typeface="Euphemia" panose="020B0503040102020104" pitchFamily="34" charset="0"/>
              </a:rPr>
              <a:t>ᒪ</a:t>
            </a:r>
            <a:r>
              <a:rPr lang="iu-Cans-CA" sz="1400" dirty="0">
                <a:latin typeface="Euphemia" panose="020B0503040102020104" pitchFamily="34" charset="0"/>
              </a:rPr>
              <a:t>ᖃ</a:t>
            </a:r>
            <a:r>
              <a:rPr lang="iu-Latn-CA" sz="1400" dirty="0">
                <a:latin typeface="Euphemia" panose="020B0503040102020104" pitchFamily="34" charset="0"/>
              </a:rPr>
              <a:t>ᕐ</a:t>
            </a:r>
            <a:r>
              <a:rPr lang="iu-Cans-CA" sz="1400" dirty="0">
                <a:latin typeface="Euphemia" panose="020B0503040102020104" pitchFamily="34" charset="0"/>
              </a:rPr>
              <a:t>ᕕ</a:t>
            </a:r>
            <a:r>
              <a:rPr lang="iu-Latn-CA" sz="1400" dirty="0">
                <a:latin typeface="Euphemia" panose="020B0503040102020104" pitchFamily="34" charset="0"/>
              </a:rPr>
              <a:t>ᒃ</a:t>
            </a:r>
            <a:r>
              <a:rPr lang="iu-Cans-CA" sz="1400" dirty="0">
                <a:latin typeface="Euphemia" panose="020B0503040102020104" pitchFamily="34" charset="0"/>
              </a:rPr>
              <a:t>ᓴ</a:t>
            </a:r>
            <a:r>
              <a:rPr lang="iu-Latn-CA" sz="1400" dirty="0">
                <a:latin typeface="Euphemia" panose="020B0503040102020104" pitchFamily="34" charset="0"/>
              </a:rPr>
              <a:t>ᐃ</a:t>
            </a:r>
            <a:r>
              <a:rPr lang="iu-Cans-CA" sz="1400" dirty="0">
                <a:latin typeface="Euphemia" panose="020B0503040102020104" pitchFamily="34" charset="0"/>
              </a:rPr>
              <a:t>ᑦ</a:t>
            </a:r>
            <a:r>
              <a:rPr lang="iu-Latn-CA" sz="1400" dirty="0">
                <a:latin typeface="Euphemia" panose="020B0503040102020104" pitchFamily="34" charset="0"/>
              </a:rPr>
              <a:t> </a:t>
            </a:r>
            <a:r>
              <a:rPr lang="iu-Cans-CA" sz="1400" dirty="0">
                <a:latin typeface="Euphemia" panose="020B0503040102020104" pitchFamily="34" charset="0"/>
              </a:rPr>
              <a:t>ᑕᓯ</a:t>
            </a:r>
            <a:r>
              <a:rPr lang="iu-Latn-CA" sz="1400" dirty="0">
                <a:latin typeface="Euphemia" panose="020B0503040102020104" pitchFamily="34" charset="0"/>
              </a:rPr>
              <a:t>ᒃᓴᐃᑦ ᓴᓇᔭᐅᓯᒪᖕᒪᖓᑕ ᐃᒪᖃᕐᕕᐅᑦᑎᐊᕈᓐᓇᕐᓂᖅ</a:t>
            </a:r>
          </a:p>
          <a:p>
            <a:pPr marL="692150" lvl="0" indent="-346075">
              <a:buClr>
                <a:srgbClr val="008000"/>
              </a:buClr>
              <a:buFont typeface="Wingdings" panose="05000000000000000000" pitchFamily="2" charset="2"/>
              <a:buChar char="ü"/>
              <a:defRPr/>
            </a:pPr>
            <a:r>
              <a:rPr lang="iu-Latn-CA" sz="1400" dirty="0">
                <a:latin typeface="Euphemia" panose="020B0503040102020104" pitchFamily="34" charset="0"/>
              </a:rPr>
              <a:t>ᑎᒫᒃᑯᓪᓗ ᑭᐅᓚᐅᖅᑐᑦ ᑕᒪᑯᐊ ᐃᒪᖃᕐᕕᒃᓴᐃᑦ ᐊᐅᓚᑕᐅᕙᖕᓂᐊᖅᑐᑦ ᐸᓂᖅᑐᑎᑐᑦ ᐱᖁᑎᑎᑐᑦ ᐊᒻᒪᓗ ᓇᓗᓇᐃᔭᐃᑦᑎᐊᖅᓱᑎᒃ ᐃᒪ</a:t>
            </a:r>
            <a:r>
              <a:rPr lang="iu-Cans-CA" sz="1400" dirty="0">
                <a:latin typeface="Euphemia" panose="020B0503040102020104" pitchFamily="34" charset="0"/>
              </a:rPr>
              <a:t>ᖃ</a:t>
            </a:r>
            <a:r>
              <a:rPr lang="iu-Latn-CA" sz="1400" dirty="0">
                <a:latin typeface="Euphemia" panose="020B0503040102020104" pitchFamily="34" charset="0"/>
              </a:rPr>
              <a:t>ᕐᕕᒃᓴᐅᓂᖏᑦ ᓄᓇᒥ ᐃᒻᒪᒃᑕᐅᖃᑦᑕᕈᓐᓇᕐᓂᐊᖅᑐᑦ.</a:t>
            </a:r>
            <a:endParaRPr lang="en-CA" sz="1400" dirty="0">
              <a:latin typeface="Euphemia" panose="020B0503040102020104" pitchFamily="34" charset="0"/>
            </a:endParaRP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iu-Cans-CA" sz="1400" dirty="0">
                <a:latin typeface="Euphemia" panose="020B0503040102020104" pitchFamily="34" charset="0"/>
              </a:rPr>
              <a:t>ᐊ</a:t>
            </a:r>
            <a:r>
              <a:rPr lang="iu-Latn-CA" sz="1400" dirty="0">
                <a:latin typeface="Euphemia" panose="020B0503040102020104" pitchFamily="34" charset="0"/>
              </a:rPr>
              <a:t>ᕙ</a:t>
            </a:r>
            <a:r>
              <a:rPr lang="iu-Cans-CA" sz="1400" dirty="0">
                <a:latin typeface="Euphemia" panose="020B0503040102020104" pitchFamily="34" charset="0"/>
              </a:rPr>
              <a:t>ᑎ</a:t>
            </a:r>
            <a:r>
              <a:rPr lang="iu-Latn-CA" sz="1400" dirty="0">
                <a:latin typeface="Euphemia" panose="020B0503040102020104" pitchFamily="34" charset="0"/>
              </a:rPr>
              <a:t>ᓕ</a:t>
            </a:r>
            <a:r>
              <a:rPr lang="iu-Cans-CA" sz="1400" dirty="0">
                <a:latin typeface="Euphemia" panose="020B0503040102020104" pitchFamily="34" charset="0"/>
              </a:rPr>
              <a:t>ᕆ</a:t>
            </a:r>
            <a:r>
              <a:rPr lang="iu-Latn-CA" sz="1400" dirty="0">
                <a:latin typeface="Euphemia" panose="020B0503040102020104" pitchFamily="34" charset="0"/>
              </a:rPr>
              <a:t>ᔨ</a:t>
            </a:r>
            <a:r>
              <a:rPr lang="iu-Cans-CA" sz="1400" dirty="0">
                <a:latin typeface="Euphemia" panose="020B0503040102020104" pitchFamily="34" charset="0"/>
              </a:rPr>
              <a:t>ᒃ</a:t>
            </a:r>
            <a:r>
              <a:rPr lang="iu-Latn-CA" sz="1400" dirty="0">
                <a:latin typeface="Euphemia" panose="020B0503040102020104" pitchFamily="34" charset="0"/>
              </a:rPr>
              <a:t>ᑯ</a:t>
            </a:r>
            <a:r>
              <a:rPr lang="iu-Cans-CA" sz="1400" dirty="0">
                <a:latin typeface="Euphemia" panose="020B0503040102020104" pitchFamily="34" charset="0"/>
              </a:rPr>
              <a:t>ᑦ</a:t>
            </a:r>
            <a:r>
              <a:rPr lang="iu-Latn-CA" sz="1400" dirty="0">
                <a:latin typeface="Euphemia" panose="020B0503040102020104" pitchFamily="34" charset="0"/>
              </a:rPr>
              <a:t> </a:t>
            </a:r>
            <a:r>
              <a:rPr lang="iu-Cans-CA" sz="1400" dirty="0">
                <a:latin typeface="Euphemia" panose="020B0503040102020104" pitchFamily="34" charset="0"/>
              </a:rPr>
              <a:t>ᐊ</a:t>
            </a:r>
            <a:r>
              <a:rPr lang="iu-Latn-CA" sz="1400" dirty="0">
                <a:latin typeface="Euphemia" panose="020B0503040102020104" pitchFamily="34" charset="0"/>
              </a:rPr>
              <a:t>ᐱ</a:t>
            </a:r>
            <a:r>
              <a:rPr lang="iu-Cans-CA" sz="1400" dirty="0">
                <a:latin typeface="Euphemia" panose="020B0503040102020104" pitchFamily="34" charset="0"/>
              </a:rPr>
              <a:t>ᕆ</a:t>
            </a:r>
            <a:r>
              <a:rPr lang="iu-Latn-CA" sz="1400" dirty="0">
                <a:latin typeface="Euphemia" panose="020B0503040102020104" pitchFamily="34" charset="0"/>
              </a:rPr>
              <a:t>ᓚ</a:t>
            </a:r>
            <a:r>
              <a:rPr lang="iu-Cans-CA" sz="1400" dirty="0">
                <a:latin typeface="Euphemia" panose="020B0503040102020104" pitchFamily="34" charset="0"/>
              </a:rPr>
              <a:t>ᐅ</a:t>
            </a:r>
            <a:r>
              <a:rPr lang="iu-Latn-CA" sz="1400" dirty="0">
                <a:latin typeface="Euphemia" panose="020B0503040102020104" pitchFamily="34" charset="0"/>
              </a:rPr>
              <a:t>ᖅ</a:t>
            </a:r>
            <a:r>
              <a:rPr lang="iu-Cans-CA" sz="1400" dirty="0">
                <a:latin typeface="Euphemia" panose="020B0503040102020104" pitchFamily="34" charset="0"/>
              </a:rPr>
              <a:t>ᑐ</a:t>
            </a:r>
            <a:r>
              <a:rPr lang="iu-Latn-CA" sz="1400" dirty="0">
                <a:latin typeface="Euphemia" panose="020B0503040102020104" pitchFamily="34" charset="0"/>
              </a:rPr>
              <a:t>ᑦ </a:t>
            </a:r>
            <a:r>
              <a:rPr lang="iu-Cans-CA" sz="1400" dirty="0">
                <a:latin typeface="Euphemia" panose="020B0503040102020104" pitchFamily="34" charset="0"/>
              </a:rPr>
              <a:t>ᑐ</a:t>
            </a:r>
            <a:r>
              <a:rPr lang="iu-Latn-CA" sz="1400" dirty="0">
                <a:latin typeface="Euphemia" panose="020B0503040102020104" pitchFamily="34" charset="0"/>
              </a:rPr>
              <a:t>ᑭ</a:t>
            </a:r>
            <a:r>
              <a:rPr lang="iu-Cans-CA" sz="1400" dirty="0">
                <a:latin typeface="Euphemia" panose="020B0503040102020104" pitchFamily="34" charset="0"/>
              </a:rPr>
              <a:t>ᓯ</a:t>
            </a:r>
            <a:r>
              <a:rPr lang="iu-Latn-CA" sz="1400" dirty="0">
                <a:latin typeface="Euphemia" panose="020B0503040102020104" pitchFamily="34" charset="0"/>
              </a:rPr>
              <a:t>ᑎ</a:t>
            </a:r>
            <a:r>
              <a:rPr lang="iu-Cans-CA" sz="1400" dirty="0">
                <a:latin typeface="Euphemia" panose="020B0503040102020104" pitchFamily="34" charset="0"/>
              </a:rPr>
              <a:t>ᑕ</a:t>
            </a:r>
            <a:r>
              <a:rPr lang="iu-Latn-CA" sz="1400" dirty="0">
                <a:latin typeface="Euphemia" panose="020B0503040102020104" pitchFamily="34" charset="0"/>
              </a:rPr>
              <a:t>ᐅ</a:t>
            </a:r>
            <a:r>
              <a:rPr lang="iu-Cans-CA" sz="1400" dirty="0">
                <a:latin typeface="Euphemia" panose="020B0503040102020104" pitchFamily="34" charset="0"/>
              </a:rPr>
              <a:t>ᑦ</a:t>
            </a:r>
            <a:r>
              <a:rPr lang="iu-Latn-CA" sz="1400" dirty="0">
                <a:latin typeface="Euphemia" panose="020B0503040102020104" pitchFamily="34" charset="0"/>
              </a:rPr>
              <a:t>ᑎ</a:t>
            </a:r>
            <a:r>
              <a:rPr lang="iu-Cans-CA" sz="1400" dirty="0">
                <a:latin typeface="Euphemia" panose="020B0503040102020104" pitchFamily="34" charset="0"/>
              </a:rPr>
              <a:t>ᐊ</a:t>
            </a:r>
            <a:r>
              <a:rPr lang="iu-Latn-CA" sz="1400" dirty="0">
                <a:latin typeface="Euphemia" panose="020B0503040102020104" pitchFamily="34" charset="0"/>
              </a:rPr>
              <a:t>ᕈ</a:t>
            </a:r>
            <a:r>
              <a:rPr lang="iu-Cans-CA" sz="1400" dirty="0">
                <a:latin typeface="Euphemia" panose="020B0503040102020104" pitchFamily="34" charset="0"/>
              </a:rPr>
              <a:t>ᒪ</a:t>
            </a:r>
            <a:r>
              <a:rPr lang="iu-Latn-CA" sz="1400" dirty="0">
                <a:latin typeface="Euphemia" panose="020B0503040102020104" pitchFamily="34" charset="0"/>
              </a:rPr>
              <a:t>ᓪ</a:t>
            </a:r>
            <a:r>
              <a:rPr lang="iu-Cans-CA" sz="1400" dirty="0">
                <a:latin typeface="Euphemia" panose="020B0503040102020104" pitchFamily="34" charset="0"/>
              </a:rPr>
              <a:t>ᓗ</a:t>
            </a:r>
            <a:r>
              <a:rPr lang="iu-Latn-CA" sz="1400" dirty="0">
                <a:latin typeface="Euphemia" panose="020B0503040102020104" pitchFamily="34" charset="0"/>
              </a:rPr>
              <a:t>ᑎ</a:t>
            </a:r>
            <a:r>
              <a:rPr lang="iu-Cans-CA" sz="1400" dirty="0">
                <a:latin typeface="Euphemia" panose="020B0503040102020104" pitchFamily="34" charset="0"/>
              </a:rPr>
              <a:t>ᒃ</a:t>
            </a:r>
            <a:r>
              <a:rPr lang="iu-Latn-CA" sz="1400" dirty="0">
                <a:latin typeface="Euphemia" panose="020B0503040102020104" pitchFamily="34" charset="0"/>
              </a:rPr>
              <a:t> </a:t>
            </a:r>
            <a:r>
              <a:rPr lang="iu-Cans-CA" sz="1400" dirty="0">
                <a:latin typeface="Euphemia" panose="020B0503040102020104" pitchFamily="34" charset="0"/>
              </a:rPr>
              <a:t>ᐃ</a:t>
            </a:r>
            <a:r>
              <a:rPr lang="iu-Latn-CA" sz="1400" dirty="0">
                <a:latin typeface="Euphemia" panose="020B0503040102020104" pitchFamily="34" charset="0"/>
              </a:rPr>
              <a:t>ᒪ</a:t>
            </a:r>
            <a:r>
              <a:rPr lang="iu-Cans-CA" sz="1400" dirty="0">
                <a:latin typeface="Euphemia" panose="020B0503040102020104" pitchFamily="34" charset="0"/>
              </a:rPr>
              <a:t>ᐃ</a:t>
            </a:r>
            <a:r>
              <a:rPr lang="iu-Latn-CA" sz="1400" dirty="0">
                <a:latin typeface="Euphemia" panose="020B0503040102020104" pitchFamily="34" charset="0"/>
              </a:rPr>
              <a:t>ᔭ</a:t>
            </a:r>
            <a:r>
              <a:rPr lang="iu-Cans-CA" sz="1400" dirty="0">
                <a:latin typeface="Euphemia" panose="020B0503040102020104" pitchFamily="34" charset="0"/>
              </a:rPr>
              <a:t>ᖅ</a:t>
            </a:r>
            <a:r>
              <a:rPr lang="iu-Latn-CA" sz="1400" dirty="0">
                <a:latin typeface="Euphemia" panose="020B0503040102020104" pitchFamily="34" charset="0"/>
              </a:rPr>
              <a:t>ᑕ</a:t>
            </a:r>
            <a:r>
              <a:rPr lang="iu-Cans-CA" sz="1400" dirty="0">
                <a:latin typeface="Euphemia" panose="020B0503040102020104" pitchFamily="34" charset="0"/>
              </a:rPr>
              <a:t>ᐅ</a:t>
            </a:r>
            <a:r>
              <a:rPr lang="iu-Latn-CA" sz="1400" dirty="0">
                <a:latin typeface="Euphemia" panose="020B0503040102020104" pitchFamily="34" charset="0"/>
              </a:rPr>
              <a:t>ᔪ</a:t>
            </a:r>
            <a:r>
              <a:rPr lang="iu-Cans-CA" sz="1400" dirty="0">
                <a:latin typeface="Euphemia" panose="020B0503040102020104" pitchFamily="34" charset="0"/>
              </a:rPr>
              <a:t>ᓐ</a:t>
            </a:r>
            <a:r>
              <a:rPr lang="iu-Latn-CA" sz="1400" dirty="0">
                <a:latin typeface="Euphemia" panose="020B0503040102020104" pitchFamily="34" charset="0"/>
              </a:rPr>
              <a:t>ᓇ</a:t>
            </a:r>
            <a:r>
              <a:rPr lang="iu-Cans-CA" sz="1400" dirty="0">
                <a:latin typeface="Euphemia" panose="020B0503040102020104" pitchFamily="34" charset="0"/>
              </a:rPr>
              <a:t>ᕐ</a:t>
            </a:r>
            <a:r>
              <a:rPr lang="iu-Latn-CA" sz="1400" dirty="0">
                <a:latin typeface="Euphemia" panose="020B0503040102020104" pitchFamily="34" charset="0"/>
              </a:rPr>
              <a:t>ᓂ</a:t>
            </a:r>
            <a:r>
              <a:rPr lang="iu-Cans-CA" sz="1400" dirty="0">
                <a:latin typeface="Euphemia" panose="020B0503040102020104" pitchFamily="34" charset="0"/>
              </a:rPr>
              <a:t>ᖏ</a:t>
            </a:r>
            <a:r>
              <a:rPr lang="iu-Latn-CA" sz="1400" dirty="0">
                <a:latin typeface="Euphemia" panose="020B0503040102020104" pitchFamily="34" charset="0"/>
              </a:rPr>
              <a:t>ᓐ</a:t>
            </a:r>
            <a:r>
              <a:rPr lang="iu-Cans-CA" sz="1400" dirty="0">
                <a:latin typeface="Euphemia" panose="020B0503040102020104" pitchFamily="34" charset="0"/>
              </a:rPr>
              <a:t>ᓂ</a:t>
            </a:r>
            <a:r>
              <a:rPr lang="iu-Latn-CA" sz="1400" dirty="0">
                <a:latin typeface="Euphemia" panose="020B0503040102020104" pitchFamily="34" charset="0"/>
              </a:rPr>
              <a:t>ᒃ </a:t>
            </a:r>
            <a:r>
              <a:rPr lang="iu-Cans-CA" sz="1400" dirty="0">
                <a:latin typeface="Euphemia" panose="020B0503040102020104" pitchFamily="34" charset="0"/>
              </a:rPr>
              <a:t>ᐊ</a:t>
            </a:r>
            <a:r>
              <a:rPr lang="iu-Latn-CA" sz="1400" dirty="0">
                <a:latin typeface="Euphemia" panose="020B0503040102020104" pitchFamily="34" charset="0"/>
              </a:rPr>
              <a:t>ᒻ</a:t>
            </a:r>
            <a:r>
              <a:rPr lang="iu-Cans-CA" sz="1400" dirty="0">
                <a:latin typeface="Euphemia" panose="020B0503040102020104" pitchFamily="34" charset="0"/>
              </a:rPr>
              <a:t>ᒪ</a:t>
            </a:r>
            <a:r>
              <a:rPr lang="iu-Latn-CA" sz="1400" dirty="0">
                <a:latin typeface="Euphemia" panose="020B0503040102020104" pitchFamily="34" charset="0"/>
              </a:rPr>
              <a:t>ᓗ </a:t>
            </a:r>
            <a:r>
              <a:rPr lang="iu-Cans-CA" sz="1400" dirty="0">
                <a:latin typeface="Euphemia" panose="020B0503040102020104" pitchFamily="34" charset="0"/>
              </a:rPr>
              <a:t>ᖃ</a:t>
            </a:r>
            <a:r>
              <a:rPr lang="iu-Latn-CA" sz="1400" dirty="0">
                <a:latin typeface="Euphemia" panose="020B0503040102020104" pitchFamily="34" charset="0"/>
              </a:rPr>
              <a:t>ᐅ</a:t>
            </a:r>
            <a:r>
              <a:rPr lang="iu-Cans-CA" sz="1400" dirty="0">
                <a:latin typeface="Euphemia" panose="020B0503040102020104" pitchFamily="34" charset="0"/>
              </a:rPr>
              <a:t>ᔨ</a:t>
            </a:r>
            <a:r>
              <a:rPr lang="iu-Latn-CA" sz="1400" dirty="0">
                <a:latin typeface="Euphemia" panose="020B0503040102020104" pitchFamily="34" charset="0"/>
              </a:rPr>
              <a:t>ᓴ</a:t>
            </a:r>
            <a:r>
              <a:rPr lang="iu-Cans-CA" sz="1400" dirty="0">
                <a:latin typeface="Euphemia" panose="020B0503040102020104" pitchFamily="34" charset="0"/>
              </a:rPr>
              <a:t>ᖅ</a:t>
            </a:r>
            <a:r>
              <a:rPr lang="iu-Latn-CA" sz="1400" dirty="0">
                <a:latin typeface="Euphemia" panose="020B0503040102020104" pitchFamily="34" charset="0"/>
              </a:rPr>
              <a:t>ᑕ</a:t>
            </a:r>
            <a:r>
              <a:rPr lang="iu-Cans-CA" sz="1400" dirty="0">
                <a:latin typeface="Euphemia" panose="020B0503040102020104" pitchFamily="34" charset="0"/>
              </a:rPr>
              <a:t>ᐅ</a:t>
            </a:r>
            <a:r>
              <a:rPr lang="iu-Latn-CA" sz="1400" dirty="0">
                <a:latin typeface="Euphemia" panose="020B0503040102020104" pitchFamily="34" charset="0"/>
              </a:rPr>
              <a:t>ᔪ</a:t>
            </a:r>
            <a:r>
              <a:rPr lang="iu-Cans-CA" sz="1400" dirty="0">
                <a:latin typeface="Euphemia" panose="020B0503040102020104" pitchFamily="34" charset="0"/>
              </a:rPr>
              <a:t>ᓐ</a:t>
            </a:r>
            <a:r>
              <a:rPr lang="iu-Latn-CA" sz="1400" dirty="0">
                <a:latin typeface="Euphemia" panose="020B0503040102020104" pitchFamily="34" charset="0"/>
              </a:rPr>
              <a:t>ᓇ</a:t>
            </a:r>
            <a:r>
              <a:rPr lang="iu-Cans-CA" sz="1400" dirty="0">
                <a:latin typeface="Euphemia" panose="020B0503040102020104" pitchFamily="34" charset="0"/>
              </a:rPr>
              <a:t>ᕐ</a:t>
            </a:r>
            <a:r>
              <a:rPr lang="iu-Latn-CA" sz="1400" dirty="0">
                <a:latin typeface="Euphemia" panose="020B0503040102020104" pitchFamily="34" charset="0"/>
              </a:rPr>
              <a:t>ᓂ</a:t>
            </a:r>
            <a:r>
              <a:rPr lang="iu-Cans-CA" sz="1400" dirty="0">
                <a:latin typeface="Euphemia" panose="020B0503040102020104" pitchFamily="34" charset="0"/>
              </a:rPr>
              <a:t>ᖏ</a:t>
            </a:r>
            <a:r>
              <a:rPr lang="iu-Latn-CA" sz="1400" dirty="0">
                <a:latin typeface="Euphemia" panose="020B0503040102020104" pitchFamily="34" charset="0"/>
              </a:rPr>
              <a:t>ᓐ</a:t>
            </a:r>
            <a:r>
              <a:rPr lang="iu-Cans-CA" sz="1400" dirty="0">
                <a:latin typeface="Euphemia" panose="020B0503040102020104" pitchFamily="34" charset="0"/>
              </a:rPr>
              <a:t>ᓂ</a:t>
            </a:r>
            <a:r>
              <a:rPr lang="iu-Latn-CA" sz="1400" dirty="0">
                <a:latin typeface="Euphemia" panose="020B0503040102020104" pitchFamily="34" charset="0"/>
              </a:rPr>
              <a:t>ᒃ </a:t>
            </a:r>
            <a:r>
              <a:rPr lang="iu-Cans-CA" sz="1400" dirty="0">
                <a:latin typeface="Euphemia" panose="020B0503040102020104" pitchFamily="34" charset="0"/>
              </a:rPr>
              <a:t>ᐃ</a:t>
            </a:r>
            <a:r>
              <a:rPr lang="iu-Latn-CA" sz="1400" dirty="0">
                <a:latin typeface="Euphemia" panose="020B0503040102020104" pitchFamily="34" charset="0"/>
              </a:rPr>
              <a:t>ᒪ</a:t>
            </a:r>
            <a:r>
              <a:rPr lang="iu-Cans-CA" sz="1400" dirty="0">
                <a:latin typeface="Euphemia" panose="020B0503040102020104" pitchFamily="34" charset="0"/>
              </a:rPr>
              <a:t>ᕐ</a:t>
            </a:r>
            <a:r>
              <a:rPr lang="iu-Latn-CA" sz="1400" dirty="0">
                <a:latin typeface="Euphemia" panose="020B0503040102020104" pitchFamily="34" charset="0"/>
              </a:rPr>
              <a:t>ᓂ</a:t>
            </a:r>
            <a:r>
              <a:rPr lang="iu-Cans-CA" sz="1400" dirty="0">
                <a:latin typeface="Euphemia" panose="020B0503040102020104" pitchFamily="34" charset="0"/>
              </a:rPr>
              <a:t>ᒃ</a:t>
            </a:r>
            <a:r>
              <a:rPr lang="iu-Latn-CA" sz="1400" dirty="0">
                <a:latin typeface="Euphemia" panose="020B0503040102020104" pitchFamily="34" charset="0"/>
              </a:rPr>
              <a:t> </a:t>
            </a:r>
            <a:r>
              <a:rPr lang="iu-Cans-CA" sz="1400" dirty="0">
                <a:latin typeface="Euphemia" panose="020B0503040102020104" pitchFamily="34" charset="0"/>
              </a:rPr>
              <a:t>ᐊ</a:t>
            </a:r>
            <a:r>
              <a:rPr lang="iu-Latn-CA" sz="1400" dirty="0">
                <a:latin typeface="Euphemia" panose="020B0503040102020104" pitchFamily="34" charset="0"/>
              </a:rPr>
              <a:t>ᐅ</a:t>
            </a:r>
            <a:r>
              <a:rPr lang="iu-Cans-CA" sz="1400" dirty="0">
                <a:latin typeface="Euphemia" panose="020B0503040102020104" pitchFamily="34" charset="0"/>
              </a:rPr>
              <a:t>ᓚ</a:t>
            </a:r>
            <a:r>
              <a:rPr lang="iu-Latn-CA" sz="1400" dirty="0">
                <a:latin typeface="Euphemia" panose="020B0503040102020104" pitchFamily="34" charset="0"/>
              </a:rPr>
              <a:t>ᑦ</a:t>
            </a:r>
            <a:r>
              <a:rPr lang="iu-Cans-CA" sz="1400" dirty="0">
                <a:latin typeface="Euphemia" panose="020B0503040102020104" pitchFamily="34" charset="0"/>
              </a:rPr>
              <a:t>ᑎ</a:t>
            </a:r>
            <a:r>
              <a:rPr lang="iu-Latn-CA" sz="1400" dirty="0">
                <a:latin typeface="Euphemia" panose="020B0503040102020104" pitchFamily="34" charset="0"/>
              </a:rPr>
              <a:t>ᕖ</a:t>
            </a:r>
            <a:r>
              <a:rPr lang="iu-Cans-CA" sz="1400" dirty="0">
                <a:latin typeface="Euphemia" panose="020B0503040102020104" pitchFamily="34" charset="0"/>
              </a:rPr>
              <a:t>ᑦ</a:t>
            </a:r>
            <a:r>
              <a:rPr lang="iu-Latn-CA" sz="1400" dirty="0">
                <a:latin typeface="Euphemia" panose="020B0503040102020104" pitchFamily="34" charset="0"/>
              </a:rPr>
              <a:t> </a:t>
            </a:r>
            <a:r>
              <a:rPr lang="iu-Cans-CA" sz="1400" dirty="0">
                <a:latin typeface="Euphemia" panose="020B0503040102020104" pitchFamily="34" charset="0"/>
              </a:rPr>
              <a:t>ᑕ</a:t>
            </a:r>
            <a:r>
              <a:rPr lang="iu-Latn-CA" sz="1400" dirty="0">
                <a:latin typeface="Euphemia" panose="020B0503040102020104" pitchFamily="34" charset="0"/>
              </a:rPr>
              <a:t>ᓯ</a:t>
            </a:r>
            <a:r>
              <a:rPr lang="iu-Cans-CA" sz="1400" dirty="0">
                <a:latin typeface="Euphemia" panose="020B0503040102020104" pitchFamily="34" charset="0"/>
              </a:rPr>
              <a:t>ᐅ</a:t>
            </a:r>
            <a:r>
              <a:rPr lang="iu-Latn-CA" sz="1400" dirty="0">
                <a:latin typeface="Euphemia" panose="020B0503040102020104" pitchFamily="34" charset="0"/>
              </a:rPr>
              <a:t>ᔭ</a:t>
            </a:r>
            <a:r>
              <a:rPr lang="iu-Cans-CA" sz="1400" dirty="0">
                <a:latin typeface="Euphemia" panose="020B0503040102020104" pitchFamily="34" charset="0"/>
              </a:rPr>
              <a:t>ᐃ</a:t>
            </a:r>
            <a:r>
              <a:rPr lang="iu-Latn-CA" sz="1400" dirty="0">
                <a:latin typeface="Euphemia" panose="020B0503040102020104" pitchFamily="34" charset="0"/>
              </a:rPr>
              <a:t>ᑦ.</a:t>
            </a:r>
            <a:endParaRPr lang="en-CA" sz="1400" dirty="0">
              <a:latin typeface="Euphemia" panose="020B0503040102020104" pitchFamily="34" charset="0"/>
            </a:endParaRPr>
          </a:p>
          <a:p>
            <a:pPr lvl="1">
              <a:buFont typeface="Wingdings" panose="05000000000000000000" pitchFamily="2" charset="2"/>
              <a:buChar char="ü"/>
              <a:defRPr/>
            </a:pPr>
            <a:r>
              <a:rPr lang="iu-Cans-CA" sz="1400" dirty="0">
                <a:latin typeface="Euphemia" panose="020B0503040102020104" pitchFamily="34" charset="0"/>
              </a:rPr>
              <a:t>ᑎ</a:t>
            </a:r>
            <a:r>
              <a:rPr lang="iu-Latn-CA" sz="1400" dirty="0">
                <a:latin typeface="Euphemia" panose="020B0503040102020104" pitchFamily="34" charset="0"/>
              </a:rPr>
              <a:t>ᒫ</a:t>
            </a:r>
            <a:r>
              <a:rPr lang="iu-Cans-CA" sz="1400" dirty="0">
                <a:latin typeface="Euphemia" panose="020B0503040102020104" pitchFamily="34" charset="0"/>
              </a:rPr>
              <a:t>ᒃ</a:t>
            </a:r>
            <a:r>
              <a:rPr lang="iu-Latn-CA" sz="1400" dirty="0">
                <a:latin typeface="Euphemia" panose="020B0503040102020104" pitchFamily="34" charset="0"/>
              </a:rPr>
              <a:t>ᑯ</a:t>
            </a:r>
            <a:r>
              <a:rPr lang="iu-Cans-CA" sz="1400" dirty="0">
                <a:latin typeface="Euphemia" panose="020B0503040102020104" pitchFamily="34" charset="0"/>
              </a:rPr>
              <a:t>ᑦ</a:t>
            </a:r>
            <a:r>
              <a:rPr lang="iu-Latn-CA" sz="1400" dirty="0">
                <a:latin typeface="Euphemia" panose="020B0503040102020104" pitchFamily="34" charset="0"/>
              </a:rPr>
              <a:t> </a:t>
            </a:r>
            <a:r>
              <a:rPr lang="iu-Cans-CA" sz="1400" dirty="0">
                <a:latin typeface="Euphemia" panose="020B0503040102020104" pitchFamily="34" charset="0"/>
              </a:rPr>
              <a:t>ᑭ</a:t>
            </a:r>
            <a:r>
              <a:rPr lang="iu-Latn-CA" sz="1400" dirty="0">
                <a:latin typeface="Euphemia" panose="020B0503040102020104" pitchFamily="34" charset="0"/>
              </a:rPr>
              <a:t>ᐅ</a:t>
            </a:r>
            <a:r>
              <a:rPr lang="iu-Cans-CA" sz="1400" dirty="0">
                <a:latin typeface="Euphemia" panose="020B0503040102020104" pitchFamily="34" charset="0"/>
              </a:rPr>
              <a:t>ᓚ</a:t>
            </a:r>
            <a:r>
              <a:rPr lang="iu-Latn-CA" sz="1400" dirty="0">
                <a:latin typeface="Euphemia" panose="020B0503040102020104" pitchFamily="34" charset="0"/>
              </a:rPr>
              <a:t>ᐅ</a:t>
            </a:r>
            <a:r>
              <a:rPr lang="iu-Cans-CA" sz="1400" dirty="0">
                <a:latin typeface="Euphemia" panose="020B0503040102020104" pitchFamily="34" charset="0"/>
              </a:rPr>
              <a:t>ᖅ</a:t>
            </a:r>
            <a:r>
              <a:rPr lang="iu-Latn-CA" sz="1400" dirty="0">
                <a:latin typeface="Euphemia" panose="020B0503040102020104" pitchFamily="34" charset="0"/>
              </a:rPr>
              <a:t>ᑐ</a:t>
            </a:r>
            <a:r>
              <a:rPr lang="iu-Cans-CA" sz="1400" dirty="0">
                <a:latin typeface="Euphemia" panose="020B0503040102020104" pitchFamily="34" charset="0"/>
              </a:rPr>
              <a:t>ᑦ</a:t>
            </a:r>
            <a:r>
              <a:rPr lang="iu-Latn-CA" sz="1400" dirty="0">
                <a:latin typeface="Euphemia" panose="020B0503040102020104" pitchFamily="34" charset="0"/>
              </a:rPr>
              <a:t> </a:t>
            </a:r>
            <a:r>
              <a:rPr lang="iu-Cans-CA" sz="1400" dirty="0">
                <a:latin typeface="Euphemia" panose="020B0503040102020104" pitchFamily="34" charset="0"/>
              </a:rPr>
              <a:t>ᐃ</a:t>
            </a:r>
            <a:r>
              <a:rPr lang="iu-Latn-CA" sz="1400" dirty="0">
                <a:latin typeface="Euphemia" panose="020B0503040102020104" pitchFamily="34" charset="0"/>
              </a:rPr>
              <a:t>ᒪ</a:t>
            </a:r>
            <a:r>
              <a:rPr lang="iu-Cans-CA" sz="1400" dirty="0">
                <a:latin typeface="Euphemia" panose="020B0503040102020104" pitchFamily="34" charset="0"/>
              </a:rPr>
              <a:t>ᕐ</a:t>
            </a:r>
            <a:r>
              <a:rPr lang="iu-Latn-CA" sz="1400" dirty="0">
                <a:latin typeface="Euphemia" panose="020B0503040102020104" pitchFamily="34" charset="0"/>
              </a:rPr>
              <a:t>ᓂ</a:t>
            </a:r>
            <a:r>
              <a:rPr lang="iu-Cans-CA" sz="1400" dirty="0">
                <a:latin typeface="Euphemia" panose="020B0503040102020104" pitchFamily="34" charset="0"/>
              </a:rPr>
              <a:t>ᒃ</a:t>
            </a:r>
            <a:r>
              <a:rPr lang="iu-Latn-CA" sz="1400" dirty="0">
                <a:latin typeface="Euphemia" panose="020B0503040102020104" pitchFamily="34" charset="0"/>
              </a:rPr>
              <a:t> </a:t>
            </a:r>
            <a:r>
              <a:rPr lang="iu-Cans-CA" sz="1400" dirty="0">
                <a:latin typeface="Euphemia" panose="020B0503040102020104" pitchFamily="34" charset="0"/>
              </a:rPr>
              <a:t>ᐊ</a:t>
            </a:r>
            <a:r>
              <a:rPr lang="iu-Latn-CA" sz="1400" dirty="0">
                <a:latin typeface="Euphemia" panose="020B0503040102020104" pitchFamily="34" charset="0"/>
              </a:rPr>
              <a:t>ᐅ</a:t>
            </a:r>
            <a:r>
              <a:rPr lang="iu-Cans-CA" sz="1400" dirty="0">
                <a:latin typeface="Euphemia" panose="020B0503040102020104" pitchFamily="34" charset="0"/>
              </a:rPr>
              <a:t>ᓚ</a:t>
            </a:r>
            <a:r>
              <a:rPr lang="iu-Latn-CA" sz="1400" dirty="0">
                <a:latin typeface="Euphemia" panose="020B0503040102020104" pitchFamily="34" charset="0"/>
              </a:rPr>
              <a:t>ᑦ</a:t>
            </a:r>
            <a:r>
              <a:rPr lang="iu-Cans-CA" sz="1400" dirty="0">
                <a:latin typeface="Euphemia" panose="020B0503040102020104" pitchFamily="34" charset="0"/>
              </a:rPr>
              <a:t>ᑎ</a:t>
            </a:r>
            <a:r>
              <a:rPr lang="iu-Latn-CA" sz="1400" dirty="0">
                <a:latin typeface="Euphemia" panose="020B0503040102020104" pitchFamily="34" charset="0"/>
              </a:rPr>
              <a:t>ᕕ</a:t>
            </a:r>
            <a:r>
              <a:rPr lang="iu-Cans-CA" sz="1400" dirty="0">
                <a:latin typeface="Euphemia" panose="020B0503040102020104" pitchFamily="34" charset="0"/>
              </a:rPr>
              <a:t>ᒃ</a:t>
            </a:r>
            <a:r>
              <a:rPr lang="iu-Latn-CA" sz="1400" dirty="0">
                <a:latin typeface="Euphemia" panose="020B0503040102020104" pitchFamily="34" charset="0"/>
              </a:rPr>
              <a:t>ᓴᐃᑦ ᑕᓯᐅᔭᖏᑦ ᐃᒪᐃᔭᖅᑕᐅᕙᖕᓂᐊᖅᑐᑦ ᐊᖏᕈᑕᐅᓯᒪᕙᒌᖅᑐᓂ ᓄᓇᒥ ᐱᔭᕆᐊᖃᕈᑎᒃ ᐃᒪᐃᓪᓗ ᐊᐅᓚᑕᐅᕕᖏᑦ ᑕᓯᐅᔭᐃᑦ ᖃᐅᔨᓴᖅᑕᐅᑦᑎᐊᖃᑦᑕᕐᓂᐊᖅᓱᑎᒃ ᑕᒪᐃᓐᓂᒃ. </a:t>
            </a:r>
            <a:endParaRPr lang="en-CA" sz="1400" dirty="0">
              <a:latin typeface="Euphemia" panose="020B0503040102020104" pitchFamily="34" charset="0"/>
            </a:endParaRPr>
          </a:p>
          <a:p>
            <a:pPr marL="0" indent="0">
              <a:buNone/>
              <a:defRPr/>
            </a:pPr>
            <a:endParaRPr lang="en-CA" sz="1800" dirty="0"/>
          </a:p>
          <a:p>
            <a:pPr lvl="1">
              <a:buFont typeface="Wingdings" panose="05000000000000000000" pitchFamily="2" charset="2"/>
              <a:buChar char="ü"/>
              <a:defRPr/>
            </a:pPr>
            <a:endParaRPr lang="en-CA" sz="1400" dirty="0" smtClean="0"/>
          </a:p>
          <a:p>
            <a:pPr marL="477837" lvl="1" indent="0">
              <a:buNone/>
              <a:defRPr/>
            </a:pPr>
            <a:endParaRPr lang="en-CA" sz="1600" dirty="0" smtClean="0"/>
          </a:p>
          <a:p>
            <a:pPr marL="0" indent="0">
              <a:buNone/>
              <a:defRPr/>
            </a:pPr>
            <a:endParaRPr lang="en-US" sz="900" dirty="0" smtClean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50859" y="404664"/>
            <a:ext cx="8137525" cy="144016"/>
          </a:xfrm>
        </p:spPr>
        <p:txBody>
          <a:bodyPr/>
          <a:lstStyle/>
          <a:p>
            <a:r>
              <a:rPr lang="en-CA" altLang="en-US" sz="2200" dirty="0" smtClean="0"/>
              <a:t/>
            </a:r>
            <a:br>
              <a:rPr lang="en-CA" altLang="en-US" sz="2200" dirty="0" smtClean="0"/>
            </a:br>
            <a:r>
              <a:rPr lang="en-CA" altLang="en-US" sz="2200" dirty="0" smtClean="0"/>
              <a:t/>
            </a:r>
            <a:br>
              <a:rPr lang="en-CA" altLang="en-US" sz="2200" dirty="0" smtClean="0"/>
            </a:br>
            <a:r>
              <a:rPr lang="en-CA" altLang="en-US" sz="2200" dirty="0" smtClean="0"/>
              <a:t>Water Management Ponds Recommendations</a:t>
            </a:r>
            <a:br>
              <a:rPr lang="en-CA" altLang="en-US" sz="2200" dirty="0" smtClean="0"/>
            </a:br>
            <a:r>
              <a:rPr lang="iu-Cans-CA" altLang="en-US" sz="2200" dirty="0">
                <a:latin typeface="Euphemia" panose="020B0503040102020104" pitchFamily="34" charset="0"/>
              </a:rPr>
              <a:t>ᐃ</a:t>
            </a:r>
            <a:r>
              <a:rPr lang="iu-Latn-CA" altLang="en-US" sz="2200" dirty="0">
                <a:latin typeface="Euphemia" panose="020B0503040102020104" pitchFamily="34" charset="0"/>
              </a:rPr>
              <a:t>ᒪ</a:t>
            </a:r>
            <a:r>
              <a:rPr lang="iu-Cans-CA" altLang="en-US" sz="2200" dirty="0">
                <a:latin typeface="Euphemia" panose="020B0503040102020104" pitchFamily="34" charset="0"/>
              </a:rPr>
              <a:t>ᖃ</a:t>
            </a:r>
            <a:r>
              <a:rPr lang="iu-Latn-CA" altLang="en-US" sz="2200" dirty="0">
                <a:latin typeface="Euphemia" panose="020B0503040102020104" pitchFamily="34" charset="0"/>
              </a:rPr>
              <a:t>ᕈ</a:t>
            </a:r>
            <a:r>
              <a:rPr lang="iu-Cans-CA" altLang="en-US" sz="2200" dirty="0">
                <a:latin typeface="Euphemia" panose="020B0503040102020104" pitchFamily="34" charset="0"/>
              </a:rPr>
              <a:t>ᓐ</a:t>
            </a:r>
            <a:r>
              <a:rPr lang="iu-Latn-CA" altLang="en-US" sz="2200" dirty="0">
                <a:latin typeface="Euphemia" panose="020B0503040102020104" pitchFamily="34" charset="0"/>
              </a:rPr>
              <a:t>ᓇ</a:t>
            </a:r>
            <a:r>
              <a:rPr lang="iu-Cans-CA" altLang="en-US" sz="2200" dirty="0">
                <a:latin typeface="Euphemia" panose="020B0503040102020104" pitchFamily="34" charset="0"/>
              </a:rPr>
              <a:t>ᕐ</a:t>
            </a:r>
            <a:r>
              <a:rPr lang="iu-Latn-CA" altLang="en-US" sz="2200" dirty="0">
                <a:latin typeface="Euphemia" panose="020B0503040102020104" pitchFamily="34" charset="0"/>
              </a:rPr>
              <a:t>ᓂ</a:t>
            </a:r>
            <a:r>
              <a:rPr lang="iu-Cans-CA" altLang="en-US" sz="2200" dirty="0">
                <a:latin typeface="Euphemia" panose="020B0503040102020104" pitchFamily="34" charset="0"/>
              </a:rPr>
              <a:t>ᖏ</a:t>
            </a:r>
            <a:r>
              <a:rPr lang="iu-Latn-CA" altLang="en-US" sz="2200" dirty="0">
                <a:latin typeface="Euphemia" panose="020B0503040102020104" pitchFamily="34" charset="0"/>
              </a:rPr>
              <a:t>ᑦ </a:t>
            </a:r>
            <a:r>
              <a:rPr lang="iu-Cans-CA" altLang="en-US" sz="2200" dirty="0">
                <a:latin typeface="Euphemia" panose="020B0503040102020104" pitchFamily="34" charset="0"/>
              </a:rPr>
              <a:t>ᐊ</a:t>
            </a:r>
            <a:r>
              <a:rPr lang="iu-Latn-CA" altLang="en-US" sz="2200" dirty="0">
                <a:latin typeface="Euphemia" panose="020B0503040102020104" pitchFamily="34" charset="0"/>
              </a:rPr>
              <a:t>ᐅ</a:t>
            </a:r>
            <a:r>
              <a:rPr lang="iu-Cans-CA" altLang="en-US" sz="2200" dirty="0">
                <a:latin typeface="Euphemia" panose="020B0503040102020104" pitchFamily="34" charset="0"/>
              </a:rPr>
              <a:t>ᓚ</a:t>
            </a:r>
            <a:r>
              <a:rPr lang="iu-Latn-CA" altLang="en-US" sz="2200" dirty="0">
                <a:latin typeface="Euphemia" panose="020B0503040102020104" pitchFamily="34" charset="0"/>
              </a:rPr>
              <a:t>ᑕ</a:t>
            </a:r>
            <a:r>
              <a:rPr lang="iu-Cans-CA" altLang="en-US" sz="2200" dirty="0">
                <a:latin typeface="Euphemia" panose="020B0503040102020104" pitchFamily="34" charset="0"/>
              </a:rPr>
              <a:t>ᐅ</a:t>
            </a:r>
            <a:r>
              <a:rPr lang="iu-Latn-CA" altLang="en-US" sz="2200" dirty="0">
                <a:latin typeface="Euphemia" panose="020B0503040102020104" pitchFamily="34" charset="0"/>
              </a:rPr>
              <a:t>ᔪ</a:t>
            </a:r>
            <a:r>
              <a:rPr lang="iu-Cans-CA" altLang="en-US" sz="2200" dirty="0">
                <a:latin typeface="Euphemia" panose="020B0503040102020104" pitchFamily="34" charset="0"/>
              </a:rPr>
              <a:t>ᓐ</a:t>
            </a:r>
            <a:r>
              <a:rPr lang="iu-Latn-CA" altLang="en-US" sz="2200" dirty="0">
                <a:latin typeface="Euphemia" panose="020B0503040102020104" pitchFamily="34" charset="0"/>
              </a:rPr>
              <a:t>ᓇ</a:t>
            </a:r>
            <a:r>
              <a:rPr lang="iu-Cans-CA" altLang="en-US" sz="2200" dirty="0">
                <a:latin typeface="Euphemia" panose="020B0503040102020104" pitchFamily="34" charset="0"/>
              </a:rPr>
              <a:t>ᕐ</a:t>
            </a:r>
            <a:r>
              <a:rPr lang="iu-Latn-CA" altLang="en-US" sz="2200" dirty="0">
                <a:latin typeface="Euphemia" panose="020B0503040102020104" pitchFamily="34" charset="0"/>
              </a:rPr>
              <a:t>ᓂ</a:t>
            </a:r>
            <a:r>
              <a:rPr lang="iu-Cans-CA" altLang="en-US" sz="2200" dirty="0">
                <a:latin typeface="Euphemia" panose="020B0503040102020104" pitchFamily="34" charset="0"/>
              </a:rPr>
              <a:t>ᖏ</a:t>
            </a:r>
            <a:r>
              <a:rPr lang="iu-Latn-CA" altLang="en-US" sz="2200" dirty="0">
                <a:latin typeface="Euphemia" panose="020B0503040102020104" pitchFamily="34" charset="0"/>
              </a:rPr>
              <a:t>ᑦ </a:t>
            </a:r>
            <a:r>
              <a:rPr lang="iu-Cans-CA" altLang="en-US" sz="2200" dirty="0">
                <a:latin typeface="Euphemia" panose="020B0503040102020104" pitchFamily="34" charset="0"/>
              </a:rPr>
              <a:t>ᑕ</a:t>
            </a:r>
            <a:r>
              <a:rPr lang="iu-Latn-CA" altLang="en-US" sz="2200" dirty="0">
                <a:latin typeface="Euphemia" panose="020B0503040102020104" pitchFamily="34" charset="0"/>
              </a:rPr>
              <a:t>ᓯ</a:t>
            </a:r>
            <a:r>
              <a:rPr lang="iu-Cans-CA" altLang="en-US" sz="2200" dirty="0">
                <a:latin typeface="Euphemia" panose="020B0503040102020104" pitchFamily="34" charset="0"/>
              </a:rPr>
              <a:t>ᕐ</a:t>
            </a:r>
            <a:r>
              <a:rPr lang="iu-Latn-CA" altLang="en-US" sz="2200" dirty="0">
                <a:latin typeface="Euphemia" panose="020B0503040102020104" pitchFamily="34" charset="0"/>
              </a:rPr>
              <a:t>ᓂ</a:t>
            </a:r>
            <a:r>
              <a:rPr lang="iu-Cans-CA" altLang="en-US" sz="2200" dirty="0">
                <a:latin typeface="Euphemia" panose="020B0503040102020104" pitchFamily="34" charset="0"/>
              </a:rPr>
              <a:t>ᒃ</a:t>
            </a:r>
            <a:r>
              <a:rPr lang="iu-Latn-CA" altLang="en-US" sz="2200" dirty="0">
                <a:latin typeface="Euphemia" panose="020B0503040102020104" pitchFamily="34" charset="0"/>
              </a:rPr>
              <a:t> </a:t>
            </a:r>
            <a:r>
              <a:rPr lang="iu-Cans-CA" altLang="en-US" sz="2200" dirty="0">
                <a:latin typeface="Euphemia" panose="020B0503040102020104" pitchFamily="34" charset="0"/>
              </a:rPr>
              <a:t>ᐊ</a:t>
            </a:r>
            <a:r>
              <a:rPr lang="iu-Latn-CA" altLang="en-US" sz="2200" dirty="0">
                <a:latin typeface="Euphemia" panose="020B0503040102020104" pitchFamily="34" charset="0"/>
              </a:rPr>
              <a:t>ᑐ</a:t>
            </a:r>
            <a:r>
              <a:rPr lang="iu-Cans-CA" altLang="en-US" sz="2200" dirty="0">
                <a:latin typeface="Euphemia" panose="020B0503040102020104" pitchFamily="34" charset="0"/>
              </a:rPr>
              <a:t>ᓕ</a:t>
            </a:r>
            <a:r>
              <a:rPr lang="iu-Latn-CA" altLang="en-US" sz="2200" dirty="0">
                <a:latin typeface="Euphemia" panose="020B0503040102020104" pitchFamily="34" charset="0"/>
              </a:rPr>
              <a:t>ᖁ</a:t>
            </a:r>
            <a:r>
              <a:rPr lang="iu-Cans-CA" altLang="en-US" sz="2200" dirty="0">
                <a:latin typeface="Euphemia" panose="020B0503040102020104" pitchFamily="34" charset="0"/>
              </a:rPr>
              <a:t>ᔭ</a:t>
            </a:r>
            <a:r>
              <a:rPr lang="iu-Latn-CA" altLang="en-US" sz="2200" dirty="0">
                <a:latin typeface="Euphemia" panose="020B0503040102020104" pitchFamily="34" charset="0"/>
              </a:rPr>
              <a:t>ᐅ</a:t>
            </a:r>
            <a:r>
              <a:rPr lang="iu-Cans-CA" altLang="en-US" sz="2200" dirty="0">
                <a:latin typeface="Euphemia" panose="020B0503040102020104" pitchFamily="34" charset="0"/>
              </a:rPr>
              <a:t>ᓂ</a:t>
            </a:r>
            <a:r>
              <a:rPr lang="iu-Latn-CA" altLang="en-US" sz="2200" dirty="0">
                <a:latin typeface="Euphemia" panose="020B0503040102020104" pitchFamily="34" charset="0"/>
              </a:rPr>
              <a:t>ᖏ</a:t>
            </a:r>
            <a:r>
              <a:rPr lang="iu-Cans-CA" altLang="en-US" sz="2200" dirty="0">
                <a:latin typeface="Euphemia" panose="020B0503040102020104" pitchFamily="34" charset="0"/>
              </a:rPr>
              <a:t>ᑦ</a:t>
            </a:r>
            <a:endParaRPr lang="en-US" alt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val="1855666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Arial Unicode MS"/>
        <a:cs typeface="Arial Unicode MS"/>
      </a:majorFont>
      <a:minorFont>
        <a:latin typeface="Arial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Arial Unicode MS"/>
        <a:cs typeface="Arial Unicode MS"/>
      </a:majorFont>
      <a:minorFont>
        <a:latin typeface="Arial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F9C918E8D5AF14C9510CA5C2A242E03" ma:contentTypeVersion="7" ma:contentTypeDescription="Create a new document." ma:contentTypeScope="" ma:versionID="798395f5446dc43d6e7288d9f1ba29a8">
  <xsd:schema xmlns:xsd="http://www.w3.org/2001/XMLSchema" xmlns:p="http://schemas.microsoft.com/office/2006/metadata/properties" xmlns:ns3="3f98e56d-1113-4a65-a9e4-9f7ab45ff7e1" targetNamespace="http://schemas.microsoft.com/office/2006/metadata/properties" ma:root="true" ma:fieldsID="2b77e002d92a3d88189dadf9efa1bd57" ns3:_="">
    <xsd:import namespace="3f98e56d-1113-4a65-a9e4-9f7ab45ff7e1"/>
    <xsd:element name="properties">
      <xsd:complexType>
        <xsd:sequence>
          <xsd:element name="documentManagement">
            <xsd:complexType>
              <xsd:all>
                <xsd:element ref="ns3:Type_x0020_of_x0020_Document" minOccurs="0"/>
                <xsd:element ref="ns3:Branch" minOccurs="0"/>
                <xsd:element ref="ns3:Zone" minOccurs="0"/>
                <xsd:element ref="ns3:URL" minOccurs="0"/>
                <xsd:element ref="ns3:URL_x0020_of_x0020_the_x0020_document" minOccurs="0"/>
                <xsd:element ref="ns3:Last_x0020_Updates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3f98e56d-1113-4a65-a9e4-9f7ab45ff7e1" elementFormDefault="qualified">
    <xsd:import namespace="http://schemas.microsoft.com/office/2006/documentManagement/types"/>
    <xsd:element name="Type_x0020_of_x0020_Document" ma:index="9" nillable="true" ma:displayName="Type of Document" ma:format="Dropdown" ma:internalName="Type_x0020_of_x0020_Document">
      <xsd:simpleType>
        <xsd:restriction base="dms:Choice">
          <xsd:enumeration value="Intranet Document Library - Communications Branch"/>
          <xsd:enumeration value="Intranet Document Library - Departmental (Non-Branch Specific)"/>
        </xsd:restriction>
      </xsd:simpleType>
    </xsd:element>
    <xsd:element name="Branch" ma:index="10" nillable="true" ma:displayName="Branch" ma:format="Dropdown" ma:internalName="Branch">
      <xsd:simpleType>
        <xsd:restriction base="dms:Choice">
          <xsd:enumeration value="Audit &amp; Evaluation"/>
          <xsd:enumeration value="Communicaitons"/>
          <xsd:enumeration value="Intranet"/>
        </xsd:restriction>
      </xsd:simpleType>
    </xsd:element>
    <xsd:element name="Zone" ma:index="11" nillable="true" ma:displayName="Zone" ma:default="AE-VE" ma:format="Dropdown" ma:internalName="Zone">
      <xsd:simpleType>
        <xsd:restriction base="dms:Choice">
          <xsd:enumeration value="AE-VE"/>
          <xsd:enumeration value="Communications"/>
          <xsd:enumeration value="Guide"/>
          <xsd:enumeration value="Communautés-Communities"/>
        </xsd:restriction>
      </xsd:simpleType>
    </xsd:element>
    <xsd:element name="URL" ma:index="12" nillable="true" ma:displayName="URL - on Intranet Document Location" ma:description="Please add the link where the document is located on Intranet" ma:format="Hyperlink" ma:internalName="URL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URL_x0020_of_x0020_the_x0020_document" ma:index="13" nillable="true" ma:displayName="URL of the document" ma:description="Please add document URL." ma:format="Hyperlink" ma:internalName="URL_x0020_of_x0020_the_x0020_document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ast_x0020_Updates" ma:index="14" nillable="true" ma:displayName="Last Updates" ma:format="DateOnly" ma:internalName="Last_x0020_Updates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8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 of Document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LongProperties xmlns="http://schemas.microsoft.com/office/2006/metadata/longProperties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ype_x0020_of_x0020_Document xmlns="3f98e56d-1113-4a65-a9e4-9f7ab45ff7e1" xsi:nil="true"/>
    <Branch xmlns="3f98e56d-1113-4a65-a9e4-9f7ab45ff7e1" xsi:nil="true"/>
    <URL_x0020_of_x0020_the_x0020_document xmlns="3f98e56d-1113-4a65-a9e4-9f7ab45ff7e1">
      <Url xsi:nil="true"/>
      <Description xsi:nil="true"/>
    </URL_x0020_of_x0020_the_x0020_document>
    <Last_x0020_Updates xmlns="3f98e56d-1113-4a65-a9e4-9f7ab45ff7e1" xsi:nil="true"/>
    <Zone xmlns="3f98e56d-1113-4a65-a9e4-9f7ab45ff7e1">AE-VE</Zone>
    <URL xmlns="3f98e56d-1113-4a65-a9e4-9f7ab45ff7e1">
      <Url xsi:nil="true"/>
      <Description xsi:nil="true"/>
    </URL>
  </documentManagement>
</p:properties>
</file>

<file path=customXml/itemProps1.xml><?xml version="1.0" encoding="utf-8"?>
<ds:datastoreItem xmlns:ds="http://schemas.openxmlformats.org/officeDocument/2006/customXml" ds:itemID="{9A138B7D-0296-4702-B7DA-02BF54EF07E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f98e56d-1113-4a65-a9e4-9f7ab45ff7e1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6FCCCD6F-3E7A-4BAF-BB53-6CD3C43CDFC8}">
  <ds:schemaRefs>
    <ds:schemaRef ds:uri="http://schemas.microsoft.com/office/2006/metadata/longProperties"/>
  </ds:schemaRefs>
</ds:datastoreItem>
</file>

<file path=customXml/itemProps3.xml><?xml version="1.0" encoding="utf-8"?>
<ds:datastoreItem xmlns:ds="http://schemas.openxmlformats.org/officeDocument/2006/customXml" ds:itemID="{949CFF6B-1E20-4214-98D8-B3D2F3FC42D1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3D4FDEAF-37CE-4C61-BE7E-D69E49C11CCD}">
  <ds:schemaRefs>
    <ds:schemaRef ds:uri="http://purl.org/dc/elements/1.1/"/>
    <ds:schemaRef ds:uri="http://purl.org/dc/terms/"/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purl.org/dc/dcmitype/"/>
    <ds:schemaRef ds:uri="3f98e56d-1113-4a65-a9e4-9f7ab45ff7e1"/>
    <ds:schemaRef ds:uri="http://schemas.openxmlformats.org/package/2006/metadata/core-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14314</TotalTime>
  <Words>2577</Words>
  <Application>Microsoft Office PowerPoint</Application>
  <PresentationFormat>On-screen Show (4:3)</PresentationFormat>
  <Paragraphs>167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Calibri</vt:lpstr>
      <vt:lpstr>Wingdings</vt:lpstr>
      <vt:lpstr>Arial</vt:lpstr>
      <vt:lpstr>Times New Roman</vt:lpstr>
      <vt:lpstr>Arial Unicode MS</vt:lpstr>
      <vt:lpstr>Euphemia</vt:lpstr>
      <vt:lpstr>Default Design</vt:lpstr>
      <vt:lpstr>1_Default Design</vt:lpstr>
      <vt:lpstr>Environment and Climate Change Canada’s Presentation to the Nunavut Water Board Concerning the TMAC Resources Inc. Hope Bay Phase 2 Project Type A Water Licence Amendment &amp; Application Technical Review  ᐊᕙᑎᓕᕆᔨᕐᔪᐊᒃᑯᑦ ᓯᓚᐅᑉᓗ ᐊᓯᔾᔨᖅᐸᓪᓕᐊᓂᐊᓄᑦ ᑲᓇᑕᒥ ᐅᓂᑉᑳᑦ ᓄᓇᕗᒻᒥ ᐃᒪᐃᑦ ᐊᑐᖅᑕᐅᔪᓐᓇᕐᓂᖏᓐᓄ ᑲᑎᒪᔨᓄᑦ ᐱᔾᔪᑎᖃᖅᑐᓂᒃ ᑎᒫᒃᑯᑦ TMAC Resources Inc-ᑯᑦ ᐅᔭᕋᖕᓂᐊᖅᑏᑦ ᑲᒻᐸᓂᖓᑕᓂᒃ, ᕼᐆᑉ Bᐄᒥ ᑕᓯᐅᔭᕐᔪᐊᕐᒥ ᑐᒡᓕᕆᔭᐅᓕᖅᑐᓂᒃ ᐱᓕᕆᐊᒃᓴᐃᐅᓂᖏᓐᓂ, ᓇᓗᓇᐃᒃᑯᑦᑎᖅᑕᐅᓯᒪᔪᓂᒃ A-ᒥᒃ ᐃᒪᕐᓂᒃ ᐊᑐᕈᓐᓇᐅᑎᖏᓐᓂᒃ ᐋᕿᒋᐊᕈᑎᖏᒃᓴᖏᓐᓂᒃ ᐊᒻᒪᓗ ᐆᒃᑐᕈᑎᖏᑦ ᐱᓕᕆᐊᖏᓐᓂᒃ ᕿᒥᕐᕈᐊᖅᑕᐅᖁᔨᓂᖅ  </vt:lpstr>
      <vt:lpstr>Overview  ᑕᒪᕐᒥᒃ ᑕᑯᒋᐊᕐᓗᒋᑦ</vt:lpstr>
      <vt:lpstr>ECCC Mandate ᐊᕙᑎᓕᕆᔨᕐᔪᐊᒃᑯᑦ ᑎᓕᔭᐅᓯᒪᓂᖏᑦ</vt:lpstr>
      <vt:lpstr>Relevant Acts and Regulations ᐊᕙᑎᓕᕆᔨᕐᔪᐊᒃᑯᑦ ᑎᓕᔭᐅᓯᒪᓂᖏᑦ </vt:lpstr>
      <vt:lpstr>PowerPoint Presentation</vt:lpstr>
      <vt:lpstr>  Environment and Climate Change Canada’s Participation continued ᐊᕙᑎᓕᕆᔨᕐᔪᐊᒃᑯᑦ ᓯᓚᐅᑉᓗ ᐊᓯᔾᔨᖅᐸᓪᓕᐊᓂᐊᓄᑦ ᑲᓇᑕᒥ ᐃᓚᒋᔭᐅᔪᑦ - ᑲᔪᓯᔪᑦ</vt:lpstr>
      <vt:lpstr>Seepage Recommendations ᓯᐊᒻᒪᒃᑎᕈᓐᓇᖅᑐᓂᒃ ᐊᑐᓕᖁᔭᓕᐊ</vt:lpstr>
      <vt:lpstr>  Wastewater Recommendations ᐃᒪᕐᓗᑯᓂᒃ ᐱᔾᔪᑎᖃᖅᑐᑦ ᐊᑐᓕᖁᔭᐅᔪᑦ</vt:lpstr>
      <vt:lpstr>  Water Management Ponds Recommendations ᐃᒪᖃᕈᓐᓇᕐᓂᖏᑦ ᐊᐅᓚᑕᐅᔪᓐᓇᕐᓂᖏᑦ ᑕᓯᕐᓂᒃ ᐊᑐᓕᖁᔭᐅᓂᖏᑦ</vt:lpstr>
      <vt:lpstr>  Acid Rock Drainage in Quarries Recommendation ᐆᑕᕐᓇᖅᑐᓂᒃ ᐅᔭᕋᖕᓂᖓᖅᑐᑦ ᑯᕕᑎᑕᐅᔪᓐᓇᕐᓂᖏᑦ ᐅᔭᕋᐃᑐᕐᕕᕕᓂᕐᓄᑦ ᐊᑐᓕᖁᔭᓕᐊᑦ</vt:lpstr>
      <vt:lpstr>  Water Quality Modelling Recommendation ᐃᒪᐃᑦ ᓴᓗᒪᔭᕆᐊᖃᕐᓂᖏᓐᓄᑦ ᐱᓕᕆᔾᔪᑎᒃᓴᐃᑦ ᖃᓄᐃᓕᖓᓄᖏᓐᓄᑦ ᐊᑐᓕᖁᔭᐅᔪᑦ</vt:lpstr>
      <vt:lpstr>In-Water Works Mitigation and Aquatic Effects Monitoring Plan Recommendations ᐃᒪᕐᓂ ᐱᓕᕆᐊᖃᕐᓂᕐᒧᑦ ᐊᒃᑐᖅᑕᐅᓗᐊᕇᒃᑯᑎᒃᓴᐃᑦ ᐊᒻᒪᓗ ᐃᒪᐃᑦ ᐊᒃᑐᖅᑕᐅᓯᒪᓂᖏᓐᓄᒃ ᐊᐅᓚᑦᑎᓂᕐᒧᑦ ᐸᕐᓇᐅᑎᖏᓐᓄᑦ ᐊᑐᓕᖁᔭᐅᔪᑦ</vt:lpstr>
      <vt:lpstr>  Tailings Pipeline Catch Basins Recommendation ᐅᔭᕋᖕᓂᐊᕐᕕᖕᓂ ᐊᒃᑕᑯᐃᑦ ᓱᓪᓗᓕᒃᑯᑦ ᐃᒪᐃᔭᐃᕖᑦ ᐱᖁᑏᖏᓐᓂᒃ ᐊᑐᓕᖁᔭᓕᐊᑦ</vt:lpstr>
      <vt:lpstr>  Water Quality Recommendations ᐃᒪᐃᑦ ᓴᓗᒪᕆᐊᖃᕐᓂᖏᓐᓄᑦ ᐊᑐᓕᖁᔭᐊᓕᑦ </vt:lpstr>
      <vt:lpstr>Thank you! ᖁᐊᓇᖅᑯᕼᐃ!  </vt:lpstr>
    </vt:vector>
  </TitlesOfParts>
  <Company>Environnement Canada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Environnement Canada</dc:creator>
  <cp:lastModifiedBy>Bernard-Lacaille,Gabriel [Yel]</cp:lastModifiedBy>
  <cp:revision>444</cp:revision>
  <cp:lastPrinted>2018-04-20T15:43:00Z</cp:lastPrinted>
  <dcterms:created xsi:type="dcterms:W3CDTF">2006-02-27T19:58:49Z</dcterms:created>
  <dcterms:modified xsi:type="dcterms:W3CDTF">2018-05-10T22:10:23Z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Document</vt:lpwstr>
  </property>
</Properties>
</file>