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5"/>
    <p:sldMasterId id="2147483828" r:id="rId6"/>
  </p:sldMasterIdLst>
  <p:notesMasterIdLst>
    <p:notesMasterId r:id="rId43"/>
  </p:notesMasterIdLst>
  <p:handoutMasterIdLst>
    <p:handoutMasterId r:id="rId44"/>
  </p:handoutMasterIdLst>
  <p:sldIdLst>
    <p:sldId id="260" r:id="rId7"/>
    <p:sldId id="275" r:id="rId8"/>
    <p:sldId id="272" r:id="rId9"/>
    <p:sldId id="279" r:id="rId10"/>
    <p:sldId id="302" r:id="rId11"/>
    <p:sldId id="303" r:id="rId12"/>
    <p:sldId id="276" r:id="rId13"/>
    <p:sldId id="304" r:id="rId14"/>
    <p:sldId id="278" r:id="rId15"/>
    <p:sldId id="305" r:id="rId16"/>
    <p:sldId id="325" r:id="rId17"/>
    <p:sldId id="273" r:id="rId18"/>
    <p:sldId id="292" r:id="rId19"/>
    <p:sldId id="265" r:id="rId20"/>
    <p:sldId id="314" r:id="rId21"/>
    <p:sldId id="326" r:id="rId22"/>
    <p:sldId id="315" r:id="rId23"/>
    <p:sldId id="327" r:id="rId24"/>
    <p:sldId id="270" r:id="rId25"/>
    <p:sldId id="277" r:id="rId26"/>
    <p:sldId id="316" r:id="rId27"/>
    <p:sldId id="274" r:id="rId28"/>
    <p:sldId id="306" r:id="rId29"/>
    <p:sldId id="328" r:id="rId30"/>
    <p:sldId id="308" r:id="rId31"/>
    <p:sldId id="309" r:id="rId32"/>
    <p:sldId id="318" r:id="rId33"/>
    <p:sldId id="310" r:id="rId34"/>
    <p:sldId id="319" r:id="rId35"/>
    <p:sldId id="329" r:id="rId36"/>
    <p:sldId id="320" r:id="rId37"/>
    <p:sldId id="321" r:id="rId38"/>
    <p:sldId id="322" r:id="rId39"/>
    <p:sldId id="330" r:id="rId40"/>
    <p:sldId id="324" r:id="rId41"/>
    <p:sldId id="267" r:id="rId42"/>
  </p:sldIdLst>
  <p:sldSz cx="9144000" cy="6858000" type="screen4x3"/>
  <p:notesSz cx="7188200" cy="9448800"/>
  <p:embeddedFontLst>
    <p:embeddedFont>
      <p:font typeface="Calibri" panose="020F0502020204030204" pitchFamily="34" charset="0"/>
      <p:regular r:id="rId45"/>
      <p:bold r:id="rId46"/>
      <p:italic r:id="rId47"/>
      <p:boldItalic r:id="rId48"/>
    </p:embeddedFont>
    <p:embeddedFont>
      <p:font typeface="Arial Unicode MS" panose="020B0604020202020204" pitchFamily="34" charset="-128"/>
      <p:regular r:id="rId49"/>
    </p:embeddedFont>
    <p:embeddedFont>
      <p:font typeface="Pigiarniq" panose="020B0604020202020204" charset="0"/>
      <p:regular r:id="rId50"/>
      <p:bold r:id="rId51"/>
      <p:italic r:id="rId52"/>
    </p:embeddedFont>
    <p:embeddedFont>
      <p:font typeface="Euphemia" panose="020B0503040102020104" pitchFamily="34" charset="0"/>
      <p:regular r:id="rId53"/>
    </p:embeddedFont>
    <p:embeddedFont>
      <p:font typeface="Gadugi" panose="020B0502040204020203" pitchFamily="34" charset="0"/>
      <p:regular r:id="rId54"/>
      <p:bold r:id="rId55"/>
    </p:embeddedFont>
  </p:embeddedFontLst>
  <p:defaultTextStyle>
    <a:defPPr>
      <a:defRPr lang="zh-TW"/>
    </a:defPPr>
    <a:lvl1pPr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1pPr>
    <a:lvl2pPr marL="4572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2pPr>
    <a:lvl3pPr marL="9144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3pPr>
    <a:lvl4pPr marL="13716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4pPr>
    <a:lvl5pPr marL="18288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lura,Sabrina [NCR]" initials="SP" lastIdx="10" clrIdx="0"/>
  <p:cmAuthor id="1" name="Cavallaro, Kathleen" initials="KC" lastIdx="6" clrIdx="1"/>
  <p:cmAuthor id="2" name="taylorm" initials="E" lastIdx="10" clrIdx="2"/>
  <p:cmAuthor id="3" name="Cavallaro,Kathleen [NCR]" initials="KC" lastIdx="9" clrIdx="3"/>
  <p:cmAuthor id="4" name="Ransom,Loretta" initials="LR" lastIdx="9" clrIdx="4"/>
  <p:cmAuthor id="5" name="Bernard-Lacaille,Gabriel [Yel]" initials="GBL" lastIdx="1" clrIdx="5"/>
  <p:cmAuthor id="6" name="Williston,Georgina [Yel]" initials="W[" lastIdx="17" clrIdx="6"/>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601B"/>
    <a:srgbClr val="CC3300"/>
    <a:srgbClr val="EABD00"/>
    <a:srgbClr val="3366CC"/>
    <a:srgbClr val="003399"/>
    <a:srgbClr val="0066CC"/>
    <a:srgbClr val="0066FF"/>
    <a:srgbClr val="C8A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3140" autoAdjust="0"/>
  </p:normalViewPr>
  <p:slideViewPr>
    <p:cSldViewPr>
      <p:cViewPr varScale="1">
        <p:scale>
          <a:sx n="100" d="100"/>
          <a:sy n="100" d="100"/>
        </p:scale>
        <p:origin x="1914" y="84"/>
      </p:cViewPr>
      <p:guideLst>
        <p:guide orient="horz" pos="2160"/>
        <p:guide pos="2880"/>
      </p:guideLst>
    </p:cSldViewPr>
  </p:slideViewPr>
  <p:outlineViewPr>
    <p:cViewPr>
      <p:scale>
        <a:sx n="33" d="100"/>
        <a:sy n="33" d="100"/>
      </p:scale>
      <p:origin x="0" y="-4430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2.fntdata"/><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5.fntdata"/><Relationship Id="rId57"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font" Target="fonts/font7.fntdata"/><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14887" cy="472440"/>
          </a:xfrm>
          <a:prstGeom prst="rect">
            <a:avLst/>
          </a:prstGeom>
          <a:noFill/>
          <a:ln w="9525">
            <a:noFill/>
            <a:miter lim="800000"/>
            <a:headEnd/>
            <a:tailEnd/>
          </a:ln>
          <a:effectLst/>
        </p:spPr>
        <p:txBody>
          <a:bodyPr vert="horz" wrap="square" lIns="95061" tIns="47531" rIns="95061" bIns="47531"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sz="quarter" idx="1"/>
          </p:nvPr>
        </p:nvSpPr>
        <p:spPr bwMode="auto">
          <a:xfrm>
            <a:off x="4071650" y="0"/>
            <a:ext cx="3114887" cy="472440"/>
          </a:xfrm>
          <a:prstGeom prst="rect">
            <a:avLst/>
          </a:prstGeom>
          <a:noFill/>
          <a:ln w="9525">
            <a:noFill/>
            <a:miter lim="800000"/>
            <a:headEnd/>
            <a:tailEnd/>
          </a:ln>
          <a:effectLst/>
        </p:spPr>
        <p:txBody>
          <a:bodyPr vert="horz" wrap="square" lIns="95061" tIns="47531" rIns="95061" bIns="47531" numCol="1" anchor="t" anchorCtr="0" compatLnSpc="1">
            <a:prstTxWarp prst="textNoShape">
              <a:avLst/>
            </a:prstTxWarp>
          </a:bodyPr>
          <a:lstStyle>
            <a:lvl1pPr algn="r">
              <a:defRPr sz="1200"/>
            </a:lvl1pPr>
          </a:lstStyle>
          <a:p>
            <a:pPr>
              <a:defRPr/>
            </a:pPr>
            <a:endParaRPr lang="en-US"/>
          </a:p>
        </p:txBody>
      </p:sp>
      <p:sp>
        <p:nvSpPr>
          <p:cNvPr id="8196" name="Rectangle 4"/>
          <p:cNvSpPr>
            <a:spLocks noGrp="1" noChangeArrowheads="1"/>
          </p:cNvSpPr>
          <p:nvPr>
            <p:ph type="ftr" sz="quarter" idx="2"/>
          </p:nvPr>
        </p:nvSpPr>
        <p:spPr bwMode="auto">
          <a:xfrm>
            <a:off x="0" y="8974720"/>
            <a:ext cx="3114887" cy="472440"/>
          </a:xfrm>
          <a:prstGeom prst="rect">
            <a:avLst/>
          </a:prstGeom>
          <a:noFill/>
          <a:ln w="9525">
            <a:noFill/>
            <a:miter lim="800000"/>
            <a:headEnd/>
            <a:tailEnd/>
          </a:ln>
          <a:effectLst/>
        </p:spPr>
        <p:txBody>
          <a:bodyPr vert="horz" wrap="square" lIns="95061" tIns="47531" rIns="95061" bIns="47531" numCol="1" anchor="b" anchorCtr="0" compatLnSpc="1">
            <a:prstTxWarp prst="textNoShape">
              <a:avLst/>
            </a:prstTxWarp>
          </a:bodyPr>
          <a:lstStyle>
            <a:lvl1pPr>
              <a:defRPr sz="1200"/>
            </a:lvl1pPr>
          </a:lstStyle>
          <a:p>
            <a:pPr>
              <a:defRPr/>
            </a:pPr>
            <a:endParaRPr lang="en-US"/>
          </a:p>
        </p:txBody>
      </p:sp>
      <p:sp>
        <p:nvSpPr>
          <p:cNvPr id="8197" name="Rectangle 5"/>
          <p:cNvSpPr>
            <a:spLocks noGrp="1" noChangeArrowheads="1"/>
          </p:cNvSpPr>
          <p:nvPr>
            <p:ph type="sldNum" sz="quarter" idx="3"/>
          </p:nvPr>
        </p:nvSpPr>
        <p:spPr bwMode="auto">
          <a:xfrm>
            <a:off x="4071650" y="8974720"/>
            <a:ext cx="3114887" cy="472440"/>
          </a:xfrm>
          <a:prstGeom prst="rect">
            <a:avLst/>
          </a:prstGeom>
          <a:noFill/>
          <a:ln w="9525">
            <a:noFill/>
            <a:miter lim="800000"/>
            <a:headEnd/>
            <a:tailEnd/>
          </a:ln>
          <a:effectLst/>
        </p:spPr>
        <p:txBody>
          <a:bodyPr vert="horz" wrap="square" lIns="95061" tIns="47531" rIns="95061" bIns="47531" numCol="1" anchor="b" anchorCtr="0" compatLnSpc="1">
            <a:prstTxWarp prst="textNoShape">
              <a:avLst/>
            </a:prstTxWarp>
          </a:bodyPr>
          <a:lstStyle>
            <a:lvl1pPr algn="r">
              <a:defRPr sz="1200"/>
            </a:lvl1pPr>
          </a:lstStyle>
          <a:p>
            <a:pPr>
              <a:defRPr/>
            </a:pPr>
            <a:fld id="{14544FC0-0BF6-4031-BA05-4529AF097A21}" type="slidenum">
              <a:rPr lang="en-US"/>
              <a:pPr>
                <a:defRPr/>
              </a:pPr>
              <a:t>‹#›</a:t>
            </a:fld>
            <a:endParaRPr lang="en-US"/>
          </a:p>
        </p:txBody>
      </p:sp>
    </p:spTree>
    <p:extLst>
      <p:ext uri="{BB962C8B-B14F-4D97-AF65-F5344CB8AC3E}">
        <p14:creationId xmlns:p14="http://schemas.microsoft.com/office/powerpoint/2010/main" val="463551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114887" cy="472440"/>
          </a:xfrm>
          <a:prstGeom prst="rect">
            <a:avLst/>
          </a:prstGeom>
          <a:noFill/>
          <a:ln w="9525">
            <a:noFill/>
            <a:miter lim="800000"/>
            <a:headEnd/>
            <a:tailEnd/>
          </a:ln>
          <a:effectLst/>
        </p:spPr>
        <p:txBody>
          <a:bodyPr vert="horz" wrap="square" lIns="95061" tIns="47531" rIns="95061" bIns="47531" numCol="1" anchor="t" anchorCtr="0" compatLnSpc="1">
            <a:prstTxWarp prst="textNoShape">
              <a:avLst/>
            </a:prstTxWarp>
          </a:bodyPr>
          <a:lstStyle>
            <a:lvl1pPr>
              <a:defRPr sz="1200"/>
            </a:lvl1pPr>
          </a:lstStyle>
          <a:p>
            <a:pPr>
              <a:defRPr/>
            </a:pPr>
            <a:endParaRPr lang="en-US"/>
          </a:p>
        </p:txBody>
      </p:sp>
      <p:sp>
        <p:nvSpPr>
          <p:cNvPr id="11267" name="Rectangle 3"/>
          <p:cNvSpPr>
            <a:spLocks noGrp="1" noChangeArrowheads="1"/>
          </p:cNvSpPr>
          <p:nvPr>
            <p:ph type="dt" idx="1"/>
          </p:nvPr>
        </p:nvSpPr>
        <p:spPr bwMode="auto">
          <a:xfrm>
            <a:off x="4071650" y="0"/>
            <a:ext cx="3114887" cy="472440"/>
          </a:xfrm>
          <a:prstGeom prst="rect">
            <a:avLst/>
          </a:prstGeom>
          <a:noFill/>
          <a:ln w="9525">
            <a:noFill/>
            <a:miter lim="800000"/>
            <a:headEnd/>
            <a:tailEnd/>
          </a:ln>
          <a:effectLst/>
        </p:spPr>
        <p:txBody>
          <a:bodyPr vert="horz" wrap="square" lIns="95061" tIns="47531" rIns="95061" bIns="47531"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31900" y="708025"/>
            <a:ext cx="4724400" cy="3543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718820" y="4488180"/>
            <a:ext cx="5750560" cy="4251960"/>
          </a:xfrm>
          <a:prstGeom prst="rect">
            <a:avLst/>
          </a:prstGeom>
          <a:noFill/>
          <a:ln w="9525">
            <a:noFill/>
            <a:miter lim="800000"/>
            <a:headEnd/>
            <a:tailEnd/>
          </a:ln>
          <a:effectLst/>
        </p:spPr>
        <p:txBody>
          <a:bodyPr vert="horz" wrap="square" lIns="95061" tIns="47531" rIns="95061" bIns="475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974720"/>
            <a:ext cx="3114887" cy="472440"/>
          </a:xfrm>
          <a:prstGeom prst="rect">
            <a:avLst/>
          </a:prstGeom>
          <a:noFill/>
          <a:ln w="9525">
            <a:noFill/>
            <a:miter lim="800000"/>
            <a:headEnd/>
            <a:tailEnd/>
          </a:ln>
          <a:effectLst/>
        </p:spPr>
        <p:txBody>
          <a:bodyPr vert="horz" wrap="square" lIns="95061" tIns="47531" rIns="95061" bIns="47531" numCol="1" anchor="b" anchorCtr="0" compatLnSpc="1">
            <a:prstTxWarp prst="textNoShape">
              <a:avLst/>
            </a:prstTxWarp>
          </a:bodyPr>
          <a:lstStyle>
            <a:lvl1pPr>
              <a:defRPr sz="1200"/>
            </a:lvl1pPr>
          </a:lstStyle>
          <a:p>
            <a:pPr>
              <a:defRPr/>
            </a:pPr>
            <a:endParaRPr lang="en-US"/>
          </a:p>
        </p:txBody>
      </p:sp>
      <p:sp>
        <p:nvSpPr>
          <p:cNvPr id="11271" name="Rectangle 7"/>
          <p:cNvSpPr>
            <a:spLocks noGrp="1" noChangeArrowheads="1"/>
          </p:cNvSpPr>
          <p:nvPr>
            <p:ph type="sldNum" sz="quarter" idx="5"/>
          </p:nvPr>
        </p:nvSpPr>
        <p:spPr bwMode="auto">
          <a:xfrm>
            <a:off x="4071650" y="8974720"/>
            <a:ext cx="3114887" cy="472440"/>
          </a:xfrm>
          <a:prstGeom prst="rect">
            <a:avLst/>
          </a:prstGeom>
          <a:noFill/>
          <a:ln w="9525">
            <a:noFill/>
            <a:miter lim="800000"/>
            <a:headEnd/>
            <a:tailEnd/>
          </a:ln>
          <a:effectLst/>
        </p:spPr>
        <p:txBody>
          <a:bodyPr vert="horz" wrap="square" lIns="95061" tIns="47531" rIns="95061" bIns="47531" numCol="1" anchor="b" anchorCtr="0" compatLnSpc="1">
            <a:prstTxWarp prst="textNoShape">
              <a:avLst/>
            </a:prstTxWarp>
          </a:bodyPr>
          <a:lstStyle>
            <a:lvl1pPr algn="r">
              <a:defRPr sz="1200"/>
            </a:lvl1pPr>
          </a:lstStyle>
          <a:p>
            <a:pPr>
              <a:defRPr/>
            </a:pPr>
            <a:fld id="{2286EC9A-C8E2-411B-BB94-527F6F56D57D}" type="slidenum">
              <a:rPr lang="en-US"/>
              <a:pPr>
                <a:defRPr/>
              </a:pPr>
              <a:t>‹#›</a:t>
            </a:fld>
            <a:endParaRPr lang="en-US"/>
          </a:p>
        </p:txBody>
      </p:sp>
    </p:spTree>
    <p:extLst>
      <p:ext uri="{BB962C8B-B14F-4D97-AF65-F5344CB8AC3E}">
        <p14:creationId xmlns:p14="http://schemas.microsoft.com/office/powerpoint/2010/main" val="23666230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1pPr>
    <a:lvl2pPr marL="4572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2pPr>
    <a:lvl3pPr marL="9144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3pPr>
    <a:lvl4pPr marL="13716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4pPr>
    <a:lvl5pPr marL="18288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1</a:t>
            </a:fld>
            <a:endParaRPr lang="en-US" dirty="0"/>
          </a:p>
        </p:txBody>
      </p:sp>
    </p:spTree>
    <p:extLst>
      <p:ext uri="{BB962C8B-B14F-4D97-AF65-F5344CB8AC3E}">
        <p14:creationId xmlns:p14="http://schemas.microsoft.com/office/powerpoint/2010/main" val="4083796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4"/>
              </a:spcBef>
              <a:spcAft>
                <a:spcPts val="0"/>
              </a:spcAft>
            </a:pPr>
            <a:endParaRPr lang="en-US" dirty="0">
              <a:solidFill>
                <a:srgbClr val="221E1F"/>
              </a:solidFill>
              <a:latin typeface="Arial"/>
              <a:ea typeface="Times New Roman"/>
              <a:cs typeface="Minion Pro"/>
            </a:endParaRPr>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10</a:t>
            </a:fld>
            <a:endParaRPr lang="en-US" dirty="0"/>
          </a:p>
        </p:txBody>
      </p:sp>
    </p:spTree>
    <p:extLst>
      <p:ext uri="{BB962C8B-B14F-4D97-AF65-F5344CB8AC3E}">
        <p14:creationId xmlns:p14="http://schemas.microsoft.com/office/powerpoint/2010/main" val="1586937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4"/>
              </a:spcBef>
              <a:spcAft>
                <a:spcPts val="0"/>
              </a:spcAft>
            </a:pPr>
            <a:endParaRPr lang="en-US" dirty="0">
              <a:solidFill>
                <a:srgbClr val="221E1F"/>
              </a:solidFill>
              <a:latin typeface="Arial"/>
              <a:ea typeface="Times New Roman"/>
              <a:cs typeface="Minion Pro"/>
            </a:endParaRPr>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11</a:t>
            </a:fld>
            <a:endParaRPr lang="en-US" dirty="0"/>
          </a:p>
        </p:txBody>
      </p:sp>
    </p:spTree>
    <p:extLst>
      <p:ext uri="{BB962C8B-B14F-4D97-AF65-F5344CB8AC3E}">
        <p14:creationId xmlns:p14="http://schemas.microsoft.com/office/powerpoint/2010/main" val="3659727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4"/>
              </a:spcBef>
              <a:spcAft>
                <a:spcPts val="0"/>
              </a:spcAft>
            </a:pPr>
            <a:endParaRPr lang="en-US" dirty="0">
              <a:solidFill>
                <a:srgbClr val="221E1F"/>
              </a:solidFill>
              <a:latin typeface="Arial"/>
              <a:ea typeface="Times New Roman"/>
              <a:cs typeface="Minion Pro"/>
            </a:endParaRPr>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12</a:t>
            </a:fld>
            <a:endParaRPr lang="en-US" dirty="0"/>
          </a:p>
        </p:txBody>
      </p:sp>
    </p:spTree>
    <p:extLst>
      <p:ext uri="{BB962C8B-B14F-4D97-AF65-F5344CB8AC3E}">
        <p14:creationId xmlns:p14="http://schemas.microsoft.com/office/powerpoint/2010/main" val="3939616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4"/>
              </a:spcBef>
              <a:spcAft>
                <a:spcPts val="0"/>
              </a:spcAft>
            </a:pPr>
            <a:endParaRPr lang="en-US" dirty="0">
              <a:solidFill>
                <a:srgbClr val="221E1F"/>
              </a:solidFill>
              <a:latin typeface="Arial"/>
              <a:ea typeface="Times New Roman"/>
              <a:cs typeface="Minion Pro"/>
            </a:endParaRPr>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13</a:t>
            </a:fld>
            <a:endParaRPr lang="en-US" dirty="0"/>
          </a:p>
        </p:txBody>
      </p:sp>
    </p:spTree>
    <p:extLst>
      <p:ext uri="{BB962C8B-B14F-4D97-AF65-F5344CB8AC3E}">
        <p14:creationId xmlns:p14="http://schemas.microsoft.com/office/powerpoint/2010/main" val="3939616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14</a:t>
            </a:fld>
            <a:endParaRPr lang="en-US" dirty="0"/>
          </a:p>
        </p:txBody>
      </p:sp>
    </p:spTree>
    <p:extLst>
      <p:ext uri="{BB962C8B-B14F-4D97-AF65-F5344CB8AC3E}">
        <p14:creationId xmlns:p14="http://schemas.microsoft.com/office/powerpoint/2010/main" val="3987011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15</a:t>
            </a:fld>
            <a:endParaRPr lang="en-US" dirty="0"/>
          </a:p>
        </p:txBody>
      </p:sp>
    </p:spTree>
    <p:extLst>
      <p:ext uri="{BB962C8B-B14F-4D97-AF65-F5344CB8AC3E}">
        <p14:creationId xmlns:p14="http://schemas.microsoft.com/office/powerpoint/2010/main" val="2050255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16</a:t>
            </a:fld>
            <a:endParaRPr lang="en-US" dirty="0"/>
          </a:p>
        </p:txBody>
      </p:sp>
    </p:spTree>
    <p:extLst>
      <p:ext uri="{BB962C8B-B14F-4D97-AF65-F5344CB8AC3E}">
        <p14:creationId xmlns:p14="http://schemas.microsoft.com/office/powerpoint/2010/main" val="2887501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17</a:t>
            </a:fld>
            <a:endParaRPr lang="en-US"/>
          </a:p>
        </p:txBody>
      </p:sp>
    </p:spTree>
    <p:extLst>
      <p:ext uri="{BB962C8B-B14F-4D97-AF65-F5344CB8AC3E}">
        <p14:creationId xmlns:p14="http://schemas.microsoft.com/office/powerpoint/2010/main" val="3441479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18</a:t>
            </a:fld>
            <a:endParaRPr lang="en-US"/>
          </a:p>
        </p:txBody>
      </p:sp>
    </p:spTree>
    <p:extLst>
      <p:ext uri="{BB962C8B-B14F-4D97-AF65-F5344CB8AC3E}">
        <p14:creationId xmlns:p14="http://schemas.microsoft.com/office/powerpoint/2010/main" val="4282938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19</a:t>
            </a:fld>
            <a:endParaRPr lang="en-US"/>
          </a:p>
        </p:txBody>
      </p:sp>
    </p:spTree>
    <p:extLst>
      <p:ext uri="{BB962C8B-B14F-4D97-AF65-F5344CB8AC3E}">
        <p14:creationId xmlns:p14="http://schemas.microsoft.com/office/powerpoint/2010/main" val="4225576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2</a:t>
            </a:fld>
            <a:endParaRPr lang="en-US"/>
          </a:p>
        </p:txBody>
      </p:sp>
    </p:spTree>
    <p:extLst>
      <p:ext uri="{BB962C8B-B14F-4D97-AF65-F5344CB8AC3E}">
        <p14:creationId xmlns:p14="http://schemas.microsoft.com/office/powerpoint/2010/main" val="3802990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20</a:t>
            </a:fld>
            <a:endParaRPr lang="en-US"/>
          </a:p>
        </p:txBody>
      </p:sp>
    </p:spTree>
    <p:extLst>
      <p:ext uri="{BB962C8B-B14F-4D97-AF65-F5344CB8AC3E}">
        <p14:creationId xmlns:p14="http://schemas.microsoft.com/office/powerpoint/2010/main" val="4161479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21</a:t>
            </a:fld>
            <a:endParaRPr lang="en-US"/>
          </a:p>
        </p:txBody>
      </p:sp>
    </p:spTree>
    <p:extLst>
      <p:ext uri="{BB962C8B-B14F-4D97-AF65-F5344CB8AC3E}">
        <p14:creationId xmlns:p14="http://schemas.microsoft.com/office/powerpoint/2010/main" val="1945196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22</a:t>
            </a:fld>
            <a:endParaRPr lang="en-US"/>
          </a:p>
        </p:txBody>
      </p:sp>
    </p:spTree>
    <p:extLst>
      <p:ext uri="{BB962C8B-B14F-4D97-AF65-F5344CB8AC3E}">
        <p14:creationId xmlns:p14="http://schemas.microsoft.com/office/powerpoint/2010/main" val="4161479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23</a:t>
            </a:fld>
            <a:endParaRPr lang="en-US"/>
          </a:p>
        </p:txBody>
      </p:sp>
    </p:spTree>
    <p:extLst>
      <p:ext uri="{BB962C8B-B14F-4D97-AF65-F5344CB8AC3E}">
        <p14:creationId xmlns:p14="http://schemas.microsoft.com/office/powerpoint/2010/main" val="228586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24</a:t>
            </a:fld>
            <a:endParaRPr lang="en-US"/>
          </a:p>
        </p:txBody>
      </p:sp>
    </p:spTree>
    <p:extLst>
      <p:ext uri="{BB962C8B-B14F-4D97-AF65-F5344CB8AC3E}">
        <p14:creationId xmlns:p14="http://schemas.microsoft.com/office/powerpoint/2010/main" val="218914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25</a:t>
            </a:fld>
            <a:endParaRPr lang="en-US"/>
          </a:p>
        </p:txBody>
      </p:sp>
    </p:spTree>
    <p:extLst>
      <p:ext uri="{BB962C8B-B14F-4D97-AF65-F5344CB8AC3E}">
        <p14:creationId xmlns:p14="http://schemas.microsoft.com/office/powerpoint/2010/main" val="3702329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26</a:t>
            </a:fld>
            <a:endParaRPr lang="en-US"/>
          </a:p>
        </p:txBody>
      </p:sp>
    </p:spTree>
    <p:extLst>
      <p:ext uri="{BB962C8B-B14F-4D97-AF65-F5344CB8AC3E}">
        <p14:creationId xmlns:p14="http://schemas.microsoft.com/office/powerpoint/2010/main" val="2267470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27</a:t>
            </a:fld>
            <a:endParaRPr lang="en-US"/>
          </a:p>
        </p:txBody>
      </p:sp>
    </p:spTree>
    <p:extLst>
      <p:ext uri="{BB962C8B-B14F-4D97-AF65-F5344CB8AC3E}">
        <p14:creationId xmlns:p14="http://schemas.microsoft.com/office/powerpoint/2010/main" val="886060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28</a:t>
            </a:fld>
            <a:endParaRPr lang="en-US"/>
          </a:p>
        </p:txBody>
      </p:sp>
    </p:spTree>
    <p:extLst>
      <p:ext uri="{BB962C8B-B14F-4D97-AF65-F5344CB8AC3E}">
        <p14:creationId xmlns:p14="http://schemas.microsoft.com/office/powerpoint/2010/main" val="2217062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29</a:t>
            </a:fld>
            <a:endParaRPr lang="en-US"/>
          </a:p>
        </p:txBody>
      </p:sp>
    </p:spTree>
    <p:extLst>
      <p:ext uri="{BB962C8B-B14F-4D97-AF65-F5344CB8AC3E}">
        <p14:creationId xmlns:p14="http://schemas.microsoft.com/office/powerpoint/2010/main" val="2921330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charset="0"/>
                <a:ea typeface="Arial Unicode MS" pitchFamily="34" charset="-128"/>
                <a:cs typeface="Arial Unicode MS" pitchFamily="34" charset="-128"/>
              </a:defRPr>
            </a:lvl1pPr>
            <a:lvl2pPr marL="771173" indent="-296605" eaLnBrk="0" hangingPunct="0">
              <a:spcBef>
                <a:spcPct val="30000"/>
              </a:spcBef>
              <a:defRPr kumimoji="1" sz="1100">
                <a:solidFill>
                  <a:schemeClr val="tx1"/>
                </a:solidFill>
                <a:latin typeface="Arial" charset="0"/>
                <a:ea typeface="Arial Unicode MS" pitchFamily="34" charset="-128"/>
                <a:cs typeface="Arial Unicode MS" pitchFamily="34" charset="-128"/>
              </a:defRPr>
            </a:lvl2pPr>
            <a:lvl3pPr marL="1187982" indent="-237285" eaLnBrk="0" hangingPunct="0">
              <a:spcBef>
                <a:spcPct val="30000"/>
              </a:spcBef>
              <a:defRPr kumimoji="1" sz="1100">
                <a:solidFill>
                  <a:schemeClr val="tx1"/>
                </a:solidFill>
                <a:latin typeface="Arial" charset="0"/>
                <a:ea typeface="Arial Unicode MS" pitchFamily="34" charset="-128"/>
                <a:cs typeface="Arial Unicode MS" pitchFamily="34" charset="-128"/>
              </a:defRPr>
            </a:lvl3pPr>
            <a:lvl4pPr marL="1662551" indent="-237285" eaLnBrk="0" hangingPunct="0">
              <a:spcBef>
                <a:spcPct val="30000"/>
              </a:spcBef>
              <a:defRPr kumimoji="1" sz="1100">
                <a:solidFill>
                  <a:schemeClr val="tx1"/>
                </a:solidFill>
                <a:latin typeface="Arial" charset="0"/>
                <a:ea typeface="Arial Unicode MS" pitchFamily="34" charset="-128"/>
                <a:cs typeface="Arial Unicode MS" pitchFamily="34" charset="-128"/>
              </a:defRPr>
            </a:lvl4pPr>
            <a:lvl5pPr marL="2138680" indent="-237285" eaLnBrk="0" hangingPunct="0">
              <a:spcBef>
                <a:spcPct val="30000"/>
              </a:spcBef>
              <a:defRPr kumimoji="1" sz="1100">
                <a:solidFill>
                  <a:schemeClr val="tx1"/>
                </a:solidFill>
                <a:latin typeface="Arial" charset="0"/>
                <a:ea typeface="Arial Unicode MS" pitchFamily="34" charset="-128"/>
                <a:cs typeface="Arial Unicode MS" pitchFamily="34" charset="-128"/>
              </a:defRPr>
            </a:lvl5pPr>
            <a:lvl6pPr marL="2588271" indent="-237285" eaLnBrk="0" fontAlgn="base" hangingPunct="0">
              <a:spcBef>
                <a:spcPct val="30000"/>
              </a:spcBef>
              <a:spcAft>
                <a:spcPct val="0"/>
              </a:spcAft>
              <a:defRPr kumimoji="1" sz="1100">
                <a:solidFill>
                  <a:schemeClr val="tx1"/>
                </a:solidFill>
                <a:latin typeface="Arial" charset="0"/>
                <a:ea typeface="Arial Unicode MS" pitchFamily="34" charset="-128"/>
                <a:cs typeface="Arial Unicode MS" pitchFamily="34" charset="-128"/>
              </a:defRPr>
            </a:lvl6pPr>
            <a:lvl7pPr marL="3037862" indent="-237285" eaLnBrk="0" fontAlgn="base" hangingPunct="0">
              <a:spcBef>
                <a:spcPct val="30000"/>
              </a:spcBef>
              <a:spcAft>
                <a:spcPct val="0"/>
              </a:spcAft>
              <a:defRPr kumimoji="1" sz="1100">
                <a:solidFill>
                  <a:schemeClr val="tx1"/>
                </a:solidFill>
                <a:latin typeface="Arial" charset="0"/>
                <a:ea typeface="Arial Unicode MS" pitchFamily="34" charset="-128"/>
                <a:cs typeface="Arial Unicode MS" pitchFamily="34" charset="-128"/>
              </a:defRPr>
            </a:lvl7pPr>
            <a:lvl8pPr marL="3487454" indent="-237285" eaLnBrk="0" fontAlgn="base" hangingPunct="0">
              <a:spcBef>
                <a:spcPct val="30000"/>
              </a:spcBef>
              <a:spcAft>
                <a:spcPct val="0"/>
              </a:spcAft>
              <a:defRPr kumimoji="1" sz="1100">
                <a:solidFill>
                  <a:schemeClr val="tx1"/>
                </a:solidFill>
                <a:latin typeface="Arial" charset="0"/>
                <a:ea typeface="Arial Unicode MS" pitchFamily="34" charset="-128"/>
                <a:cs typeface="Arial Unicode MS" pitchFamily="34" charset="-128"/>
              </a:defRPr>
            </a:lvl8pPr>
            <a:lvl9pPr marL="3937044" indent="-237285" eaLnBrk="0" fontAlgn="base" hangingPunct="0">
              <a:spcBef>
                <a:spcPct val="30000"/>
              </a:spcBef>
              <a:spcAft>
                <a:spcPct val="0"/>
              </a:spcAft>
              <a:defRPr kumimoji="1" sz="1100">
                <a:solidFill>
                  <a:schemeClr val="tx1"/>
                </a:solidFill>
                <a:latin typeface="Arial" charset="0"/>
                <a:ea typeface="Arial Unicode MS" pitchFamily="34" charset="-128"/>
                <a:cs typeface="Arial Unicode MS" pitchFamily="34" charset="-128"/>
              </a:defRPr>
            </a:lvl9pPr>
          </a:lstStyle>
          <a:p>
            <a:pPr eaLnBrk="1" hangingPunct="1">
              <a:spcBef>
                <a:spcPct val="0"/>
              </a:spcBef>
            </a:pPr>
            <a:fld id="{5D6A62FA-A1D3-4661-BC7E-3DA1FC79EE47}" type="slidenum">
              <a:rPr lang="en-US" altLang="en-US" sz="1200"/>
              <a:pPr eaLnBrk="1" hangingPunct="1">
                <a:spcBef>
                  <a:spcPct val="0"/>
                </a:spcBef>
              </a:pPr>
              <a:t>3</a:t>
            </a:fld>
            <a:endParaRPr lang="en-US" altLang="en-US" sz="1200" dirty="0"/>
          </a:p>
        </p:txBody>
      </p:sp>
    </p:spTree>
    <p:extLst>
      <p:ext uri="{BB962C8B-B14F-4D97-AF65-F5344CB8AC3E}">
        <p14:creationId xmlns:p14="http://schemas.microsoft.com/office/powerpoint/2010/main" val="33260338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30</a:t>
            </a:fld>
            <a:endParaRPr lang="en-US"/>
          </a:p>
        </p:txBody>
      </p:sp>
    </p:spTree>
    <p:extLst>
      <p:ext uri="{BB962C8B-B14F-4D97-AF65-F5344CB8AC3E}">
        <p14:creationId xmlns:p14="http://schemas.microsoft.com/office/powerpoint/2010/main" val="365653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31</a:t>
            </a:fld>
            <a:endParaRPr lang="en-US"/>
          </a:p>
        </p:txBody>
      </p:sp>
    </p:spTree>
    <p:extLst>
      <p:ext uri="{BB962C8B-B14F-4D97-AF65-F5344CB8AC3E}">
        <p14:creationId xmlns:p14="http://schemas.microsoft.com/office/powerpoint/2010/main" val="4138430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32</a:t>
            </a:fld>
            <a:endParaRPr lang="en-US"/>
          </a:p>
        </p:txBody>
      </p:sp>
    </p:spTree>
    <p:extLst>
      <p:ext uri="{BB962C8B-B14F-4D97-AF65-F5344CB8AC3E}">
        <p14:creationId xmlns:p14="http://schemas.microsoft.com/office/powerpoint/2010/main" val="746305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33</a:t>
            </a:fld>
            <a:endParaRPr lang="en-US"/>
          </a:p>
        </p:txBody>
      </p:sp>
    </p:spTree>
    <p:extLst>
      <p:ext uri="{BB962C8B-B14F-4D97-AF65-F5344CB8AC3E}">
        <p14:creationId xmlns:p14="http://schemas.microsoft.com/office/powerpoint/2010/main" val="9514957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34</a:t>
            </a:fld>
            <a:endParaRPr lang="en-US"/>
          </a:p>
        </p:txBody>
      </p:sp>
    </p:spTree>
    <p:extLst>
      <p:ext uri="{BB962C8B-B14F-4D97-AF65-F5344CB8AC3E}">
        <p14:creationId xmlns:p14="http://schemas.microsoft.com/office/powerpoint/2010/main" val="39732841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35</a:t>
            </a:fld>
            <a:endParaRPr lang="en-US"/>
          </a:p>
        </p:txBody>
      </p:sp>
    </p:spTree>
    <p:extLst>
      <p:ext uri="{BB962C8B-B14F-4D97-AF65-F5344CB8AC3E}">
        <p14:creationId xmlns:p14="http://schemas.microsoft.com/office/powerpoint/2010/main" val="42179560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36</a:t>
            </a:fld>
            <a:endParaRPr lang="en-US"/>
          </a:p>
        </p:txBody>
      </p:sp>
    </p:spTree>
    <p:extLst>
      <p:ext uri="{BB962C8B-B14F-4D97-AF65-F5344CB8AC3E}">
        <p14:creationId xmlns:p14="http://schemas.microsoft.com/office/powerpoint/2010/main" val="4274601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charset="0"/>
                <a:ea typeface="Arial Unicode MS" pitchFamily="34" charset="-128"/>
                <a:cs typeface="Arial Unicode MS" pitchFamily="34" charset="-128"/>
              </a:defRPr>
            </a:lvl1pPr>
            <a:lvl2pPr marL="771173" indent="-296605" eaLnBrk="0" hangingPunct="0">
              <a:spcBef>
                <a:spcPct val="30000"/>
              </a:spcBef>
              <a:defRPr kumimoji="1" sz="1100">
                <a:solidFill>
                  <a:schemeClr val="tx1"/>
                </a:solidFill>
                <a:latin typeface="Arial" charset="0"/>
                <a:ea typeface="Arial Unicode MS" pitchFamily="34" charset="-128"/>
                <a:cs typeface="Arial Unicode MS" pitchFamily="34" charset="-128"/>
              </a:defRPr>
            </a:lvl2pPr>
            <a:lvl3pPr marL="1187982" indent="-237285" eaLnBrk="0" hangingPunct="0">
              <a:spcBef>
                <a:spcPct val="30000"/>
              </a:spcBef>
              <a:defRPr kumimoji="1" sz="1100">
                <a:solidFill>
                  <a:schemeClr val="tx1"/>
                </a:solidFill>
                <a:latin typeface="Arial" charset="0"/>
                <a:ea typeface="Arial Unicode MS" pitchFamily="34" charset="-128"/>
                <a:cs typeface="Arial Unicode MS" pitchFamily="34" charset="-128"/>
              </a:defRPr>
            </a:lvl3pPr>
            <a:lvl4pPr marL="1662551" indent="-237285" eaLnBrk="0" hangingPunct="0">
              <a:spcBef>
                <a:spcPct val="30000"/>
              </a:spcBef>
              <a:defRPr kumimoji="1" sz="1100">
                <a:solidFill>
                  <a:schemeClr val="tx1"/>
                </a:solidFill>
                <a:latin typeface="Arial" charset="0"/>
                <a:ea typeface="Arial Unicode MS" pitchFamily="34" charset="-128"/>
                <a:cs typeface="Arial Unicode MS" pitchFamily="34" charset="-128"/>
              </a:defRPr>
            </a:lvl4pPr>
            <a:lvl5pPr marL="2138680" indent="-237285" eaLnBrk="0" hangingPunct="0">
              <a:spcBef>
                <a:spcPct val="30000"/>
              </a:spcBef>
              <a:defRPr kumimoji="1" sz="1100">
                <a:solidFill>
                  <a:schemeClr val="tx1"/>
                </a:solidFill>
                <a:latin typeface="Arial" charset="0"/>
                <a:ea typeface="Arial Unicode MS" pitchFamily="34" charset="-128"/>
                <a:cs typeface="Arial Unicode MS" pitchFamily="34" charset="-128"/>
              </a:defRPr>
            </a:lvl5pPr>
            <a:lvl6pPr marL="2588271" indent="-237285" eaLnBrk="0" fontAlgn="base" hangingPunct="0">
              <a:spcBef>
                <a:spcPct val="30000"/>
              </a:spcBef>
              <a:spcAft>
                <a:spcPct val="0"/>
              </a:spcAft>
              <a:defRPr kumimoji="1" sz="1100">
                <a:solidFill>
                  <a:schemeClr val="tx1"/>
                </a:solidFill>
                <a:latin typeface="Arial" charset="0"/>
                <a:ea typeface="Arial Unicode MS" pitchFamily="34" charset="-128"/>
                <a:cs typeface="Arial Unicode MS" pitchFamily="34" charset="-128"/>
              </a:defRPr>
            </a:lvl6pPr>
            <a:lvl7pPr marL="3037862" indent="-237285" eaLnBrk="0" fontAlgn="base" hangingPunct="0">
              <a:spcBef>
                <a:spcPct val="30000"/>
              </a:spcBef>
              <a:spcAft>
                <a:spcPct val="0"/>
              </a:spcAft>
              <a:defRPr kumimoji="1" sz="1100">
                <a:solidFill>
                  <a:schemeClr val="tx1"/>
                </a:solidFill>
                <a:latin typeface="Arial" charset="0"/>
                <a:ea typeface="Arial Unicode MS" pitchFamily="34" charset="-128"/>
                <a:cs typeface="Arial Unicode MS" pitchFamily="34" charset="-128"/>
              </a:defRPr>
            </a:lvl7pPr>
            <a:lvl8pPr marL="3487454" indent="-237285" eaLnBrk="0" fontAlgn="base" hangingPunct="0">
              <a:spcBef>
                <a:spcPct val="30000"/>
              </a:spcBef>
              <a:spcAft>
                <a:spcPct val="0"/>
              </a:spcAft>
              <a:defRPr kumimoji="1" sz="1100">
                <a:solidFill>
                  <a:schemeClr val="tx1"/>
                </a:solidFill>
                <a:latin typeface="Arial" charset="0"/>
                <a:ea typeface="Arial Unicode MS" pitchFamily="34" charset="-128"/>
                <a:cs typeface="Arial Unicode MS" pitchFamily="34" charset="-128"/>
              </a:defRPr>
            </a:lvl8pPr>
            <a:lvl9pPr marL="3937044" indent="-237285" eaLnBrk="0" fontAlgn="base" hangingPunct="0">
              <a:spcBef>
                <a:spcPct val="30000"/>
              </a:spcBef>
              <a:spcAft>
                <a:spcPct val="0"/>
              </a:spcAft>
              <a:defRPr kumimoji="1" sz="1100">
                <a:solidFill>
                  <a:schemeClr val="tx1"/>
                </a:solidFill>
                <a:latin typeface="Arial" charset="0"/>
                <a:ea typeface="Arial Unicode MS" pitchFamily="34" charset="-128"/>
                <a:cs typeface="Arial Unicode MS" pitchFamily="34" charset="-128"/>
              </a:defRPr>
            </a:lvl9pPr>
          </a:lstStyle>
          <a:p>
            <a:pPr eaLnBrk="1" hangingPunct="1">
              <a:spcBef>
                <a:spcPct val="0"/>
              </a:spcBef>
            </a:pPr>
            <a:fld id="{5D6A62FA-A1D3-4661-BC7E-3DA1FC79EE47}" type="slidenum">
              <a:rPr lang="en-US" altLang="en-US" sz="1200"/>
              <a:pPr eaLnBrk="1" hangingPunct="1">
                <a:spcBef>
                  <a:spcPct val="0"/>
                </a:spcBef>
              </a:pPr>
              <a:t>4</a:t>
            </a:fld>
            <a:endParaRPr lang="en-US" altLang="en-US" sz="1200" dirty="0"/>
          </a:p>
        </p:txBody>
      </p:sp>
    </p:spTree>
    <p:extLst>
      <p:ext uri="{BB962C8B-B14F-4D97-AF65-F5344CB8AC3E}">
        <p14:creationId xmlns:p14="http://schemas.microsoft.com/office/powerpoint/2010/main" val="3579549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Arial Unicode MS" pitchFamily="34" charset="-128"/>
                <a:cs typeface="Arial Unicode MS" pitchFamily="34" charset="-128"/>
              </a:defRPr>
            </a:lvl1pPr>
            <a:lvl2pPr marL="755877" indent="-290722" eaLnBrk="0" hangingPunct="0">
              <a:spcBef>
                <a:spcPct val="30000"/>
              </a:spcBef>
              <a:defRPr kumimoji="1" sz="1200">
                <a:solidFill>
                  <a:schemeClr val="tx1"/>
                </a:solidFill>
                <a:latin typeface="Arial" charset="0"/>
                <a:ea typeface="Arial Unicode MS" pitchFamily="34" charset="-128"/>
                <a:cs typeface="Arial Unicode MS" pitchFamily="34" charset="-128"/>
              </a:defRPr>
            </a:lvl2pPr>
            <a:lvl3pPr marL="1162888" indent="-232578" eaLnBrk="0" hangingPunct="0">
              <a:spcBef>
                <a:spcPct val="30000"/>
              </a:spcBef>
              <a:defRPr kumimoji="1" sz="1200">
                <a:solidFill>
                  <a:schemeClr val="tx1"/>
                </a:solidFill>
                <a:latin typeface="Arial" charset="0"/>
                <a:ea typeface="Arial Unicode MS" pitchFamily="34" charset="-128"/>
                <a:cs typeface="Arial Unicode MS" pitchFamily="34" charset="-128"/>
              </a:defRPr>
            </a:lvl3pPr>
            <a:lvl4pPr marL="1628043" indent="-232578" eaLnBrk="0" hangingPunct="0">
              <a:spcBef>
                <a:spcPct val="30000"/>
              </a:spcBef>
              <a:defRPr kumimoji="1" sz="1200">
                <a:solidFill>
                  <a:schemeClr val="tx1"/>
                </a:solidFill>
                <a:latin typeface="Arial" charset="0"/>
                <a:ea typeface="Arial Unicode MS" pitchFamily="34" charset="-128"/>
                <a:cs typeface="Arial Unicode MS" pitchFamily="34" charset="-128"/>
              </a:defRPr>
            </a:lvl4pPr>
            <a:lvl5pPr marL="2093199" indent="-232578" eaLnBrk="0" hangingPunct="0">
              <a:spcBef>
                <a:spcPct val="30000"/>
              </a:spcBef>
              <a:defRPr kumimoji="1" sz="1200">
                <a:solidFill>
                  <a:schemeClr val="tx1"/>
                </a:solidFill>
                <a:latin typeface="Arial" charset="0"/>
                <a:ea typeface="Arial Unicode MS" pitchFamily="34" charset="-128"/>
                <a:cs typeface="Arial Unicode MS" pitchFamily="34" charset="-128"/>
              </a:defRPr>
            </a:lvl5pPr>
            <a:lvl6pPr marL="2558354" indent="-232578"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6pPr>
            <a:lvl7pPr marL="3023509" indent="-232578"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7pPr>
            <a:lvl8pPr marL="3488665" indent="-232578"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8pPr>
            <a:lvl9pPr marL="3953820" indent="-232578"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E84029-479E-414C-9A44-B4FE6530619E}" type="slidenum">
              <a:rPr kumimoji="1" lang="en-US" altLang="en-US" sz="1200" b="0" i="0" u="none" strike="noStrike" kern="1200" cap="none" spc="0" normalizeH="0" baseline="0" noProof="0">
                <a:ln>
                  <a:noFill/>
                </a:ln>
                <a:solidFill>
                  <a:prstClr val="black"/>
                </a:solidFill>
                <a:effectLst/>
                <a:uLnTx/>
                <a:uFillTx/>
                <a:latin typeface="Arial" charset="0"/>
                <a:ea typeface="Arial Unicode MS" pitchFamily="34" charset="-128"/>
                <a:cs typeface="Arial Unicode MS"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en-US" altLang="en-US" sz="1200" b="0" i="0" u="none" strike="noStrike" kern="1200" cap="none" spc="0" normalizeH="0" baseline="0" noProof="0">
              <a:ln>
                <a:noFill/>
              </a:ln>
              <a:solidFill>
                <a:prstClr val="black"/>
              </a:solidFill>
              <a:effectLst/>
              <a:uLnTx/>
              <a:uFillTx/>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3666430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Arial Unicode MS" pitchFamily="34" charset="-128"/>
                <a:cs typeface="Arial Unicode MS" pitchFamily="34" charset="-128"/>
              </a:defRPr>
            </a:lvl1pPr>
            <a:lvl2pPr marL="755877" indent="-290722" eaLnBrk="0" hangingPunct="0">
              <a:spcBef>
                <a:spcPct val="30000"/>
              </a:spcBef>
              <a:defRPr kumimoji="1" sz="1200">
                <a:solidFill>
                  <a:schemeClr val="tx1"/>
                </a:solidFill>
                <a:latin typeface="Arial" charset="0"/>
                <a:ea typeface="Arial Unicode MS" pitchFamily="34" charset="-128"/>
                <a:cs typeface="Arial Unicode MS" pitchFamily="34" charset="-128"/>
              </a:defRPr>
            </a:lvl2pPr>
            <a:lvl3pPr marL="1162888" indent="-232578" eaLnBrk="0" hangingPunct="0">
              <a:spcBef>
                <a:spcPct val="30000"/>
              </a:spcBef>
              <a:defRPr kumimoji="1" sz="1200">
                <a:solidFill>
                  <a:schemeClr val="tx1"/>
                </a:solidFill>
                <a:latin typeface="Arial" charset="0"/>
                <a:ea typeface="Arial Unicode MS" pitchFamily="34" charset="-128"/>
                <a:cs typeface="Arial Unicode MS" pitchFamily="34" charset="-128"/>
              </a:defRPr>
            </a:lvl3pPr>
            <a:lvl4pPr marL="1628043" indent="-232578" eaLnBrk="0" hangingPunct="0">
              <a:spcBef>
                <a:spcPct val="30000"/>
              </a:spcBef>
              <a:defRPr kumimoji="1" sz="1200">
                <a:solidFill>
                  <a:schemeClr val="tx1"/>
                </a:solidFill>
                <a:latin typeface="Arial" charset="0"/>
                <a:ea typeface="Arial Unicode MS" pitchFamily="34" charset="-128"/>
                <a:cs typeface="Arial Unicode MS" pitchFamily="34" charset="-128"/>
              </a:defRPr>
            </a:lvl4pPr>
            <a:lvl5pPr marL="2093199" indent="-232578" eaLnBrk="0" hangingPunct="0">
              <a:spcBef>
                <a:spcPct val="30000"/>
              </a:spcBef>
              <a:defRPr kumimoji="1" sz="1200">
                <a:solidFill>
                  <a:schemeClr val="tx1"/>
                </a:solidFill>
                <a:latin typeface="Arial" charset="0"/>
                <a:ea typeface="Arial Unicode MS" pitchFamily="34" charset="-128"/>
                <a:cs typeface="Arial Unicode MS" pitchFamily="34" charset="-128"/>
              </a:defRPr>
            </a:lvl5pPr>
            <a:lvl6pPr marL="2558354" indent="-232578"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6pPr>
            <a:lvl7pPr marL="3023509" indent="-232578"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7pPr>
            <a:lvl8pPr marL="3488665" indent="-232578"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8pPr>
            <a:lvl9pPr marL="3953820" indent="-232578"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39AB3F-D315-499C-BB0E-99E10CC305F5}" type="slidenum">
              <a:rPr kumimoji="1" lang="en-US" altLang="en-US" sz="1200" b="0" i="0" u="none" strike="noStrike" kern="1200" cap="none" spc="0" normalizeH="0" baseline="0" noProof="0">
                <a:ln>
                  <a:noFill/>
                </a:ln>
                <a:solidFill>
                  <a:prstClr val="black"/>
                </a:solidFill>
                <a:effectLst/>
                <a:uLnTx/>
                <a:uFillTx/>
                <a:latin typeface="Arial" charset="0"/>
                <a:ea typeface="Arial Unicode MS" pitchFamily="34" charset="-128"/>
                <a:cs typeface="Arial Unicode MS"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en-US" altLang="en-US" sz="1200" b="0" i="0" u="none" strike="noStrike" kern="1200" cap="none" spc="0" normalizeH="0" baseline="0" noProof="0">
              <a:ln>
                <a:noFill/>
              </a:ln>
              <a:solidFill>
                <a:prstClr val="black"/>
              </a:solidFill>
              <a:effectLst/>
              <a:uLnTx/>
              <a:uFillTx/>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768873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4"/>
              </a:spcBef>
              <a:spcAft>
                <a:spcPts val="0"/>
              </a:spcAft>
            </a:pPr>
            <a:endParaRPr lang="en-US" dirty="0">
              <a:solidFill>
                <a:srgbClr val="221E1F"/>
              </a:solidFill>
              <a:latin typeface="Arial"/>
              <a:ea typeface="Times New Roman"/>
              <a:cs typeface="Minion Pro"/>
            </a:endParaRPr>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7</a:t>
            </a:fld>
            <a:endParaRPr lang="en-US" dirty="0"/>
          </a:p>
        </p:txBody>
      </p:sp>
    </p:spTree>
    <p:extLst>
      <p:ext uri="{BB962C8B-B14F-4D97-AF65-F5344CB8AC3E}">
        <p14:creationId xmlns:p14="http://schemas.microsoft.com/office/powerpoint/2010/main" val="3939616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4"/>
              </a:spcBef>
              <a:spcAft>
                <a:spcPts val="0"/>
              </a:spcAft>
            </a:pPr>
            <a:endParaRPr lang="en-US" dirty="0">
              <a:solidFill>
                <a:srgbClr val="221E1F"/>
              </a:solidFill>
              <a:latin typeface="Arial"/>
              <a:ea typeface="Times New Roman"/>
              <a:cs typeface="Minion Pro"/>
            </a:endParaRPr>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8</a:t>
            </a:fld>
            <a:endParaRPr lang="en-US" dirty="0"/>
          </a:p>
        </p:txBody>
      </p:sp>
    </p:spTree>
    <p:extLst>
      <p:ext uri="{BB962C8B-B14F-4D97-AF65-F5344CB8AC3E}">
        <p14:creationId xmlns:p14="http://schemas.microsoft.com/office/powerpoint/2010/main" val="1625088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4"/>
              </a:spcBef>
              <a:spcAft>
                <a:spcPts val="0"/>
              </a:spcAft>
            </a:pPr>
            <a:endParaRPr lang="en-US" dirty="0">
              <a:solidFill>
                <a:srgbClr val="221E1F"/>
              </a:solidFill>
              <a:latin typeface="Arial"/>
              <a:ea typeface="Times New Roman"/>
              <a:cs typeface="Minion Pro"/>
            </a:endParaRPr>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9</a:t>
            </a:fld>
            <a:endParaRPr lang="en-US" dirty="0"/>
          </a:p>
        </p:txBody>
      </p:sp>
    </p:spTree>
    <p:extLst>
      <p:ext uri="{BB962C8B-B14F-4D97-AF65-F5344CB8AC3E}">
        <p14:creationId xmlns:p14="http://schemas.microsoft.com/office/powerpoint/2010/main" val="3939616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4" descr="COM1016_corp_banner__03"/>
          <p:cNvPicPr>
            <a:picLocks noChangeAspect="1" noChangeArrowheads="1"/>
          </p:cNvPicPr>
          <p:nvPr userDrawn="1"/>
        </p:nvPicPr>
        <p:blipFill>
          <a:blip r:embed="rId3">
            <a:extLst>
              <a:ext uri="{28A0092B-C50C-407E-A947-70E740481C1C}">
                <a14:useLocalDpi xmlns:a14="http://schemas.microsoft.com/office/drawing/2010/main" val="0"/>
              </a:ext>
            </a:extLst>
          </a:blip>
          <a:srcRect b="11967"/>
          <a:stretch>
            <a:fillRect/>
          </a:stretch>
        </p:blipFill>
        <p:spPr bwMode="auto">
          <a:xfrm>
            <a:off x="0" y="836613"/>
            <a:ext cx="91440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813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91273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4064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4" descr="COM1016_corp_banner__03"/>
          <p:cNvPicPr>
            <a:picLocks noChangeAspect="1" noChangeArrowheads="1"/>
          </p:cNvPicPr>
          <p:nvPr userDrawn="1"/>
        </p:nvPicPr>
        <p:blipFill>
          <a:blip r:embed="rId3">
            <a:extLst>
              <a:ext uri="{28A0092B-C50C-407E-A947-70E740481C1C}">
                <a14:useLocalDpi xmlns:a14="http://schemas.microsoft.com/office/drawing/2010/main" val="0"/>
              </a:ext>
            </a:extLst>
          </a:blip>
          <a:srcRect b="11967"/>
          <a:stretch>
            <a:fillRect/>
          </a:stretch>
        </p:blipFill>
        <p:spPr bwMode="auto">
          <a:xfrm>
            <a:off x="0" y="836613"/>
            <a:ext cx="91440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4780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4855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13986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667752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743822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473597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595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38168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950201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93564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819692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98936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51277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242146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380903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430172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30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98394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089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24"/>
          <p:cNvSpPr txBox="1">
            <a:spLocks noChangeArrowheads="1"/>
          </p:cNvSpPr>
          <p:nvPr userDrawn="1"/>
        </p:nvSpPr>
        <p:spPr bwMode="auto">
          <a:xfrm>
            <a:off x="755650" y="6092825"/>
            <a:ext cx="8137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Arial Unicode MS" pitchFamily="34" charset="-128"/>
                <a:cs typeface="Arial Unicode MS" pitchFamily="34" charset="-128"/>
              </a:defRPr>
            </a:lvl1pPr>
            <a:lvl2pPr marL="742950" indent="-285750" eaLnBrk="0" hangingPunct="0">
              <a:defRPr kumimoji="1">
                <a:solidFill>
                  <a:schemeClr val="tx1"/>
                </a:solidFill>
                <a:latin typeface="Arial" charset="0"/>
                <a:ea typeface="Arial Unicode MS" pitchFamily="34" charset="-128"/>
                <a:cs typeface="Arial Unicode MS" pitchFamily="34" charset="-128"/>
              </a:defRPr>
            </a:lvl2pPr>
            <a:lvl3pPr marL="1143000" indent="-228600" eaLnBrk="0" hangingPunct="0">
              <a:defRPr kumimoji="1">
                <a:solidFill>
                  <a:schemeClr val="tx1"/>
                </a:solidFill>
                <a:latin typeface="Arial" charset="0"/>
                <a:ea typeface="Arial Unicode MS" pitchFamily="34" charset="-128"/>
                <a:cs typeface="Arial Unicode MS" pitchFamily="34" charset="-128"/>
              </a:defRPr>
            </a:lvl3pPr>
            <a:lvl4pPr marL="1600200" indent="-228600" eaLnBrk="0" hangingPunct="0">
              <a:defRPr kumimoji="1">
                <a:solidFill>
                  <a:schemeClr val="tx1"/>
                </a:solidFill>
                <a:latin typeface="Arial" charset="0"/>
                <a:ea typeface="Arial Unicode MS" pitchFamily="34" charset="-128"/>
                <a:cs typeface="Arial Unicode MS" pitchFamily="34" charset="-128"/>
              </a:defRPr>
            </a:lvl4pPr>
            <a:lvl5pPr marL="2057400" indent="-228600" eaLnBrk="0" hangingPunct="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algn="ctr" eaLnBrk="1" hangingPunct="1">
              <a:defRPr/>
            </a:pPr>
            <a:r>
              <a:rPr lang="en-CA" altLang="en-US" sz="1000" dirty="0" smtClean="0"/>
              <a:t>Page </a:t>
            </a:r>
            <a:fld id="{57D2D9CD-4586-4AE4-ACEF-FE04849B257B}" type="slidenum">
              <a:rPr lang="en-CA" altLang="en-US" sz="1000" smtClean="0"/>
              <a:pPr algn="ctr" eaLnBrk="1" hangingPunct="1">
                <a:defRPr/>
              </a:pPr>
              <a:t>‹#›</a:t>
            </a:fld>
            <a:r>
              <a:rPr lang="en-CA" altLang="en-US" sz="1000" dirty="0" smtClean="0"/>
              <a:t> – </a:t>
            </a:r>
            <a:fld id="{CC847831-0CF2-47B3-9829-0702ECCCFE4A}" type="datetime4">
              <a:rPr kumimoji="0" lang="en-CA" altLang="en-US" sz="1000" smtClean="0"/>
              <a:pPr algn="ctr" eaLnBrk="1" hangingPunct="1">
                <a:defRPr/>
              </a:pPr>
              <a:t>May-9-18</a:t>
            </a:fld>
            <a:endParaRPr kumimoji="0" lang="en-CA" altLang="en-US" sz="1000" dirty="0" smtClean="0"/>
          </a:p>
        </p:txBody>
      </p:sp>
      <p:sp>
        <p:nvSpPr>
          <p:cNvPr id="1027" name="Rectangle 2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8" name="Rectangle 29"/>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29" name="Line 30"/>
          <p:cNvSpPr>
            <a:spLocks noChangeShapeType="1"/>
          </p:cNvSpPr>
          <p:nvPr userDrawn="1"/>
        </p:nvSpPr>
        <p:spPr bwMode="auto">
          <a:xfrm>
            <a:off x="827088" y="1268413"/>
            <a:ext cx="8316912" cy="0"/>
          </a:xfrm>
          <a:prstGeom prst="line">
            <a:avLst/>
          </a:prstGeom>
          <a:noFill/>
          <a:ln w="28575">
            <a:solidFill>
              <a:srgbClr val="3A601B"/>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827"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p:titleStyle>
    <p:body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24"/>
          <p:cNvSpPr txBox="1">
            <a:spLocks noChangeArrowheads="1"/>
          </p:cNvSpPr>
          <p:nvPr userDrawn="1"/>
        </p:nvSpPr>
        <p:spPr bwMode="auto">
          <a:xfrm>
            <a:off x="755650" y="6092825"/>
            <a:ext cx="8137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Arial Unicode MS" pitchFamily="34" charset="-128"/>
                <a:cs typeface="Arial Unicode MS" pitchFamily="34" charset="-128"/>
              </a:defRPr>
            </a:lvl1pPr>
            <a:lvl2pPr marL="742950" indent="-285750" eaLnBrk="0" hangingPunct="0">
              <a:defRPr kumimoji="1">
                <a:solidFill>
                  <a:schemeClr val="tx1"/>
                </a:solidFill>
                <a:latin typeface="Arial" charset="0"/>
                <a:ea typeface="Arial Unicode MS" pitchFamily="34" charset="-128"/>
                <a:cs typeface="Arial Unicode MS" pitchFamily="34" charset="-128"/>
              </a:defRPr>
            </a:lvl2pPr>
            <a:lvl3pPr marL="1143000" indent="-228600" eaLnBrk="0" hangingPunct="0">
              <a:defRPr kumimoji="1">
                <a:solidFill>
                  <a:schemeClr val="tx1"/>
                </a:solidFill>
                <a:latin typeface="Arial" charset="0"/>
                <a:ea typeface="Arial Unicode MS" pitchFamily="34" charset="-128"/>
                <a:cs typeface="Arial Unicode MS" pitchFamily="34" charset="-128"/>
              </a:defRPr>
            </a:lvl3pPr>
            <a:lvl4pPr marL="1600200" indent="-228600" eaLnBrk="0" hangingPunct="0">
              <a:defRPr kumimoji="1">
                <a:solidFill>
                  <a:schemeClr val="tx1"/>
                </a:solidFill>
                <a:latin typeface="Arial" charset="0"/>
                <a:ea typeface="Arial Unicode MS" pitchFamily="34" charset="-128"/>
                <a:cs typeface="Arial Unicode MS" pitchFamily="34" charset="-128"/>
              </a:defRPr>
            </a:lvl4pPr>
            <a:lvl5pPr marL="2057400" indent="-228600" eaLnBrk="0" hangingPunct="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algn="ctr" eaLnBrk="1" hangingPunct="1">
              <a:defRPr/>
            </a:pPr>
            <a:r>
              <a:rPr lang="en-CA" altLang="en-US" sz="1000" dirty="0" smtClean="0">
                <a:solidFill>
                  <a:srgbClr val="000000"/>
                </a:solidFill>
              </a:rPr>
              <a:t>Page </a:t>
            </a:r>
            <a:fld id="{E3EEE005-76A3-41AE-A678-504E59CBF652}" type="slidenum">
              <a:rPr lang="en-CA" altLang="en-US" sz="1000" smtClean="0">
                <a:solidFill>
                  <a:srgbClr val="000000"/>
                </a:solidFill>
              </a:rPr>
              <a:pPr algn="ctr" eaLnBrk="1" hangingPunct="1">
                <a:defRPr/>
              </a:pPr>
              <a:t>‹#›</a:t>
            </a:fld>
            <a:r>
              <a:rPr lang="en-CA" altLang="en-US" sz="1000" dirty="0" smtClean="0">
                <a:solidFill>
                  <a:srgbClr val="000000"/>
                </a:solidFill>
              </a:rPr>
              <a:t> – </a:t>
            </a:r>
            <a:fld id="{CC847831-0CF2-47B3-9829-0702ECCCFE4A}" type="datetime4">
              <a:rPr kumimoji="0" lang="en-CA" altLang="en-US" sz="1000" smtClean="0">
                <a:solidFill>
                  <a:srgbClr val="000000"/>
                </a:solidFill>
              </a:rPr>
              <a:pPr algn="ctr" eaLnBrk="1" hangingPunct="1">
                <a:defRPr/>
              </a:pPr>
              <a:t>May-9-18</a:t>
            </a:fld>
            <a:endParaRPr kumimoji="0" lang="en-CA" altLang="en-US" sz="1000" dirty="0" smtClean="0">
              <a:solidFill>
                <a:srgbClr val="000000"/>
              </a:solidFill>
            </a:endParaRPr>
          </a:p>
        </p:txBody>
      </p:sp>
      <p:sp>
        <p:nvSpPr>
          <p:cNvPr id="1027" name="Rectangle 2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8" name="Rectangle 29"/>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29" name="Line 30"/>
          <p:cNvSpPr>
            <a:spLocks noChangeShapeType="1"/>
          </p:cNvSpPr>
          <p:nvPr userDrawn="1"/>
        </p:nvSpPr>
        <p:spPr bwMode="auto">
          <a:xfrm>
            <a:off x="827088" y="1268413"/>
            <a:ext cx="8316912" cy="0"/>
          </a:xfrm>
          <a:prstGeom prst="line">
            <a:avLst/>
          </a:prstGeom>
          <a:noFill/>
          <a:ln w="28575">
            <a:solidFill>
              <a:srgbClr val="3A601B"/>
            </a:solidFill>
            <a:round/>
            <a:headEnd/>
            <a:tailEnd/>
          </a:ln>
          <a:extLst>
            <a:ext uri="{909E8E84-426E-40DD-AFC4-6F175D3DCCD1}">
              <a14:hiddenFill xmlns:a14="http://schemas.microsoft.com/office/drawing/2010/main">
                <a:noFill/>
              </a14:hiddenFill>
            </a:ext>
          </a:extLst>
        </p:spPr>
        <p:txBody>
          <a:bodyPr/>
          <a:lstStyle/>
          <a:p>
            <a:endParaRPr lang="en-CA" smtClean="0">
              <a:solidFill>
                <a:srgbClr val="000000"/>
              </a:solidFill>
            </a:endParaRPr>
          </a:p>
        </p:txBody>
      </p:sp>
    </p:spTree>
    <p:extLst>
      <p:ext uri="{BB962C8B-B14F-4D97-AF65-F5344CB8AC3E}">
        <p14:creationId xmlns:p14="http://schemas.microsoft.com/office/powerpoint/2010/main" val="91526611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p:titleStyle>
    <p:body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8"/>
          <p:cNvSpPr>
            <a:spLocks noGrp="1" noChangeArrowheads="1"/>
          </p:cNvSpPr>
          <p:nvPr>
            <p:ph type="ctrTitle" idx="4294967295"/>
          </p:nvPr>
        </p:nvSpPr>
        <p:spPr>
          <a:xfrm>
            <a:off x="395536" y="2564904"/>
            <a:ext cx="8208912" cy="2304256"/>
          </a:xfrm>
          <a:noFill/>
        </p:spPr>
        <p:txBody>
          <a:bodyPr/>
          <a:lstStyle/>
          <a:p>
            <a:pPr algn="ctr" eaLnBrk="1" hangingPunct="1">
              <a:spcBef>
                <a:spcPts val="0"/>
              </a:spcBef>
              <a:spcAft>
                <a:spcPts val="0"/>
              </a:spcAft>
            </a:pPr>
            <a:r>
              <a:rPr lang="en-US" altLang="zh-TW" sz="1800" dirty="0" smtClean="0"/>
              <a:t>Environment and Climate Change Canada’s Presentation to the Nunavut Water Board Concerning TMAC Resources Inc. Hope Bay Phase 2 Project Type A Water Licence Amendment &amp; Application Technical Review</a:t>
            </a:r>
            <a:br>
              <a:rPr lang="en-US" altLang="zh-TW" sz="1800" dirty="0" smtClean="0"/>
            </a:br>
            <a:r>
              <a:rPr lang="en-US" altLang="zh-TW" sz="1800" dirty="0" smtClean="0"/>
              <a:t/>
            </a:r>
            <a:br>
              <a:rPr lang="en-US" altLang="zh-TW" sz="1800" dirty="0" smtClean="0"/>
            </a:br>
            <a:r>
              <a:rPr lang="iu-Latn-CA" altLang="zh-TW" sz="1800" dirty="0" smtClean="0"/>
              <a:t>ᐊᕙᑎᓕᕆᔨ</a:t>
            </a:r>
            <a:r>
              <a:rPr lang="iu-Cans-CA" altLang="zh-TW" sz="1800" dirty="0"/>
              <a:t>ᕐ</a:t>
            </a:r>
            <a:r>
              <a:rPr lang="iu-Latn-CA" altLang="zh-TW" sz="1800" dirty="0"/>
              <a:t>ᔪ</a:t>
            </a:r>
            <a:r>
              <a:rPr lang="iu-Cans-CA" altLang="zh-TW" sz="1800" dirty="0"/>
              <a:t>ᐊ</a:t>
            </a:r>
            <a:r>
              <a:rPr lang="iu-Latn-CA" altLang="zh-TW" sz="1800" dirty="0"/>
              <a:t>ᒃ</a:t>
            </a:r>
            <a:r>
              <a:rPr lang="iu-Cans-CA" altLang="zh-TW" sz="1800" dirty="0"/>
              <a:t>ᑯ</a:t>
            </a:r>
            <a:r>
              <a:rPr lang="iu-Latn-CA" altLang="zh-TW" sz="1800" dirty="0"/>
              <a:t>ᑦ </a:t>
            </a:r>
            <a:r>
              <a:rPr lang="iu-Cans-CA" altLang="zh-TW" sz="1800" dirty="0"/>
              <a:t>ᓯ</a:t>
            </a:r>
            <a:r>
              <a:rPr lang="iu-Latn-CA" altLang="zh-TW" sz="1800" dirty="0"/>
              <a:t>ᓚ</a:t>
            </a:r>
            <a:r>
              <a:rPr lang="iu-Cans-CA" altLang="zh-TW" sz="1800" dirty="0"/>
              <a:t>ᐅᑉᓗ</a:t>
            </a:r>
            <a:r>
              <a:rPr lang="iu-Latn-CA" altLang="zh-TW" sz="1800" dirty="0"/>
              <a:t> </a:t>
            </a:r>
            <a:r>
              <a:rPr lang="iu-Cans-CA" altLang="zh-TW" sz="1800" dirty="0"/>
              <a:t>ᐊ</a:t>
            </a:r>
            <a:r>
              <a:rPr lang="iu-Latn-CA" altLang="zh-TW" sz="1800" dirty="0"/>
              <a:t>ᓯ</a:t>
            </a:r>
            <a:r>
              <a:rPr lang="iu-Cans-CA" altLang="zh-TW" sz="1800" dirty="0"/>
              <a:t>ᔾ</a:t>
            </a:r>
            <a:r>
              <a:rPr lang="iu-Latn-CA" altLang="zh-TW" sz="1800" dirty="0"/>
              <a:t>ᔨ</a:t>
            </a:r>
            <a:r>
              <a:rPr lang="iu-Cans-CA" altLang="zh-TW" sz="1800" dirty="0"/>
              <a:t>ᖅ</a:t>
            </a:r>
            <a:r>
              <a:rPr lang="iu-Latn-CA" altLang="zh-TW" sz="1800" dirty="0"/>
              <a:t>ᐸ</a:t>
            </a:r>
            <a:r>
              <a:rPr lang="iu-Cans-CA" altLang="zh-TW" sz="1800" dirty="0"/>
              <a:t>ᓪ</a:t>
            </a:r>
            <a:r>
              <a:rPr lang="iu-Latn-CA" altLang="zh-TW" sz="1800" dirty="0"/>
              <a:t>ᓕ</a:t>
            </a:r>
            <a:r>
              <a:rPr lang="iu-Cans-CA" altLang="zh-TW" sz="1800" dirty="0"/>
              <a:t>ᐊ</a:t>
            </a:r>
            <a:r>
              <a:rPr lang="iu-Latn-CA" altLang="zh-TW" sz="1800" dirty="0"/>
              <a:t>ᓂᐊᓄ</a:t>
            </a:r>
            <a:r>
              <a:rPr lang="iu-Cans-CA" altLang="zh-TW" sz="1800" dirty="0"/>
              <a:t>ᑦ</a:t>
            </a:r>
            <a:r>
              <a:rPr lang="iu-Latn-CA" altLang="zh-TW" sz="1800" dirty="0"/>
              <a:t> </a:t>
            </a:r>
            <a:r>
              <a:rPr lang="iu-Cans-CA" altLang="zh-TW" sz="1800" dirty="0"/>
              <a:t>ᑲ</a:t>
            </a:r>
            <a:r>
              <a:rPr lang="iu-Latn-CA" altLang="zh-TW" sz="1800" dirty="0"/>
              <a:t>ᓇ</a:t>
            </a:r>
            <a:r>
              <a:rPr lang="iu-Cans-CA" altLang="zh-TW" sz="1800" dirty="0"/>
              <a:t>ᑕ</a:t>
            </a:r>
            <a:r>
              <a:rPr lang="iu-Latn-CA" altLang="zh-TW" sz="1800" dirty="0"/>
              <a:t>ᒥ </a:t>
            </a:r>
            <a:r>
              <a:rPr lang="iu-Cans-CA" altLang="zh-TW" sz="1800" dirty="0"/>
              <a:t>ᐅ</a:t>
            </a:r>
            <a:r>
              <a:rPr lang="iu-Latn-CA" altLang="zh-TW" sz="1800" dirty="0"/>
              <a:t>ᓂᑉᑳᑦ </a:t>
            </a:r>
            <a:r>
              <a:rPr lang="iu-Cans-CA" altLang="zh-TW" sz="1800" dirty="0"/>
              <a:t>ᓄ</a:t>
            </a:r>
            <a:r>
              <a:rPr lang="iu-Latn-CA" altLang="zh-TW" sz="1800" dirty="0"/>
              <a:t>ᓇᕗᒻᒥ ᐃᒪᐃᑦ ᐊᑐᖅᑕᐅ</a:t>
            </a:r>
            <a:r>
              <a:rPr lang="iu-Cans-CA" altLang="zh-TW" sz="1800" dirty="0"/>
              <a:t>ᔪ</a:t>
            </a:r>
            <a:r>
              <a:rPr lang="iu-Latn-CA" altLang="zh-TW" sz="1800" dirty="0"/>
              <a:t>ᓐ</a:t>
            </a:r>
            <a:r>
              <a:rPr lang="iu-Cans-CA" altLang="zh-TW" sz="1800" dirty="0"/>
              <a:t>ᓇ</a:t>
            </a:r>
            <a:r>
              <a:rPr lang="iu-Latn-CA" altLang="zh-TW" sz="1800" dirty="0"/>
              <a:t>ᕐ</a:t>
            </a:r>
            <a:r>
              <a:rPr lang="iu-Cans-CA" altLang="zh-TW" sz="1800" dirty="0"/>
              <a:t>ᓂ</a:t>
            </a:r>
            <a:r>
              <a:rPr lang="iu-Latn-CA" altLang="zh-TW" sz="1800" dirty="0"/>
              <a:t>ᖏ</a:t>
            </a:r>
            <a:r>
              <a:rPr lang="iu-Cans-CA" altLang="zh-TW" sz="1800" dirty="0"/>
              <a:t>ᓐ</a:t>
            </a:r>
            <a:r>
              <a:rPr lang="iu-Latn-CA" altLang="zh-TW" sz="1800" dirty="0"/>
              <a:t>ᓄ </a:t>
            </a:r>
            <a:r>
              <a:rPr lang="iu-Cans-CA" altLang="zh-TW" sz="1800" dirty="0"/>
              <a:t>ᑲ</a:t>
            </a:r>
            <a:r>
              <a:rPr lang="iu-Latn-CA" altLang="zh-TW" sz="1800" dirty="0"/>
              <a:t>ᑎ</a:t>
            </a:r>
            <a:r>
              <a:rPr lang="iu-Cans-CA" altLang="zh-TW" sz="1800" dirty="0"/>
              <a:t>ᒪ</a:t>
            </a:r>
            <a:r>
              <a:rPr lang="iu-Latn-CA" altLang="zh-TW" sz="1800" dirty="0"/>
              <a:t>ᔨ</a:t>
            </a:r>
            <a:r>
              <a:rPr lang="iu-Cans-CA" altLang="zh-TW" sz="1800" dirty="0"/>
              <a:t>ᓄ</a:t>
            </a:r>
            <a:r>
              <a:rPr lang="iu-Latn-CA" altLang="zh-TW" sz="1800" dirty="0"/>
              <a:t>ᑦ </a:t>
            </a:r>
            <a:r>
              <a:rPr lang="iu-Cans-CA" altLang="zh-TW" sz="1800" dirty="0"/>
              <a:t>ᐱ</a:t>
            </a:r>
            <a:r>
              <a:rPr lang="iu-Latn-CA" altLang="zh-TW" sz="1800" dirty="0"/>
              <a:t>ᔾ</a:t>
            </a:r>
            <a:r>
              <a:rPr lang="iu-Cans-CA" altLang="zh-TW" sz="1800" dirty="0"/>
              <a:t>ᔪ</a:t>
            </a:r>
            <a:r>
              <a:rPr lang="iu-Latn-CA" altLang="zh-TW" sz="1800" dirty="0"/>
              <a:t>ᑎ</a:t>
            </a:r>
            <a:r>
              <a:rPr lang="iu-Cans-CA" altLang="zh-TW" sz="1800" dirty="0"/>
              <a:t>ᖃ</a:t>
            </a:r>
            <a:r>
              <a:rPr lang="iu-Latn-CA" altLang="zh-TW" sz="1800" dirty="0"/>
              <a:t>ᖅ</a:t>
            </a:r>
            <a:r>
              <a:rPr lang="iu-Cans-CA" altLang="zh-TW" sz="1800" dirty="0"/>
              <a:t>ᑐ</a:t>
            </a:r>
            <a:r>
              <a:rPr lang="iu-Latn-CA" altLang="zh-TW" sz="1800" dirty="0"/>
              <a:t>ᓂ</a:t>
            </a:r>
            <a:r>
              <a:rPr lang="iu-Cans-CA" altLang="zh-TW" sz="1800" dirty="0"/>
              <a:t>ᒃ</a:t>
            </a:r>
            <a:r>
              <a:rPr lang="iu-Latn-CA" altLang="zh-TW" sz="1800" dirty="0"/>
              <a:t> </a:t>
            </a:r>
            <a:r>
              <a:rPr lang="iu-Cans-CA" altLang="zh-TW" sz="1800" dirty="0"/>
              <a:t>ᑎ</a:t>
            </a:r>
            <a:r>
              <a:rPr lang="iu-Latn-CA" altLang="zh-TW" sz="1800" dirty="0"/>
              <a:t>ᒫ</a:t>
            </a:r>
            <a:r>
              <a:rPr lang="iu-Cans-CA" altLang="zh-TW" sz="1800" dirty="0"/>
              <a:t>ᒃ</a:t>
            </a:r>
            <a:r>
              <a:rPr lang="iu-Latn-CA" altLang="zh-TW" sz="1800" dirty="0"/>
              <a:t>ᑯ</a:t>
            </a:r>
            <a:r>
              <a:rPr lang="iu-Cans-CA" altLang="zh-TW" sz="1800" dirty="0"/>
              <a:t>ᑦ</a:t>
            </a:r>
            <a:r>
              <a:rPr lang="iu-Latn-CA" altLang="zh-TW" sz="1800" dirty="0"/>
              <a:t> TMAC Resources Inc-</a:t>
            </a:r>
            <a:r>
              <a:rPr lang="iu-Cans-CA" altLang="zh-TW" sz="1800" dirty="0"/>
              <a:t>ᑯ</a:t>
            </a:r>
            <a:r>
              <a:rPr lang="iu-Latn-CA" altLang="zh-TW" sz="1800" dirty="0"/>
              <a:t>ᑦ </a:t>
            </a:r>
            <a:r>
              <a:rPr lang="iu-Cans-CA" altLang="zh-TW" sz="1800" dirty="0"/>
              <a:t>ᐅ</a:t>
            </a:r>
            <a:r>
              <a:rPr lang="iu-Latn-CA" altLang="zh-TW" sz="1800" dirty="0"/>
              <a:t>ᔭ</a:t>
            </a:r>
            <a:r>
              <a:rPr lang="iu-Cans-CA" altLang="zh-TW" sz="1800" dirty="0"/>
              <a:t>ᕋ</a:t>
            </a:r>
            <a:r>
              <a:rPr lang="iu-Latn-CA" altLang="zh-TW" sz="1800" dirty="0"/>
              <a:t>ᖕ</a:t>
            </a:r>
            <a:r>
              <a:rPr lang="iu-Cans-CA" altLang="zh-TW" sz="1800" dirty="0"/>
              <a:t>ᓂ</a:t>
            </a:r>
            <a:r>
              <a:rPr lang="iu-Latn-CA" altLang="zh-TW" sz="1800" dirty="0"/>
              <a:t>ᐊ</a:t>
            </a:r>
            <a:r>
              <a:rPr lang="iu-Cans-CA" altLang="zh-TW" sz="1800" dirty="0"/>
              <a:t>ᖅ</a:t>
            </a:r>
            <a:r>
              <a:rPr lang="iu-Latn-CA" altLang="zh-TW" sz="1800" dirty="0"/>
              <a:t>ᑏ</a:t>
            </a:r>
            <a:r>
              <a:rPr lang="iu-Cans-CA" altLang="zh-TW" sz="1800" dirty="0"/>
              <a:t>ᑦ</a:t>
            </a:r>
            <a:r>
              <a:rPr lang="iu-Latn-CA" altLang="zh-TW" sz="1800" dirty="0"/>
              <a:t> </a:t>
            </a:r>
            <a:r>
              <a:rPr lang="iu-Cans-CA" altLang="zh-TW" sz="1800" dirty="0"/>
              <a:t>ᑲ</a:t>
            </a:r>
            <a:r>
              <a:rPr lang="iu-Latn-CA" altLang="zh-TW" sz="1800" dirty="0"/>
              <a:t>ᒻ</a:t>
            </a:r>
            <a:r>
              <a:rPr lang="iu-Cans-CA" altLang="zh-TW" sz="1800" dirty="0"/>
              <a:t>ᐸ</a:t>
            </a:r>
            <a:r>
              <a:rPr lang="iu-Latn-CA" altLang="zh-TW" sz="1800" dirty="0"/>
              <a:t>ᓂ</a:t>
            </a:r>
            <a:r>
              <a:rPr lang="iu-Cans-CA" altLang="zh-TW" sz="1800" dirty="0"/>
              <a:t>ᖓ</a:t>
            </a:r>
            <a:r>
              <a:rPr lang="iu-Latn-CA" altLang="zh-TW" sz="1800" dirty="0"/>
              <a:t>ᑕ</a:t>
            </a:r>
            <a:r>
              <a:rPr lang="iu-Cans-CA" altLang="zh-TW" sz="1800" dirty="0"/>
              <a:t>ᓂ</a:t>
            </a:r>
            <a:r>
              <a:rPr lang="iu-Latn-CA" altLang="zh-TW" sz="1800" dirty="0"/>
              <a:t>ᒃ, </a:t>
            </a:r>
            <a:r>
              <a:rPr lang="iu-Cans-CA" altLang="zh-TW" sz="1800" dirty="0"/>
              <a:t>ᕼ</a:t>
            </a:r>
            <a:r>
              <a:rPr lang="iu-Latn-CA" altLang="zh-TW" sz="1800" dirty="0"/>
              <a:t>ᐆ</a:t>
            </a:r>
            <a:r>
              <a:rPr lang="iu-Cans-CA" altLang="zh-TW" sz="1800" dirty="0"/>
              <a:t>ᑉ</a:t>
            </a:r>
            <a:r>
              <a:rPr lang="iu-Latn-CA" altLang="zh-TW" sz="1800" dirty="0"/>
              <a:t> B</a:t>
            </a:r>
            <a:r>
              <a:rPr lang="iu-Cans-CA" altLang="zh-TW" sz="1800" dirty="0"/>
              <a:t>ᐄ</a:t>
            </a:r>
            <a:r>
              <a:rPr lang="iu-Latn-CA" altLang="zh-TW" sz="1800" dirty="0"/>
              <a:t>ᒥ </a:t>
            </a:r>
            <a:r>
              <a:rPr lang="iu-Cans-CA" altLang="zh-TW" sz="1800" dirty="0"/>
              <a:t>ᑕ</a:t>
            </a:r>
            <a:r>
              <a:rPr lang="iu-Latn-CA" altLang="zh-TW" sz="1800" dirty="0"/>
              <a:t>ᓯ</a:t>
            </a:r>
            <a:r>
              <a:rPr lang="iu-Cans-CA" altLang="zh-TW" sz="1800" dirty="0"/>
              <a:t>ᐅ</a:t>
            </a:r>
            <a:r>
              <a:rPr lang="iu-Latn-CA" altLang="zh-TW" sz="1800" dirty="0"/>
              <a:t>ᔭ</a:t>
            </a:r>
            <a:r>
              <a:rPr lang="iu-Cans-CA" altLang="zh-TW" sz="1800" dirty="0"/>
              <a:t>ᕐ</a:t>
            </a:r>
            <a:r>
              <a:rPr lang="iu-Latn-CA" altLang="zh-TW" sz="1800" dirty="0"/>
              <a:t>ᔪ</a:t>
            </a:r>
            <a:r>
              <a:rPr lang="iu-Cans-CA" altLang="zh-TW" sz="1800" dirty="0"/>
              <a:t>ᐊ</a:t>
            </a:r>
            <a:r>
              <a:rPr lang="iu-Latn-CA" altLang="zh-TW" sz="1800" dirty="0"/>
              <a:t>ᕐ</a:t>
            </a:r>
            <a:r>
              <a:rPr lang="iu-Cans-CA" altLang="zh-TW" sz="1800" dirty="0"/>
              <a:t>ᒥ</a:t>
            </a:r>
            <a:r>
              <a:rPr lang="en-CA" altLang="zh-TW" sz="1800" dirty="0"/>
              <a:t> </a:t>
            </a:r>
            <a:r>
              <a:rPr lang="iu-Latn-CA" altLang="zh-TW" sz="1800" dirty="0"/>
              <a:t>ᑐᒡᓕᕆᔭᐅᓕᖅᑐᓂᒃ ᐱᓕᕆᐊᒃᓴᐃ</a:t>
            </a:r>
            <a:r>
              <a:rPr lang="iu-Cans-CA" altLang="zh-TW" sz="1800" dirty="0"/>
              <a:t>ᐅ</a:t>
            </a:r>
            <a:r>
              <a:rPr lang="iu-Latn-CA" altLang="zh-TW" sz="1800" dirty="0"/>
              <a:t>ᓂ</a:t>
            </a:r>
            <a:r>
              <a:rPr lang="iu-Cans-CA" altLang="zh-TW" sz="1800" dirty="0"/>
              <a:t>ᖏ</a:t>
            </a:r>
            <a:r>
              <a:rPr lang="iu-Latn-CA" altLang="zh-TW" sz="1800" dirty="0"/>
              <a:t>ᓐ</a:t>
            </a:r>
            <a:r>
              <a:rPr lang="iu-Cans-CA" altLang="zh-TW" sz="1800" dirty="0"/>
              <a:t>ᓂ</a:t>
            </a:r>
            <a:r>
              <a:rPr lang="iu-Latn-CA" altLang="zh-TW" sz="1800" dirty="0"/>
              <a:t>, ᓇᓗᓇᐃᒃᑯᑦᑎᖅᑕᐅᓯᒪᔪᓂᒃ A-ᒥᒃ ᐃᒪᕐᓂᒃ ᐊᑐᕈᓐᓇ</a:t>
            </a:r>
            <a:r>
              <a:rPr lang="iu-Cans-CA" altLang="zh-TW" sz="1800" dirty="0"/>
              <a:t>ᐅ</a:t>
            </a:r>
            <a:r>
              <a:rPr lang="iu-Latn-CA" altLang="zh-TW" sz="1800" dirty="0"/>
              <a:t>ᑎ</a:t>
            </a:r>
            <a:r>
              <a:rPr lang="iu-Cans-CA" altLang="zh-TW" sz="1800" dirty="0"/>
              <a:t>ᖏ</a:t>
            </a:r>
            <a:r>
              <a:rPr lang="iu-Latn-CA" altLang="zh-TW" sz="1800" dirty="0"/>
              <a:t>ᓐ</a:t>
            </a:r>
            <a:r>
              <a:rPr lang="iu-Cans-CA" altLang="zh-TW" sz="1800" dirty="0"/>
              <a:t>ᓂ</a:t>
            </a:r>
            <a:r>
              <a:rPr lang="iu-Latn-CA" altLang="zh-TW" sz="1800" dirty="0"/>
              <a:t>ᒃ ᐋᕿᒋᐊᕈᑎᖏ</a:t>
            </a:r>
            <a:r>
              <a:rPr lang="iu-Cans-CA" altLang="zh-TW" sz="1800" dirty="0"/>
              <a:t>ᒃ</a:t>
            </a:r>
            <a:r>
              <a:rPr lang="iu-Latn-CA" altLang="zh-TW" sz="1800" dirty="0"/>
              <a:t>ᓴ</a:t>
            </a:r>
            <a:r>
              <a:rPr lang="iu-Cans-CA" altLang="zh-TW" sz="1800" dirty="0"/>
              <a:t>ᖏ</a:t>
            </a:r>
            <a:r>
              <a:rPr lang="iu-Latn-CA" altLang="zh-TW" sz="1800" dirty="0"/>
              <a:t>ᓐ</a:t>
            </a:r>
            <a:r>
              <a:rPr lang="iu-Cans-CA" altLang="zh-TW" sz="1800" dirty="0"/>
              <a:t>ᓂ</a:t>
            </a:r>
            <a:r>
              <a:rPr lang="iu-Latn-CA" altLang="zh-TW" sz="1800" dirty="0"/>
              <a:t>ᒃ ᐊᒻᒪᓗ ᐆᒃᑐᕈᑎᖏᑦ ᐱᓕᕆᐊᖏᓐᓂᒃ ᕿᒥᕐᕈᐊᖅᑕᐅᖁᔨᓂᖅ</a:t>
            </a:r>
            <a:r>
              <a:rPr lang="en-US" altLang="zh-TW" sz="1800" dirty="0" smtClean="0"/>
              <a:t/>
            </a:r>
            <a:br>
              <a:rPr lang="en-US" altLang="zh-TW" sz="1800" dirty="0" smtClean="0"/>
            </a:br>
            <a:r>
              <a:rPr lang="en-US" altLang="zh-TW" sz="1800" dirty="0"/>
              <a:t/>
            </a:r>
            <a:br>
              <a:rPr lang="en-US" altLang="zh-TW" sz="1800" dirty="0"/>
            </a:br>
            <a:r>
              <a:rPr lang="en-US" altLang="zh-TW" sz="1800" dirty="0" smtClean="0"/>
              <a:t/>
            </a:r>
            <a:br>
              <a:rPr lang="en-US" altLang="zh-TW" sz="1800" dirty="0" smtClean="0"/>
            </a:br>
            <a:endParaRPr lang="fr-CA" altLang="en-US" sz="1800" dirty="0" smtClean="0"/>
          </a:p>
        </p:txBody>
      </p:sp>
      <p:sp>
        <p:nvSpPr>
          <p:cNvPr id="3075" name="Rectangle 10"/>
          <p:cNvSpPr>
            <a:spLocks noGrp="1" noChangeArrowheads="1"/>
          </p:cNvSpPr>
          <p:nvPr>
            <p:ph type="subTitle" idx="4294967295"/>
          </p:nvPr>
        </p:nvSpPr>
        <p:spPr>
          <a:xfrm>
            <a:off x="395536" y="4728827"/>
            <a:ext cx="4824535" cy="1729061"/>
          </a:xfrm>
          <a:noFill/>
        </p:spPr>
        <p:txBody>
          <a:bodyPr/>
          <a:lstStyle/>
          <a:p>
            <a:pPr marL="0" lvl="0" indent="0" eaLnBrk="1" hangingPunct="1">
              <a:spcBef>
                <a:spcPts val="0"/>
              </a:spcBef>
              <a:spcAft>
                <a:spcPts val="0"/>
              </a:spcAft>
              <a:buNone/>
            </a:pPr>
            <a:r>
              <a:rPr lang="en-CA" altLang="zh-TW" sz="1400" b="1" dirty="0" smtClean="0">
                <a:solidFill>
                  <a:srgbClr val="000000"/>
                </a:solidFill>
              </a:rPr>
              <a:t>2AM-BOS---- &amp;</a:t>
            </a:r>
            <a:r>
              <a:rPr lang="en-CA" altLang="zh-TW" sz="1400" b="1" dirty="0" smtClean="0"/>
              <a:t> 2AM-DOH1323</a:t>
            </a:r>
            <a:endParaRPr lang="en-CA" altLang="zh-TW" sz="1400" b="1" dirty="0"/>
          </a:p>
          <a:p>
            <a:pPr marL="0" lvl="0" indent="0" eaLnBrk="1" hangingPunct="1">
              <a:spcBef>
                <a:spcPts val="0"/>
              </a:spcBef>
              <a:spcAft>
                <a:spcPts val="0"/>
              </a:spcAft>
              <a:buNone/>
            </a:pPr>
            <a:r>
              <a:rPr lang="en-US" altLang="zh-TW" sz="1400" b="1" dirty="0">
                <a:solidFill>
                  <a:srgbClr val="000000"/>
                </a:solidFill>
              </a:rPr>
              <a:t>Nunavut </a:t>
            </a:r>
            <a:r>
              <a:rPr lang="en-US" altLang="zh-TW" sz="1400" b="1" dirty="0" smtClean="0">
                <a:solidFill>
                  <a:srgbClr val="000000"/>
                </a:solidFill>
              </a:rPr>
              <a:t>Water Board Technical Meeting</a:t>
            </a:r>
            <a:endParaRPr lang="en-US" altLang="zh-TW" sz="1400" b="1" dirty="0">
              <a:solidFill>
                <a:srgbClr val="000000"/>
              </a:solidFill>
            </a:endParaRPr>
          </a:p>
          <a:p>
            <a:pPr marL="0" lvl="0" indent="0" eaLnBrk="1" hangingPunct="1">
              <a:spcBef>
                <a:spcPts val="0"/>
              </a:spcBef>
              <a:spcAft>
                <a:spcPts val="0"/>
              </a:spcAft>
              <a:buNone/>
            </a:pPr>
            <a:r>
              <a:rPr lang="en-US" altLang="zh-TW" sz="1400" b="1" dirty="0" smtClean="0">
                <a:solidFill>
                  <a:srgbClr val="000000"/>
                </a:solidFill>
              </a:rPr>
              <a:t>Cambridge </a:t>
            </a:r>
            <a:r>
              <a:rPr lang="en-US" altLang="zh-TW" sz="1400" b="1" dirty="0">
                <a:solidFill>
                  <a:srgbClr val="000000"/>
                </a:solidFill>
              </a:rPr>
              <a:t>Bay, </a:t>
            </a:r>
            <a:r>
              <a:rPr lang="en-US" altLang="zh-TW" sz="1400" b="1" dirty="0" smtClean="0">
                <a:solidFill>
                  <a:srgbClr val="000000"/>
                </a:solidFill>
              </a:rPr>
              <a:t>NU - </a:t>
            </a:r>
            <a:r>
              <a:rPr lang="en-US" altLang="zh-TW" sz="1400" b="1" dirty="0" smtClean="0">
                <a:solidFill>
                  <a:srgbClr val="000000"/>
                </a:solidFill>
                <a:ea typeface="Arial Unicode MS" pitchFamily="34" charset="-128"/>
                <a:cs typeface="Arial Unicode MS" pitchFamily="34" charset="-128"/>
              </a:rPr>
              <a:t>May 14-15, 2018</a:t>
            </a:r>
          </a:p>
          <a:p>
            <a:pPr marL="0" lvl="0" indent="0" eaLnBrk="1" hangingPunct="1">
              <a:spcBef>
                <a:spcPts val="0"/>
              </a:spcBef>
              <a:spcAft>
                <a:spcPts val="0"/>
              </a:spcAft>
              <a:buNone/>
            </a:pPr>
            <a:r>
              <a:rPr lang="en-US" altLang="zh-TW" sz="1400" b="1" dirty="0" smtClean="0">
                <a:solidFill>
                  <a:srgbClr val="000000"/>
                </a:solidFill>
                <a:ea typeface="Arial Unicode MS" pitchFamily="34" charset="-128"/>
                <a:cs typeface="Arial Unicode MS" pitchFamily="34" charset="-128"/>
              </a:rPr>
              <a:t/>
            </a:r>
            <a:br>
              <a:rPr lang="en-US" altLang="zh-TW" sz="1400" b="1" dirty="0" smtClean="0">
                <a:solidFill>
                  <a:srgbClr val="000000"/>
                </a:solidFill>
                <a:ea typeface="Arial Unicode MS" pitchFamily="34" charset="-128"/>
                <a:cs typeface="Arial Unicode MS" pitchFamily="34" charset="-128"/>
              </a:rPr>
            </a:br>
            <a:r>
              <a:rPr lang="en-CA" altLang="zh-TW" sz="1400" b="1" dirty="0">
                <a:solidFill>
                  <a:srgbClr val="000000"/>
                </a:solidFill>
                <a:latin typeface="Euphemia" panose="020B0503040102020104" pitchFamily="34" charset="0"/>
              </a:rPr>
              <a:t>2AM-BOS </a:t>
            </a:r>
            <a:r>
              <a:rPr lang="iu-Cans-CA" altLang="zh-TW" sz="1400" b="1" dirty="0">
                <a:solidFill>
                  <a:srgbClr val="000000"/>
                </a:solidFill>
                <a:latin typeface="Euphemia" panose="020B0503040102020104" pitchFamily="34" charset="0"/>
              </a:rPr>
              <a:t>ᐊ</a:t>
            </a:r>
            <a:r>
              <a:rPr lang="iu-Latn-CA" altLang="zh-TW" sz="1400" b="1" dirty="0">
                <a:solidFill>
                  <a:srgbClr val="000000"/>
                </a:solidFill>
                <a:latin typeface="Euphemia" panose="020B0503040102020104" pitchFamily="34" charset="0"/>
              </a:rPr>
              <a:t>ᒻ</a:t>
            </a:r>
            <a:r>
              <a:rPr lang="iu-Cans-CA" altLang="zh-TW" sz="1400" b="1" dirty="0">
                <a:solidFill>
                  <a:srgbClr val="000000"/>
                </a:solidFill>
                <a:latin typeface="Euphemia" panose="020B0503040102020104" pitchFamily="34" charset="0"/>
              </a:rPr>
              <a:t>ᒪ</a:t>
            </a:r>
            <a:r>
              <a:rPr lang="iu-Latn-CA" altLang="zh-TW" sz="1400" b="1" dirty="0">
                <a:solidFill>
                  <a:srgbClr val="000000"/>
                </a:solidFill>
                <a:latin typeface="Euphemia" panose="020B0503040102020104" pitchFamily="34" charset="0"/>
              </a:rPr>
              <a:t>ᓗ </a:t>
            </a:r>
            <a:r>
              <a:rPr lang="en-CA" altLang="zh-TW" sz="1400" b="1" dirty="0">
                <a:latin typeface="Euphemia" panose="020B0503040102020104" pitchFamily="34" charset="0"/>
              </a:rPr>
              <a:t>2AM-DOH1323</a:t>
            </a:r>
          </a:p>
          <a:p>
            <a:pPr marL="0" lvl="0" indent="0" eaLnBrk="1" hangingPunct="1">
              <a:spcBef>
                <a:spcPts val="0"/>
              </a:spcBef>
              <a:spcAft>
                <a:spcPts val="0"/>
              </a:spcAft>
              <a:buClrTx/>
              <a:buSzTx/>
              <a:buNone/>
            </a:pPr>
            <a:r>
              <a:rPr lang="iu-Latn-CA" altLang="zh-TW" sz="1400" b="1" dirty="0">
                <a:solidFill>
                  <a:srgbClr val="000000"/>
                </a:solidFill>
                <a:latin typeface="Euphemia" panose="020B0503040102020104" pitchFamily="34" charset="0"/>
                <a:ea typeface="Arial Unicode MS" pitchFamily="34" charset="-128"/>
                <a:cs typeface="Arial Unicode MS" pitchFamily="34" charset="-128"/>
              </a:rPr>
              <a:t>ᓄ</a:t>
            </a:r>
            <a:r>
              <a:rPr lang="en-US" altLang="zh-TW" sz="1400" b="1" dirty="0" err="1">
                <a:solidFill>
                  <a:srgbClr val="000000"/>
                </a:solidFill>
                <a:latin typeface="Euphemia" panose="020B0503040102020104" pitchFamily="34" charset="0"/>
                <a:ea typeface="Arial Unicode MS" pitchFamily="34" charset="-128"/>
                <a:cs typeface="Arial Unicode MS" pitchFamily="34" charset="-128"/>
              </a:rPr>
              <a:t>ᓇᕗᒻᒥ</a:t>
            </a:r>
            <a:r>
              <a:rPr lang="en-US" altLang="zh-TW" sz="1400" b="1" dirty="0">
                <a:solidFill>
                  <a:srgbClr val="000000"/>
                </a:solidFill>
                <a:latin typeface="Euphemia" panose="020B0503040102020104" pitchFamily="34" charset="0"/>
                <a:ea typeface="Arial Unicode MS" pitchFamily="34" charset="-128"/>
                <a:cs typeface="Arial Unicode MS" pitchFamily="34" charset="-128"/>
              </a:rPr>
              <a:t> </a:t>
            </a:r>
            <a:r>
              <a:rPr lang="en-US" altLang="zh-TW" sz="1400" b="1" dirty="0" err="1">
                <a:solidFill>
                  <a:srgbClr val="000000"/>
                </a:solidFill>
                <a:latin typeface="Euphemia" panose="020B0503040102020104" pitchFamily="34" charset="0"/>
                <a:ea typeface="Arial Unicode MS" pitchFamily="34" charset="-128"/>
                <a:cs typeface="Arial Unicode MS" pitchFamily="34" charset="-128"/>
              </a:rPr>
              <a:t>ᐃᒪᐃᑦ</a:t>
            </a:r>
            <a:r>
              <a:rPr lang="en-US" altLang="zh-TW" sz="1400" b="1" dirty="0">
                <a:solidFill>
                  <a:srgbClr val="000000"/>
                </a:solidFill>
                <a:latin typeface="Euphemia" panose="020B0503040102020104" pitchFamily="34" charset="0"/>
                <a:ea typeface="Arial Unicode MS" pitchFamily="34" charset="-128"/>
                <a:cs typeface="Arial Unicode MS" pitchFamily="34" charset="-128"/>
              </a:rPr>
              <a:t> </a:t>
            </a:r>
            <a:r>
              <a:rPr lang="en-US" altLang="zh-TW" sz="1400" b="1" dirty="0" err="1">
                <a:solidFill>
                  <a:srgbClr val="000000"/>
                </a:solidFill>
                <a:latin typeface="Euphemia" panose="020B0503040102020104" pitchFamily="34" charset="0"/>
                <a:ea typeface="Arial Unicode MS" pitchFamily="34" charset="-128"/>
                <a:cs typeface="Arial Unicode MS" pitchFamily="34" charset="-128"/>
              </a:rPr>
              <a:t>ᐊᑐᖅᑕᐅᔪᓐᓇᕐᓂᖏᓐᓄᑦ</a:t>
            </a:r>
            <a:r>
              <a:rPr lang="en-US" altLang="zh-TW" sz="1400" b="1" dirty="0">
                <a:solidFill>
                  <a:srgbClr val="000000"/>
                </a:solidFill>
                <a:latin typeface="Euphemia" panose="020B0503040102020104" pitchFamily="34" charset="0"/>
                <a:ea typeface="Arial Unicode MS" pitchFamily="34" charset="-128"/>
                <a:cs typeface="Arial Unicode MS" pitchFamily="34" charset="-128"/>
              </a:rPr>
              <a:t> </a:t>
            </a:r>
            <a:r>
              <a:rPr lang="en-US" altLang="zh-TW" sz="1400" b="1" dirty="0" err="1">
                <a:solidFill>
                  <a:srgbClr val="000000"/>
                </a:solidFill>
                <a:latin typeface="Euphemia" panose="020B0503040102020104" pitchFamily="34" charset="0"/>
                <a:ea typeface="Arial Unicode MS" pitchFamily="34" charset="-128"/>
                <a:cs typeface="Arial Unicode MS" pitchFamily="34" charset="-128"/>
              </a:rPr>
              <a:t>ᑲᑎᒪᔨᑦ</a:t>
            </a:r>
            <a:r>
              <a:rPr lang="en-US" altLang="zh-TW" sz="1400" b="1" dirty="0">
                <a:solidFill>
                  <a:srgbClr val="000000"/>
                </a:solidFill>
                <a:latin typeface="Euphemia" panose="020B0503040102020104" pitchFamily="34" charset="0"/>
                <a:ea typeface="Arial Unicode MS" pitchFamily="34" charset="-128"/>
                <a:cs typeface="Arial Unicode MS" pitchFamily="34" charset="-128"/>
              </a:rPr>
              <a:t> </a:t>
            </a:r>
            <a:r>
              <a:rPr lang="en-US" altLang="zh-TW" sz="1400" b="1" dirty="0" err="1">
                <a:solidFill>
                  <a:srgbClr val="000000"/>
                </a:solidFill>
                <a:latin typeface="Euphemia" panose="020B0503040102020104" pitchFamily="34" charset="0"/>
                <a:ea typeface="Arial Unicode MS" pitchFamily="34" charset="-128"/>
                <a:cs typeface="Arial Unicode MS" pitchFamily="34" charset="-128"/>
              </a:rPr>
              <a:t>ᐱᓕᕆᐊᒃᓴᓂᒃ</a:t>
            </a:r>
            <a:r>
              <a:rPr lang="en-US" altLang="zh-TW" sz="1400" b="1" dirty="0">
                <a:solidFill>
                  <a:srgbClr val="000000"/>
                </a:solidFill>
                <a:latin typeface="Euphemia" panose="020B0503040102020104" pitchFamily="34" charset="0"/>
                <a:ea typeface="Arial Unicode MS" pitchFamily="34" charset="-128"/>
                <a:cs typeface="Arial Unicode MS" pitchFamily="34" charset="-128"/>
              </a:rPr>
              <a:t> </a:t>
            </a:r>
            <a:r>
              <a:rPr lang="en-US" altLang="zh-TW" sz="1400" b="1" dirty="0" err="1">
                <a:solidFill>
                  <a:srgbClr val="000000"/>
                </a:solidFill>
                <a:latin typeface="Euphemia" panose="020B0503040102020104" pitchFamily="34" charset="0"/>
                <a:ea typeface="Arial Unicode MS" pitchFamily="34" charset="-128"/>
                <a:cs typeface="Arial Unicode MS" pitchFamily="34" charset="-128"/>
              </a:rPr>
              <a:t>ᑲᑎᒪᔾᔪᑎᖃᕐᓂᖏᑦ</a:t>
            </a:r>
            <a:endParaRPr lang="en-US" altLang="zh-TW" sz="1400" b="1" dirty="0">
              <a:solidFill>
                <a:srgbClr val="000000"/>
              </a:solidFill>
              <a:latin typeface="Euphemia" panose="020B0503040102020104" pitchFamily="34" charset="0"/>
              <a:ea typeface="Arial Unicode MS" pitchFamily="34" charset="-128"/>
              <a:cs typeface="Arial Unicode MS" pitchFamily="34" charset="-128"/>
            </a:endParaRPr>
          </a:p>
          <a:p>
            <a:pPr marL="0" lvl="0" indent="0" eaLnBrk="1" hangingPunct="1">
              <a:spcBef>
                <a:spcPts val="0"/>
              </a:spcBef>
              <a:spcAft>
                <a:spcPts val="0"/>
              </a:spcAft>
              <a:buClrTx/>
              <a:buSzTx/>
              <a:buNone/>
            </a:pPr>
            <a:r>
              <a:rPr lang="iu-Latn-CA" altLang="zh-TW" sz="1400" b="1" dirty="0">
                <a:solidFill>
                  <a:srgbClr val="000000"/>
                </a:solidFill>
                <a:latin typeface="Euphemia" panose="020B0503040102020104" pitchFamily="34" charset="0"/>
                <a:ea typeface="Arial Unicode MS" pitchFamily="34" charset="-128"/>
                <a:cs typeface="Arial Unicode MS" pitchFamily="34" charset="-128"/>
              </a:rPr>
              <a:t>ᐃ</a:t>
            </a:r>
            <a:r>
              <a:rPr lang="en-US" altLang="zh-TW" sz="1400" b="1" dirty="0" err="1">
                <a:solidFill>
                  <a:srgbClr val="000000"/>
                </a:solidFill>
                <a:latin typeface="Euphemia" panose="020B0503040102020104" pitchFamily="34" charset="0"/>
                <a:ea typeface="Arial Unicode MS" pitchFamily="34" charset="-128"/>
                <a:cs typeface="Arial Unicode MS" pitchFamily="34" charset="-128"/>
              </a:rPr>
              <a:t>ᖃᓗᒃᑑᑦᓯᐊᖅ</a:t>
            </a:r>
            <a:r>
              <a:rPr lang="en-US" altLang="zh-TW" sz="1400" b="1" dirty="0">
                <a:solidFill>
                  <a:srgbClr val="000000"/>
                </a:solidFill>
                <a:latin typeface="Euphemia" panose="020B0503040102020104" pitchFamily="34" charset="0"/>
                <a:ea typeface="Arial Unicode MS" pitchFamily="34" charset="-128"/>
                <a:cs typeface="Arial Unicode MS" pitchFamily="34" charset="-128"/>
              </a:rPr>
              <a:t>, </a:t>
            </a:r>
            <a:r>
              <a:rPr lang="en-US" altLang="zh-TW" sz="1400" b="1" dirty="0" err="1" smtClean="0">
                <a:solidFill>
                  <a:srgbClr val="000000"/>
                </a:solidFill>
                <a:latin typeface="Euphemia" panose="020B0503040102020104" pitchFamily="34" charset="0"/>
                <a:ea typeface="Arial Unicode MS" pitchFamily="34" charset="-128"/>
                <a:cs typeface="Arial Unicode MS" pitchFamily="34" charset="-128"/>
              </a:rPr>
              <a:t>ᓄᓇᕗᑦ</a:t>
            </a:r>
            <a:r>
              <a:rPr lang="en-US" altLang="zh-TW" sz="1400" b="1" dirty="0" smtClean="0">
                <a:solidFill>
                  <a:srgbClr val="000000"/>
                </a:solidFill>
                <a:latin typeface="Euphemia" panose="020B0503040102020104" pitchFamily="34" charset="0"/>
                <a:ea typeface="Arial Unicode MS" pitchFamily="34" charset="-128"/>
                <a:cs typeface="Arial Unicode MS" pitchFamily="34" charset="-128"/>
              </a:rPr>
              <a:t>- </a:t>
            </a:r>
            <a:r>
              <a:rPr lang="iu-Latn-CA" altLang="zh-TW" sz="1400" b="1" dirty="0" smtClean="0">
                <a:solidFill>
                  <a:srgbClr val="000000"/>
                </a:solidFill>
                <a:latin typeface="Euphemia" panose="020B0503040102020104" pitchFamily="34" charset="0"/>
                <a:ea typeface="Arial Unicode MS" pitchFamily="34" charset="-128"/>
                <a:cs typeface="Arial Unicode MS" pitchFamily="34" charset="-128"/>
              </a:rPr>
              <a:t>ᒪ</a:t>
            </a:r>
            <a:r>
              <a:rPr lang="en-US" altLang="zh-TW" sz="1400" b="1" dirty="0">
                <a:solidFill>
                  <a:srgbClr val="000000"/>
                </a:solidFill>
                <a:latin typeface="Euphemia" panose="020B0503040102020104" pitchFamily="34" charset="0"/>
                <a:ea typeface="Arial Unicode MS" pitchFamily="34" charset="-128"/>
                <a:cs typeface="Arial Unicode MS" pitchFamily="34" charset="-128"/>
              </a:rPr>
              <a:t>ᐃ 14-15, 2018</a:t>
            </a:r>
          </a:p>
          <a:p>
            <a:pPr marL="0" lvl="0" indent="0" eaLnBrk="1" hangingPunct="1">
              <a:spcBef>
                <a:spcPts val="0"/>
              </a:spcBef>
              <a:spcAft>
                <a:spcPts val="0"/>
              </a:spcAft>
              <a:buNone/>
            </a:pPr>
            <a:endParaRPr lang="iu-Cans-CA" altLang="zh-TW" sz="1400" b="1" dirty="0">
              <a:solidFill>
                <a:srgbClr val="000000"/>
              </a:solidFill>
            </a:endParaRPr>
          </a:p>
          <a:p>
            <a:pPr marL="0" lvl="0" indent="0" eaLnBrk="1" hangingPunct="1">
              <a:spcBef>
                <a:spcPts val="0"/>
              </a:spcBef>
              <a:spcAft>
                <a:spcPts val="0"/>
              </a:spcAft>
              <a:buClrTx/>
              <a:buSzTx/>
              <a:buNone/>
            </a:pPr>
            <a:endParaRPr lang="en-US" altLang="zh-TW" sz="1400" b="1" dirty="0">
              <a:solidFill>
                <a:srgbClr val="000000"/>
              </a:solidFill>
              <a:ea typeface="Arial Unicode MS" pitchFamily="34" charset="-128"/>
              <a:cs typeface="Arial Unicode MS" pitchFamily="34" charset="-128"/>
            </a:endParaRPr>
          </a:p>
          <a:p>
            <a:pPr marL="0" lvl="0" indent="0" eaLnBrk="1" hangingPunct="1">
              <a:spcBef>
                <a:spcPts val="0"/>
              </a:spcBef>
              <a:spcAft>
                <a:spcPts val="0"/>
              </a:spcAft>
              <a:buNone/>
            </a:pPr>
            <a:endParaRPr lang="en-CA" altLang="zh-TW" sz="1400" b="1" dirty="0">
              <a:solidFill>
                <a:srgbClr val="000000"/>
              </a:solidFill>
            </a:endParaRPr>
          </a:p>
        </p:txBody>
      </p:sp>
      <p:sp>
        <p:nvSpPr>
          <p:cNvPr id="4" name="Rectangle 10"/>
          <p:cNvSpPr txBox="1">
            <a:spLocks noChangeArrowheads="1"/>
          </p:cNvSpPr>
          <p:nvPr/>
        </p:nvSpPr>
        <p:spPr bwMode="auto">
          <a:xfrm>
            <a:off x="4788024" y="4653136"/>
            <a:ext cx="4536504" cy="1233388"/>
          </a:xfrm>
          <a:prstGeom prst="rect">
            <a:avLst/>
          </a:prstGeom>
          <a:noFill/>
          <a:ln>
            <a:noFill/>
          </a:ln>
          <a:extLst/>
        </p:spPr>
        <p:txBody>
          <a:bodyPr vert="horz" wrap="square" lIns="91440" tIns="45720" rIns="91440" bIns="45720" numCol="1" anchor="t" anchorCtr="0" compatLnSpc="1">
            <a:prstTxWarp prst="textNoShape">
              <a:avLst/>
            </a:prstTxWarp>
          </a:bodyPr>
          <a:lst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a:lstStyle>
          <a:p>
            <a:pPr marL="0" indent="0" eaLnBrk="1" hangingPunct="1">
              <a:spcBef>
                <a:spcPts val="0"/>
              </a:spcBef>
              <a:spcAft>
                <a:spcPts val="0"/>
              </a:spcAft>
              <a:buFontTx/>
              <a:buNone/>
            </a:pPr>
            <a:r>
              <a:rPr lang="en-CA" altLang="zh-TW" sz="1400" b="1" kern="0" dirty="0" smtClean="0">
                <a:solidFill>
                  <a:srgbClr val="000000"/>
                </a:solidFill>
              </a:rPr>
              <a:t>Gabriel Bernard-Lacaille</a:t>
            </a:r>
          </a:p>
          <a:p>
            <a:pPr marL="0" indent="0" eaLnBrk="1" hangingPunct="1">
              <a:spcBef>
                <a:spcPts val="0"/>
              </a:spcBef>
              <a:spcAft>
                <a:spcPts val="0"/>
              </a:spcAft>
              <a:buFontTx/>
              <a:buNone/>
            </a:pPr>
            <a:r>
              <a:rPr lang="en-CA" altLang="zh-TW" sz="1400" kern="0" dirty="0" smtClean="0">
                <a:solidFill>
                  <a:srgbClr val="000000"/>
                </a:solidFill>
              </a:rPr>
              <a:t>A/Senior Environmental Assessment Coordinator</a:t>
            </a:r>
          </a:p>
          <a:p>
            <a:pPr marL="0" indent="0" eaLnBrk="1" hangingPunct="1">
              <a:spcBef>
                <a:spcPts val="0"/>
              </a:spcBef>
              <a:spcAft>
                <a:spcPts val="0"/>
              </a:spcAft>
              <a:buFontTx/>
              <a:buNone/>
            </a:pPr>
            <a:r>
              <a:rPr lang="en-CA" altLang="zh-TW" sz="1400" b="1" kern="0" dirty="0" smtClean="0">
                <a:solidFill>
                  <a:srgbClr val="000000"/>
                </a:solidFill>
              </a:rPr>
              <a:t>Meagan Tobin</a:t>
            </a:r>
            <a:br>
              <a:rPr lang="en-CA" altLang="zh-TW" sz="1400" b="1" kern="0" dirty="0" smtClean="0">
                <a:solidFill>
                  <a:srgbClr val="000000"/>
                </a:solidFill>
              </a:rPr>
            </a:br>
            <a:r>
              <a:rPr lang="en-CA" altLang="zh-TW" sz="1400" kern="0" dirty="0" smtClean="0"/>
              <a:t>Water Quality Project Officer</a:t>
            </a:r>
          </a:p>
          <a:p>
            <a:pPr marL="0" indent="0" eaLnBrk="1" hangingPunct="1">
              <a:spcBef>
                <a:spcPts val="0"/>
              </a:spcBef>
              <a:spcAft>
                <a:spcPts val="0"/>
              </a:spcAft>
              <a:buFontTx/>
              <a:buNone/>
            </a:pPr>
            <a:endParaRPr lang="fr-CA" altLang="zh-TW" sz="1400" b="1" kern="0" dirty="0" smtClean="0">
              <a:solidFill>
                <a:srgbClr val="000000"/>
              </a:solidFill>
              <a:latin typeface="Euphemia" panose="020B0503040102020104" pitchFamily="34" charset="0"/>
            </a:endParaRPr>
          </a:p>
          <a:p>
            <a:pPr marL="0" indent="0" eaLnBrk="1" hangingPunct="1">
              <a:spcBef>
                <a:spcPts val="0"/>
              </a:spcBef>
              <a:spcAft>
                <a:spcPts val="0"/>
              </a:spcAft>
              <a:buFontTx/>
              <a:buNone/>
            </a:pPr>
            <a:r>
              <a:rPr lang="iu-Cans-CA" altLang="zh-TW" sz="1400" b="1" kern="0" dirty="0" smtClean="0">
                <a:solidFill>
                  <a:srgbClr val="000000"/>
                </a:solidFill>
                <a:latin typeface="Euphemia" panose="020B0503040102020104" pitchFamily="34" charset="0"/>
              </a:rPr>
              <a:t>ᒌ</a:t>
            </a:r>
            <a:r>
              <a:rPr lang="en-CA" altLang="zh-TW" sz="1400" b="1" kern="0" dirty="0" err="1">
                <a:solidFill>
                  <a:srgbClr val="000000"/>
                </a:solidFill>
                <a:latin typeface="Euphemia" panose="020B0503040102020104" pitchFamily="34" charset="0"/>
              </a:rPr>
              <a:t>ᐳᕆᐅᓪ</a:t>
            </a:r>
            <a:r>
              <a:rPr lang="en-CA" altLang="zh-TW" sz="1400" b="1" kern="0" dirty="0">
                <a:solidFill>
                  <a:srgbClr val="000000"/>
                </a:solidFill>
                <a:latin typeface="Euphemia" panose="020B0503040102020104" pitchFamily="34" charset="0"/>
              </a:rPr>
              <a:t> </a:t>
            </a:r>
            <a:r>
              <a:rPr lang="en-CA" altLang="zh-TW" sz="1400" b="1" kern="0" dirty="0" err="1">
                <a:solidFill>
                  <a:srgbClr val="000000"/>
                </a:solidFill>
                <a:latin typeface="Euphemia" panose="020B0503040102020104" pitchFamily="34" charset="0"/>
              </a:rPr>
              <a:t>ᐱᕐᓇᐅᑦ</a:t>
            </a:r>
            <a:r>
              <a:rPr lang="en-CA" altLang="zh-TW" sz="1400" b="1" kern="0" dirty="0">
                <a:solidFill>
                  <a:srgbClr val="000000"/>
                </a:solidFill>
                <a:latin typeface="Euphemia" panose="020B0503040102020104" pitchFamily="34" charset="0"/>
              </a:rPr>
              <a:t>-ᓚ</a:t>
            </a:r>
            <a:r>
              <a:rPr lang="iu-Cans-CA" altLang="zh-TW" sz="1400" b="1" kern="0" dirty="0">
                <a:solidFill>
                  <a:srgbClr val="000000"/>
                </a:solidFill>
                <a:latin typeface="Euphemia" panose="020B0503040102020104" pitchFamily="34" charset="0"/>
              </a:rPr>
              <a:t>ᑲ</a:t>
            </a:r>
            <a:r>
              <a:rPr lang="iu-Latn-CA" altLang="zh-TW" sz="1400" b="1" kern="0" dirty="0">
                <a:solidFill>
                  <a:srgbClr val="000000"/>
                </a:solidFill>
                <a:latin typeface="Euphemia" panose="020B0503040102020104" pitchFamily="34" charset="0"/>
              </a:rPr>
              <a:t>ᐃ</a:t>
            </a:r>
            <a:r>
              <a:rPr lang="iu-Cans-CA" altLang="zh-TW" sz="1400" b="1" kern="0" dirty="0">
                <a:solidFill>
                  <a:srgbClr val="000000"/>
                </a:solidFill>
                <a:latin typeface="Euphemia" panose="020B0503040102020104" pitchFamily="34" charset="0"/>
              </a:rPr>
              <a:t>ᓪ</a:t>
            </a:r>
            <a:r>
              <a:rPr lang="iu-Latn-CA" altLang="zh-TW" sz="1400" kern="0" dirty="0">
                <a:solidFill>
                  <a:srgbClr val="000000"/>
                </a:solidFill>
                <a:latin typeface="Euphemia" panose="020B0503040102020104" pitchFamily="34" charset="0"/>
              </a:rPr>
              <a:t/>
            </a:r>
            <a:br>
              <a:rPr lang="iu-Latn-CA" altLang="zh-TW" sz="1400" kern="0" dirty="0">
                <a:solidFill>
                  <a:srgbClr val="000000"/>
                </a:solidFill>
                <a:latin typeface="Euphemia" panose="020B0503040102020104" pitchFamily="34" charset="0"/>
              </a:rPr>
            </a:br>
            <a:r>
              <a:rPr lang="iu-Latn-CA" altLang="zh-TW" sz="1400" kern="0" dirty="0">
                <a:solidFill>
                  <a:srgbClr val="000000"/>
                </a:solidFill>
                <a:latin typeface="Euphemia" panose="020B0503040102020104" pitchFamily="34" charset="0"/>
              </a:rPr>
              <a:t>ᐊ</a:t>
            </a:r>
            <a:r>
              <a:rPr lang="iu-Cans-CA" altLang="zh-TW" sz="1400" kern="0" dirty="0">
                <a:solidFill>
                  <a:srgbClr val="000000"/>
                </a:solidFill>
                <a:latin typeface="Euphemia" panose="020B0503040102020104" pitchFamily="34" charset="0"/>
              </a:rPr>
              <a:t>ᖓ</a:t>
            </a:r>
            <a:r>
              <a:rPr lang="iu-Latn-CA" altLang="zh-TW" sz="1400" kern="0" dirty="0">
                <a:solidFill>
                  <a:srgbClr val="000000"/>
                </a:solidFill>
                <a:latin typeface="Euphemia" panose="020B0503040102020104" pitchFamily="34" charset="0"/>
              </a:rPr>
              <a:t>ᔪ</a:t>
            </a:r>
            <a:r>
              <a:rPr lang="iu-Cans-CA" altLang="zh-TW" sz="1400" kern="0" dirty="0">
                <a:solidFill>
                  <a:srgbClr val="000000"/>
                </a:solidFill>
                <a:latin typeface="Euphemia" panose="020B0503040102020104" pitchFamily="34" charset="0"/>
              </a:rPr>
              <a:t>ᖄ</a:t>
            </a:r>
            <a:r>
              <a:rPr lang="iu-Latn-CA" altLang="zh-TW" sz="1400" kern="0" dirty="0">
                <a:solidFill>
                  <a:srgbClr val="000000"/>
                </a:solidFill>
                <a:latin typeface="Euphemia" panose="020B0503040102020104" pitchFamily="34" charset="0"/>
              </a:rPr>
              <a:t>ᕆ</a:t>
            </a:r>
            <a:r>
              <a:rPr lang="iu-Cans-CA" altLang="zh-TW" sz="1400" kern="0" dirty="0">
                <a:solidFill>
                  <a:srgbClr val="000000"/>
                </a:solidFill>
                <a:latin typeface="Euphemia" panose="020B0503040102020104" pitchFamily="34" charset="0"/>
              </a:rPr>
              <a:t>ᔭ</a:t>
            </a:r>
            <a:r>
              <a:rPr lang="iu-Latn-CA" altLang="zh-TW" sz="1400" kern="0" dirty="0">
                <a:solidFill>
                  <a:srgbClr val="000000"/>
                </a:solidFill>
                <a:latin typeface="Euphemia" panose="020B0503040102020104" pitchFamily="34" charset="0"/>
              </a:rPr>
              <a:t>ᐅ</a:t>
            </a:r>
            <a:r>
              <a:rPr lang="iu-Cans-CA" altLang="zh-TW" sz="1400" kern="0" dirty="0">
                <a:solidFill>
                  <a:srgbClr val="000000"/>
                </a:solidFill>
                <a:latin typeface="Euphemia" panose="020B0503040102020104" pitchFamily="34" charset="0"/>
              </a:rPr>
              <a:t>ᑲ</a:t>
            </a:r>
            <a:r>
              <a:rPr lang="iu-Latn-CA" altLang="zh-TW" sz="1400" kern="0" dirty="0">
                <a:solidFill>
                  <a:srgbClr val="000000"/>
                </a:solidFill>
                <a:latin typeface="Euphemia" panose="020B0503040102020104" pitchFamily="34" charset="0"/>
              </a:rPr>
              <a:t>ᐃ</a:t>
            </a:r>
            <a:r>
              <a:rPr lang="iu-Cans-CA" altLang="zh-TW" sz="1400" kern="0" dirty="0">
                <a:solidFill>
                  <a:srgbClr val="000000"/>
                </a:solidFill>
                <a:latin typeface="Euphemia" panose="020B0503040102020104" pitchFamily="34" charset="0"/>
              </a:rPr>
              <a:t>ᓇ</a:t>
            </a:r>
            <a:r>
              <a:rPr lang="iu-Latn-CA" altLang="zh-TW" sz="1400" kern="0" dirty="0">
                <a:solidFill>
                  <a:srgbClr val="000000"/>
                </a:solidFill>
                <a:latin typeface="Euphemia" panose="020B0503040102020104" pitchFamily="34" charset="0"/>
              </a:rPr>
              <a:t>ᖅ</a:t>
            </a:r>
            <a:r>
              <a:rPr lang="iu-Cans-CA" altLang="zh-TW" sz="1400" kern="0" dirty="0">
                <a:solidFill>
                  <a:srgbClr val="000000"/>
                </a:solidFill>
                <a:latin typeface="Euphemia" panose="020B0503040102020104" pitchFamily="34" charset="0"/>
              </a:rPr>
              <a:t>ᑐ</a:t>
            </a:r>
            <a:r>
              <a:rPr lang="iu-Latn-CA" altLang="zh-TW" sz="1400" kern="0" dirty="0">
                <a:solidFill>
                  <a:srgbClr val="000000"/>
                </a:solidFill>
                <a:latin typeface="Euphemia" panose="020B0503040102020104" pitchFamily="34" charset="0"/>
              </a:rPr>
              <a:t>ᖅ </a:t>
            </a:r>
            <a:r>
              <a:rPr lang="iu-Cans-CA" altLang="zh-TW" sz="1400" kern="0" dirty="0">
                <a:solidFill>
                  <a:srgbClr val="000000"/>
                </a:solidFill>
                <a:latin typeface="Euphemia" panose="020B0503040102020104" pitchFamily="34" charset="0"/>
              </a:rPr>
              <a:t>ᐊ</a:t>
            </a:r>
            <a:r>
              <a:rPr lang="iu-Latn-CA" altLang="zh-TW" sz="1400" kern="0" dirty="0">
                <a:solidFill>
                  <a:srgbClr val="000000"/>
                </a:solidFill>
                <a:latin typeface="Euphemia" panose="020B0503040102020104" pitchFamily="34" charset="0"/>
              </a:rPr>
              <a:t>ᕙ</a:t>
            </a:r>
            <a:r>
              <a:rPr lang="iu-Cans-CA" altLang="zh-TW" sz="1400" kern="0" dirty="0">
                <a:solidFill>
                  <a:srgbClr val="000000"/>
                </a:solidFill>
                <a:latin typeface="Euphemia" panose="020B0503040102020104" pitchFamily="34" charset="0"/>
              </a:rPr>
              <a:t>ᑎ</a:t>
            </a:r>
            <a:r>
              <a:rPr lang="iu-Latn-CA" altLang="zh-TW" sz="1400" kern="0" dirty="0">
                <a:solidFill>
                  <a:srgbClr val="000000"/>
                </a:solidFill>
                <a:latin typeface="Euphemia" panose="020B0503040102020104" pitchFamily="34" charset="0"/>
              </a:rPr>
              <a:t>ᓕ</a:t>
            </a:r>
            <a:r>
              <a:rPr lang="iu-Cans-CA" altLang="zh-TW" sz="1400" kern="0" dirty="0">
                <a:solidFill>
                  <a:srgbClr val="000000"/>
                </a:solidFill>
                <a:latin typeface="Euphemia" panose="020B0503040102020104" pitchFamily="34" charset="0"/>
              </a:rPr>
              <a:t>ᕆ</a:t>
            </a:r>
            <a:r>
              <a:rPr lang="iu-Latn-CA" altLang="zh-TW" sz="1400" kern="0" dirty="0">
                <a:solidFill>
                  <a:srgbClr val="000000"/>
                </a:solidFill>
                <a:latin typeface="Euphemia" panose="020B0503040102020104" pitchFamily="34" charset="0"/>
              </a:rPr>
              <a:t>ᓂ</a:t>
            </a:r>
            <a:r>
              <a:rPr lang="iu-Cans-CA" altLang="zh-TW" sz="1400" kern="0" dirty="0">
                <a:solidFill>
                  <a:srgbClr val="000000"/>
                </a:solidFill>
                <a:latin typeface="Euphemia" panose="020B0503040102020104" pitchFamily="34" charset="0"/>
              </a:rPr>
              <a:t>ᕐ</a:t>
            </a:r>
            <a:r>
              <a:rPr lang="iu-Latn-CA" altLang="zh-TW" sz="1400" kern="0" dirty="0">
                <a:solidFill>
                  <a:srgbClr val="000000"/>
                </a:solidFill>
                <a:latin typeface="Euphemia" panose="020B0503040102020104" pitchFamily="34" charset="0"/>
              </a:rPr>
              <a:t>ᒥ</a:t>
            </a:r>
            <a:r>
              <a:rPr lang="iu-Cans-CA" altLang="zh-TW" sz="1400" kern="0" dirty="0">
                <a:solidFill>
                  <a:srgbClr val="000000"/>
                </a:solidFill>
                <a:latin typeface="Euphemia" panose="020B0503040102020104" pitchFamily="34" charset="0"/>
              </a:rPr>
              <a:t>ᒃ</a:t>
            </a:r>
            <a:r>
              <a:rPr lang="iu-Latn-CA" altLang="zh-TW" sz="1400" kern="0" dirty="0">
                <a:solidFill>
                  <a:srgbClr val="000000"/>
                </a:solidFill>
                <a:latin typeface="Euphemia" panose="020B0503040102020104" pitchFamily="34" charset="0"/>
              </a:rPr>
              <a:t> </a:t>
            </a:r>
            <a:r>
              <a:rPr lang="iu-Cans-CA" altLang="zh-TW" sz="1400" kern="0" dirty="0">
                <a:solidFill>
                  <a:srgbClr val="000000"/>
                </a:solidFill>
                <a:latin typeface="Euphemia" panose="020B0503040102020104" pitchFamily="34" charset="0"/>
              </a:rPr>
              <a:t>ᖃ</a:t>
            </a:r>
            <a:r>
              <a:rPr lang="iu-Latn-CA" altLang="zh-TW" sz="1400" kern="0" dirty="0">
                <a:solidFill>
                  <a:srgbClr val="000000"/>
                </a:solidFill>
                <a:latin typeface="Euphemia" panose="020B0503040102020104" pitchFamily="34" charset="0"/>
              </a:rPr>
              <a:t>ᐅ</a:t>
            </a:r>
            <a:r>
              <a:rPr lang="iu-Cans-CA" altLang="zh-TW" sz="1400" kern="0" dirty="0">
                <a:solidFill>
                  <a:srgbClr val="000000"/>
                </a:solidFill>
                <a:latin typeface="Euphemia" panose="020B0503040102020104" pitchFamily="34" charset="0"/>
              </a:rPr>
              <a:t>ᔨ</a:t>
            </a:r>
            <a:r>
              <a:rPr lang="iu-Latn-CA" altLang="zh-TW" sz="1400" kern="0" dirty="0">
                <a:solidFill>
                  <a:srgbClr val="000000"/>
                </a:solidFill>
                <a:latin typeface="Euphemia" panose="020B0503040102020104" pitchFamily="34" charset="0"/>
              </a:rPr>
              <a:t>ᓴ</a:t>
            </a:r>
            <a:r>
              <a:rPr lang="iu-Cans-CA" altLang="zh-TW" sz="1400" kern="0" dirty="0">
                <a:solidFill>
                  <a:srgbClr val="000000"/>
                </a:solidFill>
                <a:latin typeface="Euphemia" panose="020B0503040102020104" pitchFamily="34" charset="0"/>
              </a:rPr>
              <a:t>ᕐ</a:t>
            </a:r>
            <a:r>
              <a:rPr lang="iu-Latn-CA" altLang="zh-TW" sz="1400" kern="0" dirty="0">
                <a:solidFill>
                  <a:srgbClr val="000000"/>
                </a:solidFill>
                <a:latin typeface="Euphemia" panose="020B0503040102020104" pitchFamily="34" charset="0"/>
              </a:rPr>
              <a:t>ᓂ</a:t>
            </a:r>
            <a:r>
              <a:rPr lang="iu-Cans-CA" altLang="zh-TW" sz="1400" kern="0" dirty="0">
                <a:solidFill>
                  <a:srgbClr val="000000"/>
                </a:solidFill>
                <a:latin typeface="Euphemia" panose="020B0503040102020104" pitchFamily="34" charset="0"/>
              </a:rPr>
              <a:t>ᕐ</a:t>
            </a:r>
            <a:r>
              <a:rPr lang="iu-Latn-CA" altLang="zh-TW" sz="1400" kern="0" dirty="0">
                <a:solidFill>
                  <a:srgbClr val="000000"/>
                </a:solidFill>
                <a:latin typeface="Euphemia" panose="020B0503040102020104" pitchFamily="34" charset="0"/>
              </a:rPr>
              <a:t>ᒧ</a:t>
            </a:r>
            <a:r>
              <a:rPr lang="iu-Cans-CA" altLang="zh-TW" sz="1400" kern="0" dirty="0">
                <a:solidFill>
                  <a:srgbClr val="000000"/>
                </a:solidFill>
                <a:latin typeface="Euphemia" panose="020B0503040102020104" pitchFamily="34" charset="0"/>
              </a:rPr>
              <a:t>ᑦ</a:t>
            </a:r>
            <a:r>
              <a:rPr lang="iu-Latn-CA" altLang="zh-TW" sz="1400" kern="0" dirty="0">
                <a:solidFill>
                  <a:srgbClr val="000000"/>
                </a:solidFill>
                <a:latin typeface="Euphemia" panose="020B0503040102020104" pitchFamily="34" charset="0"/>
              </a:rPr>
              <a:t> </a:t>
            </a:r>
            <a:r>
              <a:rPr lang="iu-Cans-CA" altLang="zh-TW" sz="1400" kern="0" dirty="0">
                <a:solidFill>
                  <a:srgbClr val="000000"/>
                </a:solidFill>
                <a:latin typeface="Euphemia" panose="020B0503040102020104" pitchFamily="34" charset="0"/>
              </a:rPr>
              <a:t>ᑐ</a:t>
            </a:r>
            <a:r>
              <a:rPr lang="iu-Latn-CA" altLang="zh-TW" sz="1400" kern="0" dirty="0">
                <a:solidFill>
                  <a:srgbClr val="000000"/>
                </a:solidFill>
                <a:latin typeface="Euphemia" panose="020B0503040102020104" pitchFamily="34" charset="0"/>
              </a:rPr>
              <a:t>ᑭ</a:t>
            </a:r>
            <a:r>
              <a:rPr lang="iu-Cans-CA" altLang="zh-TW" sz="1400" kern="0" dirty="0">
                <a:solidFill>
                  <a:srgbClr val="000000"/>
                </a:solidFill>
                <a:latin typeface="Euphemia" panose="020B0503040102020104" pitchFamily="34" charset="0"/>
              </a:rPr>
              <a:t>ᓕ</a:t>
            </a:r>
            <a:r>
              <a:rPr lang="iu-Latn-CA" altLang="zh-TW" sz="1400" kern="0" dirty="0">
                <a:solidFill>
                  <a:srgbClr val="000000"/>
                </a:solidFill>
                <a:latin typeface="Euphemia" panose="020B0503040102020104" pitchFamily="34" charset="0"/>
              </a:rPr>
              <a:t>ᐅ</a:t>
            </a:r>
            <a:r>
              <a:rPr lang="iu-Cans-CA" altLang="zh-TW" sz="1400" kern="0" dirty="0">
                <a:solidFill>
                  <a:srgbClr val="000000"/>
                </a:solidFill>
                <a:latin typeface="Euphemia" panose="020B0503040102020104" pitchFamily="34" charset="0"/>
              </a:rPr>
              <a:t>ᖅ</a:t>
            </a:r>
            <a:r>
              <a:rPr lang="iu-Latn-CA" altLang="zh-TW" sz="1400" kern="0" dirty="0">
                <a:solidFill>
                  <a:srgbClr val="000000"/>
                </a:solidFill>
                <a:latin typeface="Euphemia" panose="020B0503040102020104" pitchFamily="34" charset="0"/>
              </a:rPr>
              <a:t>ᑎ</a:t>
            </a:r>
            <a:r>
              <a:rPr lang="iu-Cans-CA" altLang="zh-TW" sz="1400" kern="0" dirty="0">
                <a:solidFill>
                  <a:srgbClr val="000000"/>
                </a:solidFill>
                <a:latin typeface="Euphemia" panose="020B0503040102020104" pitchFamily="34" charset="0"/>
              </a:rPr>
              <a:t>ᐅ</a:t>
            </a:r>
            <a:r>
              <a:rPr lang="iu-Latn-CA" altLang="zh-TW" sz="1400" kern="0" dirty="0">
                <a:solidFill>
                  <a:srgbClr val="000000"/>
                </a:solidFill>
                <a:latin typeface="Euphemia" panose="020B0503040102020104" pitchFamily="34" charset="0"/>
              </a:rPr>
              <a:t>ᓂ</a:t>
            </a:r>
            <a:r>
              <a:rPr lang="iu-Cans-CA" altLang="zh-TW" sz="1400" kern="0" dirty="0">
                <a:solidFill>
                  <a:srgbClr val="000000"/>
                </a:solidFill>
                <a:latin typeface="Euphemia" panose="020B0503040102020104" pitchFamily="34" charset="0"/>
              </a:rPr>
              <a:t>ᖅ</a:t>
            </a:r>
            <a:endParaRPr lang="en-CA" altLang="zh-TW" sz="1400" kern="0" dirty="0">
              <a:solidFill>
                <a:srgbClr val="000000"/>
              </a:solidFill>
              <a:latin typeface="Euphemia" panose="020B0503040102020104" pitchFamily="34" charset="0"/>
            </a:endParaRPr>
          </a:p>
          <a:p>
            <a:pPr marL="0" indent="0" eaLnBrk="1" hangingPunct="1">
              <a:spcBef>
                <a:spcPts val="0"/>
              </a:spcBef>
              <a:spcAft>
                <a:spcPts val="0"/>
              </a:spcAft>
              <a:buFontTx/>
              <a:buNone/>
            </a:pPr>
            <a:r>
              <a:rPr lang="iu-Cans-CA" altLang="zh-TW" sz="1400" b="1" kern="0" dirty="0">
                <a:solidFill>
                  <a:srgbClr val="000000"/>
                </a:solidFill>
                <a:latin typeface="Euphemia" panose="020B0503040102020104" pitchFamily="34" charset="0"/>
              </a:rPr>
              <a:t>ᒦ</a:t>
            </a:r>
            <a:r>
              <a:rPr lang="iu-Latn-CA" altLang="zh-TW" sz="1400" b="1" kern="0" dirty="0">
                <a:solidFill>
                  <a:srgbClr val="000000"/>
                </a:solidFill>
                <a:latin typeface="Euphemia" panose="020B0503040102020104" pitchFamily="34" charset="0"/>
              </a:rPr>
              <a:t>ᒐ</a:t>
            </a:r>
            <a:r>
              <a:rPr lang="iu-Cans-CA" altLang="zh-TW" sz="1400" b="1" kern="0" dirty="0">
                <a:solidFill>
                  <a:srgbClr val="000000"/>
                </a:solidFill>
                <a:latin typeface="Euphemia" panose="020B0503040102020104" pitchFamily="34" charset="0"/>
              </a:rPr>
              <a:t>ᓐ</a:t>
            </a:r>
            <a:r>
              <a:rPr lang="iu-Latn-CA" altLang="zh-TW" sz="1400" b="1" kern="0" dirty="0">
                <a:solidFill>
                  <a:srgbClr val="000000"/>
                </a:solidFill>
                <a:latin typeface="Euphemia" panose="020B0503040102020104" pitchFamily="34" charset="0"/>
              </a:rPr>
              <a:t> </a:t>
            </a:r>
            <a:r>
              <a:rPr lang="iu-Cans-CA" altLang="zh-TW" sz="1400" b="1" kern="0" dirty="0">
                <a:solidFill>
                  <a:srgbClr val="000000"/>
                </a:solidFill>
                <a:latin typeface="Euphemia" panose="020B0503040102020104" pitchFamily="34" charset="0"/>
              </a:rPr>
              <a:t>ᑑ</a:t>
            </a:r>
            <a:r>
              <a:rPr lang="iu-Latn-CA" altLang="zh-TW" sz="1400" b="1" kern="0" dirty="0">
                <a:solidFill>
                  <a:srgbClr val="000000"/>
                </a:solidFill>
                <a:latin typeface="Euphemia" panose="020B0503040102020104" pitchFamily="34" charset="0"/>
              </a:rPr>
              <a:t>ᐱ</a:t>
            </a:r>
            <a:r>
              <a:rPr lang="iu-Cans-CA" altLang="zh-TW" sz="1400" b="1" kern="0" dirty="0">
                <a:solidFill>
                  <a:srgbClr val="000000"/>
                </a:solidFill>
                <a:latin typeface="Euphemia" panose="020B0503040102020104" pitchFamily="34" charset="0"/>
              </a:rPr>
              <a:t>ᓐ</a:t>
            </a:r>
            <a:r>
              <a:rPr lang="en-CA" altLang="zh-TW" sz="1400" b="1" kern="0" dirty="0">
                <a:solidFill>
                  <a:srgbClr val="000000"/>
                </a:solidFill>
                <a:latin typeface="Euphemia" panose="020B0503040102020104" pitchFamily="34" charset="0"/>
              </a:rPr>
              <a:t/>
            </a:r>
            <a:br>
              <a:rPr lang="en-CA" altLang="zh-TW" sz="1400" b="1" kern="0" dirty="0">
                <a:solidFill>
                  <a:srgbClr val="000000"/>
                </a:solidFill>
                <a:latin typeface="Euphemia" panose="020B0503040102020104" pitchFamily="34" charset="0"/>
              </a:rPr>
            </a:br>
            <a:r>
              <a:rPr lang="iu-Cans-CA" altLang="zh-TW" sz="1400" kern="0" dirty="0">
                <a:latin typeface="Euphemia" panose="020B0503040102020104" pitchFamily="34" charset="0"/>
              </a:rPr>
              <a:t>ᐃ</a:t>
            </a:r>
            <a:r>
              <a:rPr lang="iu-Latn-CA" altLang="zh-TW" sz="1400" kern="0" dirty="0">
                <a:latin typeface="Euphemia" panose="020B0503040102020104" pitchFamily="34" charset="0"/>
              </a:rPr>
              <a:t>ᒪ</a:t>
            </a:r>
            <a:r>
              <a:rPr lang="iu-Cans-CA" altLang="zh-TW" sz="1400" kern="0" dirty="0">
                <a:latin typeface="Euphemia" panose="020B0503040102020104" pitchFamily="34" charset="0"/>
              </a:rPr>
              <a:t>ᐃ</a:t>
            </a:r>
            <a:r>
              <a:rPr lang="iu-Latn-CA" altLang="zh-TW" sz="1400" kern="0" dirty="0">
                <a:latin typeface="Euphemia" panose="020B0503040102020104" pitchFamily="34" charset="0"/>
              </a:rPr>
              <a:t>ᑦ </a:t>
            </a:r>
            <a:r>
              <a:rPr lang="iu-Cans-CA" altLang="zh-TW" sz="1400" kern="0" dirty="0">
                <a:latin typeface="Euphemia" panose="020B0503040102020104" pitchFamily="34" charset="0"/>
              </a:rPr>
              <a:t>ᓴ</a:t>
            </a:r>
            <a:r>
              <a:rPr lang="iu-Latn-CA" altLang="zh-TW" sz="1400" kern="0" dirty="0">
                <a:latin typeface="Euphemia" panose="020B0503040102020104" pitchFamily="34" charset="0"/>
              </a:rPr>
              <a:t>ᓗ</a:t>
            </a:r>
            <a:r>
              <a:rPr lang="iu-Cans-CA" altLang="zh-TW" sz="1400" kern="0" dirty="0">
                <a:latin typeface="Euphemia" panose="020B0503040102020104" pitchFamily="34" charset="0"/>
              </a:rPr>
              <a:t>ᒪ</a:t>
            </a:r>
            <a:r>
              <a:rPr lang="iu-Latn-CA" altLang="zh-TW" sz="1400" kern="0" dirty="0">
                <a:latin typeface="Euphemia" panose="020B0503040102020104" pitchFamily="34" charset="0"/>
              </a:rPr>
              <a:t>ᓂ</a:t>
            </a:r>
            <a:r>
              <a:rPr lang="iu-Cans-CA" altLang="zh-TW" sz="1400" kern="0" dirty="0">
                <a:latin typeface="Euphemia" panose="020B0503040102020104" pitchFamily="34" charset="0"/>
              </a:rPr>
              <a:t>ᖏ</a:t>
            </a:r>
            <a:r>
              <a:rPr lang="iu-Latn-CA" altLang="zh-TW" sz="1400" kern="0" dirty="0">
                <a:latin typeface="Euphemia" panose="020B0503040102020104" pitchFamily="34" charset="0"/>
              </a:rPr>
              <a:t>ᓐ</a:t>
            </a:r>
            <a:r>
              <a:rPr lang="iu-Cans-CA" altLang="zh-TW" sz="1400" kern="0" dirty="0">
                <a:latin typeface="Euphemia" panose="020B0503040102020104" pitchFamily="34" charset="0"/>
              </a:rPr>
              <a:t>ᓄ</a:t>
            </a:r>
            <a:r>
              <a:rPr lang="iu-Latn-CA" altLang="zh-TW" sz="1400" kern="0" dirty="0">
                <a:latin typeface="Euphemia" panose="020B0503040102020104" pitchFamily="34" charset="0"/>
              </a:rPr>
              <a:t>ᑦ </a:t>
            </a:r>
            <a:r>
              <a:rPr lang="iu-Cans-CA" altLang="zh-TW" sz="1400" kern="0" dirty="0">
                <a:latin typeface="Euphemia" panose="020B0503040102020104" pitchFamily="34" charset="0"/>
              </a:rPr>
              <a:t>ᐱ</a:t>
            </a:r>
            <a:r>
              <a:rPr lang="iu-Latn-CA" altLang="zh-TW" sz="1400" kern="0" dirty="0">
                <a:latin typeface="Euphemia" panose="020B0503040102020104" pitchFamily="34" charset="0"/>
              </a:rPr>
              <a:t>ᓕ</a:t>
            </a:r>
            <a:r>
              <a:rPr lang="iu-Cans-CA" altLang="zh-TW" sz="1400" kern="0" dirty="0">
                <a:latin typeface="Euphemia" panose="020B0503040102020104" pitchFamily="34" charset="0"/>
              </a:rPr>
              <a:t>ᕆ</a:t>
            </a:r>
            <a:r>
              <a:rPr lang="iu-Latn-CA" altLang="zh-TW" sz="1400" kern="0" dirty="0">
                <a:latin typeface="Euphemia" panose="020B0503040102020104" pitchFamily="34" charset="0"/>
              </a:rPr>
              <a:t>ᐊ</a:t>
            </a:r>
            <a:r>
              <a:rPr lang="iu-Cans-CA" altLang="zh-TW" sz="1400" kern="0" dirty="0">
                <a:latin typeface="Euphemia" panose="020B0503040102020104" pitchFamily="34" charset="0"/>
              </a:rPr>
              <a:t>ᖑ</a:t>
            </a:r>
            <a:r>
              <a:rPr lang="iu-Latn-CA" altLang="zh-TW" sz="1400" kern="0" dirty="0">
                <a:latin typeface="Euphemia" panose="020B0503040102020104" pitchFamily="34" charset="0"/>
              </a:rPr>
              <a:t>ᔪ</a:t>
            </a:r>
            <a:r>
              <a:rPr lang="iu-Cans-CA" altLang="zh-TW" sz="1400" kern="0" dirty="0">
                <a:latin typeface="Euphemia" panose="020B0503040102020104" pitchFamily="34" charset="0"/>
              </a:rPr>
              <a:t>ᓂ</a:t>
            </a:r>
            <a:r>
              <a:rPr lang="iu-Latn-CA" altLang="zh-TW" sz="1400" kern="0" dirty="0">
                <a:latin typeface="Euphemia" panose="020B0503040102020104" pitchFamily="34" charset="0"/>
              </a:rPr>
              <a:t>ᒃ </a:t>
            </a:r>
            <a:r>
              <a:rPr lang="iu-Cans-CA" altLang="zh-TW" sz="1400" kern="0" dirty="0">
                <a:latin typeface="Euphemia" panose="020B0503040102020104" pitchFamily="34" charset="0"/>
              </a:rPr>
              <a:t>ᑲ</a:t>
            </a:r>
            <a:r>
              <a:rPr lang="iu-Latn-CA" altLang="zh-TW" sz="1400" kern="0" dirty="0">
                <a:latin typeface="Euphemia" panose="020B0503040102020104" pitchFamily="34" charset="0"/>
              </a:rPr>
              <a:t>ᒪ</a:t>
            </a:r>
            <a:r>
              <a:rPr lang="iu-Cans-CA" altLang="zh-TW" sz="1400" kern="0" dirty="0">
                <a:latin typeface="Euphemia" panose="020B0503040102020104" pitchFamily="34" charset="0"/>
              </a:rPr>
              <a:t>ᔨ</a:t>
            </a:r>
            <a:r>
              <a:rPr lang="iu-Latn-CA" altLang="zh-TW" sz="1400" kern="0" dirty="0">
                <a:latin typeface="Euphemia" panose="020B0503040102020104" pitchFamily="34" charset="0"/>
              </a:rPr>
              <a:t>ᐅ</a:t>
            </a:r>
            <a:r>
              <a:rPr lang="iu-Cans-CA" altLang="zh-TW" sz="1400" kern="0" dirty="0">
                <a:latin typeface="Euphemia" panose="020B0503040102020104" pitchFamily="34" charset="0"/>
              </a:rPr>
              <a:t>ᔪ</a:t>
            </a:r>
            <a:r>
              <a:rPr lang="iu-Latn-CA" altLang="zh-TW" sz="1400" kern="0" dirty="0">
                <a:latin typeface="Euphemia" panose="020B0503040102020104" pitchFamily="34" charset="0"/>
              </a:rPr>
              <a:t>ᖅ</a:t>
            </a:r>
            <a:endParaRPr lang="en-CA" altLang="zh-TW" sz="1400" kern="0" dirty="0">
              <a:latin typeface="Euphemia" panose="020B0503040102020104" pitchFamily="34" charset="0"/>
            </a:endParaRPr>
          </a:p>
          <a:p>
            <a:pPr marL="0" indent="0" eaLnBrk="1" hangingPunct="1">
              <a:spcBef>
                <a:spcPts val="0"/>
              </a:spcBef>
              <a:spcAft>
                <a:spcPts val="0"/>
              </a:spcAft>
              <a:buFontTx/>
              <a:buNone/>
            </a:pPr>
            <a:endParaRPr lang="en-CA" altLang="zh-TW" sz="1600" kern="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683568" y="1268760"/>
            <a:ext cx="8460432"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a:lstStyle>
          <a:p>
            <a:pPr marL="0" indent="0">
              <a:spcBef>
                <a:spcPts val="0"/>
              </a:spcBef>
              <a:buNone/>
            </a:pPr>
            <a:r>
              <a:rPr lang="en-US" sz="1600" b="1" kern="0" dirty="0" smtClean="0"/>
              <a:t>Proponent’s Response</a:t>
            </a:r>
            <a:endParaRPr lang="en-CA" sz="1600" kern="0" dirty="0">
              <a:solidFill>
                <a:srgbClr val="000000"/>
              </a:solidFill>
            </a:endParaRPr>
          </a:p>
          <a:p>
            <a:pPr lvl="1">
              <a:spcBef>
                <a:spcPts val="0"/>
              </a:spcBef>
              <a:spcAft>
                <a:spcPts val="0"/>
              </a:spcAft>
              <a:buClrTx/>
              <a:buFont typeface="Arial" panose="020B0604020202020204" pitchFamily="34" charset="0"/>
              <a:buChar char="─"/>
            </a:pPr>
            <a:r>
              <a:rPr lang="en-US" sz="1600" kern="0" dirty="0" smtClean="0">
                <a:solidFill>
                  <a:srgbClr val="000000"/>
                </a:solidFill>
              </a:rPr>
              <a:t>Freshet seepage monitoring is found in Annex V1-7, and is consistent with the waste rock seepage monitoring program.</a:t>
            </a:r>
          </a:p>
          <a:p>
            <a:pPr lvl="1">
              <a:spcBef>
                <a:spcPts val="0"/>
              </a:spcBef>
              <a:spcAft>
                <a:spcPts val="0"/>
              </a:spcAft>
              <a:buClrTx/>
              <a:buFont typeface="Arial" panose="020B0604020202020204" pitchFamily="34" charset="0"/>
              <a:buChar char="─"/>
            </a:pPr>
            <a:r>
              <a:rPr lang="fr-CA" sz="1600" kern="0" dirty="0" smtClean="0">
                <a:solidFill>
                  <a:srgbClr val="000000"/>
                </a:solidFill>
              </a:rPr>
              <a:t>Contact Water Ponds </a:t>
            </a:r>
            <a:r>
              <a:rPr lang="fr-CA" sz="1600" kern="0" dirty="0" err="1" smtClean="0">
                <a:solidFill>
                  <a:srgbClr val="000000"/>
                </a:solidFill>
              </a:rPr>
              <a:t>will</a:t>
            </a:r>
            <a:r>
              <a:rPr lang="fr-CA" sz="1600" kern="0" dirty="0" smtClean="0">
                <a:solidFill>
                  <a:srgbClr val="000000"/>
                </a:solidFill>
              </a:rPr>
              <a:t> </a:t>
            </a:r>
            <a:r>
              <a:rPr lang="fr-CA" sz="1600" kern="0" dirty="0" err="1" smtClean="0">
                <a:solidFill>
                  <a:srgbClr val="000000"/>
                </a:solidFill>
              </a:rPr>
              <a:t>be</a:t>
            </a:r>
            <a:r>
              <a:rPr lang="fr-CA" sz="1600" kern="0" dirty="0" smtClean="0">
                <a:solidFill>
                  <a:srgbClr val="000000"/>
                </a:solidFill>
              </a:rPr>
              <a:t> </a:t>
            </a:r>
            <a:r>
              <a:rPr lang="fr-CA" sz="1600" kern="0" dirty="0" err="1" smtClean="0">
                <a:solidFill>
                  <a:srgbClr val="000000"/>
                </a:solidFill>
              </a:rPr>
              <a:t>monitored</a:t>
            </a:r>
            <a:r>
              <a:rPr lang="fr-CA" sz="1600" kern="0" dirty="0" smtClean="0">
                <a:solidFill>
                  <a:srgbClr val="000000"/>
                </a:solidFill>
              </a:rPr>
              <a:t> as part of the Surveillance Network Program and a </a:t>
            </a:r>
            <a:r>
              <a:rPr lang="fr-CA" sz="1600" kern="0" dirty="0" err="1" smtClean="0">
                <a:solidFill>
                  <a:srgbClr val="000000"/>
                </a:solidFill>
              </a:rPr>
              <a:t>seepage</a:t>
            </a:r>
            <a:r>
              <a:rPr lang="fr-CA" sz="1600" kern="0" dirty="0" smtClean="0">
                <a:solidFill>
                  <a:srgbClr val="000000"/>
                </a:solidFill>
              </a:rPr>
              <a:t> monitoring program in the </a:t>
            </a:r>
            <a:r>
              <a:rPr lang="fr-CA" sz="1600" kern="0" dirty="0" err="1" smtClean="0">
                <a:solidFill>
                  <a:srgbClr val="000000"/>
                </a:solidFill>
              </a:rPr>
              <a:t>late</a:t>
            </a:r>
            <a:r>
              <a:rPr lang="fr-CA" sz="1600" kern="0" dirty="0" smtClean="0">
                <a:solidFill>
                  <a:srgbClr val="000000"/>
                </a:solidFill>
              </a:rPr>
              <a:t> </a:t>
            </a:r>
            <a:r>
              <a:rPr lang="fr-CA" sz="1600" kern="0" dirty="0" err="1" smtClean="0">
                <a:solidFill>
                  <a:srgbClr val="000000"/>
                </a:solidFill>
              </a:rPr>
              <a:t>fall</a:t>
            </a:r>
            <a:r>
              <a:rPr lang="fr-CA" sz="1600" kern="0" dirty="0" smtClean="0">
                <a:solidFill>
                  <a:srgbClr val="000000"/>
                </a:solidFill>
              </a:rPr>
              <a:t> </a:t>
            </a:r>
            <a:r>
              <a:rPr lang="fr-CA" sz="1600" kern="0" dirty="0" err="1" smtClean="0">
                <a:solidFill>
                  <a:srgbClr val="000000"/>
                </a:solidFill>
              </a:rPr>
              <a:t>is</a:t>
            </a:r>
            <a:r>
              <a:rPr lang="fr-CA" sz="1600" kern="0" dirty="0" smtClean="0">
                <a:solidFill>
                  <a:srgbClr val="000000"/>
                </a:solidFill>
              </a:rPr>
              <a:t> not </a:t>
            </a:r>
            <a:r>
              <a:rPr lang="fr-CA" sz="1600" kern="0" dirty="0" err="1" smtClean="0">
                <a:solidFill>
                  <a:srgbClr val="000000"/>
                </a:solidFill>
              </a:rPr>
              <a:t>warranted</a:t>
            </a:r>
            <a:r>
              <a:rPr lang="fr-CA" sz="1600" kern="0" dirty="0" smtClean="0">
                <a:solidFill>
                  <a:srgbClr val="000000"/>
                </a:solidFill>
              </a:rPr>
              <a:t>.</a:t>
            </a:r>
          </a:p>
          <a:p>
            <a:pPr lvl="1">
              <a:spcBef>
                <a:spcPts val="0"/>
              </a:spcBef>
              <a:spcAft>
                <a:spcPts val="0"/>
              </a:spcAft>
              <a:buClrTx/>
              <a:buFont typeface="Arial" panose="020B0604020202020204" pitchFamily="34" charset="0"/>
              <a:buChar char="─"/>
            </a:pPr>
            <a:r>
              <a:rPr lang="fr-CA" sz="1600" kern="0" dirty="0" smtClean="0">
                <a:solidFill>
                  <a:srgbClr val="000000"/>
                </a:solidFill>
              </a:rPr>
              <a:t>Boston </a:t>
            </a:r>
            <a:r>
              <a:rPr lang="fr-CA" sz="1600" kern="0" dirty="0" err="1" smtClean="0">
                <a:solidFill>
                  <a:srgbClr val="000000"/>
                </a:solidFill>
              </a:rPr>
              <a:t>Tailings</a:t>
            </a:r>
            <a:r>
              <a:rPr lang="fr-CA" sz="1600" kern="0" dirty="0" smtClean="0">
                <a:solidFill>
                  <a:srgbClr val="000000"/>
                </a:solidFill>
              </a:rPr>
              <a:t> Management Area </a:t>
            </a:r>
            <a:r>
              <a:rPr lang="fr-CA" sz="1600" kern="0" dirty="0" err="1" smtClean="0">
                <a:solidFill>
                  <a:srgbClr val="000000"/>
                </a:solidFill>
              </a:rPr>
              <a:t>will</a:t>
            </a:r>
            <a:r>
              <a:rPr lang="fr-CA" sz="1600" kern="0" dirty="0" smtClean="0">
                <a:solidFill>
                  <a:srgbClr val="000000"/>
                </a:solidFill>
              </a:rPr>
              <a:t> </a:t>
            </a:r>
            <a:r>
              <a:rPr lang="fr-CA" sz="1600" kern="0" dirty="0" err="1" smtClean="0">
                <a:solidFill>
                  <a:srgbClr val="000000"/>
                </a:solidFill>
              </a:rPr>
              <a:t>be</a:t>
            </a:r>
            <a:r>
              <a:rPr lang="fr-CA" sz="1600" kern="0" dirty="0" smtClean="0">
                <a:solidFill>
                  <a:srgbClr val="000000"/>
                </a:solidFill>
              </a:rPr>
              <a:t> </a:t>
            </a:r>
            <a:r>
              <a:rPr lang="fr-CA" sz="1600" kern="0" dirty="0" err="1" smtClean="0">
                <a:solidFill>
                  <a:srgbClr val="000000"/>
                </a:solidFill>
              </a:rPr>
              <a:t>visually</a:t>
            </a:r>
            <a:r>
              <a:rPr lang="fr-CA" sz="1600" kern="0" dirty="0" smtClean="0">
                <a:solidFill>
                  <a:srgbClr val="000000"/>
                </a:solidFill>
              </a:rPr>
              <a:t> </a:t>
            </a:r>
            <a:r>
              <a:rPr lang="fr-CA" sz="1600" kern="0" dirty="0" err="1" smtClean="0">
                <a:solidFill>
                  <a:srgbClr val="000000"/>
                </a:solidFill>
              </a:rPr>
              <a:t>inspected</a:t>
            </a:r>
            <a:r>
              <a:rPr lang="fr-CA" sz="1600" kern="0" dirty="0" smtClean="0">
                <a:solidFill>
                  <a:srgbClr val="000000"/>
                </a:solidFill>
              </a:rPr>
              <a:t> </a:t>
            </a:r>
            <a:r>
              <a:rPr lang="fr-CA" sz="1600" kern="0" dirty="0" err="1" smtClean="0">
                <a:solidFill>
                  <a:srgbClr val="000000"/>
                </a:solidFill>
              </a:rPr>
              <a:t>each</a:t>
            </a:r>
            <a:r>
              <a:rPr lang="fr-CA" sz="1600" kern="0" dirty="0" smtClean="0">
                <a:solidFill>
                  <a:srgbClr val="000000"/>
                </a:solidFill>
              </a:rPr>
              <a:t> </a:t>
            </a:r>
            <a:r>
              <a:rPr lang="fr-CA" sz="1600" kern="0" dirty="0" err="1" smtClean="0">
                <a:solidFill>
                  <a:srgbClr val="000000"/>
                </a:solidFill>
              </a:rPr>
              <a:t>day</a:t>
            </a:r>
            <a:r>
              <a:rPr lang="fr-CA" sz="1600" kern="0" dirty="0" smtClean="0">
                <a:solidFill>
                  <a:srgbClr val="000000"/>
                </a:solidFill>
              </a:rPr>
              <a:t> for </a:t>
            </a:r>
            <a:r>
              <a:rPr lang="fr-CA" sz="1600" kern="0" dirty="0" err="1" smtClean="0">
                <a:solidFill>
                  <a:srgbClr val="000000"/>
                </a:solidFill>
              </a:rPr>
              <a:t>seepage</a:t>
            </a:r>
            <a:r>
              <a:rPr lang="fr-CA" sz="1600" kern="0" dirty="0" smtClean="0">
                <a:solidFill>
                  <a:srgbClr val="000000"/>
                </a:solidFill>
              </a:rPr>
              <a:t> </a:t>
            </a:r>
            <a:r>
              <a:rPr lang="fr-CA" sz="1600" kern="0" dirty="0" err="1" smtClean="0">
                <a:solidFill>
                  <a:srgbClr val="000000"/>
                </a:solidFill>
              </a:rPr>
              <a:t>which</a:t>
            </a:r>
            <a:r>
              <a:rPr lang="fr-CA" sz="1600" kern="0" dirty="0" smtClean="0">
                <a:solidFill>
                  <a:srgbClr val="000000"/>
                </a:solidFill>
              </a:rPr>
              <a:t> </a:t>
            </a:r>
            <a:r>
              <a:rPr lang="fr-CA" sz="1600" kern="0" dirty="0" err="1" smtClean="0">
                <a:solidFill>
                  <a:srgbClr val="000000"/>
                </a:solidFill>
              </a:rPr>
              <a:t>could</a:t>
            </a:r>
            <a:r>
              <a:rPr lang="fr-CA" sz="1600" kern="0" dirty="0" smtClean="0">
                <a:solidFill>
                  <a:srgbClr val="000000"/>
                </a:solidFill>
              </a:rPr>
              <a:t> trigger </a:t>
            </a:r>
            <a:r>
              <a:rPr lang="fr-CA" sz="1600" kern="0" dirty="0" err="1" smtClean="0">
                <a:solidFill>
                  <a:srgbClr val="000000"/>
                </a:solidFill>
              </a:rPr>
              <a:t>maintainance</a:t>
            </a:r>
            <a:r>
              <a:rPr lang="fr-CA" sz="1600" kern="0" dirty="0" smtClean="0">
                <a:solidFill>
                  <a:srgbClr val="000000"/>
                </a:solidFill>
              </a:rPr>
              <a:t> or </a:t>
            </a:r>
            <a:r>
              <a:rPr lang="fr-CA" sz="1600" kern="0" dirty="0" err="1" smtClean="0">
                <a:solidFill>
                  <a:srgbClr val="000000"/>
                </a:solidFill>
              </a:rPr>
              <a:t>operational</a:t>
            </a:r>
            <a:r>
              <a:rPr lang="fr-CA" sz="1600" kern="0" dirty="0" smtClean="0">
                <a:solidFill>
                  <a:srgbClr val="000000"/>
                </a:solidFill>
              </a:rPr>
              <a:t> actions</a:t>
            </a:r>
          </a:p>
          <a:p>
            <a:pPr marL="0" indent="0">
              <a:spcBef>
                <a:spcPts val="0"/>
              </a:spcBef>
              <a:spcAft>
                <a:spcPts val="0"/>
              </a:spcAft>
              <a:buNone/>
            </a:pPr>
            <a:endParaRPr lang="fr-CA" sz="1500" kern="0" dirty="0" smtClean="0"/>
          </a:p>
          <a:p>
            <a:pPr marL="0" indent="0">
              <a:spcBef>
                <a:spcPts val="0"/>
              </a:spcBef>
              <a:spcAft>
                <a:spcPts val="0"/>
              </a:spcAft>
              <a:buNone/>
            </a:pPr>
            <a:r>
              <a:rPr lang="iu-Latn-CA" sz="1400" b="1" dirty="0">
                <a:latin typeface="Euphemia" panose="020B0503040102020104" pitchFamily="34" charset="0"/>
              </a:rPr>
              <a:t>ᕼᐊᕙᒍᒪ</a:t>
            </a:r>
            <a:r>
              <a:rPr lang="iu-Cans-CA" sz="1400" b="1" dirty="0">
                <a:latin typeface="Euphemia" panose="020B0503040102020104" pitchFamily="34" charset="0"/>
              </a:rPr>
              <a:t>ᔫ</a:t>
            </a:r>
            <a:r>
              <a:rPr lang="iu-Latn-CA" sz="1400" b="1" dirty="0">
                <a:latin typeface="Euphemia" panose="020B0503040102020104" pitchFamily="34" charset="0"/>
              </a:rPr>
              <a:t>ᑉ ᑭᐅᔾᔪᑎᒃᓴᓕᐊᕆ</a:t>
            </a:r>
            <a:r>
              <a:rPr lang="iu-Cans-CA" sz="1400" b="1" dirty="0">
                <a:latin typeface="Euphemia" panose="020B0503040102020104" pitchFamily="34" charset="0"/>
              </a:rPr>
              <a:t>ᓯ</a:t>
            </a:r>
            <a:r>
              <a:rPr lang="iu-Latn-CA" sz="1400" b="1" dirty="0">
                <a:latin typeface="Euphemia" panose="020B0503040102020104" pitchFamily="34" charset="0"/>
              </a:rPr>
              <a:t>ᒪ</a:t>
            </a:r>
            <a:r>
              <a:rPr lang="iu-Cans-CA" sz="1400" b="1" dirty="0">
                <a:latin typeface="Euphemia" panose="020B0503040102020104" pitchFamily="34" charset="0"/>
              </a:rPr>
              <a:t>ᔭ</a:t>
            </a:r>
            <a:r>
              <a:rPr lang="iu-Latn-CA" sz="1400" b="1" dirty="0">
                <a:latin typeface="Euphemia" panose="020B0503040102020104" pitchFamily="34" charset="0"/>
              </a:rPr>
              <a:t>ᖏ</a:t>
            </a:r>
            <a:r>
              <a:rPr lang="iu-Cans-CA" sz="1400" b="1" dirty="0">
                <a:latin typeface="Euphemia" panose="020B0503040102020104" pitchFamily="34" charset="0"/>
              </a:rPr>
              <a:t>ᑦ</a:t>
            </a:r>
            <a:endParaRPr lang="en-US" sz="1400" b="1" dirty="0">
              <a:latin typeface="Euphemia" panose="020B0503040102020104" pitchFamily="34" charset="0"/>
            </a:endParaRPr>
          </a:p>
          <a:p>
            <a:pPr lvl="1">
              <a:spcBef>
                <a:spcPts val="0"/>
              </a:spcBef>
              <a:spcAft>
                <a:spcPts val="0"/>
              </a:spcAft>
              <a:buClrTx/>
              <a:buFont typeface="Arial" panose="020B0604020202020204" pitchFamily="34" charset="0"/>
              <a:buChar char="─"/>
            </a:pPr>
            <a:r>
              <a:rPr lang="fr-CA" sz="1400" kern="0" dirty="0" err="1">
                <a:solidFill>
                  <a:srgbClr val="000000"/>
                </a:solidFill>
                <a:latin typeface="Euphemia" panose="020B0503040102020104" pitchFamily="34" charset="0"/>
              </a:rPr>
              <a:t>ᐅᓕ</a:t>
            </a:r>
            <a:r>
              <a:rPr lang="iu-Latn-CA" sz="1400" kern="0" dirty="0">
                <a:solidFill>
                  <a:srgbClr val="000000"/>
                </a:solidFill>
                <a:latin typeface="Euphemia" panose="020B0503040102020104" pitchFamily="34" charset="0"/>
              </a:rPr>
              <a:t>ᑕ</a:t>
            </a:r>
            <a:r>
              <a:rPr lang="iu-Cans-CA" sz="1400" kern="0" dirty="0">
                <a:solidFill>
                  <a:srgbClr val="000000"/>
                </a:solidFill>
                <a:latin typeface="Euphemia" panose="020B0503040102020104" pitchFamily="34" charset="0"/>
              </a:rPr>
              <a:t>ᐅ</a:t>
            </a:r>
            <a:r>
              <a:rPr lang="iu-Latn-CA" sz="1400" kern="0" dirty="0">
                <a:solidFill>
                  <a:srgbClr val="000000"/>
                </a:solidFill>
                <a:latin typeface="Euphemia" panose="020B0503040102020104" pitchFamily="34" charset="0"/>
              </a:rPr>
              <a:t>ᔪᖃ</a:t>
            </a:r>
            <a:r>
              <a:rPr lang="iu-Cans-CA" sz="1400" kern="0" dirty="0">
                <a:solidFill>
                  <a:srgbClr val="000000"/>
                </a:solidFill>
                <a:latin typeface="Euphemia" panose="020B0503040102020104" pitchFamily="34" charset="0"/>
              </a:rPr>
              <a:t>ᖅ</a:t>
            </a:r>
            <a:r>
              <a:rPr lang="iu-Latn-CA" sz="1400" kern="0" dirty="0">
                <a:solidFill>
                  <a:srgbClr val="000000"/>
                </a:solidFill>
                <a:latin typeface="Euphemia" panose="020B0503040102020104" pitchFamily="34" charset="0"/>
              </a:rPr>
              <a:t>ᐸ</a:t>
            </a:r>
            <a:r>
              <a:rPr lang="iu-Cans-CA" sz="1400" kern="0" dirty="0">
                <a:solidFill>
                  <a:srgbClr val="000000"/>
                </a:solidFill>
                <a:latin typeface="Euphemia" panose="020B0503040102020104" pitchFamily="34" charset="0"/>
              </a:rPr>
              <a:t>ᑦ</a:t>
            </a:r>
            <a:r>
              <a:rPr lang="fr-CA" sz="1400" kern="0" dirty="0">
                <a:solidFill>
                  <a:srgbClr val="000000"/>
                </a:solidFill>
                <a:latin typeface="Euphemia" panose="020B0503040102020104" pitchFamily="34" charset="0"/>
              </a:rPr>
              <a:t> </a:t>
            </a:r>
            <a:r>
              <a:rPr lang="fr-CA" sz="1400" kern="0" dirty="0" err="1">
                <a:solidFill>
                  <a:srgbClr val="000000"/>
                </a:solidFill>
                <a:latin typeface="Euphemia" panose="020B0503040102020104" pitchFamily="34" charset="0"/>
              </a:rPr>
              <a:t>ᐃᒪᕐ</a:t>
            </a:r>
            <a:r>
              <a:rPr lang="iu-Cans-CA" sz="1400" kern="0" dirty="0">
                <a:solidFill>
                  <a:srgbClr val="000000"/>
                </a:solidFill>
                <a:latin typeface="Euphemia" panose="020B0503040102020104" pitchFamily="34" charset="0"/>
              </a:rPr>
              <a:t>ᒧ</a:t>
            </a:r>
            <a:r>
              <a:rPr lang="iu-Latn-CA" sz="1400" kern="0" dirty="0">
                <a:solidFill>
                  <a:srgbClr val="000000"/>
                </a:solidFill>
                <a:latin typeface="Euphemia" panose="020B0503040102020104" pitchFamily="34" charset="0"/>
              </a:rPr>
              <a:t>ᑦ</a:t>
            </a:r>
            <a:r>
              <a:rPr lang="fr-CA" sz="1400" kern="0" dirty="0">
                <a:solidFill>
                  <a:srgbClr val="000000"/>
                </a:solidFill>
                <a:latin typeface="Euphemia" panose="020B0503040102020104" pitchFamily="34" charset="0"/>
              </a:rPr>
              <a:t> </a:t>
            </a:r>
            <a:r>
              <a:rPr lang="fr-CA" sz="1400" kern="0" dirty="0" err="1">
                <a:solidFill>
                  <a:srgbClr val="000000"/>
                </a:solidFill>
                <a:latin typeface="Euphemia" panose="020B0503040102020104" pitchFamily="34" charset="0"/>
              </a:rPr>
              <a:t>ᑰᖅᑐᓂᒃ</a:t>
            </a:r>
            <a:r>
              <a:rPr lang="fr-CA" sz="1400" kern="0" dirty="0">
                <a:solidFill>
                  <a:srgbClr val="000000"/>
                </a:solidFill>
                <a:latin typeface="Euphemia" panose="020B0503040102020104" pitchFamily="34" charset="0"/>
              </a:rPr>
              <a:t> </a:t>
            </a:r>
            <a:r>
              <a:rPr lang="fr-CA" sz="1400" kern="0" dirty="0" err="1">
                <a:solidFill>
                  <a:srgbClr val="000000"/>
                </a:solidFill>
                <a:latin typeface="Euphemia" panose="020B0503040102020104" pitchFamily="34" charset="0"/>
              </a:rPr>
              <a:t>ᓯᐊᒻᒪᒃᑎᕆᔪᓐᓇ</a:t>
            </a:r>
            <a:r>
              <a:rPr lang="iu-Latn-CA" sz="1400" kern="0" dirty="0">
                <a:solidFill>
                  <a:srgbClr val="000000"/>
                </a:solidFill>
                <a:latin typeface="Euphemia" panose="020B0503040102020104" pitchFamily="34" charset="0"/>
              </a:rPr>
              <a:t>ᖅᑐᑦ ᓇᐅᑦᑎᖅᑐᖅᑕᐅᔭᕆᐊᖃᖅᐳᑦ, ᐅᖃᐅᓯᐅᓯᒪᖕᒪᑕ ᒪᓕᒐᐃᑦ ᐃᓚᒃᑲᓐᓂᖏᓐᓂᒃ V1-7-ᒦ</a:t>
            </a:r>
            <a:r>
              <a:rPr lang="iu-Cans-CA" sz="1400" kern="0" dirty="0">
                <a:solidFill>
                  <a:srgbClr val="000000"/>
                </a:solidFill>
                <a:latin typeface="Euphemia" panose="020B0503040102020104" pitchFamily="34" charset="0"/>
              </a:rPr>
              <a:t>ᑦ</a:t>
            </a:r>
            <a:r>
              <a:rPr lang="iu-Latn-CA" sz="1400" kern="0" dirty="0">
                <a:solidFill>
                  <a:srgbClr val="000000"/>
                </a:solidFill>
                <a:latin typeface="Euphemia" panose="020B0503040102020104" pitchFamily="34" charset="0"/>
              </a:rPr>
              <a:t>ᑐ</a:t>
            </a:r>
            <a:r>
              <a:rPr lang="iu-Cans-CA" sz="1400" kern="0" dirty="0">
                <a:solidFill>
                  <a:srgbClr val="000000"/>
                </a:solidFill>
                <a:latin typeface="Euphemia" panose="020B0503040102020104" pitchFamily="34" charset="0"/>
              </a:rPr>
              <a:t>ᓂ</a:t>
            </a:r>
            <a:r>
              <a:rPr lang="iu-Latn-CA" sz="1400" kern="0" dirty="0">
                <a:solidFill>
                  <a:srgbClr val="000000"/>
                </a:solidFill>
                <a:latin typeface="Euphemia" panose="020B0503040102020104" pitchFamily="34" charset="0"/>
              </a:rPr>
              <a:t>ᒃ, </a:t>
            </a:r>
            <a:r>
              <a:rPr lang="iu-Cans-CA" sz="1400" kern="0" dirty="0">
                <a:solidFill>
                  <a:srgbClr val="000000"/>
                </a:solidFill>
                <a:latin typeface="Euphemia" panose="020B0503040102020104" pitchFamily="34" charset="0"/>
              </a:rPr>
              <a:t>ᒪ</a:t>
            </a:r>
            <a:r>
              <a:rPr lang="iu-Latn-CA" sz="1400" kern="0" dirty="0">
                <a:solidFill>
                  <a:srgbClr val="000000"/>
                </a:solidFill>
                <a:latin typeface="Euphemia" panose="020B0503040102020104" pitchFamily="34" charset="0"/>
              </a:rPr>
              <a:t>ᓕᑦᑎᐊᖅᓱᑎᒡᓗ ᐅᔭᕋᖕᓂᒃ ᐊᒨᖃᐃᕕᐅᕌᓂᒃᓯᒪᔪᓂᒃ ᐊᒃᑕᑯᓂᒃ ᓯᐊᒻ</a:t>
            </a:r>
            <a:r>
              <a:rPr lang="iu-Cans-CA" sz="1400" kern="0" dirty="0">
                <a:solidFill>
                  <a:srgbClr val="000000"/>
                </a:solidFill>
                <a:latin typeface="Euphemia" panose="020B0503040102020104" pitchFamily="34" charset="0"/>
              </a:rPr>
              <a:t>ᒪ</a:t>
            </a:r>
            <a:r>
              <a:rPr lang="iu-Latn-CA" sz="1400" kern="0" dirty="0">
                <a:solidFill>
                  <a:srgbClr val="000000"/>
                </a:solidFill>
                <a:latin typeface="Euphemia" panose="020B0503040102020104" pitchFamily="34" charset="0"/>
              </a:rPr>
              <a:t>ᒃᑎᕐᕕᐅᔪᓐᓇᖅᑐᓂᒃ ᒪ</a:t>
            </a:r>
            <a:r>
              <a:rPr lang="iu-Cans-CA" sz="1400" kern="0" dirty="0">
                <a:solidFill>
                  <a:srgbClr val="000000"/>
                </a:solidFill>
                <a:latin typeface="Euphemia" panose="020B0503040102020104" pitchFamily="34" charset="0"/>
              </a:rPr>
              <a:t>ᖅ</a:t>
            </a:r>
            <a:r>
              <a:rPr lang="iu-Latn-CA" sz="1400" kern="0" dirty="0">
                <a:solidFill>
                  <a:srgbClr val="000000"/>
                </a:solidFill>
                <a:latin typeface="Euphemia" panose="020B0503040102020104" pitchFamily="34" charset="0"/>
              </a:rPr>
              <a:t>ᑭᓕᕈᓐᓇᖅᑐᓂᒡᓗᓐ</a:t>
            </a:r>
            <a:r>
              <a:rPr lang="iu-Cans-CA" sz="1400" kern="0" dirty="0">
                <a:solidFill>
                  <a:srgbClr val="000000"/>
                </a:solidFill>
                <a:latin typeface="Euphemia" panose="020B0503040102020104" pitchFamily="34" charset="0"/>
              </a:rPr>
              <a:t>ᓃ</a:t>
            </a:r>
            <a:r>
              <a:rPr lang="iu-Latn-CA" sz="1400" kern="0" dirty="0">
                <a:solidFill>
                  <a:srgbClr val="000000"/>
                </a:solidFill>
                <a:latin typeface="Euphemia" panose="020B0503040102020104" pitchFamily="34" charset="0"/>
              </a:rPr>
              <a:t>ᑦ </a:t>
            </a:r>
            <a:r>
              <a:rPr lang="iu-Cans-CA" sz="1400" kern="0" dirty="0">
                <a:solidFill>
                  <a:srgbClr val="000000"/>
                </a:solidFill>
                <a:latin typeface="Euphemia" panose="020B0503040102020104" pitchFamily="34" charset="0"/>
              </a:rPr>
              <a:t>ᖃ</a:t>
            </a:r>
            <a:r>
              <a:rPr lang="iu-Latn-CA" sz="1400" kern="0" dirty="0">
                <a:solidFill>
                  <a:srgbClr val="000000"/>
                </a:solidFill>
                <a:latin typeface="Euphemia" panose="020B0503040102020104" pitchFamily="34" charset="0"/>
              </a:rPr>
              <a:t>ᐅ</a:t>
            </a:r>
            <a:r>
              <a:rPr lang="iu-Cans-CA" sz="1400" kern="0" dirty="0">
                <a:solidFill>
                  <a:srgbClr val="000000"/>
                </a:solidFill>
                <a:latin typeface="Euphemia" panose="020B0503040102020104" pitchFamily="34" charset="0"/>
              </a:rPr>
              <a:t>ᔨ</a:t>
            </a:r>
            <a:r>
              <a:rPr lang="iu-Latn-CA" sz="1400" kern="0" dirty="0">
                <a:solidFill>
                  <a:srgbClr val="000000"/>
                </a:solidFill>
                <a:latin typeface="Euphemia" panose="020B0503040102020104" pitchFamily="34" charset="0"/>
              </a:rPr>
              <a:t>ᓴ</a:t>
            </a:r>
            <a:r>
              <a:rPr lang="iu-Cans-CA" sz="1400" kern="0" dirty="0">
                <a:solidFill>
                  <a:srgbClr val="000000"/>
                </a:solidFill>
                <a:latin typeface="Euphemia" panose="020B0503040102020104" pitchFamily="34" charset="0"/>
              </a:rPr>
              <a:t>ᖅ</a:t>
            </a:r>
            <a:r>
              <a:rPr lang="iu-Latn-CA" sz="1400" kern="0" dirty="0">
                <a:solidFill>
                  <a:srgbClr val="000000"/>
                </a:solidFill>
                <a:latin typeface="Euphemia" panose="020B0503040102020104" pitchFamily="34" charset="0"/>
              </a:rPr>
              <a:t>ᑕ</a:t>
            </a:r>
            <a:r>
              <a:rPr lang="iu-Cans-CA" sz="1400" kern="0" dirty="0">
                <a:solidFill>
                  <a:srgbClr val="000000"/>
                </a:solidFill>
                <a:latin typeface="Euphemia" panose="020B0503040102020104" pitchFamily="34" charset="0"/>
              </a:rPr>
              <a:t>ᐅ</a:t>
            </a:r>
            <a:r>
              <a:rPr lang="iu-Latn-CA" sz="1400" kern="0" dirty="0">
                <a:solidFill>
                  <a:srgbClr val="000000"/>
                </a:solidFill>
                <a:latin typeface="Euphemia" panose="020B0503040102020104" pitchFamily="34" charset="0"/>
              </a:rPr>
              <a:t>ᔭ</a:t>
            </a:r>
            <a:r>
              <a:rPr lang="iu-Cans-CA" sz="1400" kern="0" dirty="0">
                <a:solidFill>
                  <a:srgbClr val="000000"/>
                </a:solidFill>
                <a:latin typeface="Euphemia" panose="020B0503040102020104" pitchFamily="34" charset="0"/>
              </a:rPr>
              <a:t>ᕆ</a:t>
            </a:r>
            <a:r>
              <a:rPr lang="iu-Latn-CA" sz="1400" kern="0" dirty="0">
                <a:solidFill>
                  <a:srgbClr val="000000"/>
                </a:solidFill>
                <a:latin typeface="Euphemia" panose="020B0503040102020104" pitchFamily="34" charset="0"/>
              </a:rPr>
              <a:t>ᐊ</a:t>
            </a:r>
            <a:r>
              <a:rPr lang="iu-Cans-CA" sz="1400" kern="0" dirty="0">
                <a:solidFill>
                  <a:srgbClr val="000000"/>
                </a:solidFill>
                <a:latin typeface="Euphemia" panose="020B0503040102020104" pitchFamily="34" charset="0"/>
              </a:rPr>
              <a:t>ᖃ</a:t>
            </a:r>
            <a:r>
              <a:rPr lang="iu-Latn-CA" sz="1400" kern="0" dirty="0">
                <a:solidFill>
                  <a:srgbClr val="000000"/>
                </a:solidFill>
                <a:latin typeface="Euphemia" panose="020B0503040102020104" pitchFamily="34" charset="0"/>
              </a:rPr>
              <a:t>ᕐ</a:t>
            </a:r>
            <a:r>
              <a:rPr lang="iu-Cans-CA" sz="1400" kern="0" dirty="0">
                <a:solidFill>
                  <a:srgbClr val="000000"/>
                </a:solidFill>
                <a:latin typeface="Euphemia" panose="020B0503040102020104" pitchFamily="34" charset="0"/>
              </a:rPr>
              <a:t>ᒥ</a:t>
            </a:r>
            <a:r>
              <a:rPr lang="iu-Latn-CA" sz="1400" kern="0" dirty="0">
                <a:solidFill>
                  <a:srgbClr val="000000"/>
                </a:solidFill>
                <a:latin typeface="Euphemia" panose="020B0503040102020104" pitchFamily="34" charset="0"/>
              </a:rPr>
              <a:t>ᔪ</a:t>
            </a:r>
            <a:r>
              <a:rPr lang="iu-Cans-CA" sz="1400" kern="0" dirty="0">
                <a:solidFill>
                  <a:srgbClr val="000000"/>
                </a:solidFill>
                <a:latin typeface="Euphemia" panose="020B0503040102020104" pitchFamily="34" charset="0"/>
              </a:rPr>
              <a:t>ᓂ</a:t>
            </a:r>
            <a:r>
              <a:rPr lang="iu-Latn-CA" sz="1400" kern="0" dirty="0">
                <a:solidFill>
                  <a:srgbClr val="000000"/>
                </a:solidFill>
                <a:latin typeface="Euphemia" panose="020B0503040102020104" pitchFamily="34" charset="0"/>
              </a:rPr>
              <a:t>ᒃ.</a:t>
            </a:r>
          </a:p>
          <a:p>
            <a:pPr lvl="1">
              <a:spcBef>
                <a:spcPts val="0"/>
              </a:spcBef>
              <a:spcAft>
                <a:spcPts val="0"/>
              </a:spcAft>
              <a:buClrTx/>
              <a:buFont typeface="Arial" panose="020B0604020202020204" pitchFamily="34" charset="0"/>
              <a:buChar char="─"/>
            </a:pPr>
            <a:r>
              <a:rPr lang="iu-Latn-CA" sz="1400" kern="0" dirty="0">
                <a:solidFill>
                  <a:srgbClr val="000000"/>
                </a:solidFill>
                <a:latin typeface="Euphemia" panose="020B0503040102020104" pitchFamily="34" charset="0"/>
              </a:rPr>
              <a:t>ᐊᐅᓚ</a:t>
            </a:r>
            <a:r>
              <a:rPr lang="iu-Cans-CA" sz="1400" kern="0" dirty="0">
                <a:solidFill>
                  <a:srgbClr val="000000"/>
                </a:solidFill>
                <a:latin typeface="Euphemia" panose="020B0503040102020104" pitchFamily="34" charset="0"/>
              </a:rPr>
              <a:t>ᑕ</a:t>
            </a:r>
            <a:r>
              <a:rPr lang="iu-Latn-CA" sz="1400" kern="0" dirty="0">
                <a:solidFill>
                  <a:srgbClr val="000000"/>
                </a:solidFill>
                <a:latin typeface="Euphemia" panose="020B0503040102020104" pitchFamily="34" charset="0"/>
              </a:rPr>
              <a:t>ᐅ</a:t>
            </a:r>
            <a:r>
              <a:rPr lang="iu-Cans-CA" sz="1400" kern="0" dirty="0">
                <a:solidFill>
                  <a:srgbClr val="000000"/>
                </a:solidFill>
                <a:latin typeface="Euphemia" panose="020B0503040102020104" pitchFamily="34" charset="0"/>
              </a:rPr>
              <a:t>ᕙ</a:t>
            </a:r>
            <a:r>
              <a:rPr lang="iu-Latn-CA" sz="1400" kern="0" dirty="0">
                <a:solidFill>
                  <a:srgbClr val="000000"/>
                </a:solidFill>
                <a:latin typeface="Euphemia" panose="020B0503040102020104" pitchFamily="34" charset="0"/>
              </a:rPr>
              <a:t>ᒃ</a:t>
            </a:r>
            <a:r>
              <a:rPr lang="iu-Cans-CA" sz="1400" kern="0" dirty="0">
                <a:solidFill>
                  <a:srgbClr val="000000"/>
                </a:solidFill>
                <a:latin typeface="Euphemia" panose="020B0503040102020104" pitchFamily="34" charset="0"/>
              </a:rPr>
              <a:t>ᑐ</a:t>
            </a:r>
            <a:r>
              <a:rPr lang="iu-Latn-CA" sz="1400" kern="0" dirty="0">
                <a:solidFill>
                  <a:srgbClr val="000000"/>
                </a:solidFill>
                <a:latin typeface="Euphemia" panose="020B0503040102020104" pitchFamily="34" charset="0"/>
              </a:rPr>
              <a:t>ᑦ </a:t>
            </a:r>
            <a:r>
              <a:rPr lang="iu-Cans-CA" sz="1400" kern="0" dirty="0">
                <a:solidFill>
                  <a:srgbClr val="000000"/>
                </a:solidFill>
                <a:latin typeface="Euphemia" panose="020B0503040102020104" pitchFamily="34" charset="0"/>
              </a:rPr>
              <a:t>ᑕ</a:t>
            </a:r>
            <a:r>
              <a:rPr lang="iu-Latn-CA" sz="1400" kern="0" dirty="0">
                <a:solidFill>
                  <a:srgbClr val="000000"/>
                </a:solidFill>
                <a:latin typeface="Euphemia" panose="020B0503040102020104" pitchFamily="34" charset="0"/>
              </a:rPr>
              <a:t>ᐃ</a:t>
            </a:r>
            <a:r>
              <a:rPr lang="iu-Cans-CA" sz="1400" kern="0" dirty="0">
                <a:solidFill>
                  <a:srgbClr val="000000"/>
                </a:solidFill>
                <a:latin typeface="Euphemia" panose="020B0503040102020104" pitchFamily="34" charset="0"/>
              </a:rPr>
              <a:t>ᒃ</a:t>
            </a:r>
            <a:r>
              <a:rPr lang="iu-Latn-CA" sz="1400" kern="0" dirty="0">
                <a:solidFill>
                  <a:srgbClr val="000000"/>
                </a:solidFill>
                <a:latin typeface="Euphemia" panose="020B0503040102020104" pitchFamily="34" charset="0"/>
              </a:rPr>
              <a:t>ᑯ</a:t>
            </a:r>
            <a:r>
              <a:rPr lang="iu-Cans-CA" sz="1400" kern="0" dirty="0">
                <a:solidFill>
                  <a:srgbClr val="000000"/>
                </a:solidFill>
                <a:latin typeface="Euphemia" panose="020B0503040102020104" pitchFamily="34" charset="0"/>
              </a:rPr>
              <a:t>ᐊ</a:t>
            </a:r>
            <a:r>
              <a:rPr lang="iu-Latn-CA" sz="1400" kern="0" dirty="0">
                <a:solidFill>
                  <a:srgbClr val="000000"/>
                </a:solidFill>
                <a:latin typeface="Euphemia" panose="020B0503040102020104" pitchFamily="34" charset="0"/>
              </a:rPr>
              <a:t> ᑕᓯ</a:t>
            </a:r>
            <a:r>
              <a:rPr lang="iu-Cans-CA" sz="1400" kern="0" dirty="0">
                <a:solidFill>
                  <a:srgbClr val="000000"/>
                </a:solidFill>
                <a:latin typeface="Euphemia" panose="020B0503040102020104" pitchFamily="34" charset="0"/>
              </a:rPr>
              <a:t>ᒃ</a:t>
            </a:r>
            <a:r>
              <a:rPr lang="iu-Latn-CA" sz="1400" kern="0" dirty="0">
                <a:solidFill>
                  <a:srgbClr val="000000"/>
                </a:solidFill>
                <a:latin typeface="Euphemia" panose="020B0503040102020104" pitchFamily="34" charset="0"/>
              </a:rPr>
              <a:t>ᓴ</a:t>
            </a:r>
            <a:r>
              <a:rPr lang="iu-Cans-CA" sz="1400" kern="0" dirty="0">
                <a:solidFill>
                  <a:srgbClr val="000000"/>
                </a:solidFill>
                <a:latin typeface="Euphemia" panose="020B0503040102020104" pitchFamily="34" charset="0"/>
              </a:rPr>
              <a:t>ᓕ</a:t>
            </a:r>
            <a:r>
              <a:rPr lang="iu-Latn-CA" sz="1400" kern="0" dirty="0">
                <a:solidFill>
                  <a:srgbClr val="000000"/>
                </a:solidFill>
                <a:latin typeface="Euphemia" panose="020B0503040102020104" pitchFamily="34" charset="0"/>
              </a:rPr>
              <a:t>ᐊ</a:t>
            </a:r>
            <a:r>
              <a:rPr lang="iu-Cans-CA" sz="1400" kern="0" dirty="0">
                <a:solidFill>
                  <a:srgbClr val="000000"/>
                </a:solidFill>
                <a:latin typeface="Euphemia" panose="020B0503040102020104" pitchFamily="34" charset="0"/>
              </a:rPr>
              <a:t>ᖑ</a:t>
            </a:r>
            <a:r>
              <a:rPr lang="iu-Latn-CA" sz="1400" kern="0" dirty="0">
                <a:solidFill>
                  <a:srgbClr val="000000"/>
                </a:solidFill>
                <a:latin typeface="Euphemia" panose="020B0503040102020104" pitchFamily="34" charset="0"/>
              </a:rPr>
              <a:t>ᓯ</a:t>
            </a:r>
            <a:r>
              <a:rPr lang="iu-Cans-CA" sz="1400" kern="0" dirty="0">
                <a:solidFill>
                  <a:srgbClr val="000000"/>
                </a:solidFill>
                <a:latin typeface="Euphemia" panose="020B0503040102020104" pitchFamily="34" charset="0"/>
              </a:rPr>
              <a:t>ᒪ</a:t>
            </a:r>
            <a:r>
              <a:rPr lang="iu-Latn-CA" sz="1400" kern="0" dirty="0">
                <a:solidFill>
                  <a:srgbClr val="000000"/>
                </a:solidFill>
                <a:latin typeface="Euphemia" panose="020B0503040102020104" pitchFamily="34" charset="0"/>
              </a:rPr>
              <a:t>ᔪ</a:t>
            </a:r>
            <a:r>
              <a:rPr lang="iu-Cans-CA" sz="1400" kern="0" dirty="0">
                <a:solidFill>
                  <a:srgbClr val="000000"/>
                </a:solidFill>
                <a:latin typeface="Euphemia" panose="020B0503040102020104" pitchFamily="34" charset="0"/>
              </a:rPr>
              <a:t>ᑦ</a:t>
            </a:r>
            <a:r>
              <a:rPr lang="iu-Latn-CA" sz="1400" kern="0" dirty="0">
                <a:solidFill>
                  <a:srgbClr val="000000"/>
                </a:solidFill>
                <a:latin typeface="Euphemia" panose="020B0503040102020104" pitchFamily="34" charset="0"/>
              </a:rPr>
              <a:t> ᓇᐅᑦᑎᖅᑐᖅᑕᐅᕙᖕᓂᐊᖅᑐᑦ </a:t>
            </a:r>
            <a:r>
              <a:rPr lang="iu-Cans-CA" sz="1400" kern="0" dirty="0">
                <a:solidFill>
                  <a:srgbClr val="000000"/>
                </a:solidFill>
                <a:latin typeface="Euphemia" panose="020B0503040102020104" pitchFamily="34" charset="0"/>
              </a:rPr>
              <a:t>ᐃ</a:t>
            </a:r>
            <a:r>
              <a:rPr lang="iu-Latn-CA" sz="1400" kern="0" dirty="0">
                <a:solidFill>
                  <a:srgbClr val="000000"/>
                </a:solidFill>
                <a:latin typeface="Euphemia" panose="020B0503040102020104" pitchFamily="34" charset="0"/>
              </a:rPr>
              <a:t>ᓚ</a:t>
            </a:r>
            <a:r>
              <a:rPr lang="iu-Cans-CA" sz="1400" kern="0" dirty="0">
                <a:solidFill>
                  <a:srgbClr val="000000"/>
                </a:solidFill>
                <a:latin typeface="Euphemia" panose="020B0503040102020104" pitchFamily="34" charset="0"/>
              </a:rPr>
              <a:t>ᒋ</a:t>
            </a:r>
            <a:r>
              <a:rPr lang="iu-Latn-CA" sz="1400" kern="0" dirty="0">
                <a:solidFill>
                  <a:srgbClr val="000000"/>
                </a:solidFill>
                <a:latin typeface="Euphemia" panose="020B0503040102020104" pitchFamily="34" charset="0"/>
              </a:rPr>
              <a:t>ᔭ</a:t>
            </a:r>
            <a:r>
              <a:rPr lang="iu-Cans-CA" sz="1400" kern="0" dirty="0">
                <a:solidFill>
                  <a:srgbClr val="000000"/>
                </a:solidFill>
                <a:latin typeface="Euphemia" panose="020B0503040102020104" pitchFamily="34" charset="0"/>
              </a:rPr>
              <a:t>ᐅ</a:t>
            </a:r>
            <a:r>
              <a:rPr lang="iu-Latn-CA" sz="1400" kern="0" dirty="0">
                <a:solidFill>
                  <a:srgbClr val="000000"/>
                </a:solidFill>
                <a:latin typeface="Euphemia" panose="020B0503040102020104" pitchFamily="34" charset="0"/>
              </a:rPr>
              <a:t>ᓂ</a:t>
            </a:r>
            <a:r>
              <a:rPr lang="iu-Cans-CA" sz="1400" kern="0" dirty="0">
                <a:solidFill>
                  <a:srgbClr val="000000"/>
                </a:solidFill>
                <a:latin typeface="Euphemia" panose="020B0503040102020104" pitchFamily="34" charset="0"/>
              </a:rPr>
              <a:t>ᕐ</a:t>
            </a:r>
            <a:r>
              <a:rPr lang="iu-Latn-CA" sz="1400" kern="0" dirty="0">
                <a:solidFill>
                  <a:srgbClr val="000000"/>
                </a:solidFill>
                <a:latin typeface="Euphemia" panose="020B0503040102020104" pitchFamily="34" charset="0"/>
              </a:rPr>
              <a:t>ᒧ</a:t>
            </a:r>
            <a:r>
              <a:rPr lang="iu-Cans-CA" sz="1400" kern="0" dirty="0">
                <a:solidFill>
                  <a:srgbClr val="000000"/>
                </a:solidFill>
                <a:latin typeface="Euphemia" panose="020B0503040102020104" pitchFamily="34" charset="0"/>
              </a:rPr>
              <a:t>ᑦ</a:t>
            </a:r>
            <a:r>
              <a:rPr lang="iu-Latn-CA" sz="1400" kern="0" dirty="0">
                <a:solidFill>
                  <a:srgbClr val="000000"/>
                </a:solidFill>
                <a:latin typeface="Euphemia" panose="020B0503040102020104" pitchFamily="34" charset="0"/>
              </a:rPr>
              <a:t> </a:t>
            </a:r>
            <a:r>
              <a:rPr lang="iu-Cans-CA" sz="1400" kern="0" dirty="0">
                <a:solidFill>
                  <a:srgbClr val="000000"/>
                </a:solidFill>
                <a:latin typeface="Euphemia" panose="020B0503040102020104" pitchFamily="34" charset="0"/>
              </a:rPr>
              <a:t>ᖃ</a:t>
            </a:r>
            <a:r>
              <a:rPr lang="iu-Latn-CA" sz="1400" kern="0" dirty="0">
                <a:solidFill>
                  <a:srgbClr val="000000"/>
                </a:solidFill>
                <a:latin typeface="Euphemia" panose="020B0503040102020104" pitchFamily="34" charset="0"/>
              </a:rPr>
              <a:t>ᐅ</a:t>
            </a:r>
            <a:r>
              <a:rPr lang="iu-Cans-CA" sz="1400" kern="0" dirty="0">
                <a:solidFill>
                  <a:srgbClr val="000000"/>
                </a:solidFill>
                <a:latin typeface="Euphemia" panose="020B0503040102020104" pitchFamily="34" charset="0"/>
              </a:rPr>
              <a:t>ᔨ</a:t>
            </a:r>
            <a:r>
              <a:rPr lang="iu-Latn-CA" sz="1400" kern="0" dirty="0">
                <a:solidFill>
                  <a:srgbClr val="000000"/>
                </a:solidFill>
                <a:latin typeface="Euphemia" panose="020B0503040102020104" pitchFamily="34" charset="0"/>
              </a:rPr>
              <a:t>ᓴ</a:t>
            </a:r>
            <a:r>
              <a:rPr lang="iu-Cans-CA" sz="1400" kern="0" dirty="0">
                <a:solidFill>
                  <a:srgbClr val="000000"/>
                </a:solidFill>
                <a:latin typeface="Euphemia" panose="020B0503040102020104" pitchFamily="34" charset="0"/>
              </a:rPr>
              <a:t>ᖅ</a:t>
            </a:r>
            <a:r>
              <a:rPr lang="iu-Latn-CA" sz="1400" kern="0" dirty="0">
                <a:solidFill>
                  <a:srgbClr val="000000"/>
                </a:solidFill>
                <a:latin typeface="Euphemia" panose="020B0503040102020104" pitchFamily="34" charset="0"/>
              </a:rPr>
              <a:t>ᑕ</a:t>
            </a:r>
            <a:r>
              <a:rPr lang="iu-Cans-CA" sz="1400" kern="0" dirty="0">
                <a:solidFill>
                  <a:srgbClr val="000000"/>
                </a:solidFill>
                <a:latin typeface="Euphemia" panose="020B0503040102020104" pitchFamily="34" charset="0"/>
              </a:rPr>
              <a:t>ᐅ</a:t>
            </a:r>
            <a:r>
              <a:rPr lang="iu-Latn-CA" sz="1400" kern="0" dirty="0">
                <a:solidFill>
                  <a:srgbClr val="000000"/>
                </a:solidFill>
                <a:latin typeface="Euphemia" panose="020B0503040102020104" pitchFamily="34" charset="0"/>
              </a:rPr>
              <a:t>ᖃ</a:t>
            </a:r>
            <a:r>
              <a:rPr lang="iu-Cans-CA" sz="1400" kern="0" dirty="0">
                <a:solidFill>
                  <a:srgbClr val="000000"/>
                </a:solidFill>
                <a:latin typeface="Euphemia" panose="020B0503040102020104" pitchFamily="34" charset="0"/>
              </a:rPr>
              <a:t>ᑦ</a:t>
            </a:r>
            <a:r>
              <a:rPr lang="iu-Latn-CA" sz="1400" kern="0" dirty="0">
                <a:solidFill>
                  <a:srgbClr val="000000"/>
                </a:solidFill>
                <a:latin typeface="Euphemia" panose="020B0503040102020104" pitchFamily="34" charset="0"/>
              </a:rPr>
              <a:t>ᑕ</a:t>
            </a:r>
            <a:r>
              <a:rPr lang="iu-Cans-CA" sz="1400" kern="0" dirty="0">
                <a:solidFill>
                  <a:srgbClr val="000000"/>
                </a:solidFill>
                <a:latin typeface="Euphemia" panose="020B0503040102020104" pitchFamily="34" charset="0"/>
              </a:rPr>
              <a:t>ᐃ</a:t>
            </a:r>
            <a:r>
              <a:rPr lang="iu-Latn-CA" sz="1400" kern="0" dirty="0">
                <a:solidFill>
                  <a:srgbClr val="000000"/>
                </a:solidFill>
                <a:latin typeface="Euphemia" panose="020B0503040102020104" pitchFamily="34" charset="0"/>
              </a:rPr>
              <a:t>ᓐ</a:t>
            </a:r>
            <a:r>
              <a:rPr lang="iu-Cans-CA" sz="1400" kern="0" dirty="0">
                <a:solidFill>
                  <a:srgbClr val="000000"/>
                </a:solidFill>
                <a:latin typeface="Euphemia" panose="020B0503040102020104" pitchFamily="34" charset="0"/>
              </a:rPr>
              <a:t>ᓇ</a:t>
            </a:r>
            <a:r>
              <a:rPr lang="iu-Latn-CA" sz="1400" kern="0" dirty="0">
                <a:solidFill>
                  <a:srgbClr val="000000"/>
                </a:solidFill>
                <a:latin typeface="Euphemia" panose="020B0503040102020104" pitchFamily="34" charset="0"/>
              </a:rPr>
              <a:t>ᕆ</a:t>
            </a:r>
            <a:r>
              <a:rPr lang="iu-Cans-CA" sz="1400" kern="0" dirty="0">
                <a:solidFill>
                  <a:srgbClr val="000000"/>
                </a:solidFill>
                <a:latin typeface="Euphemia" panose="020B0503040102020104" pitchFamily="34" charset="0"/>
              </a:rPr>
              <a:t>ᐊ</a:t>
            </a:r>
            <a:r>
              <a:rPr lang="iu-Latn-CA" sz="1400" kern="0" dirty="0">
                <a:solidFill>
                  <a:srgbClr val="000000"/>
                </a:solidFill>
                <a:latin typeface="Euphemia" panose="020B0503040102020104" pitchFamily="34" charset="0"/>
              </a:rPr>
              <a:t>ᖃ</a:t>
            </a:r>
            <a:r>
              <a:rPr lang="iu-Cans-CA" sz="1400" kern="0" dirty="0">
                <a:solidFill>
                  <a:srgbClr val="000000"/>
                </a:solidFill>
                <a:latin typeface="Euphemia" panose="020B0503040102020104" pitchFamily="34" charset="0"/>
              </a:rPr>
              <a:t>ᖅ</a:t>
            </a:r>
            <a:r>
              <a:rPr lang="iu-Latn-CA" sz="1400" kern="0" dirty="0">
                <a:solidFill>
                  <a:srgbClr val="000000"/>
                </a:solidFill>
                <a:latin typeface="Euphemia" panose="020B0503040102020104" pitchFamily="34" charset="0"/>
              </a:rPr>
              <a:t>ᑐ</a:t>
            </a:r>
            <a:r>
              <a:rPr lang="iu-Cans-CA" sz="1400" kern="0" dirty="0">
                <a:solidFill>
                  <a:srgbClr val="000000"/>
                </a:solidFill>
                <a:latin typeface="Euphemia" panose="020B0503040102020104" pitchFamily="34" charset="0"/>
              </a:rPr>
              <a:t>ᓄ</a:t>
            </a:r>
            <a:r>
              <a:rPr lang="iu-Latn-CA" sz="1400" kern="0" dirty="0">
                <a:solidFill>
                  <a:srgbClr val="000000"/>
                </a:solidFill>
                <a:latin typeface="Euphemia" panose="020B0503040102020104" pitchFamily="34" charset="0"/>
              </a:rPr>
              <a:t>ᑦ </a:t>
            </a:r>
            <a:r>
              <a:rPr lang="iu-Cans-CA" sz="1400" kern="0" dirty="0">
                <a:solidFill>
                  <a:srgbClr val="000000"/>
                </a:solidFill>
                <a:latin typeface="Euphemia" panose="020B0503040102020104" pitchFamily="34" charset="0"/>
              </a:rPr>
              <a:t>ᑕ</a:t>
            </a:r>
            <a:r>
              <a:rPr lang="iu-Latn-CA" sz="1400" kern="0" dirty="0">
                <a:solidFill>
                  <a:srgbClr val="000000"/>
                </a:solidFill>
                <a:latin typeface="Euphemia" panose="020B0503040102020104" pitchFamily="34" charset="0"/>
              </a:rPr>
              <a:t>ᐃ</a:t>
            </a:r>
            <a:r>
              <a:rPr lang="iu-Cans-CA" sz="1400" kern="0" dirty="0">
                <a:solidFill>
                  <a:srgbClr val="000000"/>
                </a:solidFill>
                <a:latin typeface="Euphemia" panose="020B0503040102020104" pitchFamily="34" charset="0"/>
              </a:rPr>
              <a:t>ᑯ</a:t>
            </a:r>
            <a:r>
              <a:rPr lang="iu-Latn-CA" sz="1400" kern="0" dirty="0">
                <a:solidFill>
                  <a:srgbClr val="000000"/>
                </a:solidFill>
                <a:latin typeface="Euphemia" panose="020B0503040102020104" pitchFamily="34" charset="0"/>
              </a:rPr>
              <a:t>ᓂ</a:t>
            </a:r>
            <a:r>
              <a:rPr lang="iu-Cans-CA" sz="1400" kern="0" dirty="0">
                <a:solidFill>
                  <a:srgbClr val="000000"/>
                </a:solidFill>
                <a:latin typeface="Euphemia" panose="020B0503040102020104" pitchFamily="34" charset="0"/>
              </a:rPr>
              <a:t>ᖓ</a:t>
            </a:r>
            <a:r>
              <a:rPr lang="iu-Latn-CA" sz="1400" kern="0" dirty="0">
                <a:solidFill>
                  <a:srgbClr val="000000"/>
                </a:solidFill>
                <a:latin typeface="Euphemia" panose="020B0503040102020104" pitchFamily="34" charset="0"/>
              </a:rPr>
              <a:t>ᓗ </a:t>
            </a:r>
            <a:r>
              <a:rPr lang="iu-Cans-CA" sz="1400" kern="0" dirty="0">
                <a:solidFill>
                  <a:srgbClr val="000000"/>
                </a:solidFill>
                <a:latin typeface="Euphemia" panose="020B0503040102020104" pitchFamily="34" charset="0"/>
              </a:rPr>
              <a:t>ᓯ</a:t>
            </a:r>
            <a:r>
              <a:rPr lang="iu-Latn-CA" sz="1400" kern="0" dirty="0">
                <a:solidFill>
                  <a:srgbClr val="000000"/>
                </a:solidFill>
                <a:latin typeface="Euphemia" panose="020B0503040102020104" pitchFamily="34" charset="0"/>
              </a:rPr>
              <a:t>ᐊ</a:t>
            </a:r>
            <a:r>
              <a:rPr lang="iu-Cans-CA" sz="1400" kern="0" dirty="0">
                <a:solidFill>
                  <a:srgbClr val="000000"/>
                </a:solidFill>
                <a:latin typeface="Euphemia" panose="020B0503040102020104" pitchFamily="34" charset="0"/>
              </a:rPr>
              <a:t>ᒻ</a:t>
            </a:r>
            <a:r>
              <a:rPr lang="iu-Latn-CA" sz="1400" kern="0" dirty="0">
                <a:solidFill>
                  <a:srgbClr val="000000"/>
                </a:solidFill>
                <a:latin typeface="Euphemia" panose="020B0503040102020104" pitchFamily="34" charset="0"/>
              </a:rPr>
              <a:t>ᒪᒃᑎᕈᓐᓇᖅᑐᓂᒃ ᒪ</a:t>
            </a:r>
            <a:r>
              <a:rPr lang="iu-Cans-CA" sz="1400" kern="0" dirty="0">
                <a:solidFill>
                  <a:srgbClr val="000000"/>
                </a:solidFill>
                <a:latin typeface="Euphemia" panose="020B0503040102020104" pitchFamily="34" charset="0"/>
              </a:rPr>
              <a:t>ᖅ</a:t>
            </a:r>
            <a:r>
              <a:rPr lang="iu-Latn-CA" sz="1400" kern="0" dirty="0">
                <a:solidFill>
                  <a:srgbClr val="000000"/>
                </a:solidFill>
                <a:latin typeface="Euphemia" panose="020B0503040102020104" pitchFamily="34" charset="0"/>
              </a:rPr>
              <a:t>ᕿᓕᕈᓐᓇᖅᑐᓂᒡᓗᓐᓃᑦ ᖃᐅᔨᓴᖅ</a:t>
            </a:r>
            <a:r>
              <a:rPr lang="iu-Cans-CA" sz="1400" kern="0" dirty="0">
                <a:solidFill>
                  <a:srgbClr val="000000"/>
                </a:solidFill>
                <a:latin typeface="Euphemia" panose="020B0503040102020104" pitchFamily="34" charset="0"/>
              </a:rPr>
              <a:t>ᑕ</a:t>
            </a:r>
            <a:r>
              <a:rPr lang="iu-Latn-CA" sz="1400" kern="0" dirty="0">
                <a:solidFill>
                  <a:srgbClr val="000000"/>
                </a:solidFill>
                <a:latin typeface="Euphemia" panose="020B0503040102020104" pitchFamily="34" charset="0"/>
              </a:rPr>
              <a:t>ᐅᖃ</a:t>
            </a:r>
            <a:r>
              <a:rPr lang="iu-Cans-CA" sz="1400" kern="0" dirty="0">
                <a:solidFill>
                  <a:srgbClr val="000000"/>
                </a:solidFill>
                <a:latin typeface="Euphemia" panose="020B0503040102020104" pitchFamily="34" charset="0"/>
              </a:rPr>
              <a:t>ᑕ</a:t>
            </a:r>
            <a:r>
              <a:rPr lang="iu-Latn-CA" sz="1400" kern="0" dirty="0">
                <a:solidFill>
                  <a:srgbClr val="000000"/>
                </a:solidFill>
                <a:latin typeface="Euphemia" panose="020B0503040102020104" pitchFamily="34" charset="0"/>
              </a:rPr>
              <a:t>ᕐ</a:t>
            </a:r>
            <a:r>
              <a:rPr lang="iu-Cans-CA" sz="1400" kern="0" dirty="0">
                <a:solidFill>
                  <a:srgbClr val="000000"/>
                </a:solidFill>
                <a:latin typeface="Euphemia" panose="020B0503040102020104" pitchFamily="34" charset="0"/>
              </a:rPr>
              <a:t>ᓂ</a:t>
            </a:r>
            <a:r>
              <a:rPr lang="iu-Latn-CA" sz="1400" kern="0" dirty="0">
                <a:solidFill>
                  <a:srgbClr val="000000"/>
                </a:solidFill>
                <a:latin typeface="Euphemia" panose="020B0503040102020104" pitchFamily="34" charset="0"/>
              </a:rPr>
              <a:t>ᖏ</a:t>
            </a:r>
            <a:r>
              <a:rPr lang="iu-Cans-CA" sz="1400" kern="0" dirty="0">
                <a:solidFill>
                  <a:srgbClr val="000000"/>
                </a:solidFill>
                <a:latin typeface="Euphemia" panose="020B0503040102020104" pitchFamily="34" charset="0"/>
              </a:rPr>
              <a:t>ᓐ</a:t>
            </a:r>
            <a:r>
              <a:rPr lang="iu-Latn-CA" sz="1400" kern="0" dirty="0">
                <a:solidFill>
                  <a:srgbClr val="000000"/>
                </a:solidFill>
                <a:latin typeface="Euphemia" panose="020B0503040102020104" pitchFamily="34" charset="0"/>
              </a:rPr>
              <a:t>ᓄ</a:t>
            </a:r>
            <a:r>
              <a:rPr lang="iu-Cans-CA" sz="1400" kern="0" dirty="0">
                <a:solidFill>
                  <a:srgbClr val="000000"/>
                </a:solidFill>
                <a:latin typeface="Euphemia" panose="020B0503040102020104" pitchFamily="34" charset="0"/>
              </a:rPr>
              <a:t>ᑦ</a:t>
            </a:r>
            <a:r>
              <a:rPr lang="iu-Latn-CA" sz="1400" kern="0" dirty="0">
                <a:solidFill>
                  <a:srgbClr val="000000"/>
                </a:solidFill>
                <a:latin typeface="Euphemia" panose="020B0503040102020104" pitchFamily="34" charset="0"/>
              </a:rPr>
              <a:t> </a:t>
            </a:r>
            <a:r>
              <a:rPr lang="iu-Cans-CA" sz="1400" kern="0" dirty="0">
                <a:solidFill>
                  <a:srgbClr val="000000"/>
                </a:solidFill>
                <a:latin typeface="Euphemia" panose="020B0503040102020104" pitchFamily="34" charset="0"/>
              </a:rPr>
              <a:t>ᐃ</a:t>
            </a:r>
            <a:r>
              <a:rPr lang="iu-Latn-CA" sz="1400" kern="0" dirty="0">
                <a:solidFill>
                  <a:srgbClr val="000000"/>
                </a:solidFill>
                <a:latin typeface="Euphemia" panose="020B0503040102020104" pitchFamily="34" charset="0"/>
              </a:rPr>
              <a:t>ᓚ</a:t>
            </a:r>
            <a:r>
              <a:rPr lang="iu-Cans-CA" sz="1400" kern="0" dirty="0">
                <a:solidFill>
                  <a:srgbClr val="000000"/>
                </a:solidFill>
                <a:latin typeface="Euphemia" panose="020B0503040102020104" pitchFamily="34" charset="0"/>
              </a:rPr>
              <a:t>ᒋ</a:t>
            </a:r>
            <a:r>
              <a:rPr lang="iu-Latn-CA" sz="1400" kern="0" dirty="0">
                <a:solidFill>
                  <a:srgbClr val="000000"/>
                </a:solidFill>
                <a:latin typeface="Euphemia" panose="020B0503040102020104" pitchFamily="34" charset="0"/>
              </a:rPr>
              <a:t>ᔭ</a:t>
            </a:r>
            <a:r>
              <a:rPr lang="iu-Cans-CA" sz="1400" kern="0" dirty="0">
                <a:solidFill>
                  <a:srgbClr val="000000"/>
                </a:solidFill>
                <a:latin typeface="Euphemia" panose="020B0503040102020104" pitchFamily="34" charset="0"/>
              </a:rPr>
              <a:t>ᐅ</a:t>
            </a:r>
            <a:r>
              <a:rPr lang="iu-Latn-CA" sz="1400" kern="0" dirty="0">
                <a:solidFill>
                  <a:srgbClr val="000000"/>
                </a:solidFill>
                <a:latin typeface="Euphemia" panose="020B0503040102020104" pitchFamily="34" charset="0"/>
              </a:rPr>
              <a:t>ᓗᑎᒃ, </a:t>
            </a:r>
            <a:r>
              <a:rPr lang="iu-Cans-CA" sz="1400" kern="0" dirty="0">
                <a:solidFill>
                  <a:srgbClr val="000000"/>
                </a:solidFill>
                <a:latin typeface="Euphemia" panose="020B0503040102020104" pitchFamily="34" charset="0"/>
              </a:rPr>
              <a:t>ᑕ</a:t>
            </a:r>
            <a:r>
              <a:rPr lang="iu-Latn-CA" sz="1400" kern="0" dirty="0">
                <a:solidFill>
                  <a:srgbClr val="000000"/>
                </a:solidFill>
                <a:latin typeface="Euphemia" panose="020B0503040102020104" pitchFamily="34" charset="0"/>
              </a:rPr>
              <a:t>ᐃ</a:t>
            </a:r>
            <a:r>
              <a:rPr lang="iu-Cans-CA" sz="1400" kern="0" dirty="0">
                <a:solidFill>
                  <a:srgbClr val="000000"/>
                </a:solidFill>
                <a:latin typeface="Euphemia" panose="020B0503040102020104" pitchFamily="34" charset="0"/>
              </a:rPr>
              <a:t>ᒃ</a:t>
            </a:r>
            <a:r>
              <a:rPr lang="iu-Latn-CA" sz="1400" kern="0" dirty="0">
                <a:solidFill>
                  <a:srgbClr val="000000"/>
                </a:solidFill>
                <a:latin typeface="Euphemia" panose="020B0503040102020104" pitchFamily="34" charset="0"/>
              </a:rPr>
              <a:t>ᑯ</a:t>
            </a:r>
            <a:r>
              <a:rPr lang="iu-Cans-CA" sz="1400" kern="0" dirty="0">
                <a:solidFill>
                  <a:srgbClr val="000000"/>
                </a:solidFill>
                <a:latin typeface="Euphemia" panose="020B0503040102020104" pitchFamily="34" charset="0"/>
              </a:rPr>
              <a:t>ᐊ</a:t>
            </a:r>
            <a:r>
              <a:rPr lang="iu-Latn-CA" sz="1400" kern="0" dirty="0">
                <a:solidFill>
                  <a:srgbClr val="000000"/>
                </a:solidFill>
                <a:latin typeface="Euphemia" panose="020B0503040102020104" pitchFamily="34" charset="0"/>
              </a:rPr>
              <a:t>ᓕ </a:t>
            </a:r>
            <a:r>
              <a:rPr lang="iu-Cans-CA" sz="1400" kern="0" dirty="0">
                <a:solidFill>
                  <a:srgbClr val="000000"/>
                </a:solidFill>
                <a:latin typeface="Euphemia" panose="020B0503040102020104" pitchFamily="34" charset="0"/>
              </a:rPr>
              <a:t>ᓯ</a:t>
            </a:r>
            <a:r>
              <a:rPr lang="iu-Latn-CA" sz="1400" kern="0" dirty="0">
                <a:solidFill>
                  <a:srgbClr val="000000"/>
                </a:solidFill>
                <a:latin typeface="Euphemia" panose="020B0503040102020104" pitchFamily="34" charset="0"/>
              </a:rPr>
              <a:t>ᐊᒻᒪᒃᑎ</a:t>
            </a:r>
            <a:r>
              <a:rPr lang="iu-Cans-CA" sz="1400" kern="0" dirty="0">
                <a:solidFill>
                  <a:srgbClr val="000000"/>
                </a:solidFill>
                <a:latin typeface="Euphemia" panose="020B0503040102020104" pitchFamily="34" charset="0"/>
              </a:rPr>
              <a:t>ᕈ</a:t>
            </a:r>
            <a:r>
              <a:rPr lang="iu-Latn-CA" sz="1400" kern="0" dirty="0">
                <a:solidFill>
                  <a:srgbClr val="000000"/>
                </a:solidFill>
                <a:latin typeface="Euphemia" panose="020B0503040102020104" pitchFamily="34" charset="0"/>
              </a:rPr>
              <a:t>ᓐ</a:t>
            </a:r>
            <a:r>
              <a:rPr lang="iu-Cans-CA" sz="1400" kern="0" dirty="0">
                <a:solidFill>
                  <a:srgbClr val="000000"/>
                </a:solidFill>
                <a:latin typeface="Euphemia" panose="020B0503040102020104" pitchFamily="34" charset="0"/>
              </a:rPr>
              <a:t>ᓇ</a:t>
            </a:r>
            <a:r>
              <a:rPr lang="iu-Latn-CA" sz="1400" kern="0" dirty="0">
                <a:solidFill>
                  <a:srgbClr val="000000"/>
                </a:solidFill>
                <a:latin typeface="Euphemia" panose="020B0503040102020104" pitchFamily="34" charset="0"/>
              </a:rPr>
              <a:t>ᖅ</a:t>
            </a:r>
            <a:r>
              <a:rPr lang="iu-Cans-CA" sz="1400" kern="0" dirty="0">
                <a:solidFill>
                  <a:srgbClr val="000000"/>
                </a:solidFill>
                <a:latin typeface="Euphemia" panose="020B0503040102020104" pitchFamily="34" charset="0"/>
              </a:rPr>
              <a:t>ᑐ</a:t>
            </a:r>
            <a:r>
              <a:rPr lang="iu-Latn-CA" sz="1400" kern="0" dirty="0">
                <a:solidFill>
                  <a:srgbClr val="000000"/>
                </a:solidFill>
                <a:latin typeface="Euphemia" panose="020B0503040102020104" pitchFamily="34" charset="0"/>
              </a:rPr>
              <a:t>ᓂ</a:t>
            </a:r>
            <a:r>
              <a:rPr lang="iu-Cans-CA" sz="1400" kern="0" dirty="0">
                <a:solidFill>
                  <a:srgbClr val="000000"/>
                </a:solidFill>
                <a:latin typeface="Euphemia" panose="020B0503040102020104" pitchFamily="34" charset="0"/>
              </a:rPr>
              <a:t>ᒃ</a:t>
            </a:r>
            <a:r>
              <a:rPr lang="iu-Latn-CA" sz="1400" kern="0" dirty="0">
                <a:solidFill>
                  <a:srgbClr val="000000"/>
                </a:solidFill>
                <a:latin typeface="Euphemia" panose="020B0503040102020104" pitchFamily="34" charset="0"/>
              </a:rPr>
              <a:t> </a:t>
            </a:r>
            <a:r>
              <a:rPr lang="iu-Cans-CA" sz="1400" kern="0" dirty="0">
                <a:solidFill>
                  <a:srgbClr val="000000"/>
                </a:solidFill>
                <a:latin typeface="Euphemia" panose="020B0503040102020104" pitchFamily="34" charset="0"/>
              </a:rPr>
              <a:t>ᖃ</a:t>
            </a:r>
            <a:r>
              <a:rPr lang="iu-Latn-CA" sz="1400" kern="0" dirty="0">
                <a:solidFill>
                  <a:srgbClr val="000000"/>
                </a:solidFill>
                <a:latin typeface="Euphemia" panose="020B0503040102020104" pitchFamily="34" charset="0"/>
              </a:rPr>
              <a:t>ᐅ</a:t>
            </a:r>
            <a:r>
              <a:rPr lang="iu-Cans-CA" sz="1400" kern="0" dirty="0">
                <a:solidFill>
                  <a:srgbClr val="000000"/>
                </a:solidFill>
                <a:latin typeface="Euphemia" panose="020B0503040102020104" pitchFamily="34" charset="0"/>
              </a:rPr>
              <a:t>ᔨ</a:t>
            </a:r>
            <a:r>
              <a:rPr lang="iu-Latn-CA" sz="1400" kern="0" dirty="0">
                <a:solidFill>
                  <a:srgbClr val="000000"/>
                </a:solidFill>
                <a:latin typeface="Euphemia" panose="020B0503040102020104" pitchFamily="34" charset="0"/>
              </a:rPr>
              <a:t>ᓴ</a:t>
            </a:r>
            <a:r>
              <a:rPr lang="iu-Cans-CA" sz="1400" kern="0" dirty="0">
                <a:solidFill>
                  <a:srgbClr val="000000"/>
                </a:solidFill>
                <a:latin typeface="Euphemia" panose="020B0503040102020104" pitchFamily="34" charset="0"/>
              </a:rPr>
              <a:t>ᕈ</a:t>
            </a:r>
            <a:r>
              <a:rPr lang="iu-Latn-CA" sz="1400" kern="0" dirty="0">
                <a:solidFill>
                  <a:srgbClr val="000000"/>
                </a:solidFill>
                <a:latin typeface="Euphemia" panose="020B0503040102020104" pitchFamily="34" charset="0"/>
              </a:rPr>
              <a:t>ᑎ</a:t>
            </a:r>
            <a:r>
              <a:rPr lang="iu-Cans-CA" sz="1400" kern="0" dirty="0">
                <a:solidFill>
                  <a:srgbClr val="000000"/>
                </a:solidFill>
                <a:latin typeface="Euphemia" panose="020B0503040102020104" pitchFamily="34" charset="0"/>
              </a:rPr>
              <a:t>ᒃ</a:t>
            </a:r>
            <a:r>
              <a:rPr lang="iu-Latn-CA" sz="1400" kern="0" dirty="0">
                <a:solidFill>
                  <a:srgbClr val="000000"/>
                </a:solidFill>
                <a:latin typeface="Euphemia" panose="020B0503040102020104" pitchFamily="34" charset="0"/>
              </a:rPr>
              <a:t>ᓴ</a:t>
            </a:r>
            <a:r>
              <a:rPr lang="iu-Cans-CA" sz="1400" kern="0" dirty="0">
                <a:solidFill>
                  <a:srgbClr val="000000"/>
                </a:solidFill>
                <a:latin typeface="Euphemia" panose="020B0503040102020104" pitchFamily="34" charset="0"/>
              </a:rPr>
              <a:t>ᐅ</a:t>
            </a:r>
            <a:r>
              <a:rPr lang="iu-Latn-CA" sz="1400" kern="0" dirty="0">
                <a:solidFill>
                  <a:srgbClr val="000000"/>
                </a:solidFill>
                <a:latin typeface="Euphemia" panose="020B0503040102020104" pitchFamily="34" charset="0"/>
              </a:rPr>
              <a:t>ᓂ</a:t>
            </a:r>
            <a:r>
              <a:rPr lang="iu-Cans-CA" sz="1400" kern="0" dirty="0">
                <a:solidFill>
                  <a:srgbClr val="000000"/>
                </a:solidFill>
                <a:latin typeface="Euphemia" panose="020B0503040102020104" pitchFamily="34" charset="0"/>
              </a:rPr>
              <a:t>ᕋ</a:t>
            </a:r>
            <a:r>
              <a:rPr lang="iu-Latn-CA" sz="1400" kern="0" dirty="0">
                <a:solidFill>
                  <a:srgbClr val="000000"/>
                </a:solidFill>
                <a:latin typeface="Euphemia" panose="020B0503040102020104" pitchFamily="34" charset="0"/>
              </a:rPr>
              <a:t>ᖅ</a:t>
            </a:r>
            <a:r>
              <a:rPr lang="iu-Cans-CA" sz="1400" kern="0" dirty="0">
                <a:solidFill>
                  <a:srgbClr val="000000"/>
                </a:solidFill>
                <a:latin typeface="Euphemia" panose="020B0503040102020104" pitchFamily="34" charset="0"/>
              </a:rPr>
              <a:t>ᑕ</a:t>
            </a:r>
            <a:r>
              <a:rPr lang="iu-Latn-CA" sz="1400" kern="0" dirty="0">
                <a:solidFill>
                  <a:srgbClr val="000000"/>
                </a:solidFill>
                <a:latin typeface="Euphemia" panose="020B0503040102020104" pitchFamily="34" charset="0"/>
              </a:rPr>
              <a:t>ᐅ</a:t>
            </a:r>
            <a:r>
              <a:rPr lang="iu-Cans-CA" sz="1400" kern="0" dirty="0">
                <a:solidFill>
                  <a:srgbClr val="000000"/>
                </a:solidFill>
                <a:latin typeface="Euphemia" panose="020B0503040102020104" pitchFamily="34" charset="0"/>
              </a:rPr>
              <a:t>ᔪ</a:t>
            </a:r>
            <a:r>
              <a:rPr lang="iu-Latn-CA" sz="1400" kern="0" dirty="0">
                <a:solidFill>
                  <a:srgbClr val="000000"/>
                </a:solidFill>
                <a:latin typeface="Euphemia" panose="020B0503040102020104" pitchFamily="34" charset="0"/>
              </a:rPr>
              <a:t>ᑦ </a:t>
            </a:r>
            <a:r>
              <a:rPr lang="iu-Cans-CA" sz="1400" kern="0" dirty="0">
                <a:solidFill>
                  <a:srgbClr val="000000"/>
                </a:solidFill>
                <a:latin typeface="Euphemia" panose="020B0503040102020104" pitchFamily="34" charset="0"/>
              </a:rPr>
              <a:t>ᐅ</a:t>
            </a:r>
            <a:r>
              <a:rPr lang="iu-Latn-CA" sz="1400" kern="0" dirty="0">
                <a:solidFill>
                  <a:srgbClr val="000000"/>
                </a:solidFill>
                <a:latin typeface="Euphemia" panose="020B0503040102020104" pitchFamily="34" charset="0"/>
              </a:rPr>
              <a:t>ᑭ</a:t>
            </a:r>
            <a:r>
              <a:rPr lang="iu-Cans-CA" sz="1400" kern="0" dirty="0">
                <a:solidFill>
                  <a:srgbClr val="000000"/>
                </a:solidFill>
                <a:latin typeface="Euphemia" panose="020B0503040102020104" pitchFamily="34" charset="0"/>
              </a:rPr>
              <a:t>ᐊ</a:t>
            </a:r>
            <a:r>
              <a:rPr lang="iu-Latn-CA" sz="1400" kern="0" dirty="0">
                <a:solidFill>
                  <a:srgbClr val="000000"/>
                </a:solidFill>
                <a:latin typeface="Euphemia" panose="020B0503040102020104" pitchFamily="34" charset="0"/>
              </a:rPr>
              <a:t>ᒃ</a:t>
            </a:r>
            <a:r>
              <a:rPr lang="iu-Cans-CA" sz="1400" kern="0" dirty="0">
                <a:solidFill>
                  <a:srgbClr val="000000"/>
                </a:solidFill>
                <a:latin typeface="Euphemia" panose="020B0503040102020104" pitchFamily="34" charset="0"/>
              </a:rPr>
              <a:t>ᓵ</a:t>
            </a:r>
            <a:r>
              <a:rPr lang="iu-Latn-CA" sz="1400" kern="0" dirty="0">
                <a:solidFill>
                  <a:srgbClr val="000000"/>
                </a:solidFill>
                <a:latin typeface="Euphemia" panose="020B0503040102020104" pitchFamily="34" charset="0"/>
              </a:rPr>
              <a:t>ᑐ</a:t>
            </a:r>
            <a:r>
              <a:rPr lang="iu-Cans-CA" sz="1400" kern="0" dirty="0">
                <a:solidFill>
                  <a:srgbClr val="000000"/>
                </a:solidFill>
                <a:latin typeface="Euphemia" panose="020B0503040102020104" pitchFamily="34" charset="0"/>
              </a:rPr>
              <a:t>ᖃ</a:t>
            </a:r>
            <a:r>
              <a:rPr lang="iu-Latn-CA" sz="1400" kern="0" dirty="0">
                <a:solidFill>
                  <a:srgbClr val="000000"/>
                </a:solidFill>
                <a:latin typeface="Euphemia" panose="020B0503040102020104" pitchFamily="34" charset="0"/>
              </a:rPr>
              <a:t>ᒃ</a:t>
            </a:r>
            <a:r>
              <a:rPr lang="iu-Cans-CA" sz="1400" kern="0" dirty="0">
                <a:solidFill>
                  <a:srgbClr val="000000"/>
                </a:solidFill>
                <a:latin typeface="Euphemia" panose="020B0503040102020104" pitchFamily="34" charset="0"/>
              </a:rPr>
              <a:t>ᑯ</a:t>
            </a:r>
            <a:r>
              <a:rPr lang="iu-Latn-CA" sz="1400" kern="0" dirty="0">
                <a:solidFill>
                  <a:srgbClr val="000000"/>
                </a:solidFill>
                <a:latin typeface="Euphemia" panose="020B0503040102020104" pitchFamily="34" charset="0"/>
              </a:rPr>
              <a:t>ᑦ </a:t>
            </a:r>
            <a:r>
              <a:rPr lang="iu-Cans-CA" sz="1400" kern="0" dirty="0">
                <a:solidFill>
                  <a:srgbClr val="000000"/>
                </a:solidFill>
                <a:latin typeface="Euphemia" panose="020B0503040102020104" pitchFamily="34" charset="0"/>
              </a:rPr>
              <a:t>ᐊ</a:t>
            </a:r>
            <a:r>
              <a:rPr lang="iu-Latn-CA" sz="1400" kern="0" dirty="0">
                <a:solidFill>
                  <a:srgbClr val="000000"/>
                </a:solidFill>
                <a:latin typeface="Euphemia" panose="020B0503040102020104" pitchFamily="34" charset="0"/>
              </a:rPr>
              <a:t>ᑐ</a:t>
            </a:r>
            <a:r>
              <a:rPr lang="iu-Cans-CA" sz="1400" kern="0" dirty="0">
                <a:solidFill>
                  <a:srgbClr val="000000"/>
                </a:solidFill>
                <a:latin typeface="Euphemia" panose="020B0503040102020104" pitchFamily="34" charset="0"/>
              </a:rPr>
              <a:t>ᕋ</a:t>
            </a:r>
            <a:r>
              <a:rPr lang="iu-Latn-CA" sz="1400" kern="0" dirty="0">
                <a:solidFill>
                  <a:srgbClr val="000000"/>
                </a:solidFill>
                <a:latin typeface="Euphemia" panose="020B0503040102020104" pitchFamily="34" charset="0"/>
              </a:rPr>
              <a:t>ᔭ</a:t>
            </a:r>
            <a:r>
              <a:rPr lang="iu-Cans-CA" sz="1400" kern="0" dirty="0">
                <a:solidFill>
                  <a:srgbClr val="000000"/>
                </a:solidFill>
                <a:latin typeface="Euphemia" panose="020B0503040102020104" pitchFamily="34" charset="0"/>
              </a:rPr>
              <a:t>ᖅ</a:t>
            </a:r>
            <a:r>
              <a:rPr lang="iu-Latn-CA" sz="1400" kern="0" dirty="0">
                <a:solidFill>
                  <a:srgbClr val="000000"/>
                </a:solidFill>
                <a:latin typeface="Euphemia" panose="020B0503040102020104" pitchFamily="34" charset="0"/>
              </a:rPr>
              <a:t>ᑐ</a:t>
            </a:r>
            <a:r>
              <a:rPr lang="iu-Cans-CA" sz="1400" kern="0" dirty="0">
                <a:solidFill>
                  <a:srgbClr val="000000"/>
                </a:solidFill>
                <a:latin typeface="Euphemia" panose="020B0503040102020104" pitchFamily="34" charset="0"/>
              </a:rPr>
              <a:t>ᑦ</a:t>
            </a:r>
            <a:r>
              <a:rPr lang="iu-Latn-CA" sz="1400" kern="0" dirty="0">
                <a:solidFill>
                  <a:srgbClr val="000000"/>
                </a:solidFill>
                <a:latin typeface="Euphemia" panose="020B0503040102020104" pitchFamily="34" charset="0"/>
              </a:rPr>
              <a:t> ᓈᒻ</a:t>
            </a:r>
            <a:r>
              <a:rPr lang="iu-Cans-CA" sz="1400" kern="0" dirty="0">
                <a:solidFill>
                  <a:srgbClr val="000000"/>
                </a:solidFill>
                <a:latin typeface="Euphemia" panose="020B0503040102020104" pitchFamily="34" charset="0"/>
              </a:rPr>
              <a:t>ᒪ</a:t>
            </a:r>
            <a:r>
              <a:rPr lang="iu-Latn-CA" sz="1400" kern="0" dirty="0">
                <a:solidFill>
                  <a:srgbClr val="000000"/>
                </a:solidFill>
                <a:latin typeface="Euphemia" panose="020B0503040102020104" pitchFamily="34" charset="0"/>
              </a:rPr>
              <a:t>ᒋ</a:t>
            </a:r>
            <a:r>
              <a:rPr lang="iu-Cans-CA" sz="1400" kern="0" dirty="0">
                <a:solidFill>
                  <a:srgbClr val="000000"/>
                </a:solidFill>
                <a:latin typeface="Euphemia" panose="020B0503040102020104" pitchFamily="34" charset="0"/>
              </a:rPr>
              <a:t>ᔭ</a:t>
            </a:r>
            <a:r>
              <a:rPr lang="iu-Latn-CA" sz="1400" kern="0" dirty="0">
                <a:solidFill>
                  <a:srgbClr val="000000"/>
                </a:solidFill>
                <a:latin typeface="Euphemia" panose="020B0503040102020104" pitchFamily="34" charset="0"/>
              </a:rPr>
              <a:t>ᐅ</a:t>
            </a:r>
            <a:r>
              <a:rPr lang="iu-Cans-CA" sz="1400" kern="0" dirty="0">
                <a:solidFill>
                  <a:srgbClr val="000000"/>
                </a:solidFill>
                <a:latin typeface="Euphemia" panose="020B0503040102020104" pitchFamily="34" charset="0"/>
              </a:rPr>
              <a:t>ᔾ</a:t>
            </a:r>
            <a:r>
              <a:rPr lang="iu-Latn-CA" sz="1400" kern="0" dirty="0">
                <a:solidFill>
                  <a:srgbClr val="000000"/>
                </a:solidFill>
                <a:latin typeface="Euphemia" panose="020B0503040102020104" pitchFamily="34" charset="0"/>
              </a:rPr>
              <a:t>ᔮᖏᒻᒪᑕ.</a:t>
            </a:r>
          </a:p>
          <a:p>
            <a:pPr lvl="1">
              <a:spcBef>
                <a:spcPts val="0"/>
              </a:spcBef>
              <a:spcAft>
                <a:spcPts val="0"/>
              </a:spcAft>
              <a:buClrTx/>
              <a:buFont typeface="Arial" panose="020B0604020202020204" pitchFamily="34" charset="0"/>
              <a:buChar char="─"/>
            </a:pPr>
            <a:r>
              <a:rPr lang="iu-Latn-CA" sz="1400" kern="0" dirty="0">
                <a:solidFill>
                  <a:srgbClr val="000000"/>
                </a:solidFill>
                <a:latin typeface="Euphemia" panose="020B0503040102020104" pitchFamily="34" charset="0"/>
              </a:rPr>
              <a:t>ᑕᐅᕙᓂ ᓄᓇᒥ Bᐋ</a:t>
            </a:r>
            <a:r>
              <a:rPr lang="iu-Cans-CA" sz="1400" kern="0" dirty="0">
                <a:solidFill>
                  <a:srgbClr val="000000"/>
                </a:solidFill>
                <a:latin typeface="Euphemia" panose="020B0503040102020104" pitchFamily="34" charset="0"/>
              </a:rPr>
              <a:t>ᔅ</a:t>
            </a:r>
            <a:r>
              <a:rPr lang="iu-Latn-CA" sz="1400" kern="0" dirty="0">
                <a:solidFill>
                  <a:srgbClr val="000000"/>
                </a:solidFill>
                <a:latin typeface="Euphemia" panose="020B0503040102020104" pitchFamily="34" charset="0"/>
              </a:rPr>
              <a:t>ᑕ</a:t>
            </a:r>
            <a:r>
              <a:rPr lang="iu-Cans-CA" sz="1400" kern="0" dirty="0">
                <a:solidFill>
                  <a:srgbClr val="000000"/>
                </a:solidFill>
                <a:latin typeface="Euphemia" panose="020B0503040102020104" pitchFamily="34" charset="0"/>
              </a:rPr>
              <a:t>ᓐ</a:t>
            </a:r>
            <a:r>
              <a:rPr lang="iu-Latn-CA" sz="1400" kern="0" dirty="0">
                <a:solidFill>
                  <a:srgbClr val="000000"/>
                </a:solidFill>
                <a:latin typeface="Euphemia" panose="020B0503040102020104" pitchFamily="34" charset="0"/>
              </a:rPr>
              <a:t>ᒥ </a:t>
            </a:r>
            <a:r>
              <a:rPr lang="iu-Cans-CA" sz="1400" kern="0" dirty="0">
                <a:solidFill>
                  <a:srgbClr val="000000"/>
                </a:solidFill>
                <a:latin typeface="Euphemia" panose="020B0503040102020104" pitchFamily="34" charset="0"/>
              </a:rPr>
              <a:t>ᐅ</a:t>
            </a:r>
            <a:r>
              <a:rPr lang="iu-Latn-CA" sz="1400" kern="0" dirty="0">
                <a:solidFill>
                  <a:srgbClr val="000000"/>
                </a:solidFill>
                <a:latin typeface="Euphemia" panose="020B0503040102020104" pitchFamily="34" charset="0"/>
              </a:rPr>
              <a:t>ᔭ</a:t>
            </a:r>
            <a:r>
              <a:rPr lang="iu-Cans-CA" sz="1400" kern="0" dirty="0">
                <a:solidFill>
                  <a:srgbClr val="000000"/>
                </a:solidFill>
                <a:latin typeface="Euphemia" panose="020B0503040102020104" pitchFamily="34" charset="0"/>
              </a:rPr>
              <a:t>ᕋ</a:t>
            </a:r>
            <a:r>
              <a:rPr lang="iu-Latn-CA" sz="1400" kern="0" dirty="0">
                <a:solidFill>
                  <a:srgbClr val="000000"/>
                </a:solidFill>
                <a:latin typeface="Euphemia" panose="020B0503040102020104" pitchFamily="34" charset="0"/>
              </a:rPr>
              <a:t>ᐃ</a:t>
            </a:r>
            <a:r>
              <a:rPr lang="iu-Cans-CA" sz="1400" kern="0" dirty="0">
                <a:solidFill>
                  <a:srgbClr val="000000"/>
                </a:solidFill>
                <a:latin typeface="Euphemia" panose="020B0503040102020104" pitchFamily="34" charset="0"/>
              </a:rPr>
              <a:t>ᑦ</a:t>
            </a:r>
            <a:r>
              <a:rPr lang="iu-Latn-CA" sz="1400" kern="0" dirty="0">
                <a:solidFill>
                  <a:srgbClr val="000000"/>
                </a:solidFill>
                <a:latin typeface="Euphemia" panose="020B0503040102020104" pitchFamily="34" charset="0"/>
              </a:rPr>
              <a:t> </a:t>
            </a:r>
            <a:r>
              <a:rPr lang="iu-Cans-CA" sz="1400" kern="0" dirty="0">
                <a:solidFill>
                  <a:srgbClr val="000000"/>
                </a:solidFill>
                <a:latin typeface="Euphemia" panose="020B0503040102020104" pitchFamily="34" charset="0"/>
              </a:rPr>
              <a:t>ᐊ</a:t>
            </a:r>
            <a:r>
              <a:rPr lang="iu-Latn-CA" sz="1400" kern="0" dirty="0">
                <a:solidFill>
                  <a:srgbClr val="000000"/>
                </a:solidFill>
                <a:latin typeface="Euphemia" panose="020B0503040102020104" pitchFamily="34" charset="0"/>
              </a:rPr>
              <a:t>ᒃ</a:t>
            </a:r>
            <a:r>
              <a:rPr lang="iu-Cans-CA" sz="1400" kern="0" dirty="0">
                <a:solidFill>
                  <a:srgbClr val="000000"/>
                </a:solidFill>
                <a:latin typeface="Euphemia" panose="020B0503040102020104" pitchFamily="34" charset="0"/>
              </a:rPr>
              <a:t>ᑕ</a:t>
            </a:r>
            <a:r>
              <a:rPr lang="iu-Latn-CA" sz="1400" kern="0" dirty="0">
                <a:solidFill>
                  <a:srgbClr val="000000"/>
                </a:solidFill>
                <a:latin typeface="Euphemia" panose="020B0503040102020104" pitchFamily="34" charset="0"/>
              </a:rPr>
              <a:t>ᑯ</a:t>
            </a:r>
            <a:r>
              <a:rPr lang="iu-Cans-CA" sz="1400" kern="0" dirty="0">
                <a:solidFill>
                  <a:srgbClr val="000000"/>
                </a:solidFill>
                <a:latin typeface="Euphemia" panose="020B0503040102020104" pitchFamily="34" charset="0"/>
              </a:rPr>
              <a:t>ᐃ</a:t>
            </a:r>
            <a:r>
              <a:rPr lang="iu-Latn-CA" sz="1400" kern="0" dirty="0">
                <a:solidFill>
                  <a:srgbClr val="000000"/>
                </a:solidFill>
                <a:latin typeface="Euphemia" panose="020B0503040102020104" pitchFamily="34" charset="0"/>
              </a:rPr>
              <a:t>ᑦ </a:t>
            </a:r>
            <a:r>
              <a:rPr lang="iu-Cans-CA" sz="1400" kern="0" dirty="0">
                <a:solidFill>
                  <a:srgbClr val="000000"/>
                </a:solidFill>
                <a:latin typeface="Euphemia" panose="020B0503040102020104" pitchFamily="34" charset="0"/>
              </a:rPr>
              <a:t>ᐊ</a:t>
            </a:r>
            <a:r>
              <a:rPr lang="iu-Latn-CA" sz="1400" kern="0" dirty="0">
                <a:solidFill>
                  <a:srgbClr val="000000"/>
                </a:solidFill>
                <a:latin typeface="Euphemia" panose="020B0503040102020104" pitchFamily="34" charset="0"/>
              </a:rPr>
              <a:t>ᒨ</a:t>
            </a:r>
            <a:r>
              <a:rPr lang="iu-Cans-CA" sz="1400" kern="0" dirty="0">
                <a:solidFill>
                  <a:srgbClr val="000000"/>
                </a:solidFill>
                <a:latin typeface="Euphemia" panose="020B0503040102020104" pitchFamily="34" charset="0"/>
              </a:rPr>
              <a:t>ᖃ</a:t>
            </a:r>
            <a:r>
              <a:rPr lang="iu-Latn-CA" sz="1400" kern="0" dirty="0">
                <a:solidFill>
                  <a:srgbClr val="000000"/>
                </a:solidFill>
                <a:latin typeface="Euphemia" panose="020B0503040102020104" pitchFamily="34" charset="0"/>
              </a:rPr>
              <a:t>ᐃ</a:t>
            </a:r>
            <a:r>
              <a:rPr lang="iu-Cans-CA" sz="1400" kern="0" dirty="0">
                <a:solidFill>
                  <a:srgbClr val="000000"/>
                </a:solidFill>
                <a:latin typeface="Euphemia" panose="020B0503040102020104" pitchFamily="34" charset="0"/>
              </a:rPr>
              <a:t>ᕕ</a:t>
            </a:r>
            <a:r>
              <a:rPr lang="iu-Latn-CA" sz="1400" kern="0" dirty="0">
                <a:solidFill>
                  <a:srgbClr val="000000"/>
                </a:solidFill>
                <a:latin typeface="Euphemia" panose="020B0503040102020104" pitchFamily="34" charset="0"/>
              </a:rPr>
              <a:t>ᐅ</a:t>
            </a:r>
            <a:r>
              <a:rPr lang="iu-Cans-CA" sz="1400" kern="0" dirty="0">
                <a:solidFill>
                  <a:srgbClr val="000000"/>
                </a:solidFill>
                <a:latin typeface="Euphemia" panose="020B0503040102020104" pitchFamily="34" charset="0"/>
              </a:rPr>
              <a:t>ᕌ</a:t>
            </a:r>
            <a:r>
              <a:rPr lang="iu-Latn-CA" sz="1400" kern="0" dirty="0">
                <a:solidFill>
                  <a:srgbClr val="000000"/>
                </a:solidFill>
                <a:latin typeface="Euphemia" panose="020B0503040102020104" pitchFamily="34" charset="0"/>
              </a:rPr>
              <a:t>ᓂ</a:t>
            </a:r>
            <a:r>
              <a:rPr lang="iu-Cans-CA" sz="1400" kern="0" dirty="0">
                <a:solidFill>
                  <a:srgbClr val="000000"/>
                </a:solidFill>
                <a:latin typeface="Euphemia" panose="020B0503040102020104" pitchFamily="34" charset="0"/>
              </a:rPr>
              <a:t>ᒃ</a:t>
            </a:r>
            <a:r>
              <a:rPr lang="iu-Latn-CA" sz="1400" kern="0" dirty="0">
                <a:solidFill>
                  <a:srgbClr val="000000"/>
                </a:solidFill>
                <a:latin typeface="Euphemia" panose="020B0503040102020104" pitchFamily="34" charset="0"/>
              </a:rPr>
              <a:t>ᓯ</a:t>
            </a:r>
            <a:r>
              <a:rPr lang="iu-Cans-CA" sz="1400" kern="0" dirty="0">
                <a:solidFill>
                  <a:srgbClr val="000000"/>
                </a:solidFill>
                <a:latin typeface="Euphemia" panose="020B0503040102020104" pitchFamily="34" charset="0"/>
              </a:rPr>
              <a:t>ᒪ</a:t>
            </a:r>
            <a:r>
              <a:rPr lang="iu-Latn-CA" sz="1400" kern="0" dirty="0">
                <a:solidFill>
                  <a:srgbClr val="000000"/>
                </a:solidFill>
                <a:latin typeface="Euphemia" panose="020B0503040102020104" pitchFamily="34" charset="0"/>
              </a:rPr>
              <a:t>ᔪ</a:t>
            </a:r>
            <a:r>
              <a:rPr lang="iu-Cans-CA" sz="1400" kern="0" dirty="0">
                <a:solidFill>
                  <a:srgbClr val="000000"/>
                </a:solidFill>
                <a:latin typeface="Euphemia" panose="020B0503040102020104" pitchFamily="34" charset="0"/>
              </a:rPr>
              <a:t>ᑦ</a:t>
            </a:r>
            <a:r>
              <a:rPr lang="iu-Latn-CA" sz="1400" kern="0" dirty="0">
                <a:solidFill>
                  <a:srgbClr val="000000"/>
                </a:solidFill>
                <a:latin typeface="Euphemia" panose="020B0503040102020104" pitchFamily="34" charset="0"/>
              </a:rPr>
              <a:t> </a:t>
            </a:r>
            <a:r>
              <a:rPr lang="iu-Cans-CA" sz="1400" kern="0" dirty="0">
                <a:solidFill>
                  <a:srgbClr val="000000"/>
                </a:solidFill>
                <a:latin typeface="Euphemia" panose="020B0503040102020104" pitchFamily="34" charset="0"/>
              </a:rPr>
              <a:t>ᑕ</a:t>
            </a:r>
            <a:r>
              <a:rPr lang="iu-Latn-CA" sz="1400" kern="0" dirty="0">
                <a:solidFill>
                  <a:srgbClr val="000000"/>
                </a:solidFill>
                <a:latin typeface="Euphemia" panose="020B0503040102020104" pitchFamily="34" charset="0"/>
              </a:rPr>
              <a:t>ᑯ</a:t>
            </a:r>
            <a:r>
              <a:rPr lang="iu-Cans-CA" sz="1400" kern="0" dirty="0">
                <a:solidFill>
                  <a:srgbClr val="000000"/>
                </a:solidFill>
                <a:latin typeface="Euphemia" panose="020B0503040102020104" pitchFamily="34" charset="0"/>
              </a:rPr>
              <a:t>ᔭ</a:t>
            </a:r>
            <a:r>
              <a:rPr lang="iu-Latn-CA" sz="1400" kern="0" dirty="0">
                <a:solidFill>
                  <a:srgbClr val="000000"/>
                </a:solidFill>
                <a:latin typeface="Euphemia" panose="020B0503040102020104" pitchFamily="34" charset="0"/>
              </a:rPr>
              <a:t>ᖅ</a:t>
            </a:r>
            <a:r>
              <a:rPr lang="iu-Cans-CA" sz="1400" kern="0" dirty="0">
                <a:solidFill>
                  <a:srgbClr val="000000"/>
                </a:solidFill>
                <a:latin typeface="Euphemia" panose="020B0503040102020104" pitchFamily="34" charset="0"/>
              </a:rPr>
              <a:t>ᑐ</a:t>
            </a:r>
            <a:r>
              <a:rPr lang="iu-Latn-CA" sz="1400" kern="0" dirty="0">
                <a:solidFill>
                  <a:srgbClr val="000000"/>
                </a:solidFill>
                <a:latin typeface="Euphemia" panose="020B0503040102020104" pitchFamily="34" charset="0"/>
              </a:rPr>
              <a:t>ᖅ</a:t>
            </a:r>
            <a:r>
              <a:rPr lang="iu-Cans-CA" sz="1400" kern="0" dirty="0">
                <a:solidFill>
                  <a:srgbClr val="000000"/>
                </a:solidFill>
                <a:latin typeface="Euphemia" panose="020B0503040102020104" pitchFamily="34" charset="0"/>
              </a:rPr>
              <a:t>ᑕ</a:t>
            </a:r>
            <a:r>
              <a:rPr lang="iu-Latn-CA" sz="1400" kern="0" dirty="0">
                <a:solidFill>
                  <a:srgbClr val="000000"/>
                </a:solidFill>
                <a:latin typeface="Euphemia" panose="020B0503040102020104" pitchFamily="34" charset="0"/>
              </a:rPr>
              <a:t>ᐅ</a:t>
            </a:r>
            <a:r>
              <a:rPr lang="iu-Cans-CA" sz="1400" kern="0" dirty="0">
                <a:solidFill>
                  <a:srgbClr val="000000"/>
                </a:solidFill>
                <a:latin typeface="Euphemia" panose="020B0503040102020104" pitchFamily="34" charset="0"/>
              </a:rPr>
              <a:t>ᒻ</a:t>
            </a:r>
            <a:r>
              <a:rPr lang="iu-Latn-CA" sz="1400" kern="0" dirty="0">
                <a:solidFill>
                  <a:srgbClr val="000000"/>
                </a:solidFill>
                <a:latin typeface="Euphemia" panose="020B0503040102020104" pitchFamily="34" charset="0"/>
              </a:rPr>
              <a:t>ᒪ</a:t>
            </a:r>
            <a:r>
              <a:rPr lang="iu-Cans-CA" sz="1400" kern="0" dirty="0">
                <a:solidFill>
                  <a:srgbClr val="000000"/>
                </a:solidFill>
                <a:latin typeface="Euphemia" panose="020B0503040102020104" pitchFamily="34" charset="0"/>
              </a:rPr>
              <a:t>ᕆ</a:t>
            </a:r>
            <a:r>
              <a:rPr lang="iu-Latn-CA" sz="1400" kern="0" dirty="0">
                <a:solidFill>
                  <a:srgbClr val="000000"/>
                </a:solidFill>
                <a:latin typeface="Euphemia" panose="020B0503040102020104" pitchFamily="34" charset="0"/>
              </a:rPr>
              <a:t>ᒡ</a:t>
            </a:r>
            <a:r>
              <a:rPr lang="iu-Cans-CA" sz="1400" kern="0" dirty="0">
                <a:solidFill>
                  <a:srgbClr val="000000"/>
                </a:solidFill>
                <a:latin typeface="Euphemia" panose="020B0503040102020104" pitchFamily="34" charset="0"/>
              </a:rPr>
              <a:t>ᓗ</a:t>
            </a:r>
            <a:r>
              <a:rPr lang="iu-Latn-CA" sz="1400" kern="0" dirty="0">
                <a:solidFill>
                  <a:srgbClr val="000000"/>
                </a:solidFill>
                <a:latin typeface="Euphemia" panose="020B0503040102020104" pitchFamily="34" charset="0"/>
              </a:rPr>
              <a:t>ᑎ</a:t>
            </a:r>
            <a:r>
              <a:rPr lang="iu-Cans-CA" sz="1400" kern="0" dirty="0">
                <a:solidFill>
                  <a:srgbClr val="000000"/>
                </a:solidFill>
                <a:latin typeface="Euphemia" panose="020B0503040102020104" pitchFamily="34" charset="0"/>
              </a:rPr>
              <a:t>ᒃ</a:t>
            </a:r>
            <a:r>
              <a:rPr lang="iu-Latn-CA" sz="1400" kern="0" dirty="0">
                <a:solidFill>
                  <a:srgbClr val="000000"/>
                </a:solidFill>
                <a:latin typeface="Euphemia" panose="020B0503040102020104" pitchFamily="34" charset="0"/>
              </a:rPr>
              <a:t> </a:t>
            </a:r>
            <a:r>
              <a:rPr lang="iu-Cans-CA" sz="1400" kern="0" dirty="0">
                <a:solidFill>
                  <a:srgbClr val="000000"/>
                </a:solidFill>
                <a:latin typeface="Euphemia" panose="020B0503040102020104" pitchFamily="34" charset="0"/>
              </a:rPr>
              <a:t>ᖃ</a:t>
            </a:r>
            <a:r>
              <a:rPr lang="iu-Latn-CA" sz="1400" kern="0" dirty="0">
                <a:solidFill>
                  <a:srgbClr val="000000"/>
                </a:solidFill>
                <a:latin typeface="Euphemia" panose="020B0503040102020104" pitchFamily="34" charset="0"/>
              </a:rPr>
              <a:t>ᐅ</a:t>
            </a:r>
            <a:r>
              <a:rPr lang="iu-Cans-CA" sz="1400" kern="0" dirty="0">
                <a:solidFill>
                  <a:srgbClr val="000000"/>
                </a:solidFill>
                <a:latin typeface="Euphemia" panose="020B0503040102020104" pitchFamily="34" charset="0"/>
              </a:rPr>
              <a:t>ᔨ</a:t>
            </a:r>
            <a:r>
              <a:rPr lang="iu-Latn-CA" sz="1400" kern="0" dirty="0">
                <a:solidFill>
                  <a:srgbClr val="000000"/>
                </a:solidFill>
                <a:latin typeface="Euphemia" panose="020B0503040102020104" pitchFamily="34" charset="0"/>
              </a:rPr>
              <a:t>ᓴ</a:t>
            </a:r>
            <a:r>
              <a:rPr lang="iu-Cans-CA" sz="1400" kern="0" dirty="0">
                <a:solidFill>
                  <a:srgbClr val="000000"/>
                </a:solidFill>
                <a:latin typeface="Euphemia" panose="020B0503040102020104" pitchFamily="34" charset="0"/>
              </a:rPr>
              <a:t>ᖅ</a:t>
            </a:r>
            <a:r>
              <a:rPr lang="iu-Latn-CA" sz="1400" kern="0" dirty="0">
                <a:solidFill>
                  <a:srgbClr val="000000"/>
                </a:solidFill>
                <a:latin typeface="Euphemia" panose="020B0503040102020104" pitchFamily="34" charset="0"/>
              </a:rPr>
              <a:t>ᑕ</a:t>
            </a:r>
            <a:r>
              <a:rPr lang="iu-Cans-CA" sz="1400" kern="0" dirty="0">
                <a:solidFill>
                  <a:srgbClr val="000000"/>
                </a:solidFill>
                <a:latin typeface="Euphemia" panose="020B0503040102020104" pitchFamily="34" charset="0"/>
              </a:rPr>
              <a:t>ᐅ</a:t>
            </a:r>
            <a:r>
              <a:rPr lang="iu-Latn-CA" sz="1400" kern="0" dirty="0">
                <a:solidFill>
                  <a:srgbClr val="000000"/>
                </a:solidFill>
                <a:latin typeface="Euphemia" panose="020B0503040102020104" pitchFamily="34" charset="0"/>
              </a:rPr>
              <a:t>ᕙ</a:t>
            </a:r>
            <a:r>
              <a:rPr lang="iu-Cans-CA" sz="1400" kern="0" dirty="0">
                <a:solidFill>
                  <a:srgbClr val="000000"/>
                </a:solidFill>
                <a:latin typeface="Euphemia" panose="020B0503040102020104" pitchFamily="34" charset="0"/>
              </a:rPr>
              <a:t>ᖕ</a:t>
            </a:r>
            <a:r>
              <a:rPr lang="iu-Latn-CA" sz="1400" kern="0" dirty="0">
                <a:solidFill>
                  <a:srgbClr val="000000"/>
                </a:solidFill>
                <a:latin typeface="Euphemia" panose="020B0503040102020104" pitchFamily="34" charset="0"/>
              </a:rPr>
              <a:t>ᓂ</a:t>
            </a:r>
            <a:r>
              <a:rPr lang="iu-Cans-CA" sz="1400" kern="0" dirty="0">
                <a:solidFill>
                  <a:srgbClr val="000000"/>
                </a:solidFill>
                <a:latin typeface="Euphemia" panose="020B0503040102020104" pitchFamily="34" charset="0"/>
              </a:rPr>
              <a:t>ᐊ</a:t>
            </a:r>
            <a:r>
              <a:rPr lang="iu-Latn-CA" sz="1400" kern="0" dirty="0">
                <a:solidFill>
                  <a:srgbClr val="000000"/>
                </a:solidFill>
                <a:latin typeface="Euphemia" panose="020B0503040102020104" pitchFamily="34" charset="0"/>
              </a:rPr>
              <a:t>ᖅ</a:t>
            </a:r>
            <a:r>
              <a:rPr lang="iu-Cans-CA" sz="1400" kern="0" dirty="0">
                <a:solidFill>
                  <a:srgbClr val="000000"/>
                </a:solidFill>
                <a:latin typeface="Euphemia" panose="020B0503040102020104" pitchFamily="34" charset="0"/>
              </a:rPr>
              <a:t>ᑐ</a:t>
            </a:r>
            <a:r>
              <a:rPr lang="iu-Latn-CA" sz="1400" kern="0" dirty="0">
                <a:solidFill>
                  <a:srgbClr val="000000"/>
                </a:solidFill>
                <a:latin typeface="Euphemia" panose="020B0503040102020104" pitchFamily="34" charset="0"/>
              </a:rPr>
              <a:t>ᑦ </a:t>
            </a:r>
            <a:r>
              <a:rPr lang="iu-Cans-CA" sz="1400" kern="0" dirty="0">
                <a:solidFill>
                  <a:srgbClr val="000000"/>
                </a:solidFill>
                <a:latin typeface="Euphemia" panose="020B0503040102020104" pitchFamily="34" charset="0"/>
              </a:rPr>
              <a:t>ᒪᖅ</a:t>
            </a:r>
            <a:r>
              <a:rPr lang="iu-Latn-CA" sz="1400" kern="0" dirty="0">
                <a:solidFill>
                  <a:srgbClr val="000000"/>
                </a:solidFill>
                <a:latin typeface="Euphemia" panose="020B0503040102020104" pitchFamily="34" charset="0"/>
              </a:rPr>
              <a:t>ᑭ</a:t>
            </a:r>
            <a:r>
              <a:rPr lang="iu-Cans-CA" sz="1400" kern="0" dirty="0">
                <a:solidFill>
                  <a:srgbClr val="000000"/>
                </a:solidFill>
                <a:latin typeface="Euphemia" panose="020B0503040102020104" pitchFamily="34" charset="0"/>
              </a:rPr>
              <a:t>ᓕ</a:t>
            </a:r>
            <a:r>
              <a:rPr lang="iu-Latn-CA" sz="1400" kern="0" dirty="0">
                <a:solidFill>
                  <a:srgbClr val="000000"/>
                </a:solidFill>
                <a:latin typeface="Euphemia" panose="020B0503040102020104" pitchFamily="34" charset="0"/>
              </a:rPr>
              <a:t>ᖅ</a:t>
            </a:r>
            <a:r>
              <a:rPr lang="iu-Cans-CA" sz="1400" kern="0" dirty="0">
                <a:solidFill>
                  <a:srgbClr val="000000"/>
                </a:solidFill>
                <a:latin typeface="Euphemia" panose="020B0503040102020104" pitchFamily="34" charset="0"/>
              </a:rPr>
              <a:t>ᓯ</a:t>
            </a:r>
            <a:r>
              <a:rPr lang="iu-Latn-CA" sz="1400" kern="0" dirty="0">
                <a:solidFill>
                  <a:srgbClr val="000000"/>
                </a:solidFill>
                <a:latin typeface="Euphemia" panose="020B0503040102020104" pitchFamily="34" charset="0"/>
              </a:rPr>
              <a:t>ᒪ</a:t>
            </a:r>
            <a:r>
              <a:rPr lang="iu-Cans-CA" sz="1400" kern="0" dirty="0">
                <a:solidFill>
                  <a:srgbClr val="000000"/>
                </a:solidFill>
                <a:latin typeface="Euphemia" panose="020B0503040102020104" pitchFamily="34" charset="0"/>
              </a:rPr>
              <a:t>ᔪ</a:t>
            </a:r>
            <a:r>
              <a:rPr lang="iu-Latn-CA" sz="1400" kern="0" dirty="0">
                <a:solidFill>
                  <a:srgbClr val="000000"/>
                </a:solidFill>
                <a:latin typeface="Euphemia" panose="020B0503040102020104" pitchFamily="34" charset="0"/>
              </a:rPr>
              <a:t>ᖃ</a:t>
            </a:r>
            <a:r>
              <a:rPr lang="iu-Cans-CA" sz="1400" kern="0" dirty="0">
                <a:solidFill>
                  <a:srgbClr val="000000"/>
                </a:solidFill>
                <a:latin typeface="Euphemia" panose="020B0503040102020104" pitchFamily="34" charset="0"/>
              </a:rPr>
              <a:t>ᕐ</a:t>
            </a:r>
            <a:r>
              <a:rPr lang="iu-Latn-CA" sz="1400" kern="0" dirty="0">
                <a:solidFill>
                  <a:srgbClr val="000000"/>
                </a:solidFill>
                <a:latin typeface="Euphemia" panose="020B0503040102020104" pitchFamily="34" charset="0"/>
              </a:rPr>
              <a:t>ᒪ</a:t>
            </a:r>
            <a:r>
              <a:rPr lang="iu-Cans-CA" sz="1400" kern="0" dirty="0">
                <a:solidFill>
                  <a:srgbClr val="000000"/>
                </a:solidFill>
                <a:latin typeface="Euphemia" panose="020B0503040102020104" pitchFamily="34" charset="0"/>
              </a:rPr>
              <a:t>ᖓ</a:t>
            </a:r>
            <a:r>
              <a:rPr lang="iu-Latn-CA" sz="1400" kern="0" dirty="0">
                <a:solidFill>
                  <a:srgbClr val="000000"/>
                </a:solidFill>
                <a:latin typeface="Euphemia" panose="020B0503040102020104" pitchFamily="34" charset="0"/>
              </a:rPr>
              <a:t>ᑕ</a:t>
            </a:r>
            <a:r>
              <a:rPr lang="iu-Cans-CA" sz="1400" kern="0" dirty="0">
                <a:solidFill>
                  <a:srgbClr val="000000"/>
                </a:solidFill>
                <a:latin typeface="Euphemia" panose="020B0503040102020104" pitchFamily="34" charset="0"/>
              </a:rPr>
              <a:t>ᓗ</a:t>
            </a:r>
            <a:r>
              <a:rPr lang="iu-Latn-CA" sz="1400" kern="0" dirty="0">
                <a:solidFill>
                  <a:srgbClr val="000000"/>
                </a:solidFill>
                <a:latin typeface="Euphemia" panose="020B0503040102020104" pitchFamily="34" charset="0"/>
              </a:rPr>
              <a:t>ᓐ</a:t>
            </a:r>
            <a:r>
              <a:rPr lang="iu-Cans-CA" sz="1400" kern="0" dirty="0">
                <a:solidFill>
                  <a:srgbClr val="000000"/>
                </a:solidFill>
                <a:latin typeface="Euphemia" panose="020B0503040102020104" pitchFamily="34" charset="0"/>
              </a:rPr>
              <a:t>ᓃ</a:t>
            </a:r>
            <a:r>
              <a:rPr lang="iu-Latn-CA" sz="1400" kern="0" dirty="0">
                <a:solidFill>
                  <a:srgbClr val="000000"/>
                </a:solidFill>
                <a:latin typeface="Euphemia" panose="020B0503040102020104" pitchFamily="34" charset="0"/>
              </a:rPr>
              <a:t>ᑦ </a:t>
            </a:r>
            <a:r>
              <a:rPr lang="iu-Cans-CA" sz="1400" kern="0" dirty="0">
                <a:solidFill>
                  <a:srgbClr val="000000"/>
                </a:solidFill>
                <a:latin typeface="Euphemia" panose="020B0503040102020104" pitchFamily="34" charset="0"/>
              </a:rPr>
              <a:t>ᓯ</a:t>
            </a:r>
            <a:r>
              <a:rPr lang="iu-Latn-CA" sz="1400" kern="0" dirty="0">
                <a:solidFill>
                  <a:srgbClr val="000000"/>
                </a:solidFill>
                <a:latin typeface="Euphemia" panose="020B0503040102020104" pitchFamily="34" charset="0"/>
              </a:rPr>
              <a:t>ᐊ</a:t>
            </a:r>
            <a:r>
              <a:rPr lang="iu-Cans-CA" sz="1400" kern="0" dirty="0">
                <a:solidFill>
                  <a:srgbClr val="000000"/>
                </a:solidFill>
                <a:latin typeface="Euphemia" panose="020B0503040102020104" pitchFamily="34" charset="0"/>
              </a:rPr>
              <a:t>ᒻ</a:t>
            </a:r>
            <a:r>
              <a:rPr lang="iu-Latn-CA" sz="1400" kern="0" dirty="0">
                <a:solidFill>
                  <a:srgbClr val="000000"/>
                </a:solidFill>
                <a:latin typeface="Euphemia" panose="020B0503040102020104" pitchFamily="34" charset="0"/>
              </a:rPr>
              <a:t>ᒪ</a:t>
            </a:r>
            <a:r>
              <a:rPr lang="iu-Cans-CA" sz="1400" kern="0" dirty="0">
                <a:solidFill>
                  <a:srgbClr val="000000"/>
                </a:solidFill>
                <a:latin typeface="Euphemia" panose="020B0503040102020104" pitchFamily="34" charset="0"/>
              </a:rPr>
              <a:t>ᒃ</a:t>
            </a:r>
            <a:r>
              <a:rPr lang="iu-Latn-CA" sz="1400" kern="0" dirty="0">
                <a:solidFill>
                  <a:srgbClr val="000000"/>
                </a:solidFill>
                <a:latin typeface="Euphemia" panose="020B0503040102020104" pitchFamily="34" charset="0"/>
              </a:rPr>
              <a:t>ᑎ</a:t>
            </a:r>
            <a:r>
              <a:rPr lang="iu-Cans-CA" sz="1400" kern="0" dirty="0">
                <a:solidFill>
                  <a:srgbClr val="000000"/>
                </a:solidFill>
                <a:latin typeface="Euphemia" panose="020B0503040102020104" pitchFamily="34" charset="0"/>
              </a:rPr>
              <a:t>ᕆ</a:t>
            </a:r>
            <a:r>
              <a:rPr lang="iu-Latn-CA" sz="1400" kern="0" dirty="0">
                <a:solidFill>
                  <a:srgbClr val="000000"/>
                </a:solidFill>
                <a:latin typeface="Euphemia" panose="020B0503040102020104" pitchFamily="34" charset="0"/>
              </a:rPr>
              <a:t>ᓯ</a:t>
            </a:r>
            <a:r>
              <a:rPr lang="iu-Cans-CA" sz="1400" kern="0" dirty="0">
                <a:solidFill>
                  <a:srgbClr val="000000"/>
                </a:solidFill>
                <a:latin typeface="Euphemia" panose="020B0503040102020104" pitchFamily="34" charset="0"/>
              </a:rPr>
              <a:t>ᒪ</a:t>
            </a:r>
            <a:r>
              <a:rPr lang="iu-Latn-CA" sz="1400" kern="0" dirty="0">
                <a:solidFill>
                  <a:srgbClr val="000000"/>
                </a:solidFill>
                <a:latin typeface="Euphemia" panose="020B0503040102020104" pitchFamily="34" charset="0"/>
              </a:rPr>
              <a:t>ᓕ</a:t>
            </a:r>
            <a:r>
              <a:rPr lang="iu-Cans-CA" sz="1400" kern="0" dirty="0">
                <a:solidFill>
                  <a:srgbClr val="000000"/>
                </a:solidFill>
                <a:latin typeface="Euphemia" panose="020B0503040102020104" pitchFamily="34" charset="0"/>
              </a:rPr>
              <a:t>ᕐ</a:t>
            </a:r>
            <a:r>
              <a:rPr lang="iu-Latn-CA" sz="1400" kern="0" dirty="0">
                <a:solidFill>
                  <a:srgbClr val="000000"/>
                </a:solidFill>
                <a:latin typeface="Euphemia" panose="020B0503040102020104" pitchFamily="34" charset="0"/>
              </a:rPr>
              <a:t>ᒪ</a:t>
            </a:r>
            <a:r>
              <a:rPr lang="iu-Cans-CA" sz="1400" kern="0" dirty="0">
                <a:solidFill>
                  <a:srgbClr val="000000"/>
                </a:solidFill>
                <a:latin typeface="Euphemia" panose="020B0503040102020104" pitchFamily="34" charset="0"/>
              </a:rPr>
              <a:t>ᖓ</a:t>
            </a:r>
            <a:r>
              <a:rPr lang="iu-Latn-CA" sz="1400" kern="0" dirty="0">
                <a:solidFill>
                  <a:srgbClr val="000000"/>
                </a:solidFill>
                <a:latin typeface="Euphemia" panose="020B0503040102020104" pitchFamily="34" charset="0"/>
              </a:rPr>
              <a:t>ᑕ</a:t>
            </a:r>
            <a:r>
              <a:rPr lang="iu-Cans-CA" sz="1400" kern="0" dirty="0">
                <a:solidFill>
                  <a:srgbClr val="000000"/>
                </a:solidFill>
                <a:latin typeface="Euphemia" panose="020B0503040102020104" pitchFamily="34" charset="0"/>
              </a:rPr>
              <a:t>ᓘ</a:t>
            </a:r>
            <a:r>
              <a:rPr lang="iu-Latn-CA" sz="1400" kern="0" dirty="0">
                <a:solidFill>
                  <a:srgbClr val="000000"/>
                </a:solidFill>
                <a:latin typeface="Euphemia" panose="020B0503040102020104" pitchFamily="34" charset="0"/>
              </a:rPr>
              <a:t>ᓐ</a:t>
            </a:r>
            <a:r>
              <a:rPr lang="iu-Cans-CA" sz="1400" kern="0" dirty="0">
                <a:solidFill>
                  <a:srgbClr val="000000"/>
                </a:solidFill>
                <a:latin typeface="Euphemia" panose="020B0503040102020104" pitchFamily="34" charset="0"/>
              </a:rPr>
              <a:t>ᓃ</a:t>
            </a:r>
            <a:r>
              <a:rPr lang="iu-Latn-CA" sz="1400" kern="0" dirty="0">
                <a:solidFill>
                  <a:srgbClr val="000000"/>
                </a:solidFill>
                <a:latin typeface="Euphemia" panose="020B0503040102020104" pitchFamily="34" charset="0"/>
              </a:rPr>
              <a:t>ᑦ </a:t>
            </a:r>
            <a:r>
              <a:rPr lang="iu-Cans-CA" sz="1400" kern="0" dirty="0">
                <a:solidFill>
                  <a:srgbClr val="000000"/>
                </a:solidFill>
                <a:latin typeface="Euphemia" panose="020B0503040102020104" pitchFamily="34" charset="0"/>
              </a:rPr>
              <a:t>ᐱ</a:t>
            </a:r>
            <a:r>
              <a:rPr lang="iu-Latn-CA" sz="1400" kern="0" dirty="0">
                <a:solidFill>
                  <a:srgbClr val="000000"/>
                </a:solidFill>
                <a:latin typeface="Euphemia" panose="020B0503040102020104" pitchFamily="34" charset="0"/>
              </a:rPr>
              <a:t>ᔾ</a:t>
            </a:r>
            <a:r>
              <a:rPr lang="iu-Cans-CA" sz="1400" kern="0" dirty="0">
                <a:solidFill>
                  <a:srgbClr val="000000"/>
                </a:solidFill>
                <a:latin typeface="Euphemia" panose="020B0503040102020104" pitchFamily="34" charset="0"/>
              </a:rPr>
              <a:t>ᔪ</a:t>
            </a:r>
            <a:r>
              <a:rPr lang="iu-Latn-CA" sz="1400" kern="0" dirty="0">
                <a:solidFill>
                  <a:srgbClr val="000000"/>
                </a:solidFill>
                <a:latin typeface="Euphemia" panose="020B0503040102020104" pitchFamily="34" charset="0"/>
              </a:rPr>
              <a:t>ᑕ</a:t>
            </a:r>
            <a:r>
              <a:rPr lang="iu-Cans-CA" sz="1400" kern="0" dirty="0">
                <a:solidFill>
                  <a:srgbClr val="000000"/>
                </a:solidFill>
                <a:latin typeface="Euphemia" panose="020B0503040102020104" pitchFamily="34" charset="0"/>
              </a:rPr>
              <a:t>ᐅ</a:t>
            </a:r>
            <a:r>
              <a:rPr lang="iu-Latn-CA" sz="1400" kern="0" dirty="0">
                <a:solidFill>
                  <a:srgbClr val="000000"/>
                </a:solidFill>
                <a:latin typeface="Euphemia" panose="020B0503040102020104" pitchFamily="34" charset="0"/>
              </a:rPr>
              <a:t>ᓕ</a:t>
            </a:r>
            <a:r>
              <a:rPr lang="iu-Cans-CA" sz="1400" kern="0" dirty="0">
                <a:solidFill>
                  <a:srgbClr val="000000"/>
                </a:solidFill>
                <a:latin typeface="Euphemia" panose="020B0503040102020104" pitchFamily="34" charset="0"/>
              </a:rPr>
              <a:t>ᕈ</a:t>
            </a:r>
            <a:r>
              <a:rPr lang="iu-Latn-CA" sz="1400" kern="0" dirty="0">
                <a:solidFill>
                  <a:srgbClr val="000000"/>
                </a:solidFill>
                <a:latin typeface="Euphemia" panose="020B0503040102020104" pitchFamily="34" charset="0"/>
              </a:rPr>
              <a:t>ᓐ</a:t>
            </a:r>
            <a:r>
              <a:rPr lang="iu-Cans-CA" sz="1400" kern="0" dirty="0">
                <a:solidFill>
                  <a:srgbClr val="000000"/>
                </a:solidFill>
                <a:latin typeface="Euphemia" panose="020B0503040102020104" pitchFamily="34" charset="0"/>
              </a:rPr>
              <a:t>ᓇ</a:t>
            </a:r>
            <a:r>
              <a:rPr lang="iu-Latn-CA" sz="1400" kern="0" dirty="0">
                <a:solidFill>
                  <a:srgbClr val="000000"/>
                </a:solidFill>
                <a:latin typeface="Euphemia" panose="020B0503040102020104" pitchFamily="34" charset="0"/>
              </a:rPr>
              <a:t>ᖅ</a:t>
            </a:r>
            <a:r>
              <a:rPr lang="iu-Cans-CA" sz="1400" kern="0" dirty="0">
                <a:solidFill>
                  <a:srgbClr val="000000"/>
                </a:solidFill>
                <a:latin typeface="Euphemia" panose="020B0503040102020104" pitchFamily="34" charset="0"/>
              </a:rPr>
              <a:t>ᑐ</a:t>
            </a:r>
            <a:r>
              <a:rPr lang="iu-Latn-CA" sz="1400" kern="0" dirty="0">
                <a:solidFill>
                  <a:srgbClr val="000000"/>
                </a:solidFill>
                <a:latin typeface="Euphemia" panose="020B0503040102020104" pitchFamily="34" charset="0"/>
              </a:rPr>
              <a:t>ᓂ</a:t>
            </a:r>
            <a:r>
              <a:rPr lang="iu-Cans-CA" sz="1400" kern="0" dirty="0">
                <a:solidFill>
                  <a:srgbClr val="000000"/>
                </a:solidFill>
                <a:latin typeface="Euphemia" panose="020B0503040102020104" pitchFamily="34" charset="0"/>
              </a:rPr>
              <a:t>ᒃ</a:t>
            </a:r>
            <a:r>
              <a:rPr lang="iu-Latn-CA" sz="1400" kern="0" dirty="0">
                <a:solidFill>
                  <a:srgbClr val="000000"/>
                </a:solidFill>
                <a:latin typeface="Euphemia" panose="020B0503040102020104" pitchFamily="34" charset="0"/>
              </a:rPr>
              <a:t> </a:t>
            </a:r>
            <a:r>
              <a:rPr lang="iu-Cans-CA" sz="1400" kern="0" dirty="0">
                <a:solidFill>
                  <a:srgbClr val="000000"/>
                </a:solidFill>
                <a:latin typeface="Euphemia" panose="020B0503040102020104" pitchFamily="34" charset="0"/>
              </a:rPr>
              <a:t>ᐋ</a:t>
            </a:r>
            <a:r>
              <a:rPr lang="iu-Latn-CA" sz="1400" kern="0" dirty="0">
                <a:solidFill>
                  <a:srgbClr val="000000"/>
                </a:solidFill>
                <a:latin typeface="Euphemia" panose="020B0503040102020104" pitchFamily="34" charset="0"/>
              </a:rPr>
              <a:t>ᕿᐅᒪᑦᑎᐊᕆᐊᖃᖅᑐᓂᒃ ᐊᐅᓚ</a:t>
            </a:r>
            <a:r>
              <a:rPr lang="iu-Cans-CA" sz="1400" kern="0" dirty="0">
                <a:solidFill>
                  <a:srgbClr val="000000"/>
                </a:solidFill>
                <a:latin typeface="Euphemia" panose="020B0503040102020104" pitchFamily="34" charset="0"/>
              </a:rPr>
              <a:t>ᑕ</a:t>
            </a:r>
            <a:r>
              <a:rPr lang="iu-Latn-CA" sz="1400" kern="0" dirty="0">
                <a:solidFill>
                  <a:srgbClr val="000000"/>
                </a:solidFill>
                <a:latin typeface="Euphemia" panose="020B0503040102020104" pitchFamily="34" charset="0"/>
              </a:rPr>
              <a:t>ᐅᑦᑎᐊᕆᐊᖃᖅᑐᓂᒡᓗᓐᓃᑦ </a:t>
            </a:r>
            <a:r>
              <a:rPr lang="iu-Cans-CA" sz="1400" kern="0" dirty="0">
                <a:solidFill>
                  <a:srgbClr val="000000"/>
                </a:solidFill>
                <a:latin typeface="Euphemia" panose="020B0503040102020104" pitchFamily="34" charset="0"/>
              </a:rPr>
              <a:t>ᐱ</a:t>
            </a:r>
            <a:r>
              <a:rPr lang="iu-Latn-CA" sz="1400" kern="0" dirty="0">
                <a:solidFill>
                  <a:srgbClr val="000000"/>
                </a:solidFill>
                <a:latin typeface="Euphemia" panose="020B0503040102020104" pitchFamily="34" charset="0"/>
              </a:rPr>
              <a:t>ᓕ</a:t>
            </a:r>
            <a:r>
              <a:rPr lang="iu-Cans-CA" sz="1400" kern="0" dirty="0">
                <a:solidFill>
                  <a:srgbClr val="000000"/>
                </a:solidFill>
                <a:latin typeface="Euphemia" panose="020B0503040102020104" pitchFamily="34" charset="0"/>
              </a:rPr>
              <a:t>ᕆ</a:t>
            </a:r>
            <a:r>
              <a:rPr lang="iu-Latn-CA" sz="1400" kern="0" dirty="0">
                <a:solidFill>
                  <a:srgbClr val="000000"/>
                </a:solidFill>
                <a:latin typeface="Euphemia" panose="020B0503040102020104" pitchFamily="34" charset="0"/>
              </a:rPr>
              <a:t>ᐊ</a:t>
            </a:r>
            <a:r>
              <a:rPr lang="iu-Cans-CA" sz="1400" kern="0" dirty="0">
                <a:solidFill>
                  <a:srgbClr val="000000"/>
                </a:solidFill>
                <a:latin typeface="Euphemia" panose="020B0503040102020104" pitchFamily="34" charset="0"/>
              </a:rPr>
              <a:t>ᖃ</a:t>
            </a:r>
            <a:r>
              <a:rPr lang="iu-Latn-CA" sz="1400" kern="0" dirty="0">
                <a:solidFill>
                  <a:srgbClr val="000000"/>
                </a:solidFill>
                <a:latin typeface="Euphemia" panose="020B0503040102020104" pitchFamily="34" charset="0"/>
              </a:rPr>
              <a:t>ᕈ</a:t>
            </a:r>
            <a:r>
              <a:rPr lang="iu-Cans-CA" sz="1400" kern="0" dirty="0">
                <a:solidFill>
                  <a:srgbClr val="000000"/>
                </a:solidFill>
                <a:latin typeface="Euphemia" panose="020B0503040102020104" pitchFamily="34" charset="0"/>
              </a:rPr>
              <a:t>ᑕ</a:t>
            </a:r>
            <a:r>
              <a:rPr lang="iu-Latn-CA" sz="1400" kern="0" dirty="0">
                <a:solidFill>
                  <a:srgbClr val="000000"/>
                </a:solidFill>
                <a:latin typeface="Euphemia" panose="020B0503040102020104" pitchFamily="34" charset="0"/>
              </a:rPr>
              <a:t>ᐅ</a:t>
            </a:r>
            <a:r>
              <a:rPr lang="iu-Cans-CA" sz="1400" kern="0" dirty="0">
                <a:solidFill>
                  <a:srgbClr val="000000"/>
                </a:solidFill>
                <a:latin typeface="Euphemia" panose="020B0503040102020104" pitchFamily="34" charset="0"/>
              </a:rPr>
              <a:t>ᓕ</a:t>
            </a:r>
            <a:r>
              <a:rPr lang="iu-Latn-CA" sz="1400" kern="0" dirty="0">
                <a:solidFill>
                  <a:srgbClr val="000000"/>
                </a:solidFill>
                <a:latin typeface="Euphemia" panose="020B0503040102020104" pitchFamily="34" charset="0"/>
              </a:rPr>
              <a:t>ᕈ</a:t>
            </a:r>
            <a:r>
              <a:rPr lang="iu-Cans-CA" sz="1400" kern="0" dirty="0">
                <a:solidFill>
                  <a:srgbClr val="000000"/>
                </a:solidFill>
                <a:latin typeface="Euphemia" panose="020B0503040102020104" pitchFamily="34" charset="0"/>
              </a:rPr>
              <a:t>ᓐ</a:t>
            </a:r>
            <a:r>
              <a:rPr lang="iu-Latn-CA" sz="1400" kern="0" dirty="0">
                <a:solidFill>
                  <a:srgbClr val="000000"/>
                </a:solidFill>
                <a:latin typeface="Euphemia" panose="020B0503040102020104" pitchFamily="34" charset="0"/>
              </a:rPr>
              <a:t>ᓇ</a:t>
            </a:r>
            <a:r>
              <a:rPr lang="iu-Cans-CA" sz="1400" kern="0" dirty="0">
                <a:solidFill>
                  <a:srgbClr val="000000"/>
                </a:solidFill>
                <a:latin typeface="Euphemia" panose="020B0503040102020104" pitchFamily="34" charset="0"/>
              </a:rPr>
              <a:t>ᖅ</a:t>
            </a:r>
            <a:r>
              <a:rPr lang="iu-Latn-CA" sz="1400" kern="0" dirty="0">
                <a:solidFill>
                  <a:srgbClr val="000000"/>
                </a:solidFill>
                <a:latin typeface="Euphemia" panose="020B0503040102020104" pitchFamily="34" charset="0"/>
              </a:rPr>
              <a:t>ᑐ</a:t>
            </a:r>
            <a:r>
              <a:rPr lang="iu-Cans-CA" sz="1400" kern="0" dirty="0">
                <a:solidFill>
                  <a:srgbClr val="000000"/>
                </a:solidFill>
                <a:latin typeface="Euphemia" panose="020B0503040102020104" pitchFamily="34" charset="0"/>
              </a:rPr>
              <a:t>ᓂ</a:t>
            </a:r>
            <a:r>
              <a:rPr lang="iu-Latn-CA" sz="1400" kern="0" dirty="0">
                <a:solidFill>
                  <a:srgbClr val="000000"/>
                </a:solidFill>
                <a:latin typeface="Euphemia" panose="020B0503040102020104" pitchFamily="34" charset="0"/>
              </a:rPr>
              <a:t>ᒃ </a:t>
            </a:r>
            <a:r>
              <a:rPr lang="iu-Cans-CA" sz="1400" kern="0" dirty="0">
                <a:solidFill>
                  <a:srgbClr val="000000"/>
                </a:solidFill>
                <a:latin typeface="Euphemia" panose="020B0503040102020104" pitchFamily="34" charset="0"/>
              </a:rPr>
              <a:t>ᓴ</a:t>
            </a:r>
            <a:r>
              <a:rPr lang="iu-Latn-CA" sz="1400" kern="0" dirty="0">
                <a:solidFill>
                  <a:srgbClr val="000000"/>
                </a:solidFill>
                <a:latin typeface="Euphemia" panose="020B0503040102020104" pitchFamily="34" charset="0"/>
              </a:rPr>
              <a:t>ᕿ</a:t>
            </a:r>
            <a:r>
              <a:rPr lang="iu-Cans-CA" sz="1400" kern="0" dirty="0">
                <a:solidFill>
                  <a:srgbClr val="000000"/>
                </a:solidFill>
                <a:latin typeface="Euphemia" panose="020B0503040102020104" pitchFamily="34" charset="0"/>
              </a:rPr>
              <a:t>ᑎ</a:t>
            </a:r>
            <a:r>
              <a:rPr lang="iu-Latn-CA" sz="1400" kern="0" dirty="0">
                <a:solidFill>
                  <a:srgbClr val="000000"/>
                </a:solidFill>
                <a:latin typeface="Euphemia" panose="020B0503040102020104" pitchFamily="34" charset="0"/>
              </a:rPr>
              <a:t>ᑦ</a:t>
            </a:r>
            <a:r>
              <a:rPr lang="iu-Cans-CA" sz="1400" kern="0" dirty="0">
                <a:solidFill>
                  <a:srgbClr val="000000"/>
                </a:solidFill>
                <a:latin typeface="Euphemia" panose="020B0503040102020104" pitchFamily="34" charset="0"/>
              </a:rPr>
              <a:t>ᑎ</a:t>
            </a:r>
            <a:r>
              <a:rPr lang="iu-Latn-CA" sz="1400" kern="0" dirty="0">
                <a:solidFill>
                  <a:srgbClr val="000000"/>
                </a:solidFill>
                <a:latin typeface="Euphemia" panose="020B0503040102020104" pitchFamily="34" charset="0"/>
              </a:rPr>
              <a:t>ᓗ</a:t>
            </a:r>
            <a:r>
              <a:rPr lang="iu-Cans-CA" sz="1400" kern="0" dirty="0">
                <a:solidFill>
                  <a:srgbClr val="000000"/>
                </a:solidFill>
                <a:latin typeface="Euphemia" panose="020B0503040102020104" pitchFamily="34" charset="0"/>
              </a:rPr>
              <a:t>ᑎ</a:t>
            </a:r>
            <a:r>
              <a:rPr lang="iu-Latn-CA" sz="1500" kern="0" dirty="0">
                <a:solidFill>
                  <a:srgbClr val="000000"/>
                </a:solidFill>
                <a:latin typeface="Euphemia" panose="020B0503040102020104" pitchFamily="34" charset="0"/>
              </a:rPr>
              <a:t>ᒃ.</a:t>
            </a:r>
            <a:endParaRPr lang="fr-CA" sz="1500" kern="0" dirty="0">
              <a:solidFill>
                <a:srgbClr val="000000"/>
              </a:solidFill>
              <a:latin typeface="Euphemia" panose="020B0503040102020104" pitchFamily="34" charset="0"/>
            </a:endParaRPr>
          </a:p>
          <a:p>
            <a:pPr marL="0" indent="0">
              <a:spcBef>
                <a:spcPts val="0"/>
              </a:spcBef>
              <a:spcAft>
                <a:spcPts val="0"/>
              </a:spcAft>
              <a:buNone/>
            </a:pPr>
            <a:endParaRPr lang="fr-CA" sz="1800" kern="0" dirty="0"/>
          </a:p>
          <a:p>
            <a:pPr marL="0" indent="0">
              <a:spcBef>
                <a:spcPts val="0"/>
              </a:spcBef>
              <a:spcAft>
                <a:spcPts val="0"/>
              </a:spcAft>
              <a:buNone/>
            </a:pPr>
            <a:endParaRPr lang="en-US" sz="2000" dirty="0"/>
          </a:p>
        </p:txBody>
      </p:sp>
      <p:sp>
        <p:nvSpPr>
          <p:cNvPr id="6" name="Title 1"/>
          <p:cNvSpPr txBox="1">
            <a:spLocks/>
          </p:cNvSpPr>
          <p:nvPr/>
        </p:nvSpPr>
        <p:spPr bwMode="auto">
          <a:xfrm>
            <a:off x="683568" y="404664"/>
            <a:ext cx="8856910" cy="101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pPr>
              <a:lnSpc>
                <a:spcPct val="115000"/>
              </a:lnSpc>
              <a:spcBef>
                <a:spcPts val="0"/>
              </a:spcBef>
              <a:spcAft>
                <a:spcPts val="0"/>
              </a:spcAft>
            </a:pPr>
            <a:r>
              <a:rPr lang="en-CA" sz="2400" kern="0" smtClean="0"/>
              <a:t>ECCC#2 – Seepage Surveys continued</a:t>
            </a:r>
            <a:br>
              <a:rPr lang="en-CA" sz="2400" kern="0" smtClean="0"/>
            </a:br>
            <a:r>
              <a:rPr lang="en-CA" sz="2400" kern="0" smtClean="0">
                <a:ea typeface="Calibri"/>
                <a:cs typeface="Times New Roman"/>
              </a:rPr>
              <a:t>ECCC#2 – </a:t>
            </a:r>
            <a:r>
              <a:rPr lang="iu-Cans-CA" sz="2200" kern="0" smtClean="0">
                <a:ea typeface="Calibri"/>
                <a:cs typeface="Times New Roman"/>
              </a:rPr>
              <a:t>ᓯ</a:t>
            </a:r>
            <a:r>
              <a:rPr lang="iu-Latn-CA" sz="2200" kern="0" smtClean="0">
                <a:ea typeface="Calibri"/>
                <a:cs typeface="Times New Roman"/>
              </a:rPr>
              <a:t>ᐊ</a:t>
            </a:r>
            <a:r>
              <a:rPr lang="iu-Cans-CA" sz="2200" kern="0" smtClean="0">
                <a:ea typeface="Calibri"/>
                <a:cs typeface="Times New Roman"/>
              </a:rPr>
              <a:t>ᒻ</a:t>
            </a:r>
            <a:r>
              <a:rPr lang="iu-Latn-CA" sz="2200" kern="0" smtClean="0">
                <a:ea typeface="Calibri"/>
                <a:cs typeface="Times New Roman"/>
              </a:rPr>
              <a:t>ᒪᒃᑎ</a:t>
            </a:r>
            <a:r>
              <a:rPr lang="iu-Cans-CA" sz="2200" kern="0" smtClean="0">
                <a:ea typeface="Calibri"/>
                <a:cs typeface="Times New Roman"/>
              </a:rPr>
              <a:t>ᕈ</a:t>
            </a:r>
            <a:r>
              <a:rPr lang="iu-Latn-CA" sz="2200" kern="0" smtClean="0">
                <a:ea typeface="Calibri"/>
                <a:cs typeface="Times New Roman"/>
              </a:rPr>
              <a:t>ᓇᖅᑐᓂᒃ ᒪ</a:t>
            </a:r>
            <a:r>
              <a:rPr lang="iu-Cans-CA" sz="2200" kern="0" smtClean="0">
                <a:ea typeface="Calibri"/>
                <a:cs typeface="Times New Roman"/>
              </a:rPr>
              <a:t>ᖅ</a:t>
            </a:r>
            <a:r>
              <a:rPr lang="iu-Latn-CA" sz="2200" kern="0" smtClean="0">
                <a:ea typeface="Calibri"/>
                <a:cs typeface="Times New Roman"/>
              </a:rPr>
              <a:t>ᑭᓕ</a:t>
            </a:r>
            <a:r>
              <a:rPr lang="iu-Cans-CA" sz="2200" kern="0" smtClean="0">
                <a:ea typeface="Calibri"/>
                <a:cs typeface="Times New Roman"/>
              </a:rPr>
              <a:t>ᕈ</a:t>
            </a:r>
            <a:r>
              <a:rPr lang="iu-Latn-CA" sz="2200" kern="0" smtClean="0">
                <a:ea typeface="Calibri"/>
                <a:cs typeface="Times New Roman"/>
              </a:rPr>
              <a:t>ᓐ</a:t>
            </a:r>
            <a:r>
              <a:rPr lang="iu-Cans-CA" sz="2200" kern="0" smtClean="0">
                <a:ea typeface="Calibri"/>
                <a:cs typeface="Times New Roman"/>
              </a:rPr>
              <a:t>ᓇᖅ</a:t>
            </a:r>
            <a:r>
              <a:rPr lang="iu-Latn-CA" sz="2200" kern="0" smtClean="0">
                <a:ea typeface="Calibri"/>
                <a:cs typeface="Times New Roman"/>
              </a:rPr>
              <a:t>ᑐᓂᒃ </a:t>
            </a:r>
            <a:r>
              <a:rPr lang="iu-Cans-CA" sz="2200" kern="0" smtClean="0">
                <a:ea typeface="Calibri"/>
                <a:cs typeface="Times New Roman"/>
              </a:rPr>
              <a:t>ᖃ</a:t>
            </a:r>
            <a:r>
              <a:rPr lang="iu-Latn-CA" sz="2200" kern="0" smtClean="0">
                <a:ea typeface="Calibri"/>
                <a:cs typeface="Times New Roman"/>
              </a:rPr>
              <a:t>ᐅ</a:t>
            </a:r>
            <a:r>
              <a:rPr lang="iu-Cans-CA" sz="2200" kern="0" smtClean="0">
                <a:ea typeface="Calibri"/>
                <a:cs typeface="Times New Roman"/>
              </a:rPr>
              <a:t>ᔨ</a:t>
            </a:r>
            <a:r>
              <a:rPr lang="iu-Latn-CA" sz="2200" kern="0" smtClean="0">
                <a:ea typeface="Calibri"/>
                <a:cs typeface="Times New Roman"/>
              </a:rPr>
              <a:t>ᒋ</a:t>
            </a:r>
            <a:r>
              <a:rPr lang="iu-Cans-CA" sz="2200" kern="0" smtClean="0">
                <a:ea typeface="Calibri"/>
                <a:cs typeface="Times New Roman"/>
              </a:rPr>
              <a:t>ᐊ</a:t>
            </a:r>
            <a:r>
              <a:rPr lang="iu-Latn-CA" sz="2200" kern="0" smtClean="0">
                <a:ea typeface="Calibri"/>
                <a:cs typeface="Times New Roman"/>
              </a:rPr>
              <a:t>ᕈ</a:t>
            </a:r>
            <a:r>
              <a:rPr lang="iu-Cans-CA" sz="2200" kern="0" smtClean="0">
                <a:ea typeface="Calibri"/>
                <a:cs typeface="Times New Roman"/>
              </a:rPr>
              <a:t>ᑎ</a:t>
            </a:r>
            <a:r>
              <a:rPr lang="iu-Latn-CA" sz="2200" kern="0" smtClean="0">
                <a:ea typeface="Calibri"/>
                <a:cs typeface="Times New Roman"/>
              </a:rPr>
              <a:t>ᖃ</a:t>
            </a:r>
            <a:r>
              <a:rPr lang="iu-Cans-CA" sz="2200" kern="0" smtClean="0">
                <a:ea typeface="Calibri"/>
                <a:cs typeface="Times New Roman"/>
              </a:rPr>
              <a:t>ᖅ</a:t>
            </a:r>
            <a:r>
              <a:rPr lang="iu-Latn-CA" sz="2200" kern="0" smtClean="0">
                <a:ea typeface="Calibri"/>
                <a:cs typeface="Times New Roman"/>
              </a:rPr>
              <a:t>ᐸ</a:t>
            </a:r>
            <a:r>
              <a:rPr lang="iu-Cans-CA" sz="2200" kern="0" smtClean="0">
                <a:ea typeface="Calibri"/>
                <a:cs typeface="Times New Roman"/>
              </a:rPr>
              <a:t>ᖕ</a:t>
            </a:r>
            <a:r>
              <a:rPr lang="iu-Latn-CA" sz="2200" kern="0" smtClean="0">
                <a:ea typeface="Calibri"/>
                <a:cs typeface="Times New Roman"/>
              </a:rPr>
              <a:t>ᓂ</a:t>
            </a:r>
            <a:r>
              <a:rPr lang="iu-Cans-CA" sz="2200" kern="0" smtClean="0">
                <a:ea typeface="Calibri"/>
                <a:cs typeface="Times New Roman"/>
              </a:rPr>
              <a:t>ᖅ</a:t>
            </a:r>
            <a:r>
              <a:rPr lang="en-US" sz="2200" kern="0" smtClean="0">
                <a:ea typeface="Calibri"/>
                <a:cs typeface="Times New Roman"/>
              </a:rPr>
              <a:t/>
            </a:r>
            <a:br>
              <a:rPr lang="en-US" sz="2200" kern="0" smtClean="0">
                <a:ea typeface="Calibri"/>
                <a:cs typeface="Times New Roman"/>
              </a:rPr>
            </a:br>
            <a:r>
              <a:rPr lang="en-US" sz="1800" kern="0" smtClean="0"/>
              <a:t>						</a:t>
            </a:r>
            <a:endParaRPr lang="en-US" altLang="en-US" sz="1800" kern="0" dirty="0" smtClean="0">
              <a:solidFill>
                <a:schemeClr val="accent1">
                  <a:lumMod val="50000"/>
                </a:schemeClr>
              </a:solidFill>
            </a:endParaRPr>
          </a:p>
        </p:txBody>
      </p:sp>
    </p:spTree>
    <p:extLst>
      <p:ext uri="{BB962C8B-B14F-4D97-AF65-F5344CB8AC3E}">
        <p14:creationId xmlns:p14="http://schemas.microsoft.com/office/powerpoint/2010/main" val="4144730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3568" y="332656"/>
            <a:ext cx="8856910" cy="1012974"/>
          </a:xfrm>
        </p:spPr>
        <p:txBody>
          <a:bodyPr anchor="t"/>
          <a:lstStyle/>
          <a:p>
            <a:pPr>
              <a:lnSpc>
                <a:spcPct val="115000"/>
              </a:lnSpc>
              <a:spcBef>
                <a:spcPts val="0"/>
              </a:spcBef>
              <a:spcAft>
                <a:spcPts val="0"/>
              </a:spcAft>
            </a:pPr>
            <a:r>
              <a:rPr lang="en-CA" sz="2400" dirty="0" smtClean="0"/>
              <a:t>ECCC#2 – Seepage Surveys continued</a:t>
            </a:r>
            <a:br>
              <a:rPr lang="en-CA" sz="2400" dirty="0" smtClean="0"/>
            </a:br>
            <a:r>
              <a:rPr lang="en-CA" sz="2400" dirty="0">
                <a:ea typeface="Calibri"/>
                <a:cs typeface="Times New Roman"/>
              </a:rPr>
              <a:t>ECCC#2 </a:t>
            </a:r>
            <a:r>
              <a:rPr lang="en-CA" sz="2400" dirty="0" smtClean="0">
                <a:ea typeface="Calibri"/>
                <a:cs typeface="Times New Roman"/>
              </a:rPr>
              <a:t>– </a:t>
            </a:r>
            <a:r>
              <a:rPr lang="iu-Cans-CA" sz="2200" dirty="0" smtClean="0">
                <a:ea typeface="Calibri"/>
                <a:cs typeface="Times New Roman"/>
              </a:rPr>
              <a:t>ᓯ</a:t>
            </a:r>
            <a:r>
              <a:rPr lang="iu-Latn-CA" sz="2200" dirty="0">
                <a:ea typeface="Calibri"/>
                <a:cs typeface="Times New Roman"/>
              </a:rPr>
              <a:t>ᐊ</a:t>
            </a:r>
            <a:r>
              <a:rPr lang="iu-Cans-CA" sz="2200" dirty="0">
                <a:ea typeface="Calibri"/>
                <a:cs typeface="Times New Roman"/>
              </a:rPr>
              <a:t>ᒻ</a:t>
            </a:r>
            <a:r>
              <a:rPr lang="iu-Latn-CA" sz="2200" dirty="0">
                <a:ea typeface="Calibri"/>
                <a:cs typeface="Times New Roman"/>
              </a:rPr>
              <a:t>ᒪᒃᑎ</a:t>
            </a:r>
            <a:r>
              <a:rPr lang="iu-Cans-CA" sz="2200" dirty="0">
                <a:ea typeface="Calibri"/>
                <a:cs typeface="Times New Roman"/>
              </a:rPr>
              <a:t>ᕈ</a:t>
            </a:r>
            <a:r>
              <a:rPr lang="iu-Latn-CA" sz="2200" dirty="0">
                <a:ea typeface="Calibri"/>
                <a:cs typeface="Times New Roman"/>
              </a:rPr>
              <a:t>ᓇᖅᑐᓂᒃ ᒪ</a:t>
            </a:r>
            <a:r>
              <a:rPr lang="iu-Cans-CA" sz="2200" dirty="0">
                <a:ea typeface="Calibri"/>
                <a:cs typeface="Times New Roman"/>
              </a:rPr>
              <a:t>ᖅ</a:t>
            </a:r>
            <a:r>
              <a:rPr lang="iu-Latn-CA" sz="2200" dirty="0">
                <a:ea typeface="Calibri"/>
                <a:cs typeface="Times New Roman"/>
              </a:rPr>
              <a:t>ᑭᓕ</a:t>
            </a:r>
            <a:r>
              <a:rPr lang="iu-Cans-CA" sz="2200" dirty="0">
                <a:ea typeface="Calibri"/>
                <a:cs typeface="Times New Roman"/>
              </a:rPr>
              <a:t>ᕈ</a:t>
            </a:r>
            <a:r>
              <a:rPr lang="iu-Latn-CA" sz="2200" dirty="0">
                <a:ea typeface="Calibri"/>
                <a:cs typeface="Times New Roman"/>
              </a:rPr>
              <a:t>ᓐ</a:t>
            </a:r>
            <a:r>
              <a:rPr lang="iu-Cans-CA" sz="2200" dirty="0">
                <a:ea typeface="Calibri"/>
                <a:cs typeface="Times New Roman"/>
              </a:rPr>
              <a:t>ᓇᖅ</a:t>
            </a:r>
            <a:r>
              <a:rPr lang="iu-Latn-CA" sz="2200" dirty="0">
                <a:ea typeface="Calibri"/>
                <a:cs typeface="Times New Roman"/>
              </a:rPr>
              <a:t>ᑐᓂᒃ </a:t>
            </a:r>
            <a:r>
              <a:rPr lang="iu-Cans-CA" sz="2200" dirty="0">
                <a:ea typeface="Calibri"/>
                <a:cs typeface="Times New Roman"/>
              </a:rPr>
              <a:t>ᖃ</a:t>
            </a:r>
            <a:r>
              <a:rPr lang="iu-Latn-CA" sz="2200" dirty="0">
                <a:ea typeface="Calibri"/>
                <a:cs typeface="Times New Roman"/>
              </a:rPr>
              <a:t>ᐅ</a:t>
            </a:r>
            <a:r>
              <a:rPr lang="iu-Cans-CA" sz="2200" dirty="0">
                <a:ea typeface="Calibri"/>
                <a:cs typeface="Times New Roman"/>
              </a:rPr>
              <a:t>ᔨ</a:t>
            </a:r>
            <a:r>
              <a:rPr lang="iu-Latn-CA" sz="2200" dirty="0">
                <a:ea typeface="Calibri"/>
                <a:cs typeface="Times New Roman"/>
              </a:rPr>
              <a:t>ᒋ</a:t>
            </a:r>
            <a:r>
              <a:rPr lang="iu-Cans-CA" sz="2200" dirty="0">
                <a:ea typeface="Calibri"/>
                <a:cs typeface="Times New Roman"/>
              </a:rPr>
              <a:t>ᐊ</a:t>
            </a:r>
            <a:r>
              <a:rPr lang="iu-Latn-CA" sz="2200" dirty="0">
                <a:ea typeface="Calibri"/>
                <a:cs typeface="Times New Roman"/>
              </a:rPr>
              <a:t>ᕈ</a:t>
            </a:r>
            <a:r>
              <a:rPr lang="iu-Cans-CA" sz="2200" dirty="0">
                <a:ea typeface="Calibri"/>
                <a:cs typeface="Times New Roman"/>
              </a:rPr>
              <a:t>ᑎ</a:t>
            </a:r>
            <a:r>
              <a:rPr lang="iu-Latn-CA" sz="2200" dirty="0">
                <a:ea typeface="Calibri"/>
                <a:cs typeface="Times New Roman"/>
              </a:rPr>
              <a:t>ᖃ</a:t>
            </a:r>
            <a:r>
              <a:rPr lang="iu-Cans-CA" sz="2200" dirty="0">
                <a:ea typeface="Calibri"/>
                <a:cs typeface="Times New Roman"/>
              </a:rPr>
              <a:t>ᖅ</a:t>
            </a:r>
            <a:r>
              <a:rPr lang="iu-Latn-CA" sz="2200" dirty="0">
                <a:ea typeface="Calibri"/>
                <a:cs typeface="Times New Roman"/>
              </a:rPr>
              <a:t>ᐸ</a:t>
            </a:r>
            <a:r>
              <a:rPr lang="iu-Cans-CA" sz="2200" dirty="0">
                <a:ea typeface="Calibri"/>
                <a:cs typeface="Times New Roman"/>
              </a:rPr>
              <a:t>ᖕ</a:t>
            </a:r>
            <a:r>
              <a:rPr lang="iu-Latn-CA" sz="2200" dirty="0">
                <a:ea typeface="Calibri"/>
                <a:cs typeface="Times New Roman"/>
              </a:rPr>
              <a:t>ᓂ</a:t>
            </a:r>
            <a:r>
              <a:rPr lang="iu-Cans-CA" sz="2200" dirty="0">
                <a:ea typeface="Calibri"/>
                <a:cs typeface="Times New Roman"/>
              </a:rPr>
              <a:t>ᖅ</a:t>
            </a:r>
            <a:r>
              <a:rPr lang="en-US" sz="2200" dirty="0">
                <a:ea typeface="Calibri"/>
                <a:cs typeface="Times New Roman"/>
              </a:rPr>
              <a:t/>
            </a:r>
            <a:br>
              <a:rPr lang="en-US" sz="2200" dirty="0">
                <a:ea typeface="Calibri"/>
                <a:cs typeface="Times New Roman"/>
              </a:rPr>
            </a:br>
            <a:r>
              <a:rPr lang="en-US" sz="1800" dirty="0" smtClean="0"/>
              <a:t>						</a:t>
            </a:r>
            <a:endParaRPr lang="en-US" altLang="en-US" sz="1800" dirty="0" smtClean="0">
              <a:solidFill>
                <a:schemeClr val="accent1">
                  <a:lumMod val="50000"/>
                </a:schemeClr>
              </a:solidFill>
            </a:endParaRPr>
          </a:p>
        </p:txBody>
      </p:sp>
      <p:sp>
        <p:nvSpPr>
          <p:cNvPr id="4" name="Content Placeholder 2"/>
          <p:cNvSpPr txBox="1">
            <a:spLocks/>
          </p:cNvSpPr>
          <p:nvPr/>
        </p:nvSpPr>
        <p:spPr bwMode="auto">
          <a:xfrm>
            <a:off x="683568" y="1196752"/>
            <a:ext cx="8460432"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a:lstStyle>
          <a:p>
            <a:pPr marL="0" indent="0">
              <a:spcBef>
                <a:spcPts val="0"/>
              </a:spcBef>
              <a:spcAft>
                <a:spcPts val="0"/>
              </a:spcAft>
              <a:buNone/>
            </a:pPr>
            <a:r>
              <a:rPr lang="en-US" sz="2000" b="1" kern="0" dirty="0" smtClean="0"/>
              <a:t>Follow-up ECCC Technical Comments</a:t>
            </a:r>
            <a:r>
              <a:rPr lang="fr-CA" sz="2000" b="1" kern="0" dirty="0" smtClean="0"/>
              <a:t>  </a:t>
            </a:r>
          </a:p>
          <a:p>
            <a:pPr lvl="1">
              <a:spcBef>
                <a:spcPts val="0"/>
              </a:spcBef>
              <a:spcAft>
                <a:spcPts val="0"/>
              </a:spcAft>
              <a:buFont typeface="Arial" panose="020B0604020202020204" pitchFamily="34" charset="0"/>
              <a:buChar char="─"/>
            </a:pPr>
            <a:r>
              <a:rPr lang="en-US" dirty="0"/>
              <a:t>ECCC is satisfied with the response and considers this technical comment </a:t>
            </a:r>
            <a:r>
              <a:rPr lang="en-US" dirty="0" smtClean="0"/>
              <a:t>resolved</a:t>
            </a:r>
          </a:p>
          <a:p>
            <a:pPr marL="0" indent="0">
              <a:spcBef>
                <a:spcPts val="0"/>
              </a:spcBef>
              <a:spcAft>
                <a:spcPts val="0"/>
              </a:spcAft>
              <a:buNone/>
            </a:pPr>
            <a:endParaRPr lang="en-US" sz="2800" kern="0" dirty="0" smtClean="0"/>
          </a:p>
          <a:p>
            <a:pPr marL="173038" indent="0">
              <a:spcBef>
                <a:spcPts val="0"/>
              </a:spcBef>
              <a:spcAft>
                <a:spcPts val="0"/>
              </a:spcAft>
              <a:buNone/>
            </a:pPr>
            <a:r>
              <a:rPr lang="iu-Cans-CA" sz="1800" b="1" dirty="0" smtClean="0"/>
              <a:t>ᑐᑭᓯᓂᐊᖃᑦᑕᕐᓗᑎᒃ ᐊᕙᑎᓕᕆᔨᕐᔪᐊᒃᑯᑦ ᓴᓇᔭᐅᓯᒪᓂᖏᓐᓂᒃ</a:t>
            </a:r>
            <a:r>
              <a:rPr lang="en-US" sz="1800" b="1" dirty="0" smtClean="0"/>
              <a:t> </a:t>
            </a:r>
            <a:r>
              <a:rPr lang="iu-Latn-CA" sz="1800" b="1" dirty="0" smtClean="0"/>
              <a:t>ᐱᔾᔪᑎᖃᖅᑐᓂᒃ</a:t>
            </a:r>
            <a:r>
              <a:rPr lang="iu-Cans-CA" sz="1800" b="1" dirty="0" smtClean="0"/>
              <a:t> ᐅᖃᐅᓯᒃᓴᖃᕐᕕᒋᔭᖏᓐᓂ </a:t>
            </a:r>
            <a:endParaRPr lang="fr-CA" sz="1800" b="1" dirty="0" smtClean="0"/>
          </a:p>
          <a:p>
            <a:pPr lvl="1">
              <a:spcBef>
                <a:spcPts val="0"/>
              </a:spcBef>
              <a:spcAft>
                <a:spcPts val="0"/>
              </a:spcAft>
              <a:buFont typeface="Arial" panose="020B0604020202020204" pitchFamily="34" charset="0"/>
              <a:buChar char="─"/>
            </a:pPr>
            <a:r>
              <a:rPr lang="iu-Cans-CA" sz="1800" dirty="0" smtClean="0">
                <a:latin typeface="Euphemia" panose="020B0503040102020104" pitchFamily="34" charset="0"/>
              </a:rPr>
              <a:t>ᐊ</a:t>
            </a:r>
            <a:r>
              <a:rPr lang="iu-Latn-CA" sz="1800" dirty="0">
                <a:latin typeface="Euphemia" panose="020B0503040102020104" pitchFamily="34" charset="0"/>
              </a:rPr>
              <a:t>ᕙ</a:t>
            </a:r>
            <a:r>
              <a:rPr lang="iu-Cans-CA" sz="1800" dirty="0">
                <a:latin typeface="Euphemia" panose="020B0503040102020104" pitchFamily="34" charset="0"/>
              </a:rPr>
              <a:t>ᑎ</a:t>
            </a:r>
            <a:r>
              <a:rPr lang="iu-Latn-CA" sz="1800" dirty="0">
                <a:latin typeface="Euphemia" panose="020B0503040102020104" pitchFamily="34" charset="0"/>
              </a:rPr>
              <a:t>ᓕ</a:t>
            </a:r>
            <a:r>
              <a:rPr lang="iu-Cans-CA" sz="1800" dirty="0">
                <a:latin typeface="Euphemia" panose="020B0503040102020104" pitchFamily="34" charset="0"/>
              </a:rPr>
              <a:t>ᕆ</a:t>
            </a:r>
            <a:r>
              <a:rPr lang="iu-Latn-CA" sz="1800" dirty="0">
                <a:latin typeface="Euphemia" panose="020B0503040102020104" pitchFamily="34" charset="0"/>
              </a:rPr>
              <a:t>ᔨ</a:t>
            </a:r>
            <a:r>
              <a:rPr lang="iu-Cans-CA" sz="1800" dirty="0">
                <a:latin typeface="Euphemia" panose="020B0503040102020104" pitchFamily="34" charset="0"/>
              </a:rPr>
              <a:t>ᒃ</a:t>
            </a:r>
            <a:r>
              <a:rPr lang="iu-Latn-CA" sz="1800" dirty="0">
                <a:latin typeface="Euphemia" panose="020B0503040102020104" pitchFamily="34" charset="0"/>
              </a:rPr>
              <a:t>ᑯ</a:t>
            </a:r>
            <a:r>
              <a:rPr lang="iu-Cans-CA" sz="1800" dirty="0">
                <a:latin typeface="Euphemia" panose="020B0503040102020104" pitchFamily="34" charset="0"/>
              </a:rPr>
              <a:t>ᑦ</a:t>
            </a:r>
            <a:r>
              <a:rPr lang="iu-Latn-CA" sz="1800" dirty="0">
                <a:latin typeface="Euphemia" panose="020B0503040102020104" pitchFamily="34" charset="0"/>
              </a:rPr>
              <a:t> </a:t>
            </a:r>
            <a:r>
              <a:rPr lang="iu-Cans-CA" sz="1800" dirty="0">
                <a:latin typeface="Euphemia" panose="020B0503040102020104" pitchFamily="34" charset="0"/>
              </a:rPr>
              <a:t>ᓈ</a:t>
            </a:r>
            <a:r>
              <a:rPr lang="iu-Latn-CA" sz="1800" dirty="0">
                <a:latin typeface="Euphemia" panose="020B0503040102020104" pitchFamily="34" charset="0"/>
              </a:rPr>
              <a:t>ᒻ</a:t>
            </a:r>
            <a:r>
              <a:rPr lang="iu-Cans-CA" sz="1800" dirty="0">
                <a:latin typeface="Euphemia" panose="020B0503040102020104" pitchFamily="34" charset="0"/>
              </a:rPr>
              <a:t>ᒪ</a:t>
            </a:r>
            <a:r>
              <a:rPr lang="iu-Latn-CA" sz="1800" dirty="0">
                <a:latin typeface="Euphemia" panose="020B0503040102020104" pitchFamily="34" charset="0"/>
              </a:rPr>
              <a:t>ᒃ</a:t>
            </a:r>
            <a:r>
              <a:rPr lang="iu-Cans-CA" sz="1800" dirty="0">
                <a:latin typeface="Euphemia" panose="020B0503040102020104" pitchFamily="34" charset="0"/>
              </a:rPr>
              <a:t>ᓴ</a:t>
            </a:r>
            <a:r>
              <a:rPr lang="iu-Latn-CA" sz="1800" dirty="0">
                <a:latin typeface="Euphemia" panose="020B0503040102020104" pitchFamily="34" charset="0"/>
              </a:rPr>
              <a:t>ᖅ</a:t>
            </a:r>
            <a:r>
              <a:rPr lang="iu-Cans-CA" sz="1800" dirty="0">
                <a:latin typeface="Euphemia" panose="020B0503040102020104" pitchFamily="34" charset="0"/>
              </a:rPr>
              <a:t>ᑐ</a:t>
            </a:r>
            <a:r>
              <a:rPr lang="iu-Latn-CA" sz="1800" dirty="0">
                <a:latin typeface="Euphemia" panose="020B0503040102020104" pitchFamily="34" charset="0"/>
              </a:rPr>
              <a:t>ᑦ ᑭᐅᔾᔪᑎᒃᓴᕆᔭᖏᓐᓂᒃ ᐃᓱᒪᒋᓪᓗᒋᓪᓗ ᑕᒪᒃᑯᐊ ᓴᓇᔭᐅᓯᒪ</a:t>
            </a:r>
            <a:r>
              <a:rPr lang="iu-Cans-CA" sz="1800" dirty="0">
                <a:latin typeface="Euphemia" panose="020B0503040102020104" pitchFamily="34" charset="0"/>
              </a:rPr>
              <a:t>ᓂ</a:t>
            </a:r>
            <a:r>
              <a:rPr lang="iu-Latn-CA" sz="1800" dirty="0">
                <a:latin typeface="Euphemia" panose="020B0503040102020104" pitchFamily="34" charset="0"/>
              </a:rPr>
              <a:t>ᖏ</a:t>
            </a:r>
            <a:r>
              <a:rPr lang="iu-Cans-CA" sz="1800" dirty="0">
                <a:latin typeface="Euphemia" panose="020B0503040102020104" pitchFamily="34" charset="0"/>
              </a:rPr>
              <a:t>ᓐ</a:t>
            </a:r>
            <a:r>
              <a:rPr lang="iu-Latn-CA" sz="1800" dirty="0">
                <a:latin typeface="Euphemia" panose="020B0503040102020104" pitchFamily="34" charset="0"/>
              </a:rPr>
              <a:t>ᓂ</a:t>
            </a:r>
            <a:r>
              <a:rPr lang="iu-Cans-CA" sz="1800" dirty="0">
                <a:latin typeface="Euphemia" panose="020B0503040102020104" pitchFamily="34" charset="0"/>
              </a:rPr>
              <a:t>ᒃ</a:t>
            </a:r>
            <a:r>
              <a:rPr lang="iu-Latn-CA" sz="1800" dirty="0">
                <a:latin typeface="Euphemia" panose="020B0503040102020104" pitchFamily="34" charset="0"/>
              </a:rPr>
              <a:t> ᐅᖃᐅᓯᐅᔪᑦ ᐋᕿᐅᒪᑦᑎᐊᓕᖅᑐᑦ.</a:t>
            </a:r>
            <a:endParaRPr lang="en-US" sz="1800" dirty="0">
              <a:latin typeface="Euphemia" panose="020B0503040102020104" pitchFamily="34" charset="0"/>
            </a:endParaRPr>
          </a:p>
          <a:p>
            <a:pPr marL="0" indent="0">
              <a:spcBef>
                <a:spcPts val="0"/>
              </a:spcBef>
              <a:spcAft>
                <a:spcPts val="0"/>
              </a:spcAft>
              <a:buNone/>
            </a:pPr>
            <a:endParaRPr lang="fr-CA" sz="2200" kern="0" dirty="0"/>
          </a:p>
          <a:p>
            <a:pPr marL="0" indent="0">
              <a:spcBef>
                <a:spcPts val="0"/>
              </a:spcBef>
              <a:spcAft>
                <a:spcPts val="0"/>
              </a:spcAft>
              <a:buNone/>
            </a:pPr>
            <a:endParaRPr lang="en-US" sz="2000" dirty="0"/>
          </a:p>
        </p:txBody>
      </p:sp>
    </p:spTree>
    <p:extLst>
      <p:ext uri="{BB962C8B-B14F-4D97-AF65-F5344CB8AC3E}">
        <p14:creationId xmlns:p14="http://schemas.microsoft.com/office/powerpoint/2010/main" val="176015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55576" y="332656"/>
            <a:ext cx="8460432" cy="1143000"/>
          </a:xfrm>
        </p:spPr>
        <p:txBody>
          <a:bodyPr anchor="t"/>
          <a:lstStyle/>
          <a:p>
            <a:pPr>
              <a:lnSpc>
                <a:spcPct val="115000"/>
              </a:lnSpc>
              <a:spcBef>
                <a:spcPts val="0"/>
              </a:spcBef>
              <a:spcAft>
                <a:spcPts val="0"/>
              </a:spcAft>
            </a:pPr>
            <a:r>
              <a:rPr lang="en-CA" sz="1700" dirty="0" smtClean="0">
                <a:latin typeface="+mn-lt"/>
              </a:rPr>
              <a:t>ECCC#3 – Wastewater Treatment Plant – Contingency and Required Upgrades</a:t>
            </a:r>
            <a:r>
              <a:rPr lang="en-US" sz="1700" dirty="0" smtClean="0">
                <a:latin typeface="+mn-lt"/>
              </a:rPr>
              <a:t>	</a:t>
            </a:r>
            <a:br>
              <a:rPr lang="en-US" sz="1700" dirty="0" smtClean="0">
                <a:latin typeface="+mn-lt"/>
              </a:rPr>
            </a:br>
            <a:r>
              <a:rPr lang="en-CA" sz="1700" dirty="0" smtClean="0">
                <a:latin typeface="+mn-lt"/>
                <a:ea typeface="Calibri"/>
                <a:cs typeface="Times New Roman"/>
              </a:rPr>
              <a:t>ECCC#3 – </a:t>
            </a:r>
            <a:r>
              <a:rPr lang="iu-Cans-CA" sz="1700" dirty="0" smtClean="0"/>
              <a:t>ᐊ</a:t>
            </a:r>
            <a:r>
              <a:rPr lang="iu-Latn-CA" sz="1700" dirty="0" smtClean="0"/>
              <a:t>ᒃ</a:t>
            </a:r>
            <a:r>
              <a:rPr lang="iu-Cans-CA" sz="1700" dirty="0" smtClean="0"/>
              <a:t>ᑕ</a:t>
            </a:r>
            <a:r>
              <a:rPr lang="iu-Latn-CA" sz="1700" dirty="0" smtClean="0"/>
              <a:t>ᑯ</a:t>
            </a:r>
            <a:r>
              <a:rPr lang="iu-Cans-CA" sz="1700" dirty="0" smtClean="0"/>
              <a:t>ᐃ</a:t>
            </a:r>
            <a:r>
              <a:rPr lang="iu-Latn-CA" sz="1700" dirty="0" smtClean="0"/>
              <a:t>ᑦ </a:t>
            </a:r>
            <a:r>
              <a:rPr lang="iu-Cans-CA" sz="1700" dirty="0" smtClean="0"/>
              <a:t>ᐃ</a:t>
            </a:r>
            <a:r>
              <a:rPr lang="iu-Latn-CA" sz="1700" dirty="0" smtClean="0"/>
              <a:t>ᒪ</a:t>
            </a:r>
            <a:r>
              <a:rPr lang="iu-Cans-CA" sz="1700" dirty="0" smtClean="0"/>
              <a:t>ᕐ</a:t>
            </a:r>
            <a:r>
              <a:rPr lang="iu-Latn-CA" sz="1700" dirty="0" smtClean="0"/>
              <a:t>ᓗ</a:t>
            </a:r>
            <a:r>
              <a:rPr lang="iu-Cans-CA" sz="1700" dirty="0" smtClean="0"/>
              <a:t>ᑯ</a:t>
            </a:r>
            <a:r>
              <a:rPr lang="iu-Latn-CA" sz="1700" dirty="0" smtClean="0"/>
              <a:t>ᐃ</a:t>
            </a:r>
            <a:r>
              <a:rPr lang="iu-Cans-CA" sz="1700" dirty="0" smtClean="0"/>
              <a:t>ᑦ</a:t>
            </a:r>
            <a:r>
              <a:rPr lang="iu-Latn-CA" sz="1700" dirty="0" smtClean="0"/>
              <a:t> </a:t>
            </a:r>
            <a:r>
              <a:rPr lang="iu-Cans-CA" sz="1700" dirty="0" smtClean="0"/>
              <a:t>ᓴ</a:t>
            </a:r>
            <a:r>
              <a:rPr lang="iu-Latn-CA" sz="1700" dirty="0" smtClean="0"/>
              <a:t>ᓗ</a:t>
            </a:r>
            <a:r>
              <a:rPr lang="iu-Cans-CA" sz="1700" dirty="0" smtClean="0"/>
              <a:t>ᒻ</a:t>
            </a:r>
            <a:r>
              <a:rPr lang="iu-Latn-CA" sz="1700" dirty="0" smtClean="0"/>
              <a:t>ᒪ</a:t>
            </a:r>
            <a:r>
              <a:rPr lang="iu-Cans-CA" sz="1700" dirty="0" smtClean="0"/>
              <a:t>ᖅ</a:t>
            </a:r>
            <a:r>
              <a:rPr lang="iu-Latn-CA" sz="1700" dirty="0" smtClean="0"/>
              <a:t>ᓴ</a:t>
            </a:r>
            <a:r>
              <a:rPr lang="iu-Cans-CA" sz="1700" dirty="0" smtClean="0"/>
              <a:t>ᖅ</a:t>
            </a:r>
            <a:r>
              <a:rPr lang="iu-Latn-CA" sz="1700" dirty="0" smtClean="0"/>
              <a:t>ᑕᐅᕕᖕ</a:t>
            </a:r>
            <a:r>
              <a:rPr lang="iu-Cans-CA" sz="1700" dirty="0" smtClean="0"/>
              <a:t>ᓂ</a:t>
            </a:r>
            <a:r>
              <a:rPr lang="iu-Latn-CA" sz="1700" dirty="0" smtClean="0"/>
              <a:t> ᓴᓗᒻᒪᖅᑕᐅᕙᖕᓂᖏᑦ - </a:t>
            </a:r>
            <a:r>
              <a:rPr lang="iu-Cans-CA" sz="1700" dirty="0" smtClean="0"/>
              <a:t>ᓂ</a:t>
            </a:r>
            <a:r>
              <a:rPr lang="iu-Latn-CA" sz="1700" dirty="0" smtClean="0"/>
              <a:t>ᕆ</a:t>
            </a:r>
            <a:r>
              <a:rPr lang="iu-Cans-CA" sz="1700" dirty="0" smtClean="0"/>
              <a:t>ᐅ</a:t>
            </a:r>
            <a:r>
              <a:rPr lang="iu-Latn-CA" sz="1700" dirty="0" smtClean="0"/>
              <a:t>ᖕ</a:t>
            </a:r>
            <a:r>
              <a:rPr lang="iu-Cans-CA" sz="1700" dirty="0" smtClean="0"/>
              <a:t>ᓇ</a:t>
            </a:r>
            <a:r>
              <a:rPr lang="iu-Latn-CA" sz="1700" dirty="0" smtClean="0"/>
              <a:t>ᖏ</a:t>
            </a:r>
            <a:r>
              <a:rPr lang="iu-Cans-CA" sz="1700" dirty="0" smtClean="0"/>
              <a:t>ᑦ</a:t>
            </a:r>
            <a:r>
              <a:rPr lang="iu-Latn-CA" sz="1700" dirty="0" smtClean="0"/>
              <a:t>ᑐᑦ ᓴᕿᑦᑐᓐᓇᕐᓂᖏᓐᓄᑦ ᐊᒻᒪᓗ ᓄ</a:t>
            </a:r>
            <a:r>
              <a:rPr lang="iu-Cans-CA" sz="1700" dirty="0" smtClean="0"/>
              <a:t>ᑖ</a:t>
            </a:r>
            <a:r>
              <a:rPr lang="iu-Latn-CA" sz="1700" dirty="0" smtClean="0"/>
              <a:t>ᕈ</a:t>
            </a:r>
            <a:r>
              <a:rPr lang="iu-Cans-CA" sz="1700" dirty="0" smtClean="0"/>
              <a:t>ᕆ</a:t>
            </a:r>
            <a:r>
              <a:rPr lang="iu-Latn-CA" sz="1700" dirty="0" smtClean="0"/>
              <a:t>ᐊ</a:t>
            </a:r>
            <a:r>
              <a:rPr lang="iu-Cans-CA" sz="1700" dirty="0" smtClean="0"/>
              <a:t>ᖅ</a:t>
            </a:r>
            <a:r>
              <a:rPr lang="iu-Latn-CA" sz="1700" dirty="0" smtClean="0"/>
              <a:t>ᑕ</a:t>
            </a:r>
            <a:r>
              <a:rPr lang="iu-Cans-CA" sz="1700" dirty="0" smtClean="0"/>
              <a:t>ᐅ</a:t>
            </a:r>
            <a:r>
              <a:rPr lang="iu-Latn-CA" sz="1700" dirty="0" smtClean="0"/>
              <a:t>ᕋᑦᑕᕆᐊᖃᕐᓂᖏᑦ</a:t>
            </a:r>
            <a:r>
              <a:rPr lang="en-US" sz="1600" dirty="0">
                <a:latin typeface="+mn-lt"/>
                <a:ea typeface="Calibri"/>
                <a:cs typeface="Times New Roman"/>
              </a:rPr>
              <a:t/>
            </a:r>
            <a:br>
              <a:rPr lang="en-US" sz="1600" dirty="0">
                <a:latin typeface="+mn-lt"/>
                <a:ea typeface="Calibri"/>
                <a:cs typeface="Times New Roman"/>
              </a:rPr>
            </a:br>
            <a:r>
              <a:rPr lang="en-US" sz="2400" dirty="0" smtClean="0">
                <a:latin typeface="+mn-lt"/>
              </a:rPr>
              <a:t>					</a:t>
            </a:r>
            <a:endParaRPr lang="en-US" altLang="en-US" sz="2400" dirty="0" smtClean="0">
              <a:solidFill>
                <a:schemeClr val="accent1">
                  <a:lumMod val="50000"/>
                </a:schemeClr>
              </a:solidFill>
              <a:latin typeface="+mn-lt"/>
            </a:endParaRPr>
          </a:p>
        </p:txBody>
      </p:sp>
      <p:sp>
        <p:nvSpPr>
          <p:cNvPr id="4" name="Content Placeholder 2"/>
          <p:cNvSpPr txBox="1">
            <a:spLocks/>
          </p:cNvSpPr>
          <p:nvPr/>
        </p:nvSpPr>
        <p:spPr bwMode="auto">
          <a:xfrm>
            <a:off x="728193" y="1268760"/>
            <a:ext cx="8415807"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a:lstStyle>
          <a:p>
            <a:pPr marL="0" indent="0">
              <a:spcBef>
                <a:spcPts val="0"/>
              </a:spcBef>
              <a:spcAft>
                <a:spcPts val="0"/>
              </a:spcAft>
              <a:buNone/>
            </a:pPr>
            <a:r>
              <a:rPr lang="en-US" sz="1600" b="1" kern="0" dirty="0" smtClean="0"/>
              <a:t>ECCC Recommendations</a:t>
            </a:r>
            <a:endParaRPr lang="en-US" sz="1600" b="1" kern="0" dirty="0"/>
          </a:p>
          <a:p>
            <a:pPr marL="0" indent="0">
              <a:spcBef>
                <a:spcPts val="0"/>
              </a:spcBef>
              <a:buNone/>
            </a:pPr>
            <a:r>
              <a:rPr lang="en-CA" sz="1600" kern="0" dirty="0">
                <a:solidFill>
                  <a:srgbClr val="000000"/>
                </a:solidFill>
              </a:rPr>
              <a:t> </a:t>
            </a:r>
            <a:r>
              <a:rPr lang="en-CA" sz="1600" kern="0" dirty="0" smtClean="0">
                <a:solidFill>
                  <a:srgbClr val="000000"/>
                </a:solidFill>
              </a:rPr>
              <a:t>    </a:t>
            </a:r>
            <a:r>
              <a:rPr lang="en-US" sz="1600" kern="0" dirty="0">
                <a:solidFill>
                  <a:srgbClr val="000000"/>
                </a:solidFill>
              </a:rPr>
              <a:t>ECCC recommends that the </a:t>
            </a:r>
            <a:r>
              <a:rPr lang="en-US" sz="1600" kern="0" dirty="0" smtClean="0">
                <a:solidFill>
                  <a:srgbClr val="000000"/>
                </a:solidFill>
              </a:rPr>
              <a:t>Proponent</a:t>
            </a:r>
          </a:p>
          <a:p>
            <a:pPr lvl="1">
              <a:spcBef>
                <a:spcPts val="0"/>
              </a:spcBef>
              <a:buClrTx/>
              <a:buFont typeface="Arial" panose="020B0604020202020204" pitchFamily="34" charset="0"/>
              <a:buChar char="─"/>
            </a:pPr>
            <a:r>
              <a:rPr lang="en-US" sz="1600" kern="0" dirty="0" smtClean="0">
                <a:solidFill>
                  <a:srgbClr val="000000"/>
                </a:solidFill>
              </a:rPr>
              <a:t>Describe </a:t>
            </a:r>
            <a:r>
              <a:rPr lang="en-US" sz="1600" kern="0" dirty="0">
                <a:solidFill>
                  <a:srgbClr val="000000"/>
                </a:solidFill>
              </a:rPr>
              <a:t>upgrades and modifications that are proposed for the Doris Water Treatment Plant, such that it has the capacity to treat the increase in camp capacity by 120 </a:t>
            </a:r>
            <a:r>
              <a:rPr lang="en-US" sz="1600" kern="0" dirty="0" smtClean="0">
                <a:solidFill>
                  <a:srgbClr val="000000"/>
                </a:solidFill>
              </a:rPr>
              <a:t>people.</a:t>
            </a:r>
          </a:p>
          <a:p>
            <a:pPr lvl="1">
              <a:spcBef>
                <a:spcPts val="0"/>
              </a:spcBef>
              <a:buClrTx/>
              <a:buFont typeface="Arial" panose="020B0604020202020204" pitchFamily="34" charset="0"/>
              <a:buChar char="─"/>
            </a:pPr>
            <a:r>
              <a:rPr lang="en-US" sz="1600" kern="0" dirty="0" smtClean="0">
                <a:solidFill>
                  <a:srgbClr val="000000"/>
                </a:solidFill>
              </a:rPr>
              <a:t>Describe </a:t>
            </a:r>
            <a:r>
              <a:rPr lang="en-US" sz="1600" kern="0" dirty="0">
                <a:solidFill>
                  <a:srgbClr val="000000"/>
                </a:solidFill>
              </a:rPr>
              <a:t>any additional contingency measures for the Doris Camp Water Treatment </a:t>
            </a:r>
            <a:r>
              <a:rPr lang="en-US" sz="1600" kern="0" dirty="0" smtClean="0">
                <a:solidFill>
                  <a:srgbClr val="000000"/>
                </a:solidFill>
              </a:rPr>
              <a:t>Plant </a:t>
            </a:r>
            <a:r>
              <a:rPr lang="en-US" sz="1600" kern="0" dirty="0">
                <a:solidFill>
                  <a:srgbClr val="000000"/>
                </a:solidFill>
              </a:rPr>
              <a:t>that may be needed to account for the additional </a:t>
            </a:r>
            <a:r>
              <a:rPr lang="en-US" sz="1600" kern="0" dirty="0" smtClean="0">
                <a:solidFill>
                  <a:srgbClr val="000000"/>
                </a:solidFill>
              </a:rPr>
              <a:t>capacity.</a:t>
            </a:r>
          </a:p>
          <a:p>
            <a:pPr lvl="1">
              <a:spcBef>
                <a:spcPts val="0"/>
              </a:spcBef>
              <a:buClrTx/>
              <a:buFont typeface="Arial" panose="020B0604020202020204" pitchFamily="34" charset="0"/>
              <a:buChar char="─"/>
            </a:pPr>
            <a:r>
              <a:rPr lang="en-US" sz="1600" kern="0" dirty="0" smtClean="0">
                <a:solidFill>
                  <a:srgbClr val="000000"/>
                </a:solidFill>
              </a:rPr>
              <a:t>Describe </a:t>
            </a:r>
            <a:r>
              <a:rPr lang="en-US" sz="1600" kern="0" dirty="0">
                <a:solidFill>
                  <a:srgbClr val="000000"/>
                </a:solidFill>
              </a:rPr>
              <a:t>the contingency measures for the Boston Camp Water Treatment Plant that will be available to mitigate adverse effects to the aquatic environment</a:t>
            </a:r>
            <a:r>
              <a:rPr lang="en-US" sz="1600" kern="0" dirty="0" smtClean="0">
                <a:solidFill>
                  <a:srgbClr val="000000"/>
                </a:solidFill>
              </a:rPr>
              <a:t>.</a:t>
            </a:r>
            <a:endParaRPr lang="fr-CA" sz="1600" dirty="0" smtClean="0">
              <a:latin typeface="Gadugi"/>
              <a:ea typeface="Calibri"/>
              <a:cs typeface="Times New Roman"/>
            </a:endParaRPr>
          </a:p>
          <a:p>
            <a:pPr marL="0" indent="0">
              <a:spcBef>
                <a:spcPts val="0"/>
              </a:spcBef>
              <a:spcAft>
                <a:spcPts val="0"/>
              </a:spcAft>
              <a:buNone/>
            </a:pPr>
            <a:endParaRPr lang="fr-CA" sz="1500" b="1" kern="0" dirty="0" smtClean="0"/>
          </a:p>
          <a:p>
            <a:pPr marL="0" indent="0">
              <a:spcBef>
                <a:spcPts val="0"/>
              </a:spcBef>
              <a:spcAft>
                <a:spcPts val="0"/>
              </a:spcAft>
              <a:buNone/>
            </a:pPr>
            <a:r>
              <a:rPr lang="iu-Cans-CA" sz="1400" b="1" kern="0" dirty="0" smtClean="0"/>
              <a:t>ᐊᕙᑎᓕᕆᔨᒃᑯᑦ </a:t>
            </a:r>
            <a:r>
              <a:rPr lang="iu-Cans-CA" sz="1400" b="1" kern="0" dirty="0"/>
              <a:t>ᐊᑐᓕᖁᔭᖏᑦ</a:t>
            </a:r>
            <a:endParaRPr lang="en-US" sz="1400" b="1" kern="0" dirty="0"/>
          </a:p>
          <a:p>
            <a:pPr marL="0" indent="0">
              <a:spcBef>
                <a:spcPts val="0"/>
              </a:spcBef>
              <a:buNone/>
            </a:pPr>
            <a:r>
              <a:rPr lang="en-CA" sz="1400" kern="0" dirty="0">
                <a:solidFill>
                  <a:srgbClr val="000000"/>
                </a:solidFill>
              </a:rPr>
              <a:t>     </a:t>
            </a:r>
            <a:r>
              <a:rPr lang="iu-Cans-CA" sz="1400" kern="0" dirty="0">
                <a:solidFill>
                  <a:srgbClr val="000000"/>
                </a:solidFill>
              </a:rPr>
              <a:t>ᐊᕙᑎᓕᕆᔨᒃᑯᑦ ᐊᑐᓕᖁᔨᕗᑦ ᕼᐊᕙᒍᒪᔪᓄᑦ</a:t>
            </a:r>
            <a:endParaRPr lang="en-US" sz="1400" kern="0" dirty="0">
              <a:solidFill>
                <a:srgbClr val="000000"/>
              </a:solidFill>
            </a:endParaRPr>
          </a:p>
          <a:p>
            <a:pPr lvl="1">
              <a:spcBef>
                <a:spcPts val="0"/>
              </a:spcBef>
              <a:buClrTx/>
              <a:buFont typeface="Arial" panose="020B0604020202020204" pitchFamily="34" charset="0"/>
              <a:buChar char="─"/>
            </a:pPr>
            <a:r>
              <a:rPr lang="iu-Cans-CA" sz="1400" kern="0" dirty="0">
                <a:solidFill>
                  <a:srgbClr val="000000"/>
                </a:solidFill>
              </a:rPr>
              <a:t>ᐅ</a:t>
            </a:r>
            <a:r>
              <a:rPr lang="iu-Latn-CA" sz="1400" kern="0" dirty="0">
                <a:solidFill>
                  <a:srgbClr val="000000"/>
                </a:solidFill>
              </a:rPr>
              <a:t>ᓂ</a:t>
            </a:r>
            <a:r>
              <a:rPr lang="iu-Cans-CA" sz="1400" kern="0" dirty="0">
                <a:solidFill>
                  <a:srgbClr val="000000"/>
                </a:solidFill>
              </a:rPr>
              <a:t>ᒃ</a:t>
            </a:r>
            <a:r>
              <a:rPr lang="iu-Latn-CA" sz="1400" kern="0" dirty="0">
                <a:solidFill>
                  <a:srgbClr val="000000"/>
                </a:solidFill>
              </a:rPr>
              <a:t>ᑳᕆᓗᓂᒋᑦ ᓄᑕᕈᕆᐊᖅᑕᐅᕙᓪᓕᐊᔪᒃᓴᐃᓪᓗ ᐋᕿᒋᐊᖅᑕᐅᔪᒃᓴᐃᓪᓗ ᑕᐃᑲᓂ ᐱᒋᐊᖅᑎᑕᐅᔪᒪᔪᑦ Dᐅᐊᕆᓯᑉ </a:t>
            </a:r>
            <a:r>
              <a:rPr lang="iu-Cans-CA" sz="1400" kern="0" dirty="0">
                <a:solidFill>
                  <a:srgbClr val="000000"/>
                </a:solidFill>
              </a:rPr>
              <a:t>ᐅ</a:t>
            </a:r>
            <a:r>
              <a:rPr lang="iu-Latn-CA" sz="1400" kern="0" dirty="0">
                <a:solidFill>
                  <a:srgbClr val="000000"/>
                </a:solidFill>
              </a:rPr>
              <a:t>ᔭ</a:t>
            </a:r>
            <a:r>
              <a:rPr lang="iu-Cans-CA" sz="1400" kern="0" dirty="0">
                <a:solidFill>
                  <a:srgbClr val="000000"/>
                </a:solidFill>
              </a:rPr>
              <a:t>ᕋ</a:t>
            </a:r>
            <a:r>
              <a:rPr lang="iu-Latn-CA" sz="1400" kern="0" dirty="0">
                <a:solidFill>
                  <a:srgbClr val="000000"/>
                </a:solidFill>
              </a:rPr>
              <a:t>ᖕ</a:t>
            </a:r>
            <a:r>
              <a:rPr lang="iu-Cans-CA" sz="1400" kern="0" dirty="0">
                <a:solidFill>
                  <a:srgbClr val="000000"/>
                </a:solidFill>
              </a:rPr>
              <a:t>ᓂ</a:t>
            </a:r>
            <a:r>
              <a:rPr lang="iu-Latn-CA" sz="1400" kern="0" dirty="0">
                <a:solidFill>
                  <a:srgbClr val="000000"/>
                </a:solidFill>
              </a:rPr>
              <a:t>ᐊᕐᕕᐅᑉ ᐃᒪᕐᒥᒃ ᓴᓗᒻᒪᖅᓴᐃᕕᒃᓴᖓᓂ ᑕᐃᒪᒃ</a:t>
            </a:r>
            <a:r>
              <a:rPr lang="iu-Cans-CA" sz="1400" kern="0" dirty="0">
                <a:solidFill>
                  <a:srgbClr val="000000"/>
                </a:solidFill>
              </a:rPr>
              <a:t>ᐊ</a:t>
            </a:r>
            <a:r>
              <a:rPr lang="iu-Latn-CA" sz="1400" kern="0" dirty="0">
                <a:solidFill>
                  <a:srgbClr val="000000"/>
                </a:solidFill>
              </a:rPr>
              <a:t>ᑐ</a:t>
            </a:r>
            <a:r>
              <a:rPr lang="iu-Cans-CA" sz="1400" kern="0" dirty="0">
                <a:solidFill>
                  <a:srgbClr val="000000"/>
                </a:solidFill>
              </a:rPr>
              <a:t>ᖅ</a:t>
            </a:r>
            <a:r>
              <a:rPr lang="iu-Latn-CA" sz="1400" kern="0" dirty="0">
                <a:solidFill>
                  <a:srgbClr val="000000"/>
                </a:solidFill>
              </a:rPr>
              <a:t>ᑕ</a:t>
            </a:r>
            <a:r>
              <a:rPr lang="iu-Cans-CA" sz="1400" kern="0" dirty="0">
                <a:solidFill>
                  <a:srgbClr val="000000"/>
                </a:solidFill>
              </a:rPr>
              <a:t>ᐅ</a:t>
            </a:r>
            <a:r>
              <a:rPr lang="iu-Latn-CA" sz="1400" kern="0" dirty="0">
                <a:solidFill>
                  <a:srgbClr val="000000"/>
                </a:solidFill>
              </a:rPr>
              <a:t>ᔪ</a:t>
            </a:r>
            <a:r>
              <a:rPr lang="iu-Cans-CA" sz="1400" kern="0" dirty="0">
                <a:solidFill>
                  <a:srgbClr val="000000"/>
                </a:solidFill>
              </a:rPr>
              <a:t>ᓐ</a:t>
            </a:r>
            <a:r>
              <a:rPr lang="iu-Latn-CA" sz="1400" kern="0" dirty="0">
                <a:solidFill>
                  <a:srgbClr val="000000"/>
                </a:solidFill>
              </a:rPr>
              <a:t>ᓇ</a:t>
            </a:r>
            <a:r>
              <a:rPr lang="iu-Cans-CA" sz="1400" kern="0" dirty="0">
                <a:solidFill>
                  <a:srgbClr val="000000"/>
                </a:solidFill>
              </a:rPr>
              <a:t>ᕐ</a:t>
            </a:r>
            <a:r>
              <a:rPr lang="iu-Latn-CA" sz="1400" kern="0" dirty="0">
                <a:solidFill>
                  <a:srgbClr val="000000"/>
                </a:solidFill>
              </a:rPr>
              <a:t>ᓂ</a:t>
            </a:r>
            <a:r>
              <a:rPr lang="iu-Cans-CA" sz="1400" kern="0" dirty="0">
                <a:solidFill>
                  <a:srgbClr val="000000"/>
                </a:solidFill>
              </a:rPr>
              <a:t>ᐊ</a:t>
            </a:r>
            <a:r>
              <a:rPr lang="iu-Latn-CA" sz="1400" kern="0" dirty="0">
                <a:solidFill>
                  <a:srgbClr val="000000"/>
                </a:solidFill>
              </a:rPr>
              <a:t>ᕐ</a:t>
            </a:r>
            <a:r>
              <a:rPr lang="iu-Cans-CA" sz="1400" kern="0" dirty="0">
                <a:solidFill>
                  <a:srgbClr val="000000"/>
                </a:solidFill>
              </a:rPr>
              <a:t>ᒪ</a:t>
            </a:r>
            <a:r>
              <a:rPr lang="iu-Latn-CA" sz="1400" kern="0" dirty="0">
                <a:solidFill>
                  <a:srgbClr val="000000"/>
                </a:solidFill>
              </a:rPr>
              <a:t>ᑕ ᓴᓗᒪᖅᓴᖅᑕᐅᓯᒪᓂᐊᕐᒪᑕ </a:t>
            </a:r>
            <a:r>
              <a:rPr lang="iu-Cans-CA" sz="1400" kern="0" dirty="0">
                <a:solidFill>
                  <a:srgbClr val="000000"/>
                </a:solidFill>
              </a:rPr>
              <a:t>ᐃ</a:t>
            </a:r>
            <a:r>
              <a:rPr lang="iu-Latn-CA" sz="1400" kern="0" dirty="0">
                <a:solidFill>
                  <a:srgbClr val="000000"/>
                </a:solidFill>
              </a:rPr>
              <a:t>ᒪ</a:t>
            </a:r>
            <a:r>
              <a:rPr lang="iu-Cans-CA" sz="1400" kern="0" dirty="0">
                <a:solidFill>
                  <a:srgbClr val="000000"/>
                </a:solidFill>
              </a:rPr>
              <a:t>ᐃ</a:t>
            </a:r>
            <a:r>
              <a:rPr lang="iu-Latn-CA" sz="1400" kern="0" dirty="0">
                <a:solidFill>
                  <a:srgbClr val="000000"/>
                </a:solidFill>
              </a:rPr>
              <a:t>ᑦ ᐊᒥᓲᓂᖅᓴᐅᓕᕈᒫᖅᑐ</a:t>
            </a:r>
            <a:r>
              <a:rPr lang="iu-Cans-CA" sz="1400" kern="0" dirty="0">
                <a:solidFill>
                  <a:srgbClr val="000000"/>
                </a:solidFill>
              </a:rPr>
              <a:t>ᓄ</a:t>
            </a:r>
            <a:r>
              <a:rPr lang="iu-Latn-CA" sz="1400" kern="0" dirty="0">
                <a:solidFill>
                  <a:srgbClr val="000000"/>
                </a:solidFill>
              </a:rPr>
              <a:t>ᑦ ᐃᓄ</a:t>
            </a:r>
            <a:r>
              <a:rPr lang="iu-Cans-CA" sz="1400" kern="0" dirty="0">
                <a:solidFill>
                  <a:srgbClr val="000000"/>
                </a:solidFill>
              </a:rPr>
              <a:t>ᖕ</a:t>
            </a:r>
            <a:r>
              <a:rPr lang="iu-Latn-CA" sz="1400" kern="0" dirty="0">
                <a:solidFill>
                  <a:srgbClr val="000000"/>
                </a:solidFill>
              </a:rPr>
              <a:t>ᓄ</a:t>
            </a:r>
            <a:r>
              <a:rPr lang="iu-Cans-CA" sz="1400" kern="0" dirty="0">
                <a:solidFill>
                  <a:srgbClr val="000000"/>
                </a:solidFill>
              </a:rPr>
              <a:t>ᑦ</a:t>
            </a:r>
            <a:r>
              <a:rPr lang="iu-Latn-CA" sz="1400" kern="0" dirty="0">
                <a:solidFill>
                  <a:srgbClr val="000000"/>
                </a:solidFill>
              </a:rPr>
              <a:t> 120-ᖏᓃᓐᓂᐊᖅᑐᑦ ᑕᖕᒫᕐᕕᖓᓂ. </a:t>
            </a:r>
            <a:endParaRPr lang="en-US" sz="1400" kern="0" dirty="0">
              <a:solidFill>
                <a:srgbClr val="000000"/>
              </a:solidFill>
            </a:endParaRPr>
          </a:p>
          <a:p>
            <a:pPr lvl="1">
              <a:spcBef>
                <a:spcPts val="0"/>
              </a:spcBef>
              <a:buClrTx/>
              <a:buFont typeface="Arial" panose="020B0604020202020204" pitchFamily="34" charset="0"/>
              <a:buChar char="─"/>
            </a:pPr>
            <a:r>
              <a:rPr lang="iu-Cans-CA" sz="1400" kern="0" dirty="0">
                <a:solidFill>
                  <a:srgbClr val="000000"/>
                </a:solidFill>
              </a:rPr>
              <a:t>ᐅ</a:t>
            </a:r>
            <a:r>
              <a:rPr lang="iu-Latn-CA" sz="1400" kern="0" dirty="0">
                <a:solidFill>
                  <a:srgbClr val="000000"/>
                </a:solidFill>
              </a:rPr>
              <a:t>ᓂ</a:t>
            </a:r>
            <a:r>
              <a:rPr lang="iu-Cans-CA" sz="1400" kern="0" dirty="0">
                <a:solidFill>
                  <a:srgbClr val="000000"/>
                </a:solidFill>
              </a:rPr>
              <a:t>ᒃ</a:t>
            </a:r>
            <a:r>
              <a:rPr lang="iu-Latn-CA" sz="1400" kern="0" dirty="0">
                <a:solidFill>
                  <a:srgbClr val="000000"/>
                </a:solidFill>
              </a:rPr>
              <a:t>ᑳ</a:t>
            </a:r>
            <a:r>
              <a:rPr lang="iu-Cans-CA" sz="1400" kern="0" dirty="0">
                <a:solidFill>
                  <a:srgbClr val="000000"/>
                </a:solidFill>
              </a:rPr>
              <a:t>ᖅ</a:t>
            </a:r>
            <a:r>
              <a:rPr lang="iu-Latn-CA" sz="1400" kern="0" dirty="0">
                <a:solidFill>
                  <a:srgbClr val="000000"/>
                </a:solidFill>
              </a:rPr>
              <a:t>ᑕ</a:t>
            </a:r>
            <a:r>
              <a:rPr lang="iu-Cans-CA" sz="1400" kern="0" dirty="0">
                <a:solidFill>
                  <a:srgbClr val="000000"/>
                </a:solidFill>
              </a:rPr>
              <a:t>ᐅ</a:t>
            </a:r>
            <a:r>
              <a:rPr lang="iu-Latn-CA" sz="1400" kern="0" dirty="0">
                <a:solidFill>
                  <a:srgbClr val="000000"/>
                </a:solidFill>
              </a:rPr>
              <a:t>ᑦ</a:t>
            </a:r>
            <a:r>
              <a:rPr lang="iu-Cans-CA" sz="1400" kern="0" dirty="0">
                <a:solidFill>
                  <a:srgbClr val="000000"/>
                </a:solidFill>
              </a:rPr>
              <a:t>ᑎ</a:t>
            </a:r>
            <a:r>
              <a:rPr lang="iu-Latn-CA" sz="1400" kern="0" dirty="0">
                <a:solidFill>
                  <a:srgbClr val="000000"/>
                </a:solidFill>
              </a:rPr>
              <a:t>ᐊ</a:t>
            </a:r>
            <a:r>
              <a:rPr lang="iu-Cans-CA" sz="1400" kern="0" dirty="0">
                <a:solidFill>
                  <a:srgbClr val="000000"/>
                </a:solidFill>
              </a:rPr>
              <a:t>ᕐ</a:t>
            </a:r>
            <a:r>
              <a:rPr lang="iu-Latn-CA" sz="1400" kern="0" dirty="0">
                <a:solidFill>
                  <a:srgbClr val="000000"/>
                </a:solidFill>
              </a:rPr>
              <a:t>ᓗ</a:t>
            </a:r>
            <a:r>
              <a:rPr lang="iu-Cans-CA" sz="1400" kern="0" dirty="0">
                <a:solidFill>
                  <a:srgbClr val="000000"/>
                </a:solidFill>
              </a:rPr>
              <a:t>ᑎ</a:t>
            </a:r>
            <a:r>
              <a:rPr lang="iu-Latn-CA" sz="1400" kern="0" dirty="0">
                <a:solidFill>
                  <a:srgbClr val="000000"/>
                </a:solidFill>
              </a:rPr>
              <a:t>ᒃ </a:t>
            </a:r>
            <a:r>
              <a:rPr lang="iu-Cans-CA" sz="1400" kern="0" dirty="0">
                <a:solidFill>
                  <a:srgbClr val="000000"/>
                </a:solidFill>
              </a:rPr>
              <a:t>ᐊ</a:t>
            </a:r>
            <a:r>
              <a:rPr lang="iu-Latn-CA" sz="1400" kern="0" dirty="0">
                <a:solidFill>
                  <a:srgbClr val="000000"/>
                </a:solidFill>
              </a:rPr>
              <a:t>ᓯ</a:t>
            </a:r>
            <a:r>
              <a:rPr lang="iu-Cans-CA" sz="1400" kern="0" dirty="0">
                <a:solidFill>
                  <a:srgbClr val="000000"/>
                </a:solidFill>
              </a:rPr>
              <a:t>ᒃ</a:t>
            </a:r>
            <a:r>
              <a:rPr lang="iu-Latn-CA" sz="1400" kern="0" dirty="0">
                <a:solidFill>
                  <a:srgbClr val="000000"/>
                </a:solidFill>
              </a:rPr>
              <a:t>ᑲ</a:t>
            </a:r>
            <a:r>
              <a:rPr lang="iu-Cans-CA" sz="1400" kern="0" dirty="0">
                <a:solidFill>
                  <a:srgbClr val="000000"/>
                </a:solidFill>
              </a:rPr>
              <a:t>ᓐ</a:t>
            </a:r>
            <a:r>
              <a:rPr lang="iu-Latn-CA" sz="1400" kern="0" dirty="0">
                <a:solidFill>
                  <a:srgbClr val="000000"/>
                </a:solidFill>
              </a:rPr>
              <a:t>ᓂ</a:t>
            </a:r>
            <a:r>
              <a:rPr lang="iu-Cans-CA" sz="1400" kern="0" dirty="0">
                <a:solidFill>
                  <a:srgbClr val="000000"/>
                </a:solidFill>
              </a:rPr>
              <a:t>ᖏ</a:t>
            </a:r>
            <a:r>
              <a:rPr lang="iu-Latn-CA" sz="1400" kern="0" dirty="0">
                <a:solidFill>
                  <a:srgbClr val="000000"/>
                </a:solidFill>
              </a:rPr>
              <a:t>ᑦ </a:t>
            </a:r>
            <a:r>
              <a:rPr lang="iu-Cans-CA" sz="1400" kern="0" dirty="0">
                <a:solidFill>
                  <a:srgbClr val="000000"/>
                </a:solidFill>
              </a:rPr>
              <a:t>ᓂ</a:t>
            </a:r>
            <a:r>
              <a:rPr lang="iu-Latn-CA" sz="1400" kern="0" dirty="0">
                <a:solidFill>
                  <a:srgbClr val="000000"/>
                </a:solidFill>
              </a:rPr>
              <a:t>ᕆ</a:t>
            </a:r>
            <a:r>
              <a:rPr lang="iu-Cans-CA" sz="1400" kern="0" dirty="0">
                <a:solidFill>
                  <a:srgbClr val="000000"/>
                </a:solidFill>
              </a:rPr>
              <a:t>ᐅ</a:t>
            </a:r>
            <a:r>
              <a:rPr lang="iu-Latn-CA" sz="1400" kern="0" dirty="0">
                <a:solidFill>
                  <a:srgbClr val="000000"/>
                </a:solidFill>
              </a:rPr>
              <a:t>ᖕ</a:t>
            </a:r>
            <a:r>
              <a:rPr lang="iu-Cans-CA" sz="1400" kern="0" dirty="0">
                <a:solidFill>
                  <a:srgbClr val="000000"/>
                </a:solidFill>
              </a:rPr>
              <a:t>ᓇ</a:t>
            </a:r>
            <a:r>
              <a:rPr lang="iu-Latn-CA" sz="1400" kern="0" dirty="0">
                <a:solidFill>
                  <a:srgbClr val="000000"/>
                </a:solidFill>
              </a:rPr>
              <a:t>ᖏ</a:t>
            </a:r>
            <a:r>
              <a:rPr lang="iu-Cans-CA" sz="1400" kern="0" dirty="0">
                <a:solidFill>
                  <a:srgbClr val="000000"/>
                </a:solidFill>
              </a:rPr>
              <a:t>ᑐ</a:t>
            </a:r>
            <a:r>
              <a:rPr lang="iu-Latn-CA" sz="1400" kern="0" dirty="0">
                <a:solidFill>
                  <a:srgbClr val="000000"/>
                </a:solidFill>
              </a:rPr>
              <a:t>ᓂ</a:t>
            </a:r>
            <a:r>
              <a:rPr lang="iu-Cans-CA" sz="1400" kern="0" dirty="0">
                <a:solidFill>
                  <a:srgbClr val="000000"/>
                </a:solidFill>
              </a:rPr>
              <a:t>ᒃ</a:t>
            </a:r>
            <a:r>
              <a:rPr lang="iu-Latn-CA" sz="1400" kern="0" dirty="0">
                <a:solidFill>
                  <a:srgbClr val="000000"/>
                </a:solidFill>
              </a:rPr>
              <a:t> </a:t>
            </a:r>
            <a:r>
              <a:rPr lang="iu-Cans-CA" sz="1400" kern="0" dirty="0">
                <a:solidFill>
                  <a:srgbClr val="000000"/>
                </a:solidFill>
              </a:rPr>
              <a:t>ᓴ</a:t>
            </a:r>
            <a:r>
              <a:rPr lang="iu-Latn-CA" sz="1400" kern="0" dirty="0">
                <a:solidFill>
                  <a:srgbClr val="000000"/>
                </a:solidFill>
              </a:rPr>
              <a:t>ᕿ</a:t>
            </a:r>
            <a:r>
              <a:rPr lang="iu-Cans-CA" sz="1400" kern="0" dirty="0">
                <a:solidFill>
                  <a:srgbClr val="000000"/>
                </a:solidFill>
              </a:rPr>
              <a:t>ᑦ</a:t>
            </a:r>
            <a:r>
              <a:rPr lang="iu-Latn-CA" sz="1400" kern="0" dirty="0">
                <a:solidFill>
                  <a:srgbClr val="000000"/>
                </a:solidFill>
              </a:rPr>
              <a:t>ᑎ</a:t>
            </a:r>
            <a:r>
              <a:rPr lang="iu-Cans-CA" sz="1400" kern="0" dirty="0">
                <a:solidFill>
                  <a:srgbClr val="000000"/>
                </a:solidFill>
              </a:rPr>
              <a:t>ᕕ</a:t>
            </a:r>
            <a:r>
              <a:rPr lang="iu-Latn-CA" sz="1400" kern="0" dirty="0">
                <a:solidFill>
                  <a:srgbClr val="000000"/>
                </a:solidFill>
              </a:rPr>
              <a:t>ᐅ</a:t>
            </a:r>
            <a:r>
              <a:rPr lang="iu-Cans-CA" sz="1400" kern="0" dirty="0">
                <a:solidFill>
                  <a:srgbClr val="000000"/>
                </a:solidFill>
              </a:rPr>
              <a:t>ᒍ</a:t>
            </a:r>
            <a:r>
              <a:rPr lang="iu-Latn-CA" sz="1400" kern="0" dirty="0">
                <a:solidFill>
                  <a:srgbClr val="000000"/>
                </a:solidFill>
              </a:rPr>
              <a:t>ᑎ</a:t>
            </a:r>
            <a:r>
              <a:rPr lang="iu-Cans-CA" sz="1400" kern="0" dirty="0">
                <a:solidFill>
                  <a:srgbClr val="000000"/>
                </a:solidFill>
              </a:rPr>
              <a:t>ᒃ</a:t>
            </a:r>
            <a:r>
              <a:rPr lang="iu-Latn-CA" sz="1400" kern="0" dirty="0">
                <a:solidFill>
                  <a:srgbClr val="000000"/>
                </a:solidFill>
              </a:rPr>
              <a:t> </a:t>
            </a:r>
            <a:r>
              <a:rPr lang="iu-Cans-CA" sz="1400" kern="0" dirty="0">
                <a:solidFill>
                  <a:srgbClr val="000000"/>
                </a:solidFill>
              </a:rPr>
              <a:t>ᖃ</a:t>
            </a:r>
            <a:r>
              <a:rPr lang="iu-Latn-CA" sz="1400" kern="0" dirty="0">
                <a:solidFill>
                  <a:srgbClr val="000000"/>
                </a:solidFill>
              </a:rPr>
              <a:t>ᓄ</a:t>
            </a:r>
            <a:r>
              <a:rPr lang="iu-Cans-CA" sz="1400" kern="0" dirty="0">
                <a:solidFill>
                  <a:srgbClr val="000000"/>
                </a:solidFill>
              </a:rPr>
              <a:t>ᐃ</a:t>
            </a:r>
            <a:r>
              <a:rPr lang="iu-Latn-CA" sz="1400" kern="0" dirty="0">
                <a:solidFill>
                  <a:srgbClr val="000000"/>
                </a:solidFill>
              </a:rPr>
              <a:t>ᓕ</a:t>
            </a:r>
            <a:r>
              <a:rPr lang="iu-Cans-CA" sz="1400" kern="0" dirty="0">
                <a:solidFill>
                  <a:srgbClr val="000000"/>
                </a:solidFill>
              </a:rPr>
              <a:t>ᐅ</a:t>
            </a:r>
            <a:r>
              <a:rPr lang="iu-Latn-CA" sz="1400" kern="0" dirty="0">
                <a:solidFill>
                  <a:srgbClr val="000000"/>
                </a:solidFill>
              </a:rPr>
              <a:t>ᕈ</a:t>
            </a:r>
            <a:r>
              <a:rPr lang="iu-Cans-CA" sz="1400" kern="0" dirty="0">
                <a:solidFill>
                  <a:srgbClr val="000000"/>
                </a:solidFill>
              </a:rPr>
              <a:t>ᑎ</a:t>
            </a:r>
            <a:r>
              <a:rPr lang="iu-Latn-CA" sz="1400" kern="0" dirty="0">
                <a:solidFill>
                  <a:srgbClr val="000000"/>
                </a:solidFill>
              </a:rPr>
              <a:t>ᒃ</a:t>
            </a:r>
            <a:r>
              <a:rPr lang="iu-Cans-CA" sz="1400" kern="0" dirty="0">
                <a:solidFill>
                  <a:srgbClr val="000000"/>
                </a:solidFill>
              </a:rPr>
              <a:t>ᓴ</a:t>
            </a:r>
            <a:r>
              <a:rPr lang="iu-Latn-CA" sz="1400" kern="0" dirty="0">
                <a:solidFill>
                  <a:srgbClr val="000000"/>
                </a:solidFill>
              </a:rPr>
              <a:t>ᖏ</a:t>
            </a:r>
            <a:r>
              <a:rPr lang="iu-Cans-CA" sz="1400" kern="0" dirty="0">
                <a:solidFill>
                  <a:srgbClr val="000000"/>
                </a:solidFill>
              </a:rPr>
              <a:t>ᓐ</a:t>
            </a:r>
            <a:r>
              <a:rPr lang="iu-Latn-CA" sz="1400" kern="0" dirty="0">
                <a:solidFill>
                  <a:srgbClr val="000000"/>
                </a:solidFill>
              </a:rPr>
              <a:t>ᓂ</a:t>
            </a:r>
            <a:r>
              <a:rPr lang="iu-Cans-CA" sz="1400" kern="0" dirty="0">
                <a:solidFill>
                  <a:srgbClr val="000000"/>
                </a:solidFill>
              </a:rPr>
              <a:t>ᒃ</a:t>
            </a:r>
            <a:r>
              <a:rPr lang="iu-Latn-CA" sz="1400" kern="0" dirty="0">
                <a:solidFill>
                  <a:srgbClr val="000000"/>
                </a:solidFill>
              </a:rPr>
              <a:t> D</a:t>
            </a:r>
            <a:r>
              <a:rPr lang="iu-Cans-CA" sz="1400" kern="0" dirty="0">
                <a:solidFill>
                  <a:srgbClr val="000000"/>
                </a:solidFill>
              </a:rPr>
              <a:t>ᐅ</a:t>
            </a:r>
            <a:r>
              <a:rPr lang="iu-Latn-CA" sz="1400" kern="0" dirty="0">
                <a:solidFill>
                  <a:srgbClr val="000000"/>
                </a:solidFill>
              </a:rPr>
              <a:t>ᐊ</a:t>
            </a:r>
            <a:r>
              <a:rPr lang="iu-Cans-CA" sz="1400" kern="0" dirty="0">
                <a:solidFill>
                  <a:srgbClr val="000000"/>
                </a:solidFill>
              </a:rPr>
              <a:t>ᕆ</a:t>
            </a:r>
            <a:r>
              <a:rPr lang="iu-Latn-CA" sz="1400" kern="0" dirty="0">
                <a:solidFill>
                  <a:srgbClr val="000000"/>
                </a:solidFill>
              </a:rPr>
              <a:t>ᓯ</a:t>
            </a:r>
            <a:r>
              <a:rPr lang="iu-Cans-CA" sz="1400" kern="0" dirty="0">
                <a:solidFill>
                  <a:srgbClr val="000000"/>
                </a:solidFill>
              </a:rPr>
              <a:t>ᐅ</a:t>
            </a:r>
            <a:r>
              <a:rPr lang="iu-Latn-CA" sz="1400" kern="0" dirty="0">
                <a:solidFill>
                  <a:srgbClr val="000000"/>
                </a:solidFill>
              </a:rPr>
              <a:t>ᑉ </a:t>
            </a:r>
            <a:r>
              <a:rPr lang="iu-Cans-CA" sz="1400" kern="0" dirty="0">
                <a:solidFill>
                  <a:srgbClr val="000000"/>
                </a:solidFill>
              </a:rPr>
              <a:t>ᐅ</a:t>
            </a:r>
            <a:r>
              <a:rPr lang="iu-Latn-CA" sz="1400" kern="0" dirty="0">
                <a:solidFill>
                  <a:srgbClr val="000000"/>
                </a:solidFill>
              </a:rPr>
              <a:t>ᔭ</a:t>
            </a:r>
            <a:r>
              <a:rPr lang="iu-Cans-CA" sz="1400" kern="0" dirty="0">
                <a:solidFill>
                  <a:srgbClr val="000000"/>
                </a:solidFill>
              </a:rPr>
              <a:t>ᕋ</a:t>
            </a:r>
            <a:r>
              <a:rPr lang="iu-Latn-CA" sz="1400" kern="0" dirty="0">
                <a:solidFill>
                  <a:srgbClr val="000000"/>
                </a:solidFill>
              </a:rPr>
              <a:t>ᖕ</a:t>
            </a:r>
            <a:r>
              <a:rPr lang="iu-Cans-CA" sz="1400" kern="0" dirty="0">
                <a:solidFill>
                  <a:srgbClr val="000000"/>
                </a:solidFill>
              </a:rPr>
              <a:t>ᓂ</a:t>
            </a:r>
            <a:r>
              <a:rPr lang="iu-Latn-CA" sz="1400" kern="0" dirty="0">
                <a:solidFill>
                  <a:srgbClr val="000000"/>
                </a:solidFill>
              </a:rPr>
              <a:t>ᐊ</a:t>
            </a:r>
            <a:r>
              <a:rPr lang="iu-Cans-CA" sz="1400" kern="0" dirty="0">
                <a:solidFill>
                  <a:srgbClr val="000000"/>
                </a:solidFill>
              </a:rPr>
              <a:t>ᕐ</a:t>
            </a:r>
            <a:r>
              <a:rPr lang="iu-Latn-CA" sz="1400" kern="0" dirty="0">
                <a:solidFill>
                  <a:srgbClr val="000000"/>
                </a:solidFill>
              </a:rPr>
              <a:t>ᕕ</a:t>
            </a:r>
            <a:r>
              <a:rPr lang="iu-Cans-CA" sz="1400" kern="0" dirty="0">
                <a:solidFill>
                  <a:srgbClr val="000000"/>
                </a:solidFill>
              </a:rPr>
              <a:t>ᖓ</a:t>
            </a:r>
            <a:r>
              <a:rPr lang="iu-Latn-CA" sz="1400" kern="0" dirty="0">
                <a:solidFill>
                  <a:srgbClr val="000000"/>
                </a:solidFill>
              </a:rPr>
              <a:t>ᓂ </a:t>
            </a:r>
            <a:r>
              <a:rPr lang="iu-Cans-CA" sz="1400" kern="0" dirty="0">
                <a:solidFill>
                  <a:srgbClr val="000000"/>
                </a:solidFill>
              </a:rPr>
              <a:t>ᐃ</a:t>
            </a:r>
            <a:r>
              <a:rPr lang="iu-Latn-CA" sz="1400" kern="0" dirty="0">
                <a:solidFill>
                  <a:srgbClr val="000000"/>
                </a:solidFill>
              </a:rPr>
              <a:t>ᒪ</a:t>
            </a:r>
            <a:r>
              <a:rPr lang="iu-Cans-CA" sz="1400" kern="0" dirty="0">
                <a:solidFill>
                  <a:srgbClr val="000000"/>
                </a:solidFill>
              </a:rPr>
              <a:t>ᕐ</a:t>
            </a:r>
            <a:r>
              <a:rPr lang="iu-Latn-CA" sz="1400" kern="0" dirty="0">
                <a:solidFill>
                  <a:srgbClr val="000000"/>
                </a:solidFill>
              </a:rPr>
              <a:t>ᒥ</a:t>
            </a:r>
            <a:r>
              <a:rPr lang="iu-Cans-CA" sz="1400" kern="0" dirty="0">
                <a:solidFill>
                  <a:srgbClr val="000000"/>
                </a:solidFill>
              </a:rPr>
              <a:t>ᒃ</a:t>
            </a:r>
            <a:r>
              <a:rPr lang="iu-Latn-CA" sz="1400" kern="0" dirty="0">
                <a:solidFill>
                  <a:srgbClr val="000000"/>
                </a:solidFill>
              </a:rPr>
              <a:t> </a:t>
            </a:r>
            <a:r>
              <a:rPr lang="iu-Cans-CA" sz="1400" kern="0" dirty="0">
                <a:solidFill>
                  <a:srgbClr val="000000"/>
                </a:solidFill>
              </a:rPr>
              <a:t>ᓴ</a:t>
            </a:r>
            <a:r>
              <a:rPr lang="iu-Latn-CA" sz="1400" kern="0" dirty="0">
                <a:solidFill>
                  <a:srgbClr val="000000"/>
                </a:solidFill>
              </a:rPr>
              <a:t>ᓗ</a:t>
            </a:r>
            <a:r>
              <a:rPr lang="iu-Cans-CA" sz="1400" kern="0" dirty="0">
                <a:solidFill>
                  <a:srgbClr val="000000"/>
                </a:solidFill>
              </a:rPr>
              <a:t>ᒻ</a:t>
            </a:r>
            <a:r>
              <a:rPr lang="iu-Latn-CA" sz="1400" kern="0" dirty="0">
                <a:solidFill>
                  <a:srgbClr val="000000"/>
                </a:solidFill>
              </a:rPr>
              <a:t>ᒪ</a:t>
            </a:r>
            <a:r>
              <a:rPr lang="iu-Cans-CA" sz="1400" kern="0" dirty="0">
                <a:solidFill>
                  <a:srgbClr val="000000"/>
                </a:solidFill>
              </a:rPr>
              <a:t>ᖅ</a:t>
            </a:r>
            <a:r>
              <a:rPr lang="iu-Latn-CA" sz="1400" kern="0" dirty="0">
                <a:solidFill>
                  <a:srgbClr val="000000"/>
                </a:solidFill>
              </a:rPr>
              <a:t>ᓴ</a:t>
            </a:r>
            <a:r>
              <a:rPr lang="iu-Cans-CA" sz="1400" kern="0" dirty="0">
                <a:solidFill>
                  <a:srgbClr val="000000"/>
                </a:solidFill>
              </a:rPr>
              <a:t>ᐃ</a:t>
            </a:r>
            <a:r>
              <a:rPr lang="iu-Latn-CA" sz="1400" kern="0" dirty="0">
                <a:solidFill>
                  <a:srgbClr val="000000"/>
                </a:solidFill>
              </a:rPr>
              <a:t>ᕕ</a:t>
            </a:r>
            <a:r>
              <a:rPr lang="iu-Cans-CA" sz="1400" kern="0" dirty="0">
                <a:solidFill>
                  <a:srgbClr val="000000"/>
                </a:solidFill>
              </a:rPr>
              <a:t>ᖏ</a:t>
            </a:r>
            <a:r>
              <a:rPr lang="iu-Latn-CA" sz="1400" kern="0" dirty="0">
                <a:solidFill>
                  <a:srgbClr val="000000"/>
                </a:solidFill>
              </a:rPr>
              <a:t>ᓐ</a:t>
            </a:r>
            <a:r>
              <a:rPr lang="iu-Cans-CA" sz="1400" kern="0" dirty="0">
                <a:solidFill>
                  <a:srgbClr val="000000"/>
                </a:solidFill>
              </a:rPr>
              <a:t>ᓂ</a:t>
            </a:r>
            <a:r>
              <a:rPr lang="iu-Latn-CA" sz="1400" kern="0" dirty="0">
                <a:solidFill>
                  <a:srgbClr val="000000"/>
                </a:solidFill>
              </a:rPr>
              <a:t>ᒃ, </a:t>
            </a:r>
            <a:r>
              <a:rPr lang="iu-Cans-CA" sz="1400" kern="0" dirty="0">
                <a:solidFill>
                  <a:srgbClr val="000000"/>
                </a:solidFill>
              </a:rPr>
              <a:t>ᐱ</a:t>
            </a:r>
            <a:r>
              <a:rPr lang="iu-Latn-CA" sz="1400" kern="0" dirty="0">
                <a:solidFill>
                  <a:srgbClr val="000000"/>
                </a:solidFill>
              </a:rPr>
              <a:t>ᑕ</a:t>
            </a:r>
            <a:r>
              <a:rPr lang="iu-Cans-CA" sz="1400" kern="0" dirty="0">
                <a:solidFill>
                  <a:srgbClr val="000000"/>
                </a:solidFill>
              </a:rPr>
              <a:t>ᖃ</a:t>
            </a:r>
            <a:r>
              <a:rPr lang="iu-Latn-CA" sz="1400" kern="0" dirty="0">
                <a:solidFill>
                  <a:srgbClr val="000000"/>
                </a:solidFill>
              </a:rPr>
              <a:t>ᕆ</a:t>
            </a:r>
            <a:r>
              <a:rPr lang="iu-Cans-CA" sz="1400" kern="0" dirty="0">
                <a:solidFill>
                  <a:srgbClr val="000000"/>
                </a:solidFill>
              </a:rPr>
              <a:t>ᐊ</a:t>
            </a:r>
            <a:r>
              <a:rPr lang="iu-Latn-CA" sz="1400" kern="0" dirty="0">
                <a:solidFill>
                  <a:srgbClr val="000000"/>
                </a:solidFill>
              </a:rPr>
              <a:t>ᖃ</a:t>
            </a:r>
            <a:r>
              <a:rPr lang="iu-Cans-CA" sz="1400" kern="0" dirty="0">
                <a:solidFill>
                  <a:srgbClr val="000000"/>
                </a:solidFill>
              </a:rPr>
              <a:t>ᖅ</a:t>
            </a:r>
            <a:r>
              <a:rPr lang="iu-Latn-CA" sz="1400" kern="0" dirty="0">
                <a:solidFill>
                  <a:srgbClr val="000000"/>
                </a:solidFill>
              </a:rPr>
              <a:t>ᑐ</a:t>
            </a:r>
            <a:r>
              <a:rPr lang="iu-Cans-CA" sz="1400" kern="0" dirty="0">
                <a:solidFill>
                  <a:srgbClr val="000000"/>
                </a:solidFill>
              </a:rPr>
              <a:t>ᓂ</a:t>
            </a:r>
            <a:r>
              <a:rPr lang="iu-Latn-CA" sz="1400" kern="0" dirty="0">
                <a:solidFill>
                  <a:srgbClr val="000000"/>
                </a:solidFill>
              </a:rPr>
              <a:t>ᒃ </a:t>
            </a:r>
            <a:r>
              <a:rPr lang="iu-Cans-CA" sz="1400" kern="0" dirty="0">
                <a:solidFill>
                  <a:srgbClr val="000000"/>
                </a:solidFill>
              </a:rPr>
              <a:t>ᐊ</a:t>
            </a:r>
            <a:r>
              <a:rPr lang="iu-Latn-CA" sz="1400" kern="0" dirty="0">
                <a:solidFill>
                  <a:srgbClr val="000000"/>
                </a:solidFill>
              </a:rPr>
              <a:t>ᖏᒡᓕᒋᐊᖅᑕᐅᓂᐊᖅᑐᓂᒃ ᐊᑐᖅᑕᐅᓂᖏᑦ ᐃᓄᒋᐊᕐᓂᖅᓴᐅᓂᐊᖅᑐᓄᑦ.</a:t>
            </a:r>
            <a:endParaRPr lang="en-US" sz="1400" kern="0" dirty="0">
              <a:solidFill>
                <a:srgbClr val="000000"/>
              </a:solidFill>
            </a:endParaRPr>
          </a:p>
          <a:p>
            <a:pPr lvl="1">
              <a:spcBef>
                <a:spcPts val="0"/>
              </a:spcBef>
              <a:buClrTx/>
              <a:buFont typeface="Arial" panose="020B0604020202020204" pitchFamily="34" charset="0"/>
              <a:buChar char="─"/>
            </a:pPr>
            <a:r>
              <a:rPr lang="iu-Cans-CA" sz="1400" kern="0" dirty="0">
                <a:solidFill>
                  <a:srgbClr val="000000"/>
                </a:solidFill>
              </a:rPr>
              <a:t>ᐅ</a:t>
            </a:r>
            <a:r>
              <a:rPr lang="iu-Latn-CA" sz="1400" kern="0" dirty="0">
                <a:solidFill>
                  <a:srgbClr val="000000"/>
                </a:solidFill>
              </a:rPr>
              <a:t>ᓂ</a:t>
            </a:r>
            <a:r>
              <a:rPr lang="iu-Cans-CA" sz="1400" kern="0" dirty="0">
                <a:solidFill>
                  <a:srgbClr val="000000"/>
                </a:solidFill>
              </a:rPr>
              <a:t>ᒃ</a:t>
            </a:r>
            <a:r>
              <a:rPr lang="iu-Latn-CA" sz="1400" kern="0" dirty="0">
                <a:solidFill>
                  <a:srgbClr val="000000"/>
                </a:solidFill>
              </a:rPr>
              <a:t>ᑳ</a:t>
            </a:r>
            <a:r>
              <a:rPr lang="iu-Cans-CA" sz="1400" kern="0" dirty="0">
                <a:solidFill>
                  <a:srgbClr val="000000"/>
                </a:solidFill>
              </a:rPr>
              <a:t>ᖅ</a:t>
            </a:r>
            <a:r>
              <a:rPr lang="iu-Latn-CA" sz="1400" kern="0" dirty="0">
                <a:solidFill>
                  <a:srgbClr val="000000"/>
                </a:solidFill>
              </a:rPr>
              <a:t>ᑕ</a:t>
            </a:r>
            <a:r>
              <a:rPr lang="iu-Cans-CA" sz="1400" kern="0" dirty="0">
                <a:solidFill>
                  <a:srgbClr val="000000"/>
                </a:solidFill>
              </a:rPr>
              <a:t>ᐅ</a:t>
            </a:r>
            <a:r>
              <a:rPr lang="iu-Latn-CA" sz="1400" kern="0" dirty="0">
                <a:solidFill>
                  <a:srgbClr val="000000"/>
                </a:solidFill>
              </a:rPr>
              <a:t>ᑦ</a:t>
            </a:r>
            <a:r>
              <a:rPr lang="iu-Cans-CA" sz="1400" kern="0" dirty="0">
                <a:solidFill>
                  <a:srgbClr val="000000"/>
                </a:solidFill>
              </a:rPr>
              <a:t>ᑎ</a:t>
            </a:r>
            <a:r>
              <a:rPr lang="iu-Latn-CA" sz="1400" kern="0" dirty="0">
                <a:solidFill>
                  <a:srgbClr val="000000"/>
                </a:solidFill>
              </a:rPr>
              <a:t>ᐊ</a:t>
            </a:r>
            <a:r>
              <a:rPr lang="iu-Cans-CA" sz="1400" kern="0" dirty="0">
                <a:solidFill>
                  <a:srgbClr val="000000"/>
                </a:solidFill>
              </a:rPr>
              <a:t>ᕐ</a:t>
            </a:r>
            <a:r>
              <a:rPr lang="iu-Latn-CA" sz="1400" kern="0" dirty="0">
                <a:solidFill>
                  <a:srgbClr val="000000"/>
                </a:solidFill>
              </a:rPr>
              <a:t>ᓗ</a:t>
            </a:r>
            <a:r>
              <a:rPr lang="iu-Cans-CA" sz="1400" kern="0" dirty="0">
                <a:solidFill>
                  <a:srgbClr val="000000"/>
                </a:solidFill>
              </a:rPr>
              <a:t>ᑎ</a:t>
            </a:r>
            <a:r>
              <a:rPr lang="iu-Latn-CA" sz="1400" kern="0" dirty="0">
                <a:solidFill>
                  <a:srgbClr val="000000"/>
                </a:solidFill>
              </a:rPr>
              <a:t>ᒃ </a:t>
            </a:r>
            <a:r>
              <a:rPr lang="iu-Cans-CA" sz="1400" kern="0" dirty="0">
                <a:solidFill>
                  <a:srgbClr val="000000"/>
                </a:solidFill>
              </a:rPr>
              <a:t>ᓂ</a:t>
            </a:r>
            <a:r>
              <a:rPr lang="iu-Latn-CA" sz="1400" kern="0" dirty="0">
                <a:solidFill>
                  <a:srgbClr val="000000"/>
                </a:solidFill>
              </a:rPr>
              <a:t>ᕆ</a:t>
            </a:r>
            <a:r>
              <a:rPr lang="iu-Cans-CA" sz="1400" kern="0" dirty="0">
                <a:solidFill>
                  <a:srgbClr val="000000"/>
                </a:solidFill>
              </a:rPr>
              <a:t>ᐅ</a:t>
            </a:r>
            <a:r>
              <a:rPr lang="iu-Latn-CA" sz="1400" kern="0" dirty="0">
                <a:solidFill>
                  <a:srgbClr val="000000"/>
                </a:solidFill>
              </a:rPr>
              <a:t>ᖕ</a:t>
            </a:r>
            <a:r>
              <a:rPr lang="iu-Cans-CA" sz="1400" kern="0" dirty="0">
                <a:solidFill>
                  <a:srgbClr val="000000"/>
                </a:solidFill>
              </a:rPr>
              <a:t>ᓇ</a:t>
            </a:r>
            <a:r>
              <a:rPr lang="iu-Latn-CA" sz="1400" kern="0" dirty="0">
                <a:solidFill>
                  <a:srgbClr val="000000"/>
                </a:solidFill>
              </a:rPr>
              <a:t>ᖏ</a:t>
            </a:r>
            <a:r>
              <a:rPr lang="iu-Cans-CA" sz="1400" kern="0" dirty="0">
                <a:solidFill>
                  <a:srgbClr val="000000"/>
                </a:solidFill>
              </a:rPr>
              <a:t>ᑦ</a:t>
            </a:r>
            <a:r>
              <a:rPr lang="iu-Latn-CA" sz="1400" kern="0" dirty="0">
                <a:solidFill>
                  <a:srgbClr val="000000"/>
                </a:solidFill>
              </a:rPr>
              <a:t>ᑐ</a:t>
            </a:r>
            <a:r>
              <a:rPr lang="iu-Cans-CA" sz="1400" kern="0" dirty="0">
                <a:solidFill>
                  <a:srgbClr val="000000"/>
                </a:solidFill>
              </a:rPr>
              <a:t>ᓂ</a:t>
            </a:r>
            <a:r>
              <a:rPr lang="iu-Latn-CA" sz="1400" kern="0" dirty="0">
                <a:solidFill>
                  <a:srgbClr val="000000"/>
                </a:solidFill>
              </a:rPr>
              <a:t>ᒃ </a:t>
            </a:r>
            <a:r>
              <a:rPr lang="iu-Cans-CA" sz="1400" kern="0" dirty="0">
                <a:solidFill>
                  <a:srgbClr val="000000"/>
                </a:solidFill>
              </a:rPr>
              <a:t>ᑎ</a:t>
            </a:r>
            <a:r>
              <a:rPr lang="iu-Latn-CA" sz="1400" kern="0" dirty="0">
                <a:solidFill>
                  <a:srgbClr val="000000"/>
                </a:solidFill>
              </a:rPr>
              <a:t>ᑭ</a:t>
            </a:r>
            <a:r>
              <a:rPr lang="iu-Cans-CA" sz="1400" kern="0" dirty="0">
                <a:solidFill>
                  <a:srgbClr val="000000"/>
                </a:solidFill>
              </a:rPr>
              <a:t>ᑕ</a:t>
            </a:r>
            <a:r>
              <a:rPr lang="iu-Latn-CA" sz="1400" kern="0" dirty="0">
                <a:solidFill>
                  <a:srgbClr val="000000"/>
                </a:solidFill>
              </a:rPr>
              <a:t>ᐅ</a:t>
            </a:r>
            <a:r>
              <a:rPr lang="iu-Cans-CA" sz="1400" kern="0" dirty="0">
                <a:solidFill>
                  <a:srgbClr val="000000"/>
                </a:solidFill>
              </a:rPr>
              <a:t>ᒍ</a:t>
            </a:r>
            <a:r>
              <a:rPr lang="iu-Latn-CA" sz="1400" kern="0" dirty="0">
                <a:solidFill>
                  <a:srgbClr val="000000"/>
                </a:solidFill>
              </a:rPr>
              <a:t>ᑎ</a:t>
            </a:r>
            <a:r>
              <a:rPr lang="iu-Cans-CA" sz="1400" kern="0" dirty="0">
                <a:solidFill>
                  <a:srgbClr val="000000"/>
                </a:solidFill>
              </a:rPr>
              <a:t>ᒃ</a:t>
            </a:r>
            <a:r>
              <a:rPr lang="iu-Latn-CA" sz="1400" kern="0" dirty="0">
                <a:solidFill>
                  <a:srgbClr val="000000"/>
                </a:solidFill>
              </a:rPr>
              <a:t> </a:t>
            </a:r>
            <a:r>
              <a:rPr lang="iu-Cans-CA" sz="1400" kern="0" dirty="0">
                <a:solidFill>
                  <a:srgbClr val="000000"/>
                </a:solidFill>
              </a:rPr>
              <a:t>ᖃ</a:t>
            </a:r>
            <a:r>
              <a:rPr lang="iu-Latn-CA" sz="1400" kern="0" dirty="0">
                <a:solidFill>
                  <a:srgbClr val="000000"/>
                </a:solidFill>
              </a:rPr>
              <a:t>ᓄ</a:t>
            </a:r>
            <a:r>
              <a:rPr lang="iu-Cans-CA" sz="1400" kern="0" dirty="0">
                <a:solidFill>
                  <a:srgbClr val="000000"/>
                </a:solidFill>
              </a:rPr>
              <a:t>ᐃ</a:t>
            </a:r>
            <a:r>
              <a:rPr lang="iu-Latn-CA" sz="1400" kern="0" dirty="0">
                <a:solidFill>
                  <a:srgbClr val="000000"/>
                </a:solidFill>
              </a:rPr>
              <a:t>ᓕ</a:t>
            </a:r>
            <a:r>
              <a:rPr lang="iu-Cans-CA" sz="1400" kern="0" dirty="0">
                <a:solidFill>
                  <a:srgbClr val="000000"/>
                </a:solidFill>
              </a:rPr>
              <a:t>ᐅ</a:t>
            </a:r>
            <a:r>
              <a:rPr lang="iu-Latn-CA" sz="1400" kern="0" dirty="0">
                <a:solidFill>
                  <a:srgbClr val="000000"/>
                </a:solidFill>
              </a:rPr>
              <a:t>ᕈ</a:t>
            </a:r>
            <a:r>
              <a:rPr lang="iu-Cans-CA" sz="1400" kern="0" dirty="0">
                <a:solidFill>
                  <a:srgbClr val="000000"/>
                </a:solidFill>
              </a:rPr>
              <a:t>ᒃ</a:t>
            </a:r>
            <a:r>
              <a:rPr lang="iu-Latn-CA" sz="1400" kern="0" dirty="0">
                <a:solidFill>
                  <a:srgbClr val="000000"/>
                </a:solidFill>
              </a:rPr>
              <a:t>ᓴ</a:t>
            </a:r>
            <a:r>
              <a:rPr lang="iu-Cans-CA" sz="1400" kern="0" dirty="0">
                <a:solidFill>
                  <a:srgbClr val="000000"/>
                </a:solidFill>
              </a:rPr>
              <a:t>ᖏ</a:t>
            </a:r>
            <a:r>
              <a:rPr lang="iu-Latn-CA" sz="1400" kern="0" dirty="0">
                <a:solidFill>
                  <a:srgbClr val="000000"/>
                </a:solidFill>
              </a:rPr>
              <a:t>ᑦ </a:t>
            </a:r>
            <a:r>
              <a:rPr lang="iu-Cans-CA" sz="1400" kern="0" dirty="0">
                <a:solidFill>
                  <a:srgbClr val="000000"/>
                </a:solidFill>
              </a:rPr>
              <a:t>ᑕ</a:t>
            </a:r>
            <a:r>
              <a:rPr lang="iu-Latn-CA" sz="1400" kern="0" dirty="0">
                <a:solidFill>
                  <a:srgbClr val="000000"/>
                </a:solidFill>
              </a:rPr>
              <a:t>ᐅ</a:t>
            </a:r>
            <a:r>
              <a:rPr lang="iu-Cans-CA" sz="1400" kern="0" dirty="0">
                <a:solidFill>
                  <a:srgbClr val="000000"/>
                </a:solidFill>
              </a:rPr>
              <a:t>ᕙ</a:t>
            </a:r>
            <a:r>
              <a:rPr lang="iu-Latn-CA" sz="1400" kern="0" dirty="0">
                <a:solidFill>
                  <a:srgbClr val="000000"/>
                </a:solidFill>
              </a:rPr>
              <a:t>ᓂ </a:t>
            </a:r>
            <a:r>
              <a:rPr lang="iu-Cans-CA" sz="1400" kern="0" dirty="0">
                <a:solidFill>
                  <a:srgbClr val="000000"/>
                </a:solidFill>
              </a:rPr>
              <a:t>ᐅ</a:t>
            </a:r>
            <a:r>
              <a:rPr lang="iu-Latn-CA" sz="1400" kern="0" dirty="0">
                <a:solidFill>
                  <a:srgbClr val="000000"/>
                </a:solidFill>
              </a:rPr>
              <a:t>ᔭ</a:t>
            </a:r>
            <a:r>
              <a:rPr lang="iu-Cans-CA" sz="1400" kern="0" dirty="0">
                <a:solidFill>
                  <a:srgbClr val="000000"/>
                </a:solidFill>
              </a:rPr>
              <a:t>ᕋ</a:t>
            </a:r>
            <a:r>
              <a:rPr lang="iu-Latn-CA" sz="1400" kern="0" dirty="0">
                <a:solidFill>
                  <a:srgbClr val="000000"/>
                </a:solidFill>
              </a:rPr>
              <a:t>ᖕ</a:t>
            </a:r>
            <a:r>
              <a:rPr lang="iu-Cans-CA" sz="1400" kern="0" dirty="0">
                <a:solidFill>
                  <a:srgbClr val="000000"/>
                </a:solidFill>
              </a:rPr>
              <a:t>ᓂ</a:t>
            </a:r>
            <a:r>
              <a:rPr lang="iu-Latn-CA" sz="1400" kern="0" dirty="0">
                <a:solidFill>
                  <a:srgbClr val="000000"/>
                </a:solidFill>
              </a:rPr>
              <a:t>ᐊ</a:t>
            </a:r>
            <a:r>
              <a:rPr lang="iu-Cans-CA" sz="1400" kern="0" dirty="0">
                <a:solidFill>
                  <a:srgbClr val="000000"/>
                </a:solidFill>
              </a:rPr>
              <a:t>ᕐ</a:t>
            </a:r>
            <a:r>
              <a:rPr lang="iu-Latn-CA" sz="1400" kern="0" dirty="0">
                <a:solidFill>
                  <a:srgbClr val="000000"/>
                </a:solidFill>
              </a:rPr>
              <a:t>ᕕ</a:t>
            </a:r>
            <a:r>
              <a:rPr lang="iu-Cans-CA" sz="1400" kern="0" dirty="0">
                <a:solidFill>
                  <a:srgbClr val="000000"/>
                </a:solidFill>
              </a:rPr>
              <a:t>ᖕ</a:t>
            </a:r>
            <a:r>
              <a:rPr lang="iu-Latn-CA" sz="1400" kern="0" dirty="0">
                <a:solidFill>
                  <a:srgbClr val="000000"/>
                </a:solidFill>
              </a:rPr>
              <a:t>ᒥ B</a:t>
            </a:r>
            <a:r>
              <a:rPr lang="iu-Cans-CA" sz="1400" kern="0" dirty="0">
                <a:solidFill>
                  <a:srgbClr val="000000"/>
                </a:solidFill>
              </a:rPr>
              <a:t>ᐊ</a:t>
            </a:r>
            <a:r>
              <a:rPr lang="iu-Latn-CA" sz="1400" kern="0" dirty="0">
                <a:solidFill>
                  <a:srgbClr val="000000"/>
                </a:solidFill>
              </a:rPr>
              <a:t>ᔅ</a:t>
            </a:r>
            <a:r>
              <a:rPr lang="iu-Cans-CA" sz="1400" kern="0" dirty="0">
                <a:solidFill>
                  <a:srgbClr val="000000"/>
                </a:solidFill>
              </a:rPr>
              <a:t>ᑕ</a:t>
            </a:r>
            <a:r>
              <a:rPr lang="iu-Latn-CA" sz="1400" kern="0" dirty="0">
                <a:solidFill>
                  <a:srgbClr val="000000"/>
                </a:solidFill>
              </a:rPr>
              <a:t>ᓐ</a:t>
            </a:r>
            <a:r>
              <a:rPr lang="iu-Cans-CA" sz="1400" kern="0" dirty="0">
                <a:solidFill>
                  <a:srgbClr val="000000"/>
                </a:solidFill>
              </a:rPr>
              <a:t>ᒥ</a:t>
            </a:r>
            <a:r>
              <a:rPr lang="iu-Latn-CA" sz="1400" kern="0" dirty="0">
                <a:solidFill>
                  <a:srgbClr val="000000"/>
                </a:solidFill>
              </a:rPr>
              <a:t> </a:t>
            </a:r>
            <a:r>
              <a:rPr lang="iu-Cans-CA" sz="1400" kern="0" dirty="0">
                <a:solidFill>
                  <a:srgbClr val="000000"/>
                </a:solidFill>
              </a:rPr>
              <a:t>ᑕ</a:t>
            </a:r>
            <a:r>
              <a:rPr lang="iu-Latn-CA" sz="1400" kern="0" dirty="0">
                <a:solidFill>
                  <a:srgbClr val="000000"/>
                </a:solidFill>
              </a:rPr>
              <a:t>ᖕᒫᕐ</a:t>
            </a:r>
            <a:r>
              <a:rPr lang="iu-Cans-CA" sz="1400" kern="0" dirty="0">
                <a:solidFill>
                  <a:srgbClr val="000000"/>
                </a:solidFill>
              </a:rPr>
              <a:t>ᕕ</a:t>
            </a:r>
            <a:r>
              <a:rPr lang="iu-Latn-CA" sz="1400" kern="0" dirty="0">
                <a:solidFill>
                  <a:srgbClr val="000000"/>
                </a:solidFill>
              </a:rPr>
              <a:t>ᖕ</a:t>
            </a:r>
            <a:r>
              <a:rPr lang="iu-Cans-CA" sz="1400" kern="0" dirty="0">
                <a:solidFill>
                  <a:srgbClr val="000000"/>
                </a:solidFill>
              </a:rPr>
              <a:t>ᒥ</a:t>
            </a:r>
            <a:r>
              <a:rPr lang="iu-Latn-CA" sz="1400" kern="0" dirty="0">
                <a:solidFill>
                  <a:srgbClr val="000000"/>
                </a:solidFill>
              </a:rPr>
              <a:t> </a:t>
            </a:r>
            <a:r>
              <a:rPr lang="iu-Cans-CA" sz="1400" kern="0" dirty="0">
                <a:solidFill>
                  <a:srgbClr val="000000"/>
                </a:solidFill>
              </a:rPr>
              <a:t>ᐃ</a:t>
            </a:r>
            <a:r>
              <a:rPr lang="iu-Latn-CA" sz="1400" kern="0" dirty="0">
                <a:solidFill>
                  <a:srgbClr val="000000"/>
                </a:solidFill>
              </a:rPr>
              <a:t>ᒪ</a:t>
            </a:r>
            <a:r>
              <a:rPr lang="iu-Cans-CA" sz="1400" kern="0" dirty="0">
                <a:solidFill>
                  <a:srgbClr val="000000"/>
                </a:solidFill>
              </a:rPr>
              <a:t>ᕐ</a:t>
            </a:r>
            <a:r>
              <a:rPr lang="iu-Latn-CA" sz="1400" kern="0" dirty="0">
                <a:solidFill>
                  <a:srgbClr val="000000"/>
                </a:solidFill>
              </a:rPr>
              <a:t>ᒥ</a:t>
            </a:r>
            <a:r>
              <a:rPr lang="iu-Cans-CA" sz="1400" kern="0" dirty="0">
                <a:solidFill>
                  <a:srgbClr val="000000"/>
                </a:solidFill>
              </a:rPr>
              <a:t>ᒃ</a:t>
            </a:r>
            <a:r>
              <a:rPr lang="iu-Latn-CA" sz="1400" kern="0" dirty="0">
                <a:solidFill>
                  <a:srgbClr val="000000"/>
                </a:solidFill>
              </a:rPr>
              <a:t> ᓴᓗᒻᒪᖅᓴᐃᕕᖕᒥᒃ ᐊᑐᐃᓐᓇᐅᔪᓐᓇ</a:t>
            </a:r>
            <a:r>
              <a:rPr lang="iu-Cans-CA" sz="1400" kern="0" dirty="0">
                <a:solidFill>
                  <a:srgbClr val="000000"/>
                </a:solidFill>
              </a:rPr>
              <a:t>ᕋ</a:t>
            </a:r>
            <a:r>
              <a:rPr lang="iu-Latn-CA" sz="1400" kern="0" dirty="0">
                <a:solidFill>
                  <a:srgbClr val="000000"/>
                </a:solidFill>
              </a:rPr>
              <a:t>ᑦ</a:t>
            </a:r>
            <a:r>
              <a:rPr lang="iu-Cans-CA" sz="1400" kern="0" dirty="0">
                <a:solidFill>
                  <a:srgbClr val="000000"/>
                </a:solidFill>
              </a:rPr>
              <a:t>ᑕ</a:t>
            </a:r>
            <a:r>
              <a:rPr lang="iu-Latn-CA" sz="1400" kern="0" dirty="0">
                <a:solidFill>
                  <a:srgbClr val="000000"/>
                </a:solidFill>
              </a:rPr>
              <a:t>ᕐ</a:t>
            </a:r>
            <a:r>
              <a:rPr lang="iu-Cans-CA" sz="1400" kern="0" dirty="0">
                <a:solidFill>
                  <a:srgbClr val="000000"/>
                </a:solidFill>
              </a:rPr>
              <a:t>ᓂ</a:t>
            </a:r>
            <a:r>
              <a:rPr lang="iu-Latn-CA" sz="1400" kern="0" dirty="0">
                <a:solidFill>
                  <a:srgbClr val="000000"/>
                </a:solidFill>
              </a:rPr>
              <a:t>ᐊ</a:t>
            </a:r>
            <a:r>
              <a:rPr lang="iu-Cans-CA" sz="1400" kern="0" dirty="0">
                <a:solidFill>
                  <a:srgbClr val="000000"/>
                </a:solidFill>
              </a:rPr>
              <a:t>ᖅ</a:t>
            </a:r>
            <a:r>
              <a:rPr lang="iu-Latn-CA" sz="1400" kern="0" dirty="0">
                <a:solidFill>
                  <a:srgbClr val="000000"/>
                </a:solidFill>
              </a:rPr>
              <a:t>ᑐ</a:t>
            </a:r>
            <a:r>
              <a:rPr lang="iu-Cans-CA" sz="1400" kern="0" dirty="0">
                <a:solidFill>
                  <a:srgbClr val="000000"/>
                </a:solidFill>
              </a:rPr>
              <a:t>ᓂ</a:t>
            </a:r>
            <a:r>
              <a:rPr lang="iu-Latn-CA" sz="1400" kern="0" dirty="0">
                <a:solidFill>
                  <a:srgbClr val="000000"/>
                </a:solidFill>
              </a:rPr>
              <a:t>ᒃ </a:t>
            </a:r>
            <a:r>
              <a:rPr lang="iu-Cans-CA" sz="1400" kern="0" dirty="0">
                <a:solidFill>
                  <a:srgbClr val="000000"/>
                </a:solidFill>
              </a:rPr>
              <a:t>ᐊ</a:t>
            </a:r>
            <a:r>
              <a:rPr lang="iu-Latn-CA" sz="1400" kern="0" dirty="0">
                <a:solidFill>
                  <a:srgbClr val="000000"/>
                </a:solidFill>
              </a:rPr>
              <a:t>ᒃ</a:t>
            </a:r>
            <a:r>
              <a:rPr lang="iu-Cans-CA" sz="1400" kern="0" dirty="0">
                <a:solidFill>
                  <a:srgbClr val="000000"/>
                </a:solidFill>
              </a:rPr>
              <a:t>ᑐ</a:t>
            </a:r>
            <a:r>
              <a:rPr lang="iu-Latn-CA" sz="1400" kern="0" dirty="0">
                <a:solidFill>
                  <a:srgbClr val="000000"/>
                </a:solidFill>
              </a:rPr>
              <a:t>ᖅ</a:t>
            </a:r>
            <a:r>
              <a:rPr lang="iu-Cans-CA" sz="1400" kern="0" dirty="0">
                <a:solidFill>
                  <a:srgbClr val="000000"/>
                </a:solidFill>
              </a:rPr>
              <a:t>ᑕ</a:t>
            </a:r>
            <a:r>
              <a:rPr lang="iu-Latn-CA" sz="1400" kern="0" dirty="0">
                <a:solidFill>
                  <a:srgbClr val="000000"/>
                </a:solidFill>
              </a:rPr>
              <a:t>ᐅ</a:t>
            </a:r>
            <a:r>
              <a:rPr lang="iu-Cans-CA" sz="1400" kern="0" dirty="0">
                <a:solidFill>
                  <a:srgbClr val="000000"/>
                </a:solidFill>
              </a:rPr>
              <a:t>ᓗ</a:t>
            </a:r>
            <a:r>
              <a:rPr lang="iu-Latn-CA" sz="1400" kern="0" dirty="0">
                <a:solidFill>
                  <a:srgbClr val="000000"/>
                </a:solidFill>
              </a:rPr>
              <a:t>ᐊ</a:t>
            </a:r>
            <a:r>
              <a:rPr lang="iu-Cans-CA" sz="1400" kern="0" dirty="0">
                <a:solidFill>
                  <a:srgbClr val="000000"/>
                </a:solidFill>
              </a:rPr>
              <a:t>ᕇ</a:t>
            </a:r>
            <a:r>
              <a:rPr lang="iu-Latn-CA" sz="1400" kern="0" dirty="0">
                <a:solidFill>
                  <a:srgbClr val="000000"/>
                </a:solidFill>
              </a:rPr>
              <a:t>ᒃ</a:t>
            </a:r>
            <a:r>
              <a:rPr lang="iu-Cans-CA" sz="1400" kern="0" dirty="0">
                <a:solidFill>
                  <a:srgbClr val="000000"/>
                </a:solidFill>
              </a:rPr>
              <a:t>ᑯ</a:t>
            </a:r>
            <a:r>
              <a:rPr lang="iu-Latn-CA" sz="1400" kern="0" dirty="0">
                <a:solidFill>
                  <a:srgbClr val="000000"/>
                </a:solidFill>
              </a:rPr>
              <a:t>ᑎᒃᓴᓂᒃ ᐱᐅᖏᑦᑐᓂᒃ ᐊᒃᑐᖅᑕᐅ</a:t>
            </a:r>
            <a:r>
              <a:rPr lang="iu-Cans-CA" sz="1400" kern="0" dirty="0">
                <a:solidFill>
                  <a:srgbClr val="000000"/>
                </a:solidFill>
              </a:rPr>
              <a:t>ᑕ</a:t>
            </a:r>
            <a:r>
              <a:rPr lang="iu-Latn-CA" sz="1400" kern="0" dirty="0">
                <a:solidFill>
                  <a:srgbClr val="000000"/>
                </a:solidFill>
              </a:rPr>
              <a:t>ᐃ</a:t>
            </a:r>
            <a:r>
              <a:rPr lang="iu-Cans-CA" sz="1400" kern="0" dirty="0">
                <a:solidFill>
                  <a:srgbClr val="000000"/>
                </a:solidFill>
              </a:rPr>
              <a:t>ᓕ</a:t>
            </a:r>
            <a:r>
              <a:rPr lang="iu-Latn-CA" sz="1400" kern="0" dirty="0">
                <a:solidFill>
                  <a:srgbClr val="000000"/>
                </a:solidFill>
              </a:rPr>
              <a:t>ᒪ</a:t>
            </a:r>
            <a:r>
              <a:rPr lang="iu-Cans-CA" sz="1400" kern="0" dirty="0">
                <a:solidFill>
                  <a:srgbClr val="000000"/>
                </a:solidFill>
              </a:rPr>
              <a:t>ᔪ</a:t>
            </a:r>
            <a:r>
              <a:rPr lang="iu-Latn-CA" sz="1400" kern="0" dirty="0">
                <a:solidFill>
                  <a:srgbClr val="000000"/>
                </a:solidFill>
              </a:rPr>
              <a:t>ᓐᓇᕐᓂᖏ</a:t>
            </a:r>
            <a:r>
              <a:rPr lang="iu-Cans-CA" sz="1400" kern="0" dirty="0">
                <a:solidFill>
                  <a:srgbClr val="000000"/>
                </a:solidFill>
              </a:rPr>
              <a:t>ᓄ</a:t>
            </a:r>
            <a:r>
              <a:rPr lang="iu-Latn-CA" sz="1400" kern="0" dirty="0">
                <a:solidFill>
                  <a:srgbClr val="000000"/>
                </a:solidFill>
              </a:rPr>
              <a:t>ᑦ ᐃᒪᕐᒥᐅᑕᐃᑦ ᐊᕙᑎᖏ</a:t>
            </a:r>
            <a:r>
              <a:rPr lang="iu-Cans-CA" sz="1400" kern="0" dirty="0">
                <a:solidFill>
                  <a:srgbClr val="000000"/>
                </a:solidFill>
              </a:rPr>
              <a:t>ᓃ</a:t>
            </a:r>
            <a:r>
              <a:rPr lang="iu-Latn-CA" sz="1400" kern="0" dirty="0">
                <a:solidFill>
                  <a:srgbClr val="000000"/>
                </a:solidFill>
              </a:rPr>
              <a:t>ᑦᑐᑦ.</a:t>
            </a:r>
            <a:endParaRPr lang="en-US" sz="1400" kern="0" dirty="0">
              <a:solidFill>
                <a:srgbClr val="000000"/>
              </a:solidFill>
            </a:endParaRPr>
          </a:p>
          <a:p>
            <a:pPr marL="342900" lvl="0" indent="-342900">
              <a:lnSpc>
                <a:spcPct val="115000"/>
              </a:lnSpc>
              <a:spcBef>
                <a:spcPts val="0"/>
              </a:spcBef>
              <a:spcAft>
                <a:spcPts val="0"/>
              </a:spcAft>
              <a:buFont typeface="Arial"/>
              <a:buChar char="•"/>
              <a:tabLst>
                <a:tab pos="457200" algn="l"/>
              </a:tabLst>
            </a:pPr>
            <a:endParaRPr lang="fr-CA" sz="1400" dirty="0" smtClean="0">
              <a:latin typeface="Gadugi"/>
              <a:ea typeface="Calibri"/>
              <a:cs typeface="Times New Roman"/>
            </a:endParaRPr>
          </a:p>
          <a:p>
            <a:pPr marL="342900" lvl="0" indent="-342900">
              <a:lnSpc>
                <a:spcPct val="115000"/>
              </a:lnSpc>
              <a:spcBef>
                <a:spcPts val="0"/>
              </a:spcBef>
              <a:spcAft>
                <a:spcPts val="0"/>
              </a:spcAft>
              <a:buFont typeface="Arial"/>
              <a:buChar char="•"/>
              <a:tabLst>
                <a:tab pos="457200" algn="l"/>
              </a:tabLst>
            </a:pPr>
            <a:endParaRPr lang="fr-CA" sz="1400" dirty="0">
              <a:latin typeface="Gadugi"/>
              <a:ea typeface="Calibri"/>
              <a:cs typeface="Times New Roman"/>
            </a:endParaRPr>
          </a:p>
          <a:p>
            <a:pPr>
              <a:spcAft>
                <a:spcPts val="600"/>
              </a:spcAft>
            </a:pPr>
            <a:endParaRPr lang="en-US" sz="1400" kern="0" dirty="0" smtClean="0"/>
          </a:p>
          <a:p>
            <a:endParaRPr lang="en-US" altLang="en-US" sz="1400" kern="0" dirty="0"/>
          </a:p>
        </p:txBody>
      </p:sp>
    </p:spTree>
    <p:extLst>
      <p:ext uri="{BB962C8B-B14F-4D97-AF65-F5344CB8AC3E}">
        <p14:creationId xmlns:p14="http://schemas.microsoft.com/office/powerpoint/2010/main" val="1612477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750431" y="1268760"/>
            <a:ext cx="8229600"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a:lstStyle>
          <a:p>
            <a:pPr marL="0" indent="0">
              <a:spcBef>
                <a:spcPts val="0"/>
              </a:spcBef>
              <a:buNone/>
            </a:pPr>
            <a:r>
              <a:rPr lang="en-US" sz="1600" b="1" kern="0" dirty="0" smtClean="0"/>
              <a:t>Proponent’s </a:t>
            </a:r>
            <a:r>
              <a:rPr lang="en-US" sz="1600" b="1" kern="0" dirty="0"/>
              <a:t>Response</a:t>
            </a:r>
          </a:p>
          <a:p>
            <a:pPr lvl="1">
              <a:spcBef>
                <a:spcPts val="0"/>
              </a:spcBef>
              <a:spcAft>
                <a:spcPts val="0"/>
              </a:spcAft>
              <a:buClrTx/>
              <a:buFont typeface="Arial" panose="020B0604020202020204" pitchFamily="34" charset="0"/>
              <a:buChar char="─"/>
            </a:pPr>
            <a:r>
              <a:rPr lang="en-US" sz="1600" kern="0" dirty="0" smtClean="0">
                <a:solidFill>
                  <a:srgbClr val="000000"/>
                </a:solidFill>
              </a:rPr>
              <a:t>The sewage treatment plant is modular and additional modules will be added to treat the additional waste.</a:t>
            </a:r>
            <a:endParaRPr lang="en-US" sz="1600" kern="0" dirty="0">
              <a:solidFill>
                <a:srgbClr val="000000"/>
              </a:solidFill>
            </a:endParaRPr>
          </a:p>
          <a:p>
            <a:pPr lvl="1">
              <a:spcBef>
                <a:spcPts val="0"/>
              </a:spcBef>
              <a:spcAft>
                <a:spcPts val="0"/>
              </a:spcAft>
              <a:buClrTx/>
              <a:buFont typeface="Arial" panose="020B0604020202020204" pitchFamily="34" charset="0"/>
              <a:buChar char="─"/>
            </a:pPr>
            <a:r>
              <a:rPr lang="en-US" sz="1600" dirty="0" smtClean="0"/>
              <a:t>The Proponent’s primary contingency for periods of prolonged downtime of the treatment plant is trucking and discharging the untreated water in the Doris TIA.</a:t>
            </a:r>
          </a:p>
          <a:p>
            <a:pPr marL="0" indent="0">
              <a:spcBef>
                <a:spcPts val="0"/>
              </a:spcBef>
              <a:spcAft>
                <a:spcPts val="0"/>
              </a:spcAft>
              <a:buNone/>
            </a:pPr>
            <a:r>
              <a:rPr lang="en-US" sz="1600" b="1" kern="0" dirty="0"/>
              <a:t>Follow-up ECCC Technical Comments</a:t>
            </a:r>
            <a:r>
              <a:rPr lang="fr-CA" sz="1600" b="1" kern="0" dirty="0"/>
              <a:t>  </a:t>
            </a:r>
          </a:p>
          <a:p>
            <a:pPr lvl="1">
              <a:spcBef>
                <a:spcPts val="0"/>
              </a:spcBef>
              <a:spcAft>
                <a:spcPts val="0"/>
              </a:spcAft>
              <a:buFont typeface="Arial" panose="020B0604020202020204" pitchFamily="34" charset="0"/>
              <a:buChar char="─"/>
            </a:pPr>
            <a:r>
              <a:rPr lang="en-US" sz="1600" dirty="0"/>
              <a:t>ECCC is satisfied with the response and considers this technical comment </a:t>
            </a:r>
            <a:r>
              <a:rPr lang="en-US" sz="1600" dirty="0" smtClean="0"/>
              <a:t>resolved.</a:t>
            </a:r>
          </a:p>
          <a:p>
            <a:pPr marL="0" indent="0">
              <a:spcBef>
                <a:spcPts val="0"/>
              </a:spcBef>
              <a:buNone/>
            </a:pPr>
            <a:endParaRPr lang="fr-CA" sz="1600" b="1" kern="0" dirty="0" smtClean="0">
              <a:latin typeface="Euphemia" panose="020B0503040102020104" pitchFamily="34" charset="0"/>
            </a:endParaRPr>
          </a:p>
          <a:p>
            <a:pPr marL="0" indent="0">
              <a:spcBef>
                <a:spcPts val="0"/>
              </a:spcBef>
              <a:buNone/>
            </a:pPr>
            <a:r>
              <a:rPr lang="iu-Cans-CA" sz="1600" b="1" kern="0" dirty="0" smtClean="0">
                <a:latin typeface="Euphemia" panose="020B0503040102020104" pitchFamily="34" charset="0"/>
              </a:rPr>
              <a:t>ᕼᐊᕙᒍᒪᔫᑉ </a:t>
            </a:r>
            <a:r>
              <a:rPr lang="iu-Cans-CA" sz="1600" b="1" kern="0" dirty="0">
                <a:latin typeface="Euphemia" panose="020B0503040102020104" pitchFamily="34" charset="0"/>
              </a:rPr>
              <a:t>ᑭᐅᔾᔪᑎᒃᓴᓕᐊᕆᓯᒪᔭᖏᑦ</a:t>
            </a:r>
            <a:endParaRPr lang="en-US" sz="1600" b="1" kern="0" dirty="0">
              <a:latin typeface="Euphemia" panose="020B0503040102020104" pitchFamily="34" charset="0"/>
            </a:endParaRPr>
          </a:p>
          <a:p>
            <a:pPr lvl="1">
              <a:spcBef>
                <a:spcPts val="0"/>
              </a:spcBef>
              <a:spcAft>
                <a:spcPts val="0"/>
              </a:spcAft>
              <a:buClrTx/>
              <a:buFont typeface="Arial" panose="020B0604020202020204" pitchFamily="34" charset="0"/>
              <a:buChar char="─"/>
            </a:pPr>
            <a:r>
              <a:rPr lang="iu-Latn-CA" sz="1600" dirty="0">
                <a:latin typeface="Euphemia" panose="020B0503040102020104" pitchFamily="34" charset="0"/>
              </a:rPr>
              <a:t>ᐃ</a:t>
            </a:r>
            <a:r>
              <a:rPr lang="en-US" sz="1600" dirty="0" err="1">
                <a:latin typeface="Euphemia" panose="020B0503040102020104" pitchFamily="34" charset="0"/>
              </a:rPr>
              <a:t>ᑎᕈᕐᒥᒃ</a:t>
            </a:r>
            <a:r>
              <a:rPr lang="en-US" sz="1600" dirty="0">
                <a:latin typeface="Euphemia" panose="020B0503040102020104" pitchFamily="34" charset="0"/>
              </a:rPr>
              <a:t> </a:t>
            </a:r>
            <a:r>
              <a:rPr lang="iu-Cans-CA" sz="1600" dirty="0">
                <a:latin typeface="Euphemia" panose="020B0503040102020104" pitchFamily="34" charset="0"/>
              </a:rPr>
              <a:t>ᐃ</a:t>
            </a:r>
            <a:r>
              <a:rPr lang="iu-Latn-CA" sz="1600" dirty="0">
                <a:latin typeface="Euphemia" panose="020B0503040102020104" pitchFamily="34" charset="0"/>
              </a:rPr>
              <a:t>ᒪ</a:t>
            </a:r>
            <a:r>
              <a:rPr lang="iu-Cans-CA" sz="1600" dirty="0">
                <a:latin typeface="Euphemia" panose="020B0503040102020104" pitchFamily="34" charset="0"/>
              </a:rPr>
              <a:t>ᕐ</a:t>
            </a:r>
            <a:r>
              <a:rPr lang="iu-Latn-CA" sz="1600" dirty="0">
                <a:latin typeface="Euphemia" panose="020B0503040102020104" pitchFamily="34" charset="0"/>
              </a:rPr>
              <a:t>ᓗ</a:t>
            </a:r>
            <a:r>
              <a:rPr lang="iu-Cans-CA" sz="1600" dirty="0">
                <a:latin typeface="Euphemia" panose="020B0503040102020104" pitchFamily="34" charset="0"/>
              </a:rPr>
              <a:t>ᑯ</a:t>
            </a:r>
            <a:r>
              <a:rPr lang="iu-Latn-CA" sz="1600" dirty="0">
                <a:latin typeface="Euphemia" panose="020B0503040102020104" pitchFamily="34" charset="0"/>
              </a:rPr>
              <a:t>ᕐ</a:t>
            </a:r>
            <a:r>
              <a:rPr lang="iu-Cans-CA" sz="1600" dirty="0">
                <a:latin typeface="Euphemia" panose="020B0503040102020104" pitchFamily="34" charset="0"/>
              </a:rPr>
              <a:t>ᓂ</a:t>
            </a:r>
            <a:r>
              <a:rPr lang="iu-Latn-CA" sz="1600" dirty="0">
                <a:latin typeface="Euphemia" panose="020B0503040102020104" pitchFamily="34" charset="0"/>
              </a:rPr>
              <a:t>ᒃ </a:t>
            </a:r>
            <a:r>
              <a:rPr lang="en-US" sz="1600" dirty="0" err="1">
                <a:latin typeface="Euphemia" panose="020B0503040102020104" pitchFamily="34" charset="0"/>
              </a:rPr>
              <a:t>ᓴᓗᒻᒪᖅᓴᐃᕕᖓᑦ</a:t>
            </a:r>
            <a:r>
              <a:rPr lang="en-US" sz="1600" dirty="0">
                <a:latin typeface="Euphemia" panose="020B0503040102020104" pitchFamily="34" charset="0"/>
              </a:rPr>
              <a:t> </a:t>
            </a:r>
            <a:r>
              <a:rPr lang="iu-Cans-CA" sz="1600" dirty="0">
                <a:latin typeface="Euphemia" panose="020B0503040102020104" pitchFamily="34" charset="0"/>
              </a:rPr>
              <a:t>ᑕ</a:t>
            </a:r>
            <a:r>
              <a:rPr lang="iu-Latn-CA" sz="1600" dirty="0">
                <a:latin typeface="Euphemia" panose="020B0503040102020104" pitchFamily="34" charset="0"/>
              </a:rPr>
              <a:t>ᐃ</a:t>
            </a:r>
            <a:r>
              <a:rPr lang="iu-Cans-CA" sz="1600" dirty="0">
                <a:latin typeface="Euphemia" panose="020B0503040102020104" pitchFamily="34" charset="0"/>
              </a:rPr>
              <a:t>ᒃ</a:t>
            </a:r>
            <a:r>
              <a:rPr lang="iu-Latn-CA" sz="1600" dirty="0">
                <a:latin typeface="Euphemia" panose="020B0503040102020104" pitchFamily="34" charset="0"/>
              </a:rPr>
              <a:t>ᑯ</a:t>
            </a:r>
            <a:r>
              <a:rPr lang="iu-Cans-CA" sz="1600" dirty="0">
                <a:latin typeface="Euphemia" panose="020B0503040102020104" pitchFamily="34" charset="0"/>
              </a:rPr>
              <a:t>ᓂ</a:t>
            </a:r>
            <a:r>
              <a:rPr lang="iu-Latn-CA" sz="1600" dirty="0">
                <a:latin typeface="Euphemia" panose="020B0503040102020104" pitchFamily="34" charset="0"/>
              </a:rPr>
              <a:t>ᖓ </a:t>
            </a:r>
            <a:r>
              <a:rPr lang="iu-Cans-CA" sz="1600" dirty="0">
                <a:latin typeface="Euphemia" panose="020B0503040102020104" pitchFamily="34" charset="0"/>
              </a:rPr>
              <a:t>ᐃ</a:t>
            </a:r>
            <a:r>
              <a:rPr lang="iu-Latn-CA" sz="1600" dirty="0">
                <a:latin typeface="Euphemia" panose="020B0503040102020104" pitchFamily="34" charset="0"/>
              </a:rPr>
              <a:t>ᓚ</a:t>
            </a:r>
            <a:r>
              <a:rPr lang="iu-Cans-CA" sz="1600" dirty="0">
                <a:latin typeface="Euphemia" panose="020B0503040102020104" pitchFamily="34" charset="0"/>
              </a:rPr>
              <a:t>ᒌ</a:t>
            </a:r>
            <a:r>
              <a:rPr lang="iu-Latn-CA" sz="1600" dirty="0">
                <a:latin typeface="Euphemia" panose="020B0503040102020104" pitchFamily="34" charset="0"/>
              </a:rPr>
              <a:t>ᒃ</a:t>
            </a:r>
            <a:r>
              <a:rPr lang="iu-Cans-CA" sz="1600" dirty="0">
                <a:latin typeface="Euphemia" panose="020B0503040102020104" pitchFamily="34" charset="0"/>
              </a:rPr>
              <a:t>ᑐ</a:t>
            </a:r>
            <a:r>
              <a:rPr lang="iu-Latn-CA" sz="1600" dirty="0">
                <a:latin typeface="Euphemia" panose="020B0503040102020104" pitchFamily="34" charset="0"/>
              </a:rPr>
              <a:t>ᒡ</a:t>
            </a:r>
            <a:r>
              <a:rPr lang="iu-Cans-CA" sz="1600" dirty="0">
                <a:latin typeface="Euphemia" panose="020B0503040102020104" pitchFamily="34" charset="0"/>
              </a:rPr>
              <a:t>ᒍ</a:t>
            </a:r>
            <a:r>
              <a:rPr lang="iu-Latn-CA" sz="1600" dirty="0">
                <a:latin typeface="Euphemia" panose="020B0503040102020104" pitchFamily="34" charset="0"/>
              </a:rPr>
              <a:t>ᑎ</a:t>
            </a:r>
            <a:r>
              <a:rPr lang="iu-Cans-CA" sz="1600" dirty="0">
                <a:latin typeface="Euphemia" panose="020B0503040102020104" pitchFamily="34" charset="0"/>
              </a:rPr>
              <a:t>ᐅ</a:t>
            </a:r>
            <a:r>
              <a:rPr lang="iu-Latn-CA" sz="1600" dirty="0">
                <a:latin typeface="Euphemia" panose="020B0503040102020104" pitchFamily="34" charset="0"/>
              </a:rPr>
              <a:t>ᔪ</a:t>
            </a:r>
            <a:r>
              <a:rPr lang="iu-Cans-CA" sz="1600" dirty="0">
                <a:latin typeface="Euphemia" panose="020B0503040102020104" pitchFamily="34" charset="0"/>
              </a:rPr>
              <a:t>ᓂ</a:t>
            </a:r>
            <a:r>
              <a:rPr lang="iu-Latn-CA" sz="1600" dirty="0">
                <a:latin typeface="Euphemia" panose="020B0503040102020104" pitchFamily="34" charset="0"/>
              </a:rPr>
              <a:t>ᒃ </a:t>
            </a:r>
            <a:r>
              <a:rPr lang="iu-Cans-CA" sz="1600" dirty="0">
                <a:latin typeface="Euphemia" panose="020B0503040102020104" pitchFamily="34" charset="0"/>
              </a:rPr>
              <a:t>ᐊ</a:t>
            </a:r>
            <a:r>
              <a:rPr lang="iu-Latn-CA" sz="1600" dirty="0">
                <a:latin typeface="Euphemia" panose="020B0503040102020104" pitchFamily="34" charset="0"/>
              </a:rPr>
              <a:t>ᓯ</a:t>
            </a:r>
            <a:r>
              <a:rPr lang="iu-Cans-CA" sz="1600" dirty="0">
                <a:latin typeface="Euphemia" panose="020B0503040102020104" pitchFamily="34" charset="0"/>
              </a:rPr>
              <a:t>ᒃ</a:t>
            </a:r>
            <a:r>
              <a:rPr lang="iu-Latn-CA" sz="1600" dirty="0">
                <a:latin typeface="Euphemia" panose="020B0503040102020104" pitchFamily="34" charset="0"/>
              </a:rPr>
              <a:t>ᑲ</a:t>
            </a:r>
            <a:r>
              <a:rPr lang="iu-Cans-CA" sz="1600" dirty="0">
                <a:latin typeface="Euphemia" panose="020B0503040102020104" pitchFamily="34" charset="0"/>
              </a:rPr>
              <a:t>ᓐ</a:t>
            </a:r>
            <a:r>
              <a:rPr lang="iu-Latn-CA" sz="1600" dirty="0">
                <a:latin typeface="Euphemia" panose="020B0503040102020104" pitchFamily="34" charset="0"/>
              </a:rPr>
              <a:t>ᓂ</a:t>
            </a:r>
            <a:r>
              <a:rPr lang="iu-Cans-CA" sz="1600" dirty="0">
                <a:latin typeface="Euphemia" panose="020B0503040102020104" pitchFamily="34" charset="0"/>
              </a:rPr>
              <a:t>ᖏ</a:t>
            </a:r>
            <a:r>
              <a:rPr lang="iu-Latn-CA" sz="1600" dirty="0">
                <a:latin typeface="Euphemia" panose="020B0503040102020104" pitchFamily="34" charset="0"/>
              </a:rPr>
              <a:t>ᓐ</a:t>
            </a:r>
            <a:r>
              <a:rPr lang="iu-Cans-CA" sz="1600" dirty="0">
                <a:latin typeface="Euphemia" panose="020B0503040102020104" pitchFamily="34" charset="0"/>
              </a:rPr>
              <a:t>ᓂ</a:t>
            </a:r>
            <a:r>
              <a:rPr lang="iu-Latn-CA" sz="1600" dirty="0">
                <a:latin typeface="Euphemia" panose="020B0503040102020104" pitchFamily="34" charset="0"/>
              </a:rPr>
              <a:t>ᒡ</a:t>
            </a:r>
            <a:r>
              <a:rPr lang="iu-Cans-CA" sz="1600" dirty="0">
                <a:latin typeface="Euphemia" panose="020B0503040102020104" pitchFamily="34" charset="0"/>
              </a:rPr>
              <a:t>ᓗ</a:t>
            </a:r>
            <a:r>
              <a:rPr lang="iu-Latn-CA" sz="1600" dirty="0">
                <a:latin typeface="Euphemia" panose="020B0503040102020104" pitchFamily="34" charset="0"/>
              </a:rPr>
              <a:t> </a:t>
            </a:r>
            <a:r>
              <a:rPr lang="iu-Cans-CA" sz="1600" dirty="0">
                <a:latin typeface="Euphemia" panose="020B0503040102020104" pitchFamily="34" charset="0"/>
              </a:rPr>
              <a:t>ᐃ</a:t>
            </a:r>
            <a:r>
              <a:rPr lang="iu-Latn-CA" sz="1600" dirty="0">
                <a:latin typeface="Euphemia" panose="020B0503040102020104" pitchFamily="34" charset="0"/>
              </a:rPr>
              <a:t>ᓚᒃᓴᓂᒃᑕᐅᕙᖕᓂᐊᖅᑐᓂᒃ ᓴᓗᒻᒪᖅᓴᐅᑎᒃᓴᓂᒃ ᐊᖏᒡᓕᒋᐊᖅᓯᒪᓂᐊᖅᑐᓂᒃ ᐃᑎᕈᕐᓂᒃ </a:t>
            </a:r>
            <a:r>
              <a:rPr lang="iu-Cans-CA" sz="1600" dirty="0">
                <a:latin typeface="Euphemia" panose="020B0503040102020104" pitchFamily="34" charset="0"/>
              </a:rPr>
              <a:t>ᐃ</a:t>
            </a:r>
            <a:r>
              <a:rPr lang="iu-Latn-CA" sz="1600" dirty="0">
                <a:latin typeface="Euphemia" panose="020B0503040102020104" pitchFamily="34" charset="0"/>
              </a:rPr>
              <a:t>ᒪ</a:t>
            </a:r>
            <a:r>
              <a:rPr lang="iu-Cans-CA" sz="1600" dirty="0">
                <a:latin typeface="Euphemia" panose="020B0503040102020104" pitchFamily="34" charset="0"/>
              </a:rPr>
              <a:t>ᕐ</a:t>
            </a:r>
            <a:r>
              <a:rPr lang="iu-Latn-CA" sz="1600" dirty="0">
                <a:latin typeface="Euphemia" panose="020B0503040102020104" pitchFamily="34" charset="0"/>
              </a:rPr>
              <a:t>ᓗ</a:t>
            </a:r>
            <a:r>
              <a:rPr lang="iu-Cans-CA" sz="1600" dirty="0">
                <a:latin typeface="Euphemia" panose="020B0503040102020104" pitchFamily="34" charset="0"/>
              </a:rPr>
              <a:t>ᑯ</a:t>
            </a:r>
            <a:r>
              <a:rPr lang="iu-Latn-CA" sz="1600" dirty="0">
                <a:latin typeface="Euphemia" panose="020B0503040102020104" pitchFamily="34" charset="0"/>
              </a:rPr>
              <a:t>ᓂ</a:t>
            </a:r>
            <a:r>
              <a:rPr lang="iu-Cans-CA" sz="1600" dirty="0">
                <a:latin typeface="Euphemia" panose="020B0503040102020104" pitchFamily="34" charset="0"/>
              </a:rPr>
              <a:t>ᒃ</a:t>
            </a:r>
            <a:r>
              <a:rPr lang="iu-Latn-CA" sz="1600" dirty="0">
                <a:latin typeface="Euphemia" panose="020B0503040102020104" pitchFamily="34" charset="0"/>
              </a:rPr>
              <a:t> ᐊᒃᑕᑯᓂᒃ.</a:t>
            </a:r>
          </a:p>
          <a:p>
            <a:pPr lvl="1">
              <a:spcBef>
                <a:spcPts val="0"/>
              </a:spcBef>
              <a:spcAft>
                <a:spcPts val="0"/>
              </a:spcAft>
              <a:buClrTx/>
              <a:buFont typeface="Arial" panose="020B0604020202020204" pitchFamily="34" charset="0"/>
              <a:buChar char="─"/>
            </a:pPr>
            <a:r>
              <a:rPr lang="iu-Latn-CA" sz="1600" dirty="0">
                <a:latin typeface="Euphemia" panose="020B0503040102020104" pitchFamily="34" charset="0"/>
              </a:rPr>
              <a:t>ᕼᐊᕙᒍᒪ</a:t>
            </a:r>
            <a:r>
              <a:rPr lang="iu-Cans-CA" sz="1600" dirty="0">
                <a:latin typeface="Euphemia" panose="020B0503040102020104" pitchFamily="34" charset="0"/>
              </a:rPr>
              <a:t>ᔫ</a:t>
            </a:r>
            <a:r>
              <a:rPr lang="iu-Latn-CA" sz="1600" dirty="0">
                <a:latin typeface="Euphemia" panose="020B0503040102020104" pitchFamily="34" charset="0"/>
              </a:rPr>
              <a:t>ᑉ ᓯᕗᓪᓕᕐᒥ ᓂᕆᐅᖕᓇᖏᑦᑐᓕᕆᔾᔪᑎᒃᓴ</a:t>
            </a:r>
            <a:r>
              <a:rPr lang="iu-Cans-CA" sz="1600" dirty="0">
                <a:latin typeface="Euphemia" panose="020B0503040102020104" pitchFamily="34" charset="0"/>
              </a:rPr>
              <a:t>ᖏ</a:t>
            </a:r>
            <a:r>
              <a:rPr lang="iu-Latn-CA" sz="1600" dirty="0">
                <a:latin typeface="Euphemia" panose="020B0503040102020104" pitchFamily="34" charset="0"/>
              </a:rPr>
              <a:t>ᑦ ᐊᑯᓂᐅᔪᒥᒃ ᐊᔪ</a:t>
            </a:r>
            <a:r>
              <a:rPr lang="iu-Cans-CA" sz="1600" dirty="0">
                <a:latin typeface="Euphemia" panose="020B0503040102020104" pitchFamily="34" charset="0"/>
              </a:rPr>
              <a:t>ᓕ</a:t>
            </a:r>
            <a:r>
              <a:rPr lang="iu-Latn-CA" sz="1600" dirty="0">
                <a:latin typeface="Euphemia" panose="020B0503040102020104" pitchFamily="34" charset="0"/>
              </a:rPr>
              <a:t>ᖅ</a:t>
            </a:r>
            <a:r>
              <a:rPr lang="iu-Cans-CA" sz="1600" dirty="0">
                <a:latin typeface="Euphemia" panose="020B0503040102020104" pitchFamily="34" charset="0"/>
              </a:rPr>
              <a:t>ᓯ</a:t>
            </a:r>
            <a:r>
              <a:rPr lang="iu-Latn-CA" sz="1600" dirty="0">
                <a:latin typeface="Euphemia" panose="020B0503040102020104" pitchFamily="34" charset="0"/>
              </a:rPr>
              <a:t>ᒪ</a:t>
            </a:r>
            <a:r>
              <a:rPr lang="iu-Cans-CA" sz="1600" dirty="0">
                <a:latin typeface="Euphemia" panose="020B0503040102020104" pitchFamily="34" charset="0"/>
              </a:rPr>
              <a:t>ᔪ</a:t>
            </a:r>
            <a:r>
              <a:rPr lang="iu-Latn-CA" sz="1600" dirty="0">
                <a:latin typeface="Euphemia" panose="020B0503040102020104" pitchFamily="34" charset="0"/>
              </a:rPr>
              <a:t>ᖃ</a:t>
            </a:r>
            <a:r>
              <a:rPr lang="iu-Cans-CA" sz="1600" dirty="0">
                <a:latin typeface="Euphemia" panose="020B0503040102020104" pitchFamily="34" charset="0"/>
              </a:rPr>
              <a:t>ᖅ</a:t>
            </a:r>
            <a:r>
              <a:rPr lang="iu-Latn-CA" sz="1600" dirty="0">
                <a:latin typeface="Euphemia" panose="020B0503040102020104" pitchFamily="34" charset="0"/>
              </a:rPr>
              <a:t>ᐸ</a:t>
            </a:r>
            <a:r>
              <a:rPr lang="iu-Cans-CA" sz="1600" dirty="0">
                <a:latin typeface="Euphemia" panose="020B0503040102020104" pitchFamily="34" charset="0"/>
              </a:rPr>
              <a:t>ᑦ</a:t>
            </a:r>
            <a:r>
              <a:rPr lang="iu-Latn-CA" sz="1600" dirty="0">
                <a:latin typeface="Euphemia" panose="020B0503040102020104" pitchFamily="34" charset="0"/>
              </a:rPr>
              <a:t> ᐃᒪᕐᓂᒃ ᓴᓗᒻᒪᖅᓴᐃᕕ</a:t>
            </a:r>
            <a:r>
              <a:rPr lang="iu-Cans-CA" sz="1600" dirty="0">
                <a:latin typeface="Euphemia" panose="020B0503040102020104" pitchFamily="34" charset="0"/>
              </a:rPr>
              <a:t>ᖏ</a:t>
            </a:r>
            <a:r>
              <a:rPr lang="iu-Latn-CA" sz="1600" dirty="0">
                <a:latin typeface="Euphemia" panose="020B0503040102020104" pitchFamily="34" charset="0"/>
              </a:rPr>
              <a:t>ᓂ</a:t>
            </a:r>
            <a:r>
              <a:rPr lang="iu-Cans-CA" sz="1600" dirty="0">
                <a:latin typeface="Euphemia" panose="020B0503040102020104" pitchFamily="34" charset="0"/>
              </a:rPr>
              <a:t>ᒃ</a:t>
            </a:r>
            <a:r>
              <a:rPr lang="iu-Latn-CA" sz="1600" dirty="0">
                <a:latin typeface="Euphemia" panose="020B0503040102020104" pitchFamily="34" charset="0"/>
              </a:rPr>
              <a:t>, ᐊᑐᕈᓐᓇᕆᐊᖃᖅᑐᑦ ᓄᓇᒃᑰᕈᑎᓂᒃ ᐊᒻᒪᓗ ᐊᒃ</a:t>
            </a:r>
            <a:r>
              <a:rPr lang="iu-Cans-CA" sz="1600" dirty="0">
                <a:latin typeface="Euphemia" panose="020B0503040102020104" pitchFamily="34" charset="0"/>
              </a:rPr>
              <a:t>ᑕ</a:t>
            </a:r>
            <a:r>
              <a:rPr lang="iu-Latn-CA" sz="1600" dirty="0">
                <a:latin typeface="Euphemia" panose="020B0503040102020104" pitchFamily="34" charset="0"/>
              </a:rPr>
              <a:t>ᖅᑕᐅᖃᑦᑕᕈᓐᓇᕐᓂᖏᓐᓂᒃ ᓴᓗᒻᒪᖅᓴᖅᑕᐅ</a:t>
            </a:r>
            <a:r>
              <a:rPr lang="iu-Cans-CA" sz="1600" dirty="0">
                <a:latin typeface="Euphemia" panose="020B0503040102020104" pitchFamily="34" charset="0"/>
              </a:rPr>
              <a:t>ᓯ</a:t>
            </a:r>
            <a:r>
              <a:rPr lang="iu-Latn-CA" sz="1600" dirty="0">
                <a:latin typeface="Euphemia" panose="020B0503040102020104" pitchFamily="34" charset="0"/>
              </a:rPr>
              <a:t>ᒪ</a:t>
            </a:r>
            <a:r>
              <a:rPr lang="iu-Cans-CA" sz="1600" dirty="0">
                <a:latin typeface="Euphemia" panose="020B0503040102020104" pitchFamily="34" charset="0"/>
              </a:rPr>
              <a:t>ᖏ</a:t>
            </a:r>
            <a:r>
              <a:rPr lang="iu-Latn-CA" sz="1600" dirty="0">
                <a:latin typeface="Euphemia" panose="020B0503040102020104" pitchFamily="34" charset="0"/>
              </a:rPr>
              <a:t>ᑐ</a:t>
            </a:r>
            <a:r>
              <a:rPr lang="iu-Cans-CA" sz="1600" dirty="0">
                <a:latin typeface="Euphemia" panose="020B0503040102020104" pitchFamily="34" charset="0"/>
              </a:rPr>
              <a:t>ᑦ</a:t>
            </a:r>
            <a:r>
              <a:rPr lang="iu-Latn-CA" sz="1600" dirty="0">
                <a:latin typeface="Euphemia" panose="020B0503040102020104" pitchFamily="34" charset="0"/>
              </a:rPr>
              <a:t> </a:t>
            </a:r>
            <a:r>
              <a:rPr lang="iu-Cans-CA" sz="1600" dirty="0">
                <a:latin typeface="Euphemia" panose="020B0503040102020104" pitchFamily="34" charset="0"/>
              </a:rPr>
              <a:t>ᐃ</a:t>
            </a:r>
            <a:r>
              <a:rPr lang="iu-Latn-CA" sz="1600" dirty="0">
                <a:latin typeface="Euphemia" panose="020B0503040102020104" pitchFamily="34" charset="0"/>
              </a:rPr>
              <a:t>ᒪ</a:t>
            </a:r>
            <a:r>
              <a:rPr lang="iu-Cans-CA" sz="1600" dirty="0">
                <a:latin typeface="Euphemia" panose="020B0503040102020104" pitchFamily="34" charset="0"/>
              </a:rPr>
              <a:t>ᕐ</a:t>
            </a:r>
            <a:r>
              <a:rPr lang="iu-Latn-CA" sz="1600" dirty="0">
                <a:latin typeface="Euphemia" panose="020B0503040102020104" pitchFamily="34" charset="0"/>
              </a:rPr>
              <a:t>ᓗ</a:t>
            </a:r>
            <a:r>
              <a:rPr lang="iu-Cans-CA" sz="1600" dirty="0">
                <a:latin typeface="Euphemia" panose="020B0503040102020104" pitchFamily="34" charset="0"/>
              </a:rPr>
              <a:t>ᑯ</a:t>
            </a:r>
            <a:r>
              <a:rPr lang="iu-Latn-CA" sz="1600" dirty="0">
                <a:latin typeface="Euphemia" panose="020B0503040102020104" pitchFamily="34" charset="0"/>
              </a:rPr>
              <a:t>ᐃᑦ ᐃ</a:t>
            </a:r>
            <a:r>
              <a:rPr lang="iu-Cans-CA" sz="1600" dirty="0">
                <a:latin typeface="Euphemia" panose="020B0503040102020104" pitchFamily="34" charset="0"/>
              </a:rPr>
              <a:t>ᑎ</a:t>
            </a:r>
            <a:r>
              <a:rPr lang="iu-Latn-CA" sz="1600" dirty="0">
                <a:latin typeface="Euphemia" panose="020B0503040102020104" pitchFamily="34" charset="0"/>
              </a:rPr>
              <a:t>ᕈ</a:t>
            </a:r>
            <a:r>
              <a:rPr lang="iu-Cans-CA" sz="1600" dirty="0">
                <a:latin typeface="Euphemia" panose="020B0503040102020104" pitchFamily="34" charset="0"/>
              </a:rPr>
              <a:t>ᐃ</a:t>
            </a:r>
            <a:r>
              <a:rPr lang="iu-Latn-CA" sz="1600" dirty="0">
                <a:latin typeface="Euphemia" panose="020B0503040102020104" pitchFamily="34" charset="0"/>
              </a:rPr>
              <a:t>ᑦ </a:t>
            </a:r>
            <a:r>
              <a:rPr lang="iu-Cans-CA" sz="1600" dirty="0">
                <a:latin typeface="Euphemia" panose="020B0503040102020104" pitchFamily="34" charset="0"/>
              </a:rPr>
              <a:t>ᑕ</a:t>
            </a:r>
            <a:r>
              <a:rPr lang="iu-Latn-CA" sz="1600" dirty="0">
                <a:latin typeface="Euphemia" panose="020B0503040102020104" pitchFamily="34" charset="0"/>
              </a:rPr>
              <a:t>ᐅ</a:t>
            </a:r>
            <a:r>
              <a:rPr lang="iu-Cans-CA" sz="1600" dirty="0">
                <a:latin typeface="Euphemia" panose="020B0503040102020104" pitchFamily="34" charset="0"/>
              </a:rPr>
              <a:t>ᕙ</a:t>
            </a:r>
            <a:r>
              <a:rPr lang="iu-Latn-CA" sz="1600" dirty="0">
                <a:latin typeface="Euphemia" panose="020B0503040102020104" pitchFamily="34" charset="0"/>
              </a:rPr>
              <a:t>ᓂ D</a:t>
            </a:r>
            <a:r>
              <a:rPr lang="iu-Cans-CA" sz="1600" dirty="0">
                <a:latin typeface="Euphemia" panose="020B0503040102020104" pitchFamily="34" charset="0"/>
              </a:rPr>
              <a:t>ᐅ</a:t>
            </a:r>
            <a:r>
              <a:rPr lang="iu-Latn-CA" sz="1600" dirty="0">
                <a:latin typeface="Euphemia" panose="020B0503040102020104" pitchFamily="34" charset="0"/>
              </a:rPr>
              <a:t>ᐊ</a:t>
            </a:r>
            <a:r>
              <a:rPr lang="iu-Cans-CA" sz="1600" dirty="0">
                <a:latin typeface="Euphemia" panose="020B0503040102020104" pitchFamily="34" charset="0"/>
              </a:rPr>
              <a:t>ᕆ</a:t>
            </a:r>
            <a:r>
              <a:rPr lang="iu-Latn-CA" sz="1600" dirty="0">
                <a:latin typeface="Euphemia" panose="020B0503040102020104" pitchFamily="34" charset="0"/>
              </a:rPr>
              <a:t>ᓯ</a:t>
            </a:r>
            <a:r>
              <a:rPr lang="iu-Cans-CA" sz="1600" dirty="0">
                <a:latin typeface="Euphemia" panose="020B0503040102020104" pitchFamily="34" charset="0"/>
              </a:rPr>
              <a:t>ᐅ</a:t>
            </a:r>
            <a:r>
              <a:rPr lang="iu-Latn-CA" sz="1600" dirty="0">
                <a:latin typeface="Euphemia" panose="020B0503040102020104" pitchFamily="34" charset="0"/>
              </a:rPr>
              <a:t>ᑉ </a:t>
            </a:r>
            <a:r>
              <a:rPr lang="iu-Cans-CA" sz="1600" dirty="0">
                <a:latin typeface="Euphemia" panose="020B0503040102020104" pitchFamily="34" charset="0"/>
              </a:rPr>
              <a:t>ᐱ</a:t>
            </a:r>
            <a:r>
              <a:rPr lang="iu-Latn-CA" sz="1600" dirty="0">
                <a:latin typeface="Euphemia" panose="020B0503040102020104" pitchFamily="34" charset="0"/>
              </a:rPr>
              <a:t>ᓕ</a:t>
            </a:r>
            <a:r>
              <a:rPr lang="iu-Cans-CA" sz="1600" dirty="0">
                <a:latin typeface="Euphemia" panose="020B0503040102020104" pitchFamily="34" charset="0"/>
              </a:rPr>
              <a:t>ᕆ</a:t>
            </a:r>
            <a:r>
              <a:rPr lang="iu-Latn-CA" sz="1600" dirty="0">
                <a:latin typeface="Euphemia" panose="020B0503040102020104" pitchFamily="34" charset="0"/>
              </a:rPr>
              <a:t>ᕕ</a:t>
            </a:r>
            <a:r>
              <a:rPr lang="iu-Cans-CA" sz="1600" dirty="0">
                <a:latin typeface="Euphemia" panose="020B0503040102020104" pitchFamily="34" charset="0"/>
              </a:rPr>
              <a:t>ᖏ</a:t>
            </a:r>
            <a:r>
              <a:rPr lang="iu-Latn-CA" sz="1600" dirty="0">
                <a:latin typeface="Euphemia" panose="020B0503040102020104" pitchFamily="34" charset="0"/>
              </a:rPr>
              <a:t>ᓐ</a:t>
            </a:r>
            <a:r>
              <a:rPr lang="iu-Cans-CA" sz="1600" dirty="0">
                <a:latin typeface="Euphemia" panose="020B0503040102020104" pitchFamily="34" charset="0"/>
              </a:rPr>
              <a:t>ᓂ</a:t>
            </a:r>
            <a:r>
              <a:rPr lang="iu-Latn-CA" sz="1600" dirty="0">
                <a:latin typeface="Euphemia" panose="020B0503040102020104" pitchFamily="34" charset="0"/>
              </a:rPr>
              <a:t>. </a:t>
            </a:r>
            <a:endParaRPr lang="en-US" sz="1600" dirty="0">
              <a:latin typeface="Euphemia" panose="020B0503040102020104" pitchFamily="34" charset="0"/>
            </a:endParaRPr>
          </a:p>
          <a:p>
            <a:pPr marL="0" indent="0">
              <a:spcBef>
                <a:spcPts val="0"/>
              </a:spcBef>
              <a:spcAft>
                <a:spcPts val="0"/>
              </a:spcAft>
              <a:buNone/>
            </a:pPr>
            <a:r>
              <a:rPr lang="iu-Cans-CA" sz="1600" b="1" dirty="0"/>
              <a:t>ᑐᑭᓯᓂᐊᖃᑦᑕᕐᓗᑎᒃ ᐊᕙᑎᓕᕆᔨᕐᔪᐊᒃᑯᑦ ᓴᓇᔭᐅᓯᒪᓂᖏᓐᓂᒃ</a:t>
            </a:r>
            <a:r>
              <a:rPr lang="en-US" sz="1600" b="1" dirty="0"/>
              <a:t> </a:t>
            </a:r>
            <a:r>
              <a:rPr lang="iu-Latn-CA" sz="1600" b="1" dirty="0"/>
              <a:t>ᐱᔾᔪᑎᖃᖅᑐᓂᒃ</a:t>
            </a:r>
            <a:r>
              <a:rPr lang="iu-Cans-CA" sz="1600" b="1" dirty="0"/>
              <a:t> ᐅᖃᐅᓯᒃᓴᖃᕐᕕᒋᔭᖏᓐᓂ </a:t>
            </a:r>
            <a:endParaRPr lang="fr-CA" sz="1600" b="1" dirty="0"/>
          </a:p>
          <a:p>
            <a:pPr lvl="1">
              <a:spcBef>
                <a:spcPts val="0"/>
              </a:spcBef>
              <a:spcAft>
                <a:spcPts val="0"/>
              </a:spcAft>
              <a:buFont typeface="Arial" panose="020B0604020202020204" pitchFamily="34" charset="0"/>
              <a:buChar char="─"/>
            </a:pPr>
            <a:r>
              <a:rPr lang="iu-Cans-CA" sz="1600" dirty="0">
                <a:latin typeface="Euphemia" panose="020B0503040102020104" pitchFamily="34" charset="0"/>
              </a:rPr>
              <a:t>ᐊ</a:t>
            </a:r>
            <a:r>
              <a:rPr lang="iu-Latn-CA" sz="1600" dirty="0">
                <a:latin typeface="Euphemia" panose="020B0503040102020104" pitchFamily="34" charset="0"/>
              </a:rPr>
              <a:t>ᕙ</a:t>
            </a:r>
            <a:r>
              <a:rPr lang="iu-Cans-CA" sz="1600" dirty="0">
                <a:latin typeface="Euphemia" panose="020B0503040102020104" pitchFamily="34" charset="0"/>
              </a:rPr>
              <a:t>ᑎ</a:t>
            </a:r>
            <a:r>
              <a:rPr lang="iu-Latn-CA" sz="1600" dirty="0">
                <a:latin typeface="Euphemia" panose="020B0503040102020104" pitchFamily="34" charset="0"/>
              </a:rPr>
              <a:t>ᓕ</a:t>
            </a:r>
            <a:r>
              <a:rPr lang="iu-Cans-CA" sz="1600" dirty="0">
                <a:latin typeface="Euphemia" panose="020B0503040102020104" pitchFamily="34" charset="0"/>
              </a:rPr>
              <a:t>ᕆ</a:t>
            </a:r>
            <a:r>
              <a:rPr lang="iu-Latn-CA" sz="1600" dirty="0">
                <a:latin typeface="Euphemia" panose="020B0503040102020104" pitchFamily="34" charset="0"/>
              </a:rPr>
              <a:t>ᔨ</a:t>
            </a:r>
            <a:r>
              <a:rPr lang="iu-Cans-CA" sz="1600" dirty="0">
                <a:latin typeface="Euphemia" panose="020B0503040102020104" pitchFamily="34" charset="0"/>
              </a:rPr>
              <a:t>ᒃ</a:t>
            </a:r>
            <a:r>
              <a:rPr lang="iu-Latn-CA" sz="1600" dirty="0">
                <a:latin typeface="Euphemia" panose="020B0503040102020104" pitchFamily="34" charset="0"/>
              </a:rPr>
              <a:t>ᑯ</a:t>
            </a:r>
            <a:r>
              <a:rPr lang="iu-Cans-CA" sz="1600" dirty="0">
                <a:latin typeface="Euphemia" panose="020B0503040102020104" pitchFamily="34" charset="0"/>
              </a:rPr>
              <a:t>ᑦ</a:t>
            </a:r>
            <a:r>
              <a:rPr lang="iu-Latn-CA" sz="1600" dirty="0">
                <a:latin typeface="Euphemia" panose="020B0503040102020104" pitchFamily="34" charset="0"/>
              </a:rPr>
              <a:t> </a:t>
            </a:r>
            <a:r>
              <a:rPr lang="iu-Cans-CA" sz="1600" dirty="0">
                <a:latin typeface="Euphemia" panose="020B0503040102020104" pitchFamily="34" charset="0"/>
              </a:rPr>
              <a:t>ᓈ</a:t>
            </a:r>
            <a:r>
              <a:rPr lang="iu-Latn-CA" sz="1600" dirty="0">
                <a:latin typeface="Euphemia" panose="020B0503040102020104" pitchFamily="34" charset="0"/>
              </a:rPr>
              <a:t>ᒻ</a:t>
            </a:r>
            <a:r>
              <a:rPr lang="iu-Cans-CA" sz="1600" dirty="0">
                <a:latin typeface="Euphemia" panose="020B0503040102020104" pitchFamily="34" charset="0"/>
              </a:rPr>
              <a:t>ᒪ</a:t>
            </a:r>
            <a:r>
              <a:rPr lang="iu-Latn-CA" sz="1600" dirty="0">
                <a:latin typeface="Euphemia" panose="020B0503040102020104" pitchFamily="34" charset="0"/>
              </a:rPr>
              <a:t>ᒃ</a:t>
            </a:r>
            <a:r>
              <a:rPr lang="iu-Cans-CA" sz="1600" dirty="0">
                <a:latin typeface="Euphemia" panose="020B0503040102020104" pitchFamily="34" charset="0"/>
              </a:rPr>
              <a:t>ᓴ</a:t>
            </a:r>
            <a:r>
              <a:rPr lang="iu-Latn-CA" sz="1600" dirty="0">
                <a:latin typeface="Euphemia" panose="020B0503040102020104" pitchFamily="34" charset="0"/>
              </a:rPr>
              <a:t>ᖅ</a:t>
            </a:r>
            <a:r>
              <a:rPr lang="iu-Cans-CA" sz="1600" dirty="0">
                <a:latin typeface="Euphemia" panose="020B0503040102020104" pitchFamily="34" charset="0"/>
              </a:rPr>
              <a:t>ᑐ</a:t>
            </a:r>
            <a:r>
              <a:rPr lang="iu-Latn-CA" sz="1600" dirty="0">
                <a:latin typeface="Euphemia" panose="020B0503040102020104" pitchFamily="34" charset="0"/>
              </a:rPr>
              <a:t>ᑦ ᑭᐅᔾᔪᑎᒃᓴᕆᔭᖏᓐᓂᒃ ᐃᓱᒪᒋᓪᓗᒋᓪᓗ ᑕᒪᒃᑯᐊ ᓴᓇᔭᐅᓯᒪ</a:t>
            </a:r>
            <a:r>
              <a:rPr lang="iu-Cans-CA" sz="1600" dirty="0">
                <a:latin typeface="Euphemia" panose="020B0503040102020104" pitchFamily="34" charset="0"/>
              </a:rPr>
              <a:t>ᓂ</a:t>
            </a:r>
            <a:r>
              <a:rPr lang="iu-Latn-CA" sz="1600" dirty="0">
                <a:latin typeface="Euphemia" panose="020B0503040102020104" pitchFamily="34" charset="0"/>
              </a:rPr>
              <a:t>ᖏ</a:t>
            </a:r>
            <a:r>
              <a:rPr lang="iu-Cans-CA" sz="1600" dirty="0">
                <a:latin typeface="Euphemia" panose="020B0503040102020104" pitchFamily="34" charset="0"/>
              </a:rPr>
              <a:t>ᓐ</a:t>
            </a:r>
            <a:r>
              <a:rPr lang="iu-Latn-CA" sz="1600" dirty="0">
                <a:latin typeface="Euphemia" panose="020B0503040102020104" pitchFamily="34" charset="0"/>
              </a:rPr>
              <a:t>ᓂ</a:t>
            </a:r>
            <a:r>
              <a:rPr lang="iu-Cans-CA" sz="1600" dirty="0">
                <a:latin typeface="Euphemia" panose="020B0503040102020104" pitchFamily="34" charset="0"/>
              </a:rPr>
              <a:t>ᒃ</a:t>
            </a:r>
            <a:r>
              <a:rPr lang="iu-Latn-CA" sz="1600" dirty="0">
                <a:latin typeface="Euphemia" panose="020B0503040102020104" pitchFamily="34" charset="0"/>
              </a:rPr>
              <a:t> ᐅᖃᐅᓯᐅᔪᑦ ᐋᕿᐅᒪᑦᑎᐊᓕᖅᑐᑦ.</a:t>
            </a:r>
            <a:endParaRPr lang="en-US" sz="1600" dirty="0">
              <a:latin typeface="Euphemia" panose="020B0503040102020104" pitchFamily="34" charset="0"/>
            </a:endParaRPr>
          </a:p>
          <a:p>
            <a:pPr marL="0" indent="0">
              <a:spcBef>
                <a:spcPts val="0"/>
              </a:spcBef>
              <a:spcAft>
                <a:spcPts val="0"/>
              </a:spcAft>
              <a:buNone/>
            </a:pPr>
            <a:endParaRPr lang="en-US" sz="2000" dirty="0"/>
          </a:p>
          <a:p>
            <a:pPr marL="0" indent="0">
              <a:spcBef>
                <a:spcPts val="0"/>
              </a:spcBef>
              <a:spcAft>
                <a:spcPts val="0"/>
              </a:spcAft>
              <a:buClrTx/>
              <a:buNone/>
            </a:pPr>
            <a:endParaRPr lang="en-US" sz="2000" dirty="0" smtClean="0"/>
          </a:p>
          <a:p>
            <a:pPr marL="957262" lvl="2" indent="0">
              <a:spcBef>
                <a:spcPts val="0"/>
              </a:spcBef>
              <a:spcAft>
                <a:spcPts val="0"/>
              </a:spcAft>
              <a:buClrTx/>
              <a:buNone/>
            </a:pPr>
            <a:endParaRPr lang="en-US" sz="1600" dirty="0" smtClean="0"/>
          </a:p>
        </p:txBody>
      </p:sp>
      <p:sp>
        <p:nvSpPr>
          <p:cNvPr id="5" name="Title 1"/>
          <p:cNvSpPr txBox="1">
            <a:spLocks/>
          </p:cNvSpPr>
          <p:nvPr/>
        </p:nvSpPr>
        <p:spPr bwMode="auto">
          <a:xfrm>
            <a:off x="750431" y="332656"/>
            <a:ext cx="864096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pPr>
              <a:lnSpc>
                <a:spcPct val="115000"/>
              </a:lnSpc>
              <a:spcBef>
                <a:spcPts val="0"/>
              </a:spcBef>
              <a:spcAft>
                <a:spcPts val="0"/>
              </a:spcAft>
            </a:pPr>
            <a:r>
              <a:rPr lang="en-CA" sz="1500" kern="0" dirty="0" smtClean="0">
                <a:latin typeface="+mn-lt"/>
              </a:rPr>
              <a:t>ECCC#3 – Wastewater Treatment Plant – Contingency and Required Upgrades continued</a:t>
            </a:r>
            <a:r>
              <a:rPr lang="en-US" sz="1500" kern="0" dirty="0" smtClean="0">
                <a:latin typeface="+mn-lt"/>
              </a:rPr>
              <a:t>	</a:t>
            </a:r>
            <a:br>
              <a:rPr lang="en-US" sz="1500" kern="0" dirty="0" smtClean="0">
                <a:latin typeface="+mn-lt"/>
              </a:rPr>
            </a:br>
            <a:r>
              <a:rPr lang="en-CA" sz="1500" kern="0" dirty="0" smtClean="0">
                <a:latin typeface="+mn-lt"/>
                <a:ea typeface="Calibri"/>
                <a:cs typeface="Times New Roman"/>
              </a:rPr>
              <a:t>ECCC#3 – </a:t>
            </a:r>
            <a:r>
              <a:rPr lang="iu-Cans-CA" sz="1600" dirty="0"/>
              <a:t>ᐊ</a:t>
            </a:r>
            <a:r>
              <a:rPr lang="iu-Latn-CA" sz="1600" dirty="0"/>
              <a:t>ᒃ</a:t>
            </a:r>
            <a:r>
              <a:rPr lang="iu-Cans-CA" sz="1600" dirty="0"/>
              <a:t>ᑕ</a:t>
            </a:r>
            <a:r>
              <a:rPr lang="iu-Latn-CA" sz="1600" dirty="0"/>
              <a:t>ᑯ</a:t>
            </a:r>
            <a:r>
              <a:rPr lang="iu-Cans-CA" sz="1600" dirty="0"/>
              <a:t>ᐃ</a:t>
            </a:r>
            <a:r>
              <a:rPr lang="iu-Latn-CA" sz="1600" dirty="0"/>
              <a:t>ᑦ </a:t>
            </a:r>
            <a:r>
              <a:rPr lang="iu-Cans-CA" sz="1600" dirty="0"/>
              <a:t>ᐃ</a:t>
            </a:r>
            <a:r>
              <a:rPr lang="iu-Latn-CA" sz="1600" dirty="0"/>
              <a:t>ᒪ</a:t>
            </a:r>
            <a:r>
              <a:rPr lang="iu-Cans-CA" sz="1600" dirty="0"/>
              <a:t>ᕐ</a:t>
            </a:r>
            <a:r>
              <a:rPr lang="iu-Latn-CA" sz="1600" dirty="0"/>
              <a:t>ᓗ</a:t>
            </a:r>
            <a:r>
              <a:rPr lang="iu-Cans-CA" sz="1600" dirty="0"/>
              <a:t>ᑯ</a:t>
            </a:r>
            <a:r>
              <a:rPr lang="iu-Latn-CA" sz="1600" dirty="0"/>
              <a:t>ᐃ</a:t>
            </a:r>
            <a:r>
              <a:rPr lang="iu-Cans-CA" sz="1600" dirty="0"/>
              <a:t>ᑦ</a:t>
            </a:r>
            <a:r>
              <a:rPr lang="iu-Latn-CA" sz="1600" dirty="0"/>
              <a:t> </a:t>
            </a:r>
            <a:r>
              <a:rPr lang="iu-Cans-CA" sz="1600" dirty="0"/>
              <a:t>ᓴ</a:t>
            </a:r>
            <a:r>
              <a:rPr lang="iu-Latn-CA" sz="1600" dirty="0"/>
              <a:t>ᓗ</a:t>
            </a:r>
            <a:r>
              <a:rPr lang="iu-Cans-CA" sz="1600" dirty="0"/>
              <a:t>ᒻ</a:t>
            </a:r>
            <a:r>
              <a:rPr lang="iu-Latn-CA" sz="1600" dirty="0"/>
              <a:t>ᒪ</a:t>
            </a:r>
            <a:r>
              <a:rPr lang="iu-Cans-CA" sz="1600" dirty="0"/>
              <a:t>ᖅ</a:t>
            </a:r>
            <a:r>
              <a:rPr lang="iu-Latn-CA" sz="1600" dirty="0"/>
              <a:t>ᓴ</a:t>
            </a:r>
            <a:r>
              <a:rPr lang="iu-Cans-CA" sz="1600" dirty="0"/>
              <a:t>ᖅ</a:t>
            </a:r>
            <a:r>
              <a:rPr lang="iu-Latn-CA" sz="1600" dirty="0"/>
              <a:t>ᑕᐅᕕᖕᒥ ᓴᓗᒻᒪᖅᑕᐅᕙᖕᓂᖏᑦ - </a:t>
            </a:r>
            <a:r>
              <a:rPr lang="iu-Cans-CA" sz="1600" dirty="0"/>
              <a:t>ᓂ</a:t>
            </a:r>
            <a:r>
              <a:rPr lang="iu-Latn-CA" sz="1600" dirty="0"/>
              <a:t>ᕆ</a:t>
            </a:r>
            <a:r>
              <a:rPr lang="iu-Cans-CA" sz="1600" dirty="0"/>
              <a:t>ᐅ</a:t>
            </a:r>
            <a:r>
              <a:rPr lang="iu-Latn-CA" sz="1600" dirty="0"/>
              <a:t>ᖕ</a:t>
            </a:r>
            <a:r>
              <a:rPr lang="iu-Cans-CA" sz="1600" dirty="0"/>
              <a:t>ᓇ</a:t>
            </a:r>
            <a:r>
              <a:rPr lang="iu-Latn-CA" sz="1600" dirty="0"/>
              <a:t>ᖏ</a:t>
            </a:r>
            <a:r>
              <a:rPr lang="iu-Cans-CA" sz="1600" dirty="0"/>
              <a:t>ᑦ</a:t>
            </a:r>
            <a:r>
              <a:rPr lang="iu-Latn-CA" sz="1600" dirty="0"/>
              <a:t>ᑐᑦ ᓴᕿᑦᑐᓐᓇᕐᓂᖏᓐᓄᑦ ᐊᒻᒪᓗ ᓄ</a:t>
            </a:r>
            <a:r>
              <a:rPr lang="iu-Cans-CA" sz="1600" dirty="0"/>
              <a:t>ᑖ</a:t>
            </a:r>
            <a:r>
              <a:rPr lang="iu-Latn-CA" sz="1600" dirty="0"/>
              <a:t>ᕈ</a:t>
            </a:r>
            <a:r>
              <a:rPr lang="iu-Cans-CA" sz="1600" dirty="0"/>
              <a:t>ᕆ</a:t>
            </a:r>
            <a:r>
              <a:rPr lang="iu-Latn-CA" sz="1600" dirty="0"/>
              <a:t>ᐊ</a:t>
            </a:r>
            <a:r>
              <a:rPr lang="iu-Cans-CA" sz="1600" dirty="0"/>
              <a:t>ᖅ</a:t>
            </a:r>
            <a:r>
              <a:rPr lang="iu-Latn-CA" sz="1600" dirty="0"/>
              <a:t>ᑕ</a:t>
            </a:r>
            <a:r>
              <a:rPr lang="iu-Cans-CA" sz="1600" dirty="0"/>
              <a:t>ᐅ</a:t>
            </a:r>
            <a:r>
              <a:rPr lang="iu-Latn-CA" sz="1600" dirty="0"/>
              <a:t>ᕋᑦᑕᕆᐊᖃᕐᓂᖏᑦ - </a:t>
            </a:r>
            <a:r>
              <a:rPr lang="iu-Cans-CA" sz="1600" dirty="0"/>
              <a:t>ᑲ</a:t>
            </a:r>
            <a:r>
              <a:rPr lang="iu-Latn-CA" sz="1600" dirty="0"/>
              <a:t>ᔪ</a:t>
            </a:r>
            <a:r>
              <a:rPr lang="iu-Cans-CA" sz="1600" dirty="0"/>
              <a:t>ᓯ</a:t>
            </a:r>
            <a:r>
              <a:rPr lang="iu-Latn-CA" sz="1600" dirty="0"/>
              <a:t>ᔪ</a:t>
            </a:r>
            <a:r>
              <a:rPr lang="iu-Cans-CA" sz="1600" dirty="0"/>
              <a:t>ᖅ</a:t>
            </a:r>
            <a:r>
              <a:rPr lang="en-CA" sz="1600" kern="0" dirty="0">
                <a:ea typeface="Calibri"/>
                <a:cs typeface="Times New Roman"/>
              </a:rPr>
              <a:t> </a:t>
            </a:r>
            <a:r>
              <a:rPr lang="en-US" sz="1600" kern="0" dirty="0">
                <a:ea typeface="Calibri"/>
                <a:cs typeface="Times New Roman"/>
              </a:rPr>
              <a:t/>
            </a:r>
            <a:br>
              <a:rPr lang="en-US" sz="1600" kern="0" dirty="0">
                <a:ea typeface="Calibri"/>
                <a:cs typeface="Times New Roman"/>
              </a:rPr>
            </a:br>
            <a:r>
              <a:rPr lang="en-US" sz="1600" kern="0" dirty="0" smtClean="0">
                <a:latin typeface="+mn-lt"/>
                <a:ea typeface="Calibri"/>
                <a:cs typeface="Times New Roman"/>
              </a:rPr>
              <a:t/>
            </a:r>
            <a:br>
              <a:rPr lang="en-US" sz="1600" kern="0" dirty="0" smtClean="0">
                <a:latin typeface="+mn-lt"/>
                <a:ea typeface="Calibri"/>
                <a:cs typeface="Times New Roman"/>
              </a:rPr>
            </a:br>
            <a:r>
              <a:rPr lang="en-US" sz="2400" kern="0" dirty="0" smtClean="0">
                <a:latin typeface="+mn-lt"/>
              </a:rPr>
              <a:t>			</a:t>
            </a:r>
            <a:endParaRPr lang="en-US" altLang="en-US" sz="2400" kern="0" dirty="0" smtClean="0">
              <a:solidFill>
                <a:schemeClr val="accent1">
                  <a:lumMod val="50000"/>
                </a:schemeClr>
              </a:solidFill>
              <a:latin typeface="+mn-lt"/>
            </a:endParaRPr>
          </a:p>
        </p:txBody>
      </p:sp>
    </p:spTree>
    <p:extLst>
      <p:ext uri="{BB962C8B-B14F-4D97-AF65-F5344CB8AC3E}">
        <p14:creationId xmlns:p14="http://schemas.microsoft.com/office/powerpoint/2010/main" val="2717357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83568" y="116632"/>
            <a:ext cx="8388424" cy="792088"/>
          </a:xfrm>
        </p:spPr>
        <p:txBody>
          <a:bodyPr anchor="t"/>
          <a:lstStyle/>
          <a:p>
            <a:pPr>
              <a:lnSpc>
                <a:spcPct val="115000"/>
              </a:lnSpc>
              <a:spcBef>
                <a:spcPts val="0"/>
              </a:spcBef>
              <a:spcAft>
                <a:spcPts val="0"/>
              </a:spcAft>
            </a:pPr>
            <a:r>
              <a:rPr lang="en-CA" sz="2000" dirty="0" smtClean="0"/>
              <a:t>ECCC#4 – Boston Contact Water Pond #2 &amp; Surge Pond</a:t>
            </a:r>
            <a:br>
              <a:rPr lang="en-CA" sz="2000" dirty="0" smtClean="0"/>
            </a:br>
            <a:r>
              <a:rPr lang="en-CA" sz="2000" dirty="0" smtClean="0">
                <a:ea typeface="Calibri"/>
                <a:cs typeface="Times New Roman"/>
              </a:rPr>
              <a:t>ECCC#4 </a:t>
            </a:r>
            <a:r>
              <a:rPr lang="en-CA" sz="2000" dirty="0">
                <a:ea typeface="Calibri"/>
                <a:cs typeface="Times New Roman"/>
              </a:rPr>
              <a:t>– </a:t>
            </a:r>
            <a:r>
              <a:rPr lang="iu-Latn-CA" sz="2000" dirty="0"/>
              <a:t>Bᐋᔅᑕᓐᒥ ᐱᓕᕆᕕᐅᕙᒃᑐᑦ ᐃᒪᖃ</a:t>
            </a:r>
            <a:r>
              <a:rPr lang="iu-Cans-CA" sz="2000" dirty="0"/>
              <a:t>ᕐ</a:t>
            </a:r>
            <a:r>
              <a:rPr lang="iu-Latn-CA" sz="2000" dirty="0"/>
              <a:t>ᕖᑦ ᑕᓯᓕᐊᕆᓯᒪᔭᖏᑦ </a:t>
            </a:r>
            <a:r>
              <a:rPr lang="en-CA" sz="2000" dirty="0"/>
              <a:t>#2 </a:t>
            </a:r>
            <a:r>
              <a:rPr lang="iu-Cans-CA" sz="2000" dirty="0"/>
              <a:t>ᐊ</a:t>
            </a:r>
            <a:r>
              <a:rPr lang="iu-Latn-CA" sz="2000" dirty="0"/>
              <a:t>ᒻ</a:t>
            </a:r>
            <a:r>
              <a:rPr lang="iu-Cans-CA" sz="2000" dirty="0"/>
              <a:t>ᒪ</a:t>
            </a:r>
            <a:r>
              <a:rPr lang="iu-Latn-CA" sz="2000" dirty="0"/>
              <a:t>ᓗ </a:t>
            </a:r>
            <a:r>
              <a:rPr lang="iu-Cans-CA" sz="2000" dirty="0"/>
              <a:t>ᐸ</a:t>
            </a:r>
            <a:r>
              <a:rPr lang="iu-Latn-CA" sz="2000" dirty="0"/>
              <a:t>ᓂ</a:t>
            </a:r>
            <a:r>
              <a:rPr lang="iu-Cans-CA" sz="2000" dirty="0"/>
              <a:t>ᖅ</a:t>
            </a:r>
            <a:r>
              <a:rPr lang="iu-Latn-CA" sz="2000" dirty="0"/>
              <a:t>ᓯ</a:t>
            </a:r>
            <a:r>
              <a:rPr lang="iu-Cans-CA" sz="2000" dirty="0"/>
              <a:t>ᒪ</a:t>
            </a:r>
            <a:r>
              <a:rPr lang="iu-Latn-CA" sz="2000" dirty="0"/>
              <a:t>ᔪ</a:t>
            </a:r>
            <a:r>
              <a:rPr lang="iu-Cans-CA" sz="2000" dirty="0"/>
              <a:t>ᑦ</a:t>
            </a:r>
            <a:r>
              <a:rPr lang="iu-Latn-CA" sz="2000" dirty="0"/>
              <a:t> </a:t>
            </a:r>
            <a:r>
              <a:rPr lang="iu-Cans-CA" sz="2000" dirty="0"/>
              <a:t>ᐃ</a:t>
            </a:r>
            <a:r>
              <a:rPr lang="iu-Latn-CA" sz="2000" dirty="0"/>
              <a:t>ᒪ</a:t>
            </a:r>
            <a:r>
              <a:rPr lang="iu-Cans-CA" sz="2000" dirty="0"/>
              <a:t>ᐃ</a:t>
            </a:r>
            <a:r>
              <a:rPr lang="iu-Latn-CA" sz="2000" dirty="0"/>
              <a:t>ᔭ</a:t>
            </a:r>
            <a:r>
              <a:rPr lang="iu-Cans-CA" sz="2000" dirty="0"/>
              <a:t>ᖅ</a:t>
            </a:r>
            <a:r>
              <a:rPr lang="iu-Latn-CA" sz="2000" dirty="0"/>
              <a:t>ᑕ</a:t>
            </a:r>
            <a:r>
              <a:rPr lang="iu-Cans-CA" sz="2000" dirty="0"/>
              <a:t>ᐅ</a:t>
            </a:r>
            <a:r>
              <a:rPr lang="iu-Latn-CA" sz="2000" dirty="0"/>
              <a:t>ᕙ</a:t>
            </a:r>
            <a:r>
              <a:rPr lang="iu-Cans-CA" sz="2000" dirty="0"/>
              <a:t>ᒃ</a:t>
            </a:r>
            <a:r>
              <a:rPr lang="iu-Latn-CA" sz="2000" dirty="0"/>
              <a:t>ᑐ</a:t>
            </a:r>
            <a:r>
              <a:rPr lang="iu-Cans-CA" sz="2000" dirty="0"/>
              <a:t>ᑦ</a:t>
            </a:r>
            <a:r>
              <a:rPr lang="iu-Latn-CA" sz="2000" dirty="0"/>
              <a:t> </a:t>
            </a:r>
            <a:r>
              <a:rPr lang="iu-Cans-CA" sz="2000" dirty="0"/>
              <a:t>ᑕ</a:t>
            </a:r>
            <a:r>
              <a:rPr lang="iu-Latn-CA" sz="2000" dirty="0"/>
              <a:t>ᓯ</a:t>
            </a:r>
            <a:r>
              <a:rPr lang="iu-Cans-CA" sz="2000" dirty="0"/>
              <a:t>ᖃ</a:t>
            </a:r>
            <a:r>
              <a:rPr lang="iu-Latn-CA" sz="2000" dirty="0"/>
              <a:t>ᕐ</a:t>
            </a:r>
            <a:r>
              <a:rPr lang="iu-Cans-CA" sz="2000" dirty="0"/>
              <a:t>ᕕ</a:t>
            </a:r>
            <a:r>
              <a:rPr lang="iu-Latn-CA" sz="2000" dirty="0"/>
              <a:t>ᐅ</a:t>
            </a:r>
            <a:r>
              <a:rPr lang="iu-Cans-CA" sz="2000" dirty="0"/>
              <a:t>ᓲ</a:t>
            </a:r>
            <a:r>
              <a:rPr lang="iu-Latn-CA" sz="2000" dirty="0"/>
              <a:t>ᑦ</a:t>
            </a:r>
            <a:r>
              <a:rPr lang="en-CA" sz="2000" dirty="0"/>
              <a:t/>
            </a:r>
            <a:br>
              <a:rPr lang="en-CA" sz="2000" dirty="0"/>
            </a:br>
            <a:endParaRPr lang="en-US" sz="2000" dirty="0">
              <a:effectLst/>
              <a:ea typeface="Calibri"/>
              <a:cs typeface="Times New Roman"/>
            </a:endParaRPr>
          </a:p>
        </p:txBody>
      </p:sp>
      <p:sp>
        <p:nvSpPr>
          <p:cNvPr id="3" name="Content Placeholder 2"/>
          <p:cNvSpPr>
            <a:spLocks noGrp="1"/>
          </p:cNvSpPr>
          <p:nvPr>
            <p:ph idx="1"/>
          </p:nvPr>
        </p:nvSpPr>
        <p:spPr>
          <a:xfrm>
            <a:off x="683568" y="1268760"/>
            <a:ext cx="8460432" cy="4824536"/>
          </a:xfrm>
        </p:spPr>
        <p:txBody>
          <a:bodyPr/>
          <a:lstStyle/>
          <a:p>
            <a:pPr marL="0" indent="0">
              <a:spcBef>
                <a:spcPts val="0"/>
              </a:spcBef>
              <a:spcAft>
                <a:spcPts val="0"/>
              </a:spcAft>
              <a:buNone/>
            </a:pPr>
            <a:r>
              <a:rPr lang="en-CA" sz="1600" b="1" dirty="0" smtClean="0"/>
              <a:t>ECCC Recommendations</a:t>
            </a:r>
            <a:endParaRPr lang="en-US" sz="1600" dirty="0"/>
          </a:p>
          <a:p>
            <a:pPr marL="0" indent="0">
              <a:spcBef>
                <a:spcPts val="0"/>
              </a:spcBef>
              <a:buNone/>
            </a:pPr>
            <a:r>
              <a:rPr lang="en-CA" sz="1600" dirty="0">
                <a:solidFill>
                  <a:srgbClr val="000000"/>
                </a:solidFill>
              </a:rPr>
              <a:t> </a:t>
            </a:r>
            <a:r>
              <a:rPr lang="en-US" sz="1600" dirty="0">
                <a:solidFill>
                  <a:srgbClr val="000000"/>
                </a:solidFill>
              </a:rPr>
              <a:t>ECCC recommends that the Proponent</a:t>
            </a:r>
          </a:p>
          <a:p>
            <a:pPr lvl="1">
              <a:spcBef>
                <a:spcPts val="0"/>
              </a:spcBef>
              <a:buClrTx/>
              <a:buFont typeface="Arial" panose="020B0604020202020204" pitchFamily="34" charset="0"/>
              <a:buChar char="─"/>
            </a:pPr>
            <a:r>
              <a:rPr lang="en-US" sz="1600" dirty="0" smtClean="0">
                <a:solidFill>
                  <a:srgbClr val="000000"/>
                </a:solidFill>
              </a:rPr>
              <a:t>Provide </a:t>
            </a:r>
            <a:r>
              <a:rPr lang="en-US" sz="1600" dirty="0">
                <a:solidFill>
                  <a:srgbClr val="000000"/>
                </a:solidFill>
              </a:rPr>
              <a:t>additional clarification on the water management at Contact Water Pond 2. Specifically, whether the intent is to operate </a:t>
            </a:r>
            <a:r>
              <a:rPr lang="en-US" sz="1600" dirty="0" smtClean="0">
                <a:solidFill>
                  <a:srgbClr val="000000"/>
                </a:solidFill>
              </a:rPr>
              <a:t>Contact Water Pond #2 </a:t>
            </a:r>
            <a:r>
              <a:rPr lang="en-US" sz="1600" dirty="0">
                <a:solidFill>
                  <a:srgbClr val="000000"/>
                </a:solidFill>
              </a:rPr>
              <a:t>and the Surge Pond as dry facilities. </a:t>
            </a:r>
          </a:p>
          <a:p>
            <a:pPr lvl="1">
              <a:spcBef>
                <a:spcPts val="0"/>
              </a:spcBef>
              <a:buClrTx/>
              <a:buFont typeface="Arial" panose="020B0604020202020204" pitchFamily="34" charset="0"/>
              <a:buChar char="─"/>
            </a:pPr>
            <a:r>
              <a:rPr lang="en-US" sz="1600" dirty="0" smtClean="0">
                <a:solidFill>
                  <a:srgbClr val="000000"/>
                </a:solidFill>
              </a:rPr>
              <a:t>Clarify </a:t>
            </a:r>
            <a:r>
              <a:rPr lang="en-US" sz="1600" dirty="0">
                <a:solidFill>
                  <a:srgbClr val="000000"/>
                </a:solidFill>
              </a:rPr>
              <a:t>whether </a:t>
            </a:r>
            <a:r>
              <a:rPr lang="en-US" sz="1600" dirty="0" smtClean="0">
                <a:solidFill>
                  <a:srgbClr val="000000"/>
                </a:solidFill>
              </a:rPr>
              <a:t>Contact Water Pond #2 </a:t>
            </a:r>
            <a:r>
              <a:rPr lang="en-US" sz="1600" dirty="0">
                <a:solidFill>
                  <a:srgbClr val="000000"/>
                </a:solidFill>
              </a:rPr>
              <a:t>has been designed to retain water for increased residence times and describe the potential for seepage through the berms</a:t>
            </a:r>
            <a:r>
              <a:rPr lang="en-US" sz="1600" dirty="0" smtClean="0">
                <a:solidFill>
                  <a:srgbClr val="000000"/>
                </a:solidFill>
              </a:rPr>
              <a:t>.</a:t>
            </a:r>
          </a:p>
          <a:p>
            <a:pPr marL="0" indent="0">
              <a:spcBef>
                <a:spcPts val="0"/>
              </a:spcBef>
              <a:spcAft>
                <a:spcPts val="0"/>
              </a:spcAft>
              <a:buNone/>
            </a:pPr>
            <a:endParaRPr lang="iu-Latn-CA" sz="1500" b="1" dirty="0" smtClean="0">
              <a:solidFill>
                <a:srgbClr val="000000"/>
              </a:solidFill>
            </a:endParaRPr>
          </a:p>
          <a:p>
            <a:pPr marL="0" indent="0">
              <a:spcBef>
                <a:spcPts val="0"/>
              </a:spcBef>
              <a:spcAft>
                <a:spcPts val="0"/>
              </a:spcAft>
              <a:buNone/>
            </a:pPr>
            <a:r>
              <a:rPr lang="iu-Latn-CA" sz="1400" b="1" dirty="0" smtClean="0">
                <a:solidFill>
                  <a:srgbClr val="000000"/>
                </a:solidFill>
              </a:rPr>
              <a:t>ᐊᕙᑎᓕ</a:t>
            </a:r>
            <a:r>
              <a:rPr lang="iu-Cans-CA" sz="1400" b="1" dirty="0">
                <a:solidFill>
                  <a:srgbClr val="000000"/>
                </a:solidFill>
              </a:rPr>
              <a:t>ᕆ</a:t>
            </a:r>
            <a:r>
              <a:rPr lang="iu-Latn-CA" sz="1400" b="1" dirty="0">
                <a:solidFill>
                  <a:srgbClr val="000000"/>
                </a:solidFill>
              </a:rPr>
              <a:t>ᔨ</a:t>
            </a:r>
            <a:r>
              <a:rPr lang="iu-Cans-CA" sz="1400" b="1" dirty="0">
                <a:solidFill>
                  <a:srgbClr val="000000"/>
                </a:solidFill>
              </a:rPr>
              <a:t>ᕐ</a:t>
            </a:r>
            <a:r>
              <a:rPr lang="iu-Latn-CA" sz="1400" b="1" dirty="0">
                <a:solidFill>
                  <a:srgbClr val="000000"/>
                </a:solidFill>
              </a:rPr>
              <a:t>ᔪ</a:t>
            </a:r>
            <a:r>
              <a:rPr lang="iu-Cans-CA" sz="1400" b="1" dirty="0">
                <a:solidFill>
                  <a:srgbClr val="000000"/>
                </a:solidFill>
              </a:rPr>
              <a:t>ᐊ</a:t>
            </a:r>
            <a:r>
              <a:rPr lang="iu-Latn-CA" sz="1400" b="1" dirty="0">
                <a:solidFill>
                  <a:srgbClr val="000000"/>
                </a:solidFill>
              </a:rPr>
              <a:t>ᒃ</a:t>
            </a:r>
            <a:r>
              <a:rPr lang="iu-Cans-CA" sz="1400" b="1" dirty="0">
                <a:solidFill>
                  <a:srgbClr val="000000"/>
                </a:solidFill>
              </a:rPr>
              <a:t>ᑯ</a:t>
            </a:r>
            <a:r>
              <a:rPr lang="iu-Latn-CA" sz="1400" b="1" dirty="0">
                <a:solidFill>
                  <a:srgbClr val="000000"/>
                </a:solidFill>
              </a:rPr>
              <a:t>ᑦ </a:t>
            </a:r>
            <a:r>
              <a:rPr lang="iu-Cans-CA" sz="1400" b="1" dirty="0">
                <a:solidFill>
                  <a:srgbClr val="000000"/>
                </a:solidFill>
              </a:rPr>
              <a:t>ᐊᑐᓕᖁᔨᕗᑦ </a:t>
            </a:r>
            <a:endParaRPr lang="iu-Latn-CA" sz="1400" b="1" dirty="0">
              <a:solidFill>
                <a:srgbClr val="000000"/>
              </a:solidFill>
            </a:endParaRPr>
          </a:p>
          <a:p>
            <a:pPr marL="0" indent="0">
              <a:spcBef>
                <a:spcPts val="0"/>
              </a:spcBef>
              <a:spcAft>
                <a:spcPts val="0"/>
              </a:spcAft>
              <a:buNone/>
            </a:pPr>
            <a:r>
              <a:rPr lang="iu-Latn-CA" sz="1400" b="1" dirty="0">
                <a:solidFill>
                  <a:srgbClr val="000000"/>
                </a:solidFill>
              </a:rPr>
              <a:t>     </a:t>
            </a:r>
            <a:r>
              <a:rPr lang="iu-Cans-CA" sz="1400" dirty="0"/>
              <a:t>ᐊᕙᑎᓕᕆᔨᒃᑯᑦ ᐊᑐᓕᖁᔭᖏᑦ</a:t>
            </a:r>
            <a:r>
              <a:rPr lang="iu-Latn-CA" sz="1400" dirty="0"/>
              <a:t> </a:t>
            </a:r>
            <a:r>
              <a:rPr lang="iu-Cans-CA" sz="1400" dirty="0"/>
              <a:t>ᕼ</a:t>
            </a:r>
            <a:r>
              <a:rPr lang="iu-Latn-CA" sz="1400" dirty="0"/>
              <a:t>ᐊ</a:t>
            </a:r>
            <a:r>
              <a:rPr lang="iu-Cans-CA" sz="1400" dirty="0"/>
              <a:t>ᕙ</a:t>
            </a:r>
            <a:r>
              <a:rPr lang="iu-Latn-CA" sz="1400" dirty="0"/>
              <a:t>ᒍ</a:t>
            </a:r>
            <a:r>
              <a:rPr lang="iu-Cans-CA" sz="1400" dirty="0"/>
              <a:t>ᒪ</a:t>
            </a:r>
            <a:r>
              <a:rPr lang="iu-Latn-CA" sz="1400" dirty="0"/>
              <a:t>ᔪ</a:t>
            </a:r>
            <a:r>
              <a:rPr lang="iu-Cans-CA" sz="1400" dirty="0"/>
              <a:t>ᓄ</a:t>
            </a:r>
            <a:r>
              <a:rPr lang="iu-Latn-CA" sz="1400" dirty="0"/>
              <a:t>ᑦ</a:t>
            </a:r>
            <a:endParaRPr lang="en-US" sz="1400" dirty="0"/>
          </a:p>
          <a:p>
            <a:pPr lvl="1">
              <a:spcBef>
                <a:spcPts val="0"/>
              </a:spcBef>
              <a:buClrTx/>
              <a:buFont typeface="Arial" panose="020B0604020202020204" pitchFamily="34" charset="0"/>
              <a:buChar char="─"/>
            </a:pPr>
            <a:r>
              <a:rPr lang="iu-Latn-CA" sz="1400" dirty="0">
                <a:solidFill>
                  <a:srgbClr val="000000"/>
                </a:solidFill>
              </a:rPr>
              <a:t>ᑐ</a:t>
            </a:r>
            <a:r>
              <a:rPr lang="en-US" sz="1400" dirty="0" err="1">
                <a:solidFill>
                  <a:srgbClr val="000000"/>
                </a:solidFill>
              </a:rPr>
              <a:t>ᑭᓯᓇᖅᓯᑎᑦᑎᒋᐊᒃᑲᓐᓂᕐᓗᑎᒃ</a:t>
            </a:r>
            <a:r>
              <a:rPr lang="en-US" sz="1400" dirty="0">
                <a:solidFill>
                  <a:srgbClr val="000000"/>
                </a:solidFill>
              </a:rPr>
              <a:t> </a:t>
            </a:r>
            <a:r>
              <a:rPr lang="en-US" sz="1400" dirty="0" err="1">
                <a:solidFill>
                  <a:srgbClr val="000000"/>
                </a:solidFill>
              </a:rPr>
              <a:t>ᐃᒪᐃᑦ</a:t>
            </a:r>
            <a:r>
              <a:rPr lang="en-US" sz="1400" dirty="0">
                <a:solidFill>
                  <a:srgbClr val="000000"/>
                </a:solidFill>
              </a:rPr>
              <a:t> </a:t>
            </a:r>
            <a:r>
              <a:rPr lang="en-US" sz="1400" dirty="0" err="1">
                <a:solidFill>
                  <a:srgbClr val="000000"/>
                </a:solidFill>
              </a:rPr>
              <a:t>ᐊᐅᓚᑕᐅᓂᕆᕙᖕᓂᐊᖅᑕᖏᓐᓂᒃ</a:t>
            </a:r>
            <a:r>
              <a:rPr lang="en-US" sz="1400" dirty="0">
                <a:solidFill>
                  <a:srgbClr val="000000"/>
                </a:solidFill>
              </a:rPr>
              <a:t> </a:t>
            </a:r>
            <a:r>
              <a:rPr lang="en-US" sz="1400" dirty="0" err="1">
                <a:solidFill>
                  <a:srgbClr val="000000"/>
                </a:solidFill>
              </a:rPr>
              <a:t>ᑕᐃᑲᓂ</a:t>
            </a:r>
            <a:r>
              <a:rPr lang="en-US" sz="1400" dirty="0">
                <a:solidFill>
                  <a:srgbClr val="000000"/>
                </a:solidFill>
              </a:rPr>
              <a:t> </a:t>
            </a:r>
            <a:r>
              <a:rPr lang="en-US" sz="1400" dirty="0" err="1">
                <a:solidFill>
                  <a:srgbClr val="000000"/>
                </a:solidFill>
              </a:rPr>
              <a:t>ᐱᓕᕆᐊᕆᕙᖕᓂᐊᖅᑕᖏᓐᓂ</a:t>
            </a:r>
            <a:r>
              <a:rPr lang="en-US" sz="1400" dirty="0">
                <a:solidFill>
                  <a:srgbClr val="000000"/>
                </a:solidFill>
              </a:rPr>
              <a:t> </a:t>
            </a:r>
            <a:r>
              <a:rPr lang="en-US" sz="1400" dirty="0" err="1">
                <a:solidFill>
                  <a:srgbClr val="000000"/>
                </a:solidFill>
              </a:rPr>
              <a:t>ᐸᓂᖅᓯᒪᔪᓂᒃ</a:t>
            </a:r>
            <a:r>
              <a:rPr lang="en-US" sz="1400" dirty="0">
                <a:solidFill>
                  <a:srgbClr val="000000"/>
                </a:solidFill>
              </a:rPr>
              <a:t> </a:t>
            </a:r>
            <a:r>
              <a:rPr lang="en-US" sz="1400" dirty="0" err="1">
                <a:solidFill>
                  <a:srgbClr val="000000"/>
                </a:solidFill>
              </a:rPr>
              <a:t>ᐃᒪᐃᔭ</a:t>
            </a:r>
            <a:r>
              <a:rPr lang="iu-Latn-CA" sz="1400" dirty="0">
                <a:solidFill>
                  <a:srgbClr val="000000"/>
                </a:solidFill>
              </a:rPr>
              <a:t>ᕐ</a:t>
            </a:r>
            <a:r>
              <a:rPr lang="iu-Cans-CA" sz="1400" dirty="0">
                <a:solidFill>
                  <a:srgbClr val="000000"/>
                </a:solidFill>
              </a:rPr>
              <a:t>ᕕ</a:t>
            </a:r>
            <a:r>
              <a:rPr lang="iu-Latn-CA" sz="1400" dirty="0">
                <a:solidFill>
                  <a:srgbClr val="000000"/>
                </a:solidFill>
              </a:rPr>
              <a:t>ᐅ</a:t>
            </a:r>
            <a:r>
              <a:rPr lang="iu-Cans-CA" sz="1400" dirty="0">
                <a:solidFill>
                  <a:srgbClr val="000000"/>
                </a:solidFill>
              </a:rPr>
              <a:t>ᕙ</a:t>
            </a:r>
            <a:r>
              <a:rPr lang="iu-Latn-CA" sz="1400" dirty="0">
                <a:solidFill>
                  <a:srgbClr val="000000"/>
                </a:solidFill>
              </a:rPr>
              <a:t>ᖕ</a:t>
            </a:r>
            <a:r>
              <a:rPr lang="iu-Cans-CA" sz="1400" dirty="0">
                <a:solidFill>
                  <a:srgbClr val="000000"/>
                </a:solidFill>
              </a:rPr>
              <a:t>ᓂ</a:t>
            </a:r>
            <a:r>
              <a:rPr lang="iu-Latn-CA" sz="1400" dirty="0">
                <a:solidFill>
                  <a:srgbClr val="000000"/>
                </a:solidFill>
              </a:rPr>
              <a:t>ᐊ</a:t>
            </a:r>
            <a:r>
              <a:rPr lang="en-US" sz="1400" dirty="0" err="1">
                <a:solidFill>
                  <a:srgbClr val="000000"/>
                </a:solidFill>
              </a:rPr>
              <a:t>ᒃᑐᓂᒃ</a:t>
            </a:r>
            <a:r>
              <a:rPr lang="en-US" sz="1400" dirty="0">
                <a:solidFill>
                  <a:srgbClr val="000000"/>
                </a:solidFill>
              </a:rPr>
              <a:t> </a:t>
            </a:r>
            <a:r>
              <a:rPr lang="en-US" sz="1400" dirty="0" err="1">
                <a:solidFill>
                  <a:srgbClr val="000000"/>
                </a:solidFill>
              </a:rPr>
              <a:t>ᑕᓯ</a:t>
            </a:r>
            <a:r>
              <a:rPr lang="iu-Cans-CA" sz="1400" dirty="0">
                <a:solidFill>
                  <a:srgbClr val="000000"/>
                </a:solidFill>
              </a:rPr>
              <a:t>ᒃᓴ</a:t>
            </a:r>
            <a:r>
              <a:rPr lang="iu-Latn-CA" sz="1400" dirty="0">
                <a:solidFill>
                  <a:srgbClr val="000000"/>
                </a:solidFill>
              </a:rPr>
              <a:t>ᓕ</a:t>
            </a:r>
            <a:r>
              <a:rPr lang="iu-Cans-CA" sz="1400" dirty="0">
                <a:solidFill>
                  <a:srgbClr val="000000"/>
                </a:solidFill>
              </a:rPr>
              <a:t>ᐊ</a:t>
            </a:r>
            <a:r>
              <a:rPr lang="iu-Latn-CA" sz="1400" dirty="0">
                <a:solidFill>
                  <a:srgbClr val="000000"/>
                </a:solidFill>
              </a:rPr>
              <a:t>ᕆ</a:t>
            </a:r>
            <a:r>
              <a:rPr lang="iu-Cans-CA" sz="1400" dirty="0">
                <a:solidFill>
                  <a:srgbClr val="000000"/>
                </a:solidFill>
              </a:rPr>
              <a:t>ᓯ</a:t>
            </a:r>
            <a:r>
              <a:rPr lang="iu-Latn-CA" sz="1400" dirty="0">
                <a:solidFill>
                  <a:srgbClr val="000000"/>
                </a:solidFill>
              </a:rPr>
              <a:t>ᒪ</a:t>
            </a:r>
            <a:r>
              <a:rPr lang="iu-Cans-CA" sz="1400" dirty="0">
                <a:solidFill>
                  <a:srgbClr val="000000"/>
                </a:solidFill>
              </a:rPr>
              <a:t>ᔭ</a:t>
            </a:r>
            <a:r>
              <a:rPr lang="iu-Latn-CA" sz="1400" dirty="0">
                <a:solidFill>
                  <a:srgbClr val="000000"/>
                </a:solidFill>
              </a:rPr>
              <a:t>ᖏ</a:t>
            </a:r>
            <a:r>
              <a:rPr lang="iu-Cans-CA" sz="1400" dirty="0">
                <a:solidFill>
                  <a:srgbClr val="000000"/>
                </a:solidFill>
              </a:rPr>
              <a:t>ᓐ</a:t>
            </a:r>
            <a:r>
              <a:rPr lang="iu-Latn-CA" sz="1400" dirty="0">
                <a:solidFill>
                  <a:srgbClr val="000000"/>
                </a:solidFill>
              </a:rPr>
              <a:t>ᓂ</a:t>
            </a:r>
            <a:r>
              <a:rPr lang="en-US" sz="1400" dirty="0">
                <a:solidFill>
                  <a:srgbClr val="000000"/>
                </a:solidFill>
              </a:rPr>
              <a:t>ᒃ </a:t>
            </a:r>
            <a:r>
              <a:rPr lang="en-US" sz="1400" dirty="0" err="1">
                <a:solidFill>
                  <a:srgbClr val="000000"/>
                </a:solidFill>
              </a:rPr>
              <a:t>ᑐᒡᓕᕆᔭᐅᔪᒥᒃ</a:t>
            </a:r>
            <a:r>
              <a:rPr lang="en-US" sz="1400" dirty="0">
                <a:solidFill>
                  <a:srgbClr val="000000"/>
                </a:solidFill>
              </a:rPr>
              <a:t> 2. </a:t>
            </a:r>
            <a:r>
              <a:rPr lang="en-US" sz="1400" dirty="0" err="1">
                <a:solidFill>
                  <a:srgbClr val="000000"/>
                </a:solidFill>
              </a:rPr>
              <a:t>ᐱᓗᐊᖅᑐᒥᒃ</a:t>
            </a:r>
            <a:r>
              <a:rPr lang="en-US" sz="1400" dirty="0">
                <a:solidFill>
                  <a:srgbClr val="000000"/>
                </a:solidFill>
              </a:rPr>
              <a:t>, ᐱ</a:t>
            </a:r>
            <a:r>
              <a:rPr lang="iu-Cans-CA" sz="1400" dirty="0">
                <a:solidFill>
                  <a:srgbClr val="000000"/>
                </a:solidFill>
              </a:rPr>
              <a:t>ᓂ</a:t>
            </a:r>
            <a:r>
              <a:rPr lang="iu-Latn-CA" sz="1400" dirty="0">
                <a:solidFill>
                  <a:srgbClr val="000000"/>
                </a:solidFill>
              </a:rPr>
              <a:t>ᐊ</a:t>
            </a:r>
            <a:r>
              <a:rPr lang="iu-Cans-CA" sz="1400" dirty="0">
                <a:solidFill>
                  <a:srgbClr val="000000"/>
                </a:solidFill>
              </a:rPr>
              <a:t>ᕐ</a:t>
            </a:r>
            <a:r>
              <a:rPr lang="iu-Latn-CA" sz="1400" dirty="0">
                <a:solidFill>
                  <a:srgbClr val="000000"/>
                </a:solidFill>
              </a:rPr>
              <a:t>ᓂ</a:t>
            </a:r>
            <a:r>
              <a:rPr lang="iu-Cans-CA" sz="1400" dirty="0">
                <a:solidFill>
                  <a:srgbClr val="000000"/>
                </a:solidFill>
              </a:rPr>
              <a:t>ᖃ</a:t>
            </a:r>
            <a:r>
              <a:rPr lang="iu-Latn-CA" sz="1400" dirty="0">
                <a:solidFill>
                  <a:srgbClr val="000000"/>
                </a:solidFill>
              </a:rPr>
              <a:t>ᕐ</a:t>
            </a:r>
            <a:r>
              <a:rPr lang="iu-Cans-CA" sz="1400" dirty="0">
                <a:solidFill>
                  <a:srgbClr val="000000"/>
                </a:solidFill>
              </a:rPr>
              <a:t>ᒪ</a:t>
            </a:r>
            <a:r>
              <a:rPr lang="iu-Latn-CA" sz="1400" dirty="0">
                <a:solidFill>
                  <a:srgbClr val="000000"/>
                </a:solidFill>
              </a:rPr>
              <a:t>ᖓ</a:t>
            </a:r>
            <a:r>
              <a:rPr lang="iu-Cans-CA" sz="1400" dirty="0">
                <a:solidFill>
                  <a:srgbClr val="000000"/>
                </a:solidFill>
              </a:rPr>
              <a:t>ᑕ</a:t>
            </a:r>
            <a:r>
              <a:rPr lang="iu-Latn-CA" sz="1400" dirty="0">
                <a:solidFill>
                  <a:srgbClr val="000000"/>
                </a:solidFill>
              </a:rPr>
              <a:t> </a:t>
            </a:r>
            <a:r>
              <a:rPr lang="iu-Cans-CA" sz="1400" dirty="0">
                <a:solidFill>
                  <a:srgbClr val="000000"/>
                </a:solidFill>
              </a:rPr>
              <a:t>ᐊ</a:t>
            </a:r>
            <a:r>
              <a:rPr lang="iu-Latn-CA" sz="1400" dirty="0">
                <a:solidFill>
                  <a:srgbClr val="000000"/>
                </a:solidFill>
              </a:rPr>
              <a:t>ᐅ</a:t>
            </a:r>
            <a:r>
              <a:rPr lang="iu-Cans-CA" sz="1400" dirty="0">
                <a:solidFill>
                  <a:srgbClr val="000000"/>
                </a:solidFill>
              </a:rPr>
              <a:t>ᓚ</a:t>
            </a:r>
            <a:r>
              <a:rPr lang="iu-Latn-CA" sz="1400" dirty="0">
                <a:solidFill>
                  <a:srgbClr val="000000"/>
                </a:solidFill>
              </a:rPr>
              <a:t>ᑦ</a:t>
            </a:r>
            <a:r>
              <a:rPr lang="iu-Cans-CA" sz="1400" dirty="0">
                <a:solidFill>
                  <a:srgbClr val="000000"/>
                </a:solidFill>
              </a:rPr>
              <a:t>ᑎ</a:t>
            </a:r>
            <a:r>
              <a:rPr lang="iu-Latn-CA" sz="1400" dirty="0">
                <a:solidFill>
                  <a:srgbClr val="000000"/>
                </a:solidFill>
              </a:rPr>
              <a:t>ᔪ</a:t>
            </a:r>
            <a:r>
              <a:rPr lang="iu-Cans-CA" sz="1400" dirty="0">
                <a:solidFill>
                  <a:srgbClr val="000000"/>
                </a:solidFill>
              </a:rPr>
              <a:t>ᒪ</a:t>
            </a:r>
            <a:r>
              <a:rPr lang="iu-Latn-CA" sz="1400" dirty="0">
                <a:solidFill>
                  <a:srgbClr val="000000"/>
                </a:solidFill>
              </a:rPr>
              <a:t>ᓂ</a:t>
            </a:r>
            <a:r>
              <a:rPr lang="iu-Cans-CA" sz="1400" dirty="0">
                <a:solidFill>
                  <a:srgbClr val="000000"/>
                </a:solidFill>
              </a:rPr>
              <a:t>ᖅ</a:t>
            </a:r>
            <a:r>
              <a:rPr lang="iu-Latn-CA" sz="1400" dirty="0">
                <a:solidFill>
                  <a:srgbClr val="000000"/>
                </a:solidFill>
              </a:rPr>
              <a:t> </a:t>
            </a:r>
            <a:r>
              <a:rPr lang="iu-Cans-CA" sz="1400" dirty="0">
                <a:solidFill>
                  <a:srgbClr val="000000"/>
                </a:solidFill>
              </a:rPr>
              <a:t>ᐱ</a:t>
            </a:r>
            <a:r>
              <a:rPr lang="iu-Latn-CA" sz="1400" dirty="0">
                <a:solidFill>
                  <a:srgbClr val="000000"/>
                </a:solidFill>
              </a:rPr>
              <a:t>ᓕ</a:t>
            </a:r>
            <a:r>
              <a:rPr lang="iu-Cans-CA" sz="1400" dirty="0">
                <a:solidFill>
                  <a:srgbClr val="000000"/>
                </a:solidFill>
              </a:rPr>
              <a:t>ᕆ</a:t>
            </a:r>
            <a:r>
              <a:rPr lang="iu-Latn-CA" sz="1400" dirty="0">
                <a:solidFill>
                  <a:srgbClr val="000000"/>
                </a:solidFill>
              </a:rPr>
              <a:t>ᐊ</a:t>
            </a:r>
            <a:r>
              <a:rPr lang="iu-Cans-CA" sz="1400" dirty="0">
                <a:solidFill>
                  <a:srgbClr val="000000"/>
                </a:solidFill>
              </a:rPr>
              <a:t>ᕆ</a:t>
            </a:r>
            <a:r>
              <a:rPr lang="iu-Latn-CA" sz="1400" dirty="0">
                <a:solidFill>
                  <a:srgbClr val="000000"/>
                </a:solidFill>
              </a:rPr>
              <a:t>ᕙ</a:t>
            </a:r>
            <a:r>
              <a:rPr lang="iu-Cans-CA" sz="1400" dirty="0">
                <a:solidFill>
                  <a:srgbClr val="000000"/>
                </a:solidFill>
              </a:rPr>
              <a:t>ᒃ</a:t>
            </a:r>
            <a:r>
              <a:rPr lang="iu-Latn-CA" sz="1400" dirty="0">
                <a:solidFill>
                  <a:srgbClr val="000000"/>
                </a:solidFill>
              </a:rPr>
              <a:t>ᑕ</a:t>
            </a:r>
            <a:r>
              <a:rPr lang="iu-Cans-CA" sz="1400" dirty="0">
                <a:solidFill>
                  <a:srgbClr val="000000"/>
                </a:solidFill>
              </a:rPr>
              <a:t>ᖏ</a:t>
            </a:r>
            <a:r>
              <a:rPr lang="iu-Latn-CA" sz="1400" dirty="0">
                <a:solidFill>
                  <a:srgbClr val="000000"/>
                </a:solidFill>
              </a:rPr>
              <a:t>ᓐ</a:t>
            </a:r>
            <a:r>
              <a:rPr lang="iu-Cans-CA" sz="1400" dirty="0">
                <a:solidFill>
                  <a:srgbClr val="000000"/>
                </a:solidFill>
              </a:rPr>
              <a:t>ᓂ</a:t>
            </a:r>
            <a:r>
              <a:rPr lang="iu-Latn-CA" sz="1400" dirty="0">
                <a:solidFill>
                  <a:srgbClr val="000000"/>
                </a:solidFill>
              </a:rPr>
              <a:t>ᒃ ᐸᓂᖅᑐᓂᒃ ᐃᒪᐃ</a:t>
            </a:r>
            <a:r>
              <a:rPr lang="iu-Cans-CA" sz="1400" dirty="0">
                <a:solidFill>
                  <a:srgbClr val="000000"/>
                </a:solidFill>
              </a:rPr>
              <a:t>ᔭ</a:t>
            </a:r>
            <a:r>
              <a:rPr lang="iu-Latn-CA" sz="1400" dirty="0">
                <a:solidFill>
                  <a:srgbClr val="000000"/>
                </a:solidFill>
              </a:rPr>
              <a:t>ᐃ</a:t>
            </a:r>
            <a:r>
              <a:rPr lang="iu-Cans-CA" sz="1400" dirty="0">
                <a:solidFill>
                  <a:srgbClr val="000000"/>
                </a:solidFill>
              </a:rPr>
              <a:t>ᕕ</a:t>
            </a:r>
            <a:r>
              <a:rPr lang="iu-Latn-CA" sz="1400" dirty="0">
                <a:solidFill>
                  <a:srgbClr val="000000"/>
                </a:solidFill>
              </a:rPr>
              <a:t>ᒃ</a:t>
            </a:r>
            <a:r>
              <a:rPr lang="iu-Cans-CA" sz="1400" dirty="0">
                <a:solidFill>
                  <a:srgbClr val="000000"/>
                </a:solidFill>
              </a:rPr>
              <a:t>ᓴ</a:t>
            </a:r>
            <a:r>
              <a:rPr lang="iu-Latn-CA" sz="1400" dirty="0">
                <a:solidFill>
                  <a:srgbClr val="000000"/>
                </a:solidFill>
              </a:rPr>
              <a:t>ᐅ</a:t>
            </a:r>
            <a:r>
              <a:rPr lang="iu-Cans-CA" sz="1400" dirty="0">
                <a:solidFill>
                  <a:srgbClr val="000000"/>
                </a:solidFill>
              </a:rPr>
              <a:t>ᓂ</a:t>
            </a:r>
            <a:r>
              <a:rPr lang="iu-Latn-CA" sz="1400" dirty="0">
                <a:solidFill>
                  <a:srgbClr val="000000"/>
                </a:solidFill>
              </a:rPr>
              <a:t>ᐊ</a:t>
            </a:r>
            <a:r>
              <a:rPr lang="iu-Cans-CA" sz="1400" dirty="0">
                <a:solidFill>
                  <a:srgbClr val="000000"/>
                </a:solidFill>
              </a:rPr>
              <a:t>ᖅ</a:t>
            </a:r>
            <a:r>
              <a:rPr lang="iu-Latn-CA" sz="1400" dirty="0">
                <a:solidFill>
                  <a:srgbClr val="000000"/>
                </a:solidFill>
              </a:rPr>
              <a:t>ᑐ</a:t>
            </a:r>
            <a:r>
              <a:rPr lang="iu-Cans-CA" sz="1400" dirty="0">
                <a:solidFill>
                  <a:srgbClr val="000000"/>
                </a:solidFill>
              </a:rPr>
              <a:t>ᓂ</a:t>
            </a:r>
            <a:r>
              <a:rPr lang="iu-Latn-CA" sz="1400" dirty="0">
                <a:solidFill>
                  <a:srgbClr val="000000"/>
                </a:solidFill>
              </a:rPr>
              <a:t>ᒃ ᑕᓯᕐᒥᒃ ᓈᓴᐅᑎᓕᖕᒥ </a:t>
            </a:r>
            <a:r>
              <a:rPr lang="en-US" sz="1400" dirty="0">
                <a:solidFill>
                  <a:srgbClr val="000000"/>
                </a:solidFill>
              </a:rPr>
              <a:t>#2-</a:t>
            </a:r>
            <a:r>
              <a:rPr lang="iu-Cans-CA" sz="1400" dirty="0">
                <a:solidFill>
                  <a:srgbClr val="000000"/>
                </a:solidFill>
              </a:rPr>
              <a:t>ᒥ</a:t>
            </a:r>
            <a:r>
              <a:rPr lang="iu-Latn-CA" sz="1400" dirty="0">
                <a:solidFill>
                  <a:srgbClr val="000000"/>
                </a:solidFill>
              </a:rPr>
              <a:t> </a:t>
            </a:r>
            <a:r>
              <a:rPr lang="iu-Cans-CA" sz="1400" dirty="0">
                <a:solidFill>
                  <a:srgbClr val="000000"/>
                </a:solidFill>
              </a:rPr>
              <a:t>ᐊ</a:t>
            </a:r>
            <a:r>
              <a:rPr lang="iu-Latn-CA" sz="1400" dirty="0">
                <a:solidFill>
                  <a:srgbClr val="000000"/>
                </a:solidFill>
              </a:rPr>
              <a:t>ᒻ</a:t>
            </a:r>
            <a:r>
              <a:rPr lang="iu-Cans-CA" sz="1400" dirty="0">
                <a:solidFill>
                  <a:srgbClr val="000000"/>
                </a:solidFill>
              </a:rPr>
              <a:t>ᒪ</a:t>
            </a:r>
            <a:r>
              <a:rPr lang="iu-Latn-CA" sz="1400" dirty="0">
                <a:solidFill>
                  <a:srgbClr val="000000"/>
                </a:solidFill>
              </a:rPr>
              <a:t>ᓗ </a:t>
            </a:r>
            <a:r>
              <a:rPr lang="iu-Cans-CA" sz="1400" dirty="0">
                <a:solidFill>
                  <a:srgbClr val="000000"/>
                </a:solidFill>
              </a:rPr>
              <a:t>ᐊ</a:t>
            </a:r>
            <a:r>
              <a:rPr lang="iu-Latn-CA" sz="1400" dirty="0">
                <a:solidFill>
                  <a:srgbClr val="000000"/>
                </a:solidFill>
              </a:rPr>
              <a:t>ᑐ</a:t>
            </a:r>
            <a:r>
              <a:rPr lang="iu-Cans-CA" sz="1400" dirty="0">
                <a:solidFill>
                  <a:srgbClr val="000000"/>
                </a:solidFill>
              </a:rPr>
              <a:t>ᖅ</a:t>
            </a:r>
            <a:r>
              <a:rPr lang="iu-Latn-CA" sz="1400" dirty="0">
                <a:solidFill>
                  <a:srgbClr val="000000"/>
                </a:solidFill>
              </a:rPr>
              <a:t>ᑕ</a:t>
            </a:r>
            <a:r>
              <a:rPr lang="iu-Cans-CA" sz="1400" dirty="0">
                <a:solidFill>
                  <a:srgbClr val="000000"/>
                </a:solidFill>
              </a:rPr>
              <a:t>ᐅ</a:t>
            </a:r>
            <a:r>
              <a:rPr lang="iu-Latn-CA" sz="1400" dirty="0">
                <a:solidFill>
                  <a:srgbClr val="000000"/>
                </a:solidFill>
              </a:rPr>
              <a:t>ᕙ</a:t>
            </a:r>
            <a:r>
              <a:rPr lang="iu-Cans-CA" sz="1400" dirty="0">
                <a:solidFill>
                  <a:srgbClr val="000000"/>
                </a:solidFill>
              </a:rPr>
              <a:t>ᖕ</a:t>
            </a:r>
            <a:r>
              <a:rPr lang="iu-Latn-CA" sz="1400" dirty="0">
                <a:solidFill>
                  <a:srgbClr val="000000"/>
                </a:solidFill>
              </a:rPr>
              <a:t>ᓂ</a:t>
            </a:r>
            <a:r>
              <a:rPr lang="iu-Cans-CA" sz="1400" dirty="0">
                <a:solidFill>
                  <a:srgbClr val="000000"/>
                </a:solidFill>
              </a:rPr>
              <a:t>ᐊ</a:t>
            </a:r>
            <a:r>
              <a:rPr lang="iu-Latn-CA" sz="1400" dirty="0">
                <a:solidFill>
                  <a:srgbClr val="000000"/>
                </a:solidFill>
              </a:rPr>
              <a:t>ᖅ</a:t>
            </a:r>
            <a:r>
              <a:rPr lang="iu-Cans-CA" sz="1400" dirty="0">
                <a:solidFill>
                  <a:srgbClr val="000000"/>
                </a:solidFill>
              </a:rPr>
              <a:t>ᑐ</a:t>
            </a:r>
            <a:r>
              <a:rPr lang="iu-Latn-CA" sz="1400" dirty="0">
                <a:solidFill>
                  <a:srgbClr val="000000"/>
                </a:solidFill>
              </a:rPr>
              <a:t>ᓂ</a:t>
            </a:r>
            <a:r>
              <a:rPr lang="iu-Cans-CA" sz="1400" dirty="0">
                <a:solidFill>
                  <a:srgbClr val="000000"/>
                </a:solidFill>
              </a:rPr>
              <a:t>ᒃ</a:t>
            </a:r>
            <a:r>
              <a:rPr lang="iu-Latn-CA" sz="1400" dirty="0">
                <a:solidFill>
                  <a:srgbClr val="000000"/>
                </a:solidFill>
              </a:rPr>
              <a:t> </a:t>
            </a:r>
            <a:r>
              <a:rPr lang="iu-Cans-CA" sz="1400" dirty="0">
                <a:solidFill>
                  <a:srgbClr val="000000"/>
                </a:solidFill>
              </a:rPr>
              <a:t>ᐸ</a:t>
            </a:r>
            <a:r>
              <a:rPr lang="iu-Latn-CA" sz="1400" dirty="0">
                <a:solidFill>
                  <a:srgbClr val="000000"/>
                </a:solidFill>
              </a:rPr>
              <a:t>ᓂ</a:t>
            </a:r>
            <a:r>
              <a:rPr lang="iu-Cans-CA" sz="1400" dirty="0">
                <a:solidFill>
                  <a:srgbClr val="000000"/>
                </a:solidFill>
              </a:rPr>
              <a:t>ᖅ</a:t>
            </a:r>
            <a:r>
              <a:rPr lang="iu-Latn-CA" sz="1400" dirty="0">
                <a:solidFill>
                  <a:srgbClr val="000000"/>
                </a:solidFill>
              </a:rPr>
              <a:t>ᑎᑕᐅᕙᖕᓂᐊᖅᑐᑎᑐᑦ </a:t>
            </a:r>
            <a:r>
              <a:rPr lang="iu-Cans-CA" sz="1400" dirty="0">
                <a:solidFill>
                  <a:srgbClr val="000000"/>
                </a:solidFill>
              </a:rPr>
              <a:t>ᐃ</a:t>
            </a:r>
            <a:r>
              <a:rPr lang="iu-Latn-CA" sz="1400" dirty="0">
                <a:solidFill>
                  <a:srgbClr val="000000"/>
                </a:solidFill>
              </a:rPr>
              <a:t>ᒪ</a:t>
            </a:r>
            <a:r>
              <a:rPr lang="iu-Cans-CA" sz="1400" dirty="0">
                <a:solidFill>
                  <a:srgbClr val="000000"/>
                </a:solidFill>
              </a:rPr>
              <a:t>ᐃ</a:t>
            </a:r>
            <a:r>
              <a:rPr lang="iu-Latn-CA" sz="1400" dirty="0">
                <a:solidFill>
                  <a:srgbClr val="000000"/>
                </a:solidFill>
              </a:rPr>
              <a:t>ᔭ</a:t>
            </a:r>
            <a:r>
              <a:rPr lang="iu-Cans-CA" sz="1400" dirty="0">
                <a:solidFill>
                  <a:srgbClr val="000000"/>
                </a:solidFill>
              </a:rPr>
              <a:t>ᐃ</a:t>
            </a:r>
            <a:r>
              <a:rPr lang="iu-Latn-CA" sz="1400" dirty="0">
                <a:solidFill>
                  <a:srgbClr val="000000"/>
                </a:solidFill>
              </a:rPr>
              <a:t>ᕝᕕᐅᕙᖕᓂᐊᖅᑐᓂᒃ.</a:t>
            </a:r>
          </a:p>
          <a:p>
            <a:pPr lvl="1">
              <a:spcBef>
                <a:spcPts val="0"/>
              </a:spcBef>
              <a:buClrTx/>
              <a:buFont typeface="Arial" panose="020B0604020202020204" pitchFamily="34" charset="0"/>
              <a:buChar char="─"/>
            </a:pPr>
            <a:r>
              <a:rPr lang="iu-Latn-CA" sz="1400" dirty="0">
                <a:solidFill>
                  <a:srgbClr val="000000"/>
                </a:solidFill>
              </a:rPr>
              <a:t>ᑐᑭᓯᓇᖅ</a:t>
            </a:r>
            <a:r>
              <a:rPr lang="iu-Cans-CA" sz="1400" dirty="0">
                <a:solidFill>
                  <a:srgbClr val="000000"/>
                </a:solidFill>
              </a:rPr>
              <a:t>ᓯ</a:t>
            </a:r>
            <a:r>
              <a:rPr lang="iu-Latn-CA" sz="1400" dirty="0">
                <a:solidFill>
                  <a:srgbClr val="000000"/>
                </a:solidFill>
              </a:rPr>
              <a:t>ᑎ</a:t>
            </a:r>
            <a:r>
              <a:rPr lang="iu-Cans-CA" sz="1400" dirty="0">
                <a:solidFill>
                  <a:srgbClr val="000000"/>
                </a:solidFill>
              </a:rPr>
              <a:t>ᑦ</a:t>
            </a:r>
            <a:r>
              <a:rPr lang="iu-Latn-CA" sz="1400" dirty="0">
                <a:solidFill>
                  <a:srgbClr val="000000"/>
                </a:solidFill>
              </a:rPr>
              <a:t>ᑎ</a:t>
            </a:r>
            <a:r>
              <a:rPr lang="iu-Cans-CA" sz="1400" dirty="0">
                <a:solidFill>
                  <a:srgbClr val="000000"/>
                </a:solidFill>
              </a:rPr>
              <a:t>ᒋ</a:t>
            </a:r>
            <a:r>
              <a:rPr lang="iu-Latn-CA" sz="1400" dirty="0">
                <a:solidFill>
                  <a:srgbClr val="000000"/>
                </a:solidFill>
              </a:rPr>
              <a:t>ᐊ</a:t>
            </a:r>
            <a:r>
              <a:rPr lang="iu-Cans-CA" sz="1400" dirty="0">
                <a:solidFill>
                  <a:srgbClr val="000000"/>
                </a:solidFill>
              </a:rPr>
              <a:t>ᒃ</a:t>
            </a:r>
            <a:r>
              <a:rPr lang="iu-Latn-CA" sz="1400" dirty="0">
                <a:solidFill>
                  <a:srgbClr val="000000"/>
                </a:solidFill>
              </a:rPr>
              <a:t>ᑲ</a:t>
            </a:r>
            <a:r>
              <a:rPr lang="iu-Cans-CA" sz="1400" dirty="0">
                <a:solidFill>
                  <a:srgbClr val="000000"/>
                </a:solidFill>
              </a:rPr>
              <a:t>ᓐ</a:t>
            </a:r>
            <a:r>
              <a:rPr lang="iu-Latn-CA" sz="1400" dirty="0">
                <a:solidFill>
                  <a:srgbClr val="000000"/>
                </a:solidFill>
              </a:rPr>
              <a:t>ᓂ</a:t>
            </a:r>
            <a:r>
              <a:rPr lang="iu-Cans-CA" sz="1400" dirty="0">
                <a:solidFill>
                  <a:srgbClr val="000000"/>
                </a:solidFill>
              </a:rPr>
              <a:t>ᕐ</a:t>
            </a:r>
            <a:r>
              <a:rPr lang="iu-Latn-CA" sz="1400" dirty="0">
                <a:solidFill>
                  <a:srgbClr val="000000"/>
                </a:solidFill>
              </a:rPr>
              <a:t>ᓗ</a:t>
            </a:r>
            <a:r>
              <a:rPr lang="iu-Cans-CA" sz="1400" dirty="0">
                <a:solidFill>
                  <a:srgbClr val="000000"/>
                </a:solidFill>
              </a:rPr>
              <a:t>ᑎ</a:t>
            </a:r>
            <a:r>
              <a:rPr lang="iu-Latn-CA" sz="1400" dirty="0">
                <a:solidFill>
                  <a:srgbClr val="000000"/>
                </a:solidFill>
              </a:rPr>
              <a:t>ᒃ ᑕᓯᕐᓂᒃ ᐃᒪᐃᔭᖅᑕᐅᕙᒃᑐᓂᒃ ᑐᒡᓕᕆᔭᐅᔪᒥᒃ </a:t>
            </a:r>
            <a:r>
              <a:rPr lang="en-US" sz="1400" dirty="0">
                <a:solidFill>
                  <a:srgbClr val="000000"/>
                </a:solidFill>
              </a:rPr>
              <a:t>#2-</a:t>
            </a:r>
            <a:r>
              <a:rPr lang="iu-Cans-CA" sz="1400" dirty="0">
                <a:solidFill>
                  <a:srgbClr val="000000"/>
                </a:solidFill>
              </a:rPr>
              <a:t>ᒥ</a:t>
            </a:r>
            <a:r>
              <a:rPr lang="iu-Latn-CA" sz="1400" dirty="0">
                <a:solidFill>
                  <a:srgbClr val="000000"/>
                </a:solidFill>
              </a:rPr>
              <a:t>ᒃ </a:t>
            </a:r>
            <a:r>
              <a:rPr lang="iu-Cans-CA" sz="1400" dirty="0">
                <a:solidFill>
                  <a:srgbClr val="000000"/>
                </a:solidFill>
              </a:rPr>
              <a:t>ᐃ</a:t>
            </a:r>
            <a:r>
              <a:rPr lang="iu-Latn-CA" sz="1400" dirty="0">
                <a:solidFill>
                  <a:srgbClr val="000000"/>
                </a:solidFill>
              </a:rPr>
              <a:t>ᒪ</a:t>
            </a:r>
            <a:r>
              <a:rPr lang="iu-Cans-CA" sz="1400" dirty="0">
                <a:solidFill>
                  <a:srgbClr val="000000"/>
                </a:solidFill>
              </a:rPr>
              <a:t>ᐃ</a:t>
            </a:r>
            <a:r>
              <a:rPr lang="iu-Latn-CA" sz="1400" dirty="0">
                <a:solidFill>
                  <a:srgbClr val="000000"/>
                </a:solidFill>
              </a:rPr>
              <a:t>ᔭ</a:t>
            </a:r>
            <a:r>
              <a:rPr lang="iu-Cans-CA" sz="1400" dirty="0">
                <a:solidFill>
                  <a:srgbClr val="000000"/>
                </a:solidFill>
              </a:rPr>
              <a:t>ᕐ</a:t>
            </a:r>
            <a:r>
              <a:rPr lang="iu-Latn-CA" sz="1400" dirty="0">
                <a:solidFill>
                  <a:srgbClr val="000000"/>
                </a:solidFill>
              </a:rPr>
              <a:t>ᕕ</a:t>
            </a:r>
            <a:r>
              <a:rPr lang="iu-Cans-CA" sz="1400" dirty="0">
                <a:solidFill>
                  <a:srgbClr val="000000"/>
                </a:solidFill>
              </a:rPr>
              <a:t>ᒃ</a:t>
            </a:r>
            <a:r>
              <a:rPr lang="iu-Latn-CA" sz="1400" dirty="0">
                <a:solidFill>
                  <a:srgbClr val="000000"/>
                </a:solidFill>
              </a:rPr>
              <a:t>ᓴ</a:t>
            </a:r>
            <a:r>
              <a:rPr lang="iu-Cans-CA" sz="1400" dirty="0">
                <a:solidFill>
                  <a:srgbClr val="000000"/>
                </a:solidFill>
              </a:rPr>
              <a:t>ᐅ</a:t>
            </a:r>
            <a:r>
              <a:rPr lang="iu-Latn-CA" sz="1400" dirty="0">
                <a:solidFill>
                  <a:srgbClr val="000000"/>
                </a:solidFill>
              </a:rPr>
              <a:t>ᔪ</a:t>
            </a:r>
            <a:r>
              <a:rPr lang="iu-Cans-CA" sz="1400" dirty="0">
                <a:solidFill>
                  <a:srgbClr val="000000"/>
                </a:solidFill>
              </a:rPr>
              <a:t>ᓂ</a:t>
            </a:r>
            <a:r>
              <a:rPr lang="iu-Latn-CA" sz="1400" dirty="0">
                <a:solidFill>
                  <a:srgbClr val="000000"/>
                </a:solidFill>
              </a:rPr>
              <a:t>ᒃ </a:t>
            </a:r>
            <a:r>
              <a:rPr lang="iu-Cans-CA" sz="1400" dirty="0">
                <a:solidFill>
                  <a:srgbClr val="000000"/>
                </a:solidFill>
              </a:rPr>
              <a:t>ᑕ</a:t>
            </a:r>
            <a:r>
              <a:rPr lang="iu-Latn-CA" sz="1400" dirty="0">
                <a:solidFill>
                  <a:srgbClr val="000000"/>
                </a:solidFill>
              </a:rPr>
              <a:t>ᓯ</a:t>
            </a:r>
            <a:r>
              <a:rPr lang="iu-Cans-CA" sz="1400" dirty="0">
                <a:solidFill>
                  <a:srgbClr val="000000"/>
                </a:solidFill>
              </a:rPr>
              <a:t>ᒃ</a:t>
            </a:r>
            <a:r>
              <a:rPr lang="iu-Latn-CA" sz="1400" dirty="0">
                <a:solidFill>
                  <a:srgbClr val="000000"/>
                </a:solidFill>
              </a:rPr>
              <a:t>ᓴ</a:t>
            </a:r>
            <a:r>
              <a:rPr lang="iu-Cans-CA" sz="1400" dirty="0">
                <a:solidFill>
                  <a:srgbClr val="000000"/>
                </a:solidFill>
              </a:rPr>
              <a:t>ᓕ</a:t>
            </a:r>
            <a:r>
              <a:rPr lang="iu-Latn-CA" sz="1400" dirty="0">
                <a:solidFill>
                  <a:srgbClr val="000000"/>
                </a:solidFill>
              </a:rPr>
              <a:t>ᐊ</a:t>
            </a:r>
            <a:r>
              <a:rPr lang="iu-Cans-CA" sz="1400" dirty="0">
                <a:solidFill>
                  <a:srgbClr val="000000"/>
                </a:solidFill>
              </a:rPr>
              <a:t>ᕆ</a:t>
            </a:r>
            <a:r>
              <a:rPr lang="iu-Latn-CA" sz="1400" dirty="0">
                <a:solidFill>
                  <a:srgbClr val="000000"/>
                </a:solidFill>
              </a:rPr>
              <a:t>ᓯ</a:t>
            </a:r>
            <a:r>
              <a:rPr lang="iu-Cans-CA" sz="1400" dirty="0">
                <a:solidFill>
                  <a:srgbClr val="000000"/>
                </a:solidFill>
              </a:rPr>
              <a:t>ᒪ</a:t>
            </a:r>
            <a:r>
              <a:rPr lang="iu-Latn-CA" sz="1400" dirty="0">
                <a:solidFill>
                  <a:srgbClr val="000000"/>
                </a:solidFill>
              </a:rPr>
              <a:t>ᔭ</a:t>
            </a:r>
            <a:r>
              <a:rPr lang="iu-Cans-CA" sz="1400" dirty="0">
                <a:solidFill>
                  <a:srgbClr val="000000"/>
                </a:solidFill>
              </a:rPr>
              <a:t>ᖏ</a:t>
            </a:r>
            <a:r>
              <a:rPr lang="iu-Latn-CA" sz="1400" dirty="0">
                <a:solidFill>
                  <a:srgbClr val="000000"/>
                </a:solidFill>
              </a:rPr>
              <a:t>ᓐ</a:t>
            </a:r>
            <a:r>
              <a:rPr lang="iu-Cans-CA" sz="1400" dirty="0">
                <a:solidFill>
                  <a:srgbClr val="000000"/>
                </a:solidFill>
              </a:rPr>
              <a:t>ᓂ</a:t>
            </a:r>
            <a:r>
              <a:rPr lang="iu-Latn-CA" sz="1400" dirty="0">
                <a:solidFill>
                  <a:srgbClr val="000000"/>
                </a:solidFill>
              </a:rPr>
              <a:t>ᒃ ᓴᓇᔭᐅᓯᒪᖕᒪᖓᑕ ᐃ</a:t>
            </a:r>
            <a:r>
              <a:rPr lang="iu-Cans-CA" sz="1400" dirty="0">
                <a:solidFill>
                  <a:srgbClr val="000000"/>
                </a:solidFill>
              </a:rPr>
              <a:t>ᒪ</a:t>
            </a:r>
            <a:r>
              <a:rPr lang="iu-Latn-CA" sz="1400" dirty="0">
                <a:solidFill>
                  <a:srgbClr val="000000"/>
                </a:solidFill>
              </a:rPr>
              <a:t>ᖃ</a:t>
            </a:r>
            <a:r>
              <a:rPr lang="iu-Cans-CA" sz="1400" dirty="0">
                <a:solidFill>
                  <a:srgbClr val="000000"/>
                </a:solidFill>
              </a:rPr>
              <a:t>ᕐ</a:t>
            </a:r>
            <a:r>
              <a:rPr lang="iu-Latn-CA" sz="1400" dirty="0">
                <a:solidFill>
                  <a:srgbClr val="000000"/>
                </a:solidFill>
              </a:rPr>
              <a:t>ᕕ</a:t>
            </a:r>
            <a:r>
              <a:rPr lang="iu-Cans-CA" sz="1400" dirty="0">
                <a:solidFill>
                  <a:srgbClr val="000000"/>
                </a:solidFill>
              </a:rPr>
              <a:t>ᐅ</a:t>
            </a:r>
            <a:r>
              <a:rPr lang="iu-Latn-CA" sz="1400" dirty="0">
                <a:solidFill>
                  <a:srgbClr val="000000"/>
                </a:solidFill>
              </a:rPr>
              <a:t>ᔪ</a:t>
            </a:r>
            <a:r>
              <a:rPr lang="iu-Cans-CA" sz="1400" dirty="0">
                <a:solidFill>
                  <a:srgbClr val="000000"/>
                </a:solidFill>
              </a:rPr>
              <a:t>ᓐ</a:t>
            </a:r>
            <a:r>
              <a:rPr lang="iu-Latn-CA" sz="1400" dirty="0">
                <a:solidFill>
                  <a:srgbClr val="000000"/>
                </a:solidFill>
              </a:rPr>
              <a:t>ᓇᕐ</a:t>
            </a:r>
            <a:r>
              <a:rPr lang="iu-Cans-CA" sz="1400" dirty="0">
                <a:solidFill>
                  <a:srgbClr val="000000"/>
                </a:solidFill>
              </a:rPr>
              <a:t>ᓂ</a:t>
            </a:r>
            <a:r>
              <a:rPr lang="iu-Latn-CA" sz="1400" dirty="0">
                <a:solidFill>
                  <a:srgbClr val="000000"/>
                </a:solidFill>
              </a:rPr>
              <a:t>ᖅ ᐊᒥᓱ</a:t>
            </a:r>
            <a:r>
              <a:rPr lang="iu-Cans-CA" sz="1400" dirty="0">
                <a:solidFill>
                  <a:srgbClr val="000000"/>
                </a:solidFill>
              </a:rPr>
              <a:t>ᕈ</a:t>
            </a:r>
            <a:r>
              <a:rPr lang="iu-Latn-CA" sz="1400" dirty="0">
                <a:solidFill>
                  <a:srgbClr val="000000"/>
                </a:solidFill>
              </a:rPr>
              <a:t>ᕆ</a:t>
            </a:r>
            <a:r>
              <a:rPr lang="iu-Cans-CA" sz="1400" dirty="0">
                <a:solidFill>
                  <a:srgbClr val="000000"/>
                </a:solidFill>
              </a:rPr>
              <a:t>ᐊ</a:t>
            </a:r>
            <a:r>
              <a:rPr lang="iu-Latn-CA" sz="1400" dirty="0">
                <a:solidFill>
                  <a:srgbClr val="000000"/>
                </a:solidFill>
              </a:rPr>
              <a:t>ᕈ</a:t>
            </a:r>
            <a:r>
              <a:rPr lang="iu-Cans-CA" sz="1400" dirty="0">
                <a:solidFill>
                  <a:srgbClr val="000000"/>
                </a:solidFill>
              </a:rPr>
              <a:t>ᑎ</a:t>
            </a:r>
            <a:r>
              <a:rPr lang="iu-Latn-CA" sz="1400" dirty="0">
                <a:solidFill>
                  <a:srgbClr val="000000"/>
                </a:solidFill>
              </a:rPr>
              <a:t>ᒃ </a:t>
            </a:r>
            <a:r>
              <a:rPr lang="iu-Cans-CA" sz="1400" dirty="0">
                <a:solidFill>
                  <a:srgbClr val="000000"/>
                </a:solidFill>
              </a:rPr>
              <a:t>ᐃ</a:t>
            </a:r>
            <a:r>
              <a:rPr lang="iu-Latn-CA" sz="1400" dirty="0">
                <a:solidFill>
                  <a:srgbClr val="000000"/>
                </a:solidFill>
              </a:rPr>
              <a:t>ᓄ</a:t>
            </a:r>
            <a:r>
              <a:rPr lang="iu-Cans-CA" sz="1400" dirty="0">
                <a:solidFill>
                  <a:srgbClr val="000000"/>
                </a:solidFill>
              </a:rPr>
              <a:t>ᐃ</a:t>
            </a:r>
            <a:r>
              <a:rPr lang="iu-Latn-CA" sz="1400" dirty="0">
                <a:solidFill>
                  <a:srgbClr val="000000"/>
                </a:solidFill>
              </a:rPr>
              <a:t>ᑦ </a:t>
            </a:r>
            <a:r>
              <a:rPr lang="iu-Cans-CA" sz="1400" dirty="0">
                <a:solidFill>
                  <a:srgbClr val="000000"/>
                </a:solidFill>
              </a:rPr>
              <a:t>ᑕ</a:t>
            </a:r>
            <a:r>
              <a:rPr lang="iu-Latn-CA" sz="1400" dirty="0">
                <a:solidFill>
                  <a:srgbClr val="000000"/>
                </a:solidFill>
              </a:rPr>
              <a:t>ᖕᒫᖅ</a:t>
            </a:r>
            <a:r>
              <a:rPr lang="iu-Cans-CA" sz="1400" dirty="0">
                <a:solidFill>
                  <a:srgbClr val="000000"/>
                </a:solidFill>
              </a:rPr>
              <a:t>ᕕ</a:t>
            </a:r>
            <a:r>
              <a:rPr lang="iu-Latn-CA" sz="1400" dirty="0">
                <a:solidFill>
                  <a:srgbClr val="000000"/>
                </a:solidFill>
              </a:rPr>
              <a:t>ᖏ</a:t>
            </a:r>
            <a:r>
              <a:rPr lang="iu-Cans-CA" sz="1400" dirty="0">
                <a:solidFill>
                  <a:srgbClr val="000000"/>
                </a:solidFill>
              </a:rPr>
              <a:t>ᓃ</a:t>
            </a:r>
            <a:r>
              <a:rPr lang="iu-Latn-CA" sz="1400" dirty="0">
                <a:solidFill>
                  <a:srgbClr val="000000"/>
                </a:solidFill>
              </a:rPr>
              <a:t>ᓐᓂᐊᖅᑐᑦ ᐊᒻᒪᓗ ᐅᖃᐅᓯᐅᓗᑎᒃ ᖃᓄᖅ ᓯᐊᒻᒪᒃᑎ</a:t>
            </a:r>
            <a:r>
              <a:rPr lang="iu-Cans-CA" sz="1400" dirty="0">
                <a:solidFill>
                  <a:srgbClr val="000000"/>
                </a:solidFill>
              </a:rPr>
              <a:t>ᕆ</a:t>
            </a:r>
            <a:r>
              <a:rPr lang="iu-Latn-CA" sz="1400" dirty="0">
                <a:solidFill>
                  <a:srgbClr val="000000"/>
                </a:solidFill>
              </a:rPr>
              <a:t>ᓕ</a:t>
            </a:r>
            <a:r>
              <a:rPr lang="iu-Cans-CA" sz="1400" dirty="0">
                <a:solidFill>
                  <a:srgbClr val="000000"/>
                </a:solidFill>
              </a:rPr>
              <a:t>ᕈ</a:t>
            </a:r>
            <a:r>
              <a:rPr lang="iu-Latn-CA" sz="1400" dirty="0">
                <a:solidFill>
                  <a:srgbClr val="000000"/>
                </a:solidFill>
              </a:rPr>
              <a:t>ᓐ</a:t>
            </a:r>
            <a:r>
              <a:rPr lang="iu-Cans-CA" sz="1400" dirty="0">
                <a:solidFill>
                  <a:srgbClr val="000000"/>
                </a:solidFill>
              </a:rPr>
              <a:t>ᓇ</a:t>
            </a:r>
            <a:r>
              <a:rPr lang="iu-Latn-CA" sz="1400" dirty="0">
                <a:solidFill>
                  <a:srgbClr val="000000"/>
                </a:solidFill>
              </a:rPr>
              <a:t>ᕐ</a:t>
            </a:r>
            <a:r>
              <a:rPr lang="iu-Cans-CA" sz="1400" dirty="0">
                <a:solidFill>
                  <a:srgbClr val="000000"/>
                </a:solidFill>
              </a:rPr>
              <a:t>ᓂ</a:t>
            </a:r>
            <a:r>
              <a:rPr lang="iu-Latn-CA" sz="1400" dirty="0">
                <a:solidFill>
                  <a:srgbClr val="000000"/>
                </a:solidFill>
              </a:rPr>
              <a:t>ᖏ</a:t>
            </a:r>
            <a:r>
              <a:rPr lang="iu-Cans-CA" sz="1400" dirty="0">
                <a:solidFill>
                  <a:srgbClr val="000000"/>
                </a:solidFill>
              </a:rPr>
              <a:t>ᓐ</a:t>
            </a:r>
            <a:r>
              <a:rPr lang="iu-Latn-CA" sz="1400" dirty="0">
                <a:solidFill>
                  <a:srgbClr val="000000"/>
                </a:solidFill>
              </a:rPr>
              <a:t>ᓂ</a:t>
            </a:r>
            <a:r>
              <a:rPr lang="iu-Cans-CA" sz="1400" dirty="0">
                <a:solidFill>
                  <a:srgbClr val="000000"/>
                </a:solidFill>
              </a:rPr>
              <a:t>ᒃ</a:t>
            </a:r>
            <a:r>
              <a:rPr lang="iu-Latn-CA" sz="1400" dirty="0">
                <a:solidFill>
                  <a:srgbClr val="000000"/>
                </a:solidFill>
              </a:rPr>
              <a:t> ᐃ</a:t>
            </a:r>
            <a:r>
              <a:rPr lang="iu-Cans-CA" sz="1400" dirty="0">
                <a:solidFill>
                  <a:srgbClr val="000000"/>
                </a:solidFill>
              </a:rPr>
              <a:t>ᒪ</a:t>
            </a:r>
            <a:r>
              <a:rPr lang="iu-Latn-CA" sz="1400" dirty="0">
                <a:solidFill>
                  <a:srgbClr val="000000"/>
                </a:solidFill>
              </a:rPr>
              <a:t>ᐃ</a:t>
            </a:r>
            <a:r>
              <a:rPr lang="iu-Cans-CA" sz="1400" dirty="0">
                <a:solidFill>
                  <a:srgbClr val="000000"/>
                </a:solidFill>
              </a:rPr>
              <a:t>ᔭ</a:t>
            </a:r>
            <a:r>
              <a:rPr lang="iu-Latn-CA" sz="1400" dirty="0">
                <a:solidFill>
                  <a:srgbClr val="000000"/>
                </a:solidFill>
              </a:rPr>
              <a:t>ᐅ</a:t>
            </a:r>
            <a:r>
              <a:rPr lang="iu-Cans-CA" sz="1400" dirty="0">
                <a:solidFill>
                  <a:srgbClr val="000000"/>
                </a:solidFill>
              </a:rPr>
              <a:t>ᕕ</a:t>
            </a:r>
            <a:r>
              <a:rPr lang="iu-Latn-CA" sz="1400" dirty="0">
                <a:solidFill>
                  <a:srgbClr val="000000"/>
                </a:solidFill>
              </a:rPr>
              <a:t>ᐅ</a:t>
            </a:r>
            <a:r>
              <a:rPr lang="iu-Cans-CA" sz="1400" dirty="0">
                <a:solidFill>
                  <a:srgbClr val="000000"/>
                </a:solidFill>
              </a:rPr>
              <a:t>ᕙ</a:t>
            </a:r>
            <a:r>
              <a:rPr lang="iu-Latn-CA" sz="1400" dirty="0">
                <a:solidFill>
                  <a:srgbClr val="000000"/>
                </a:solidFill>
              </a:rPr>
              <a:t>ᒡᓗᑎᒃ </a:t>
            </a:r>
            <a:r>
              <a:rPr lang="iu-Cans-CA" sz="1400" dirty="0">
                <a:solidFill>
                  <a:srgbClr val="000000"/>
                </a:solidFill>
              </a:rPr>
              <a:t>ᑕ</a:t>
            </a:r>
            <a:r>
              <a:rPr lang="iu-Latn-CA" sz="1400" dirty="0">
                <a:solidFill>
                  <a:srgbClr val="000000"/>
                </a:solidFill>
              </a:rPr>
              <a:t>ᐃ</a:t>
            </a:r>
            <a:r>
              <a:rPr lang="iu-Cans-CA" sz="1400" dirty="0">
                <a:solidFill>
                  <a:srgbClr val="000000"/>
                </a:solidFill>
              </a:rPr>
              <a:t>ᒃ</a:t>
            </a:r>
            <a:r>
              <a:rPr lang="iu-Latn-CA" sz="1400" dirty="0">
                <a:solidFill>
                  <a:srgbClr val="000000"/>
                </a:solidFill>
              </a:rPr>
              <a:t>ᑯ</a:t>
            </a:r>
            <a:r>
              <a:rPr lang="iu-Cans-CA" sz="1400" dirty="0">
                <a:solidFill>
                  <a:srgbClr val="000000"/>
                </a:solidFill>
              </a:rPr>
              <a:t>ᑎ</a:t>
            </a:r>
            <a:r>
              <a:rPr lang="iu-Latn-CA" sz="1400" dirty="0">
                <a:solidFill>
                  <a:srgbClr val="000000"/>
                </a:solidFill>
              </a:rPr>
              <a:t>ᒎ</a:t>
            </a:r>
            <a:r>
              <a:rPr lang="iu-Cans-CA" sz="1400" dirty="0">
                <a:solidFill>
                  <a:srgbClr val="000000"/>
                </a:solidFill>
              </a:rPr>
              <a:t>ᓇ</a:t>
            </a:r>
            <a:r>
              <a:rPr lang="iu-Latn-CA" sz="1400" dirty="0">
                <a:solidFill>
                  <a:srgbClr val="000000"/>
                </a:solidFill>
              </a:rPr>
              <a:t> </a:t>
            </a:r>
            <a:r>
              <a:rPr lang="iu-Cans-CA" sz="1400" dirty="0">
                <a:solidFill>
                  <a:srgbClr val="000000"/>
                </a:solidFill>
              </a:rPr>
              <a:t>ᐃ</a:t>
            </a:r>
            <a:r>
              <a:rPr lang="iu-Latn-CA" sz="1400" dirty="0">
                <a:solidFill>
                  <a:srgbClr val="000000"/>
                </a:solidFill>
              </a:rPr>
              <a:t>ᓗ</a:t>
            </a:r>
            <a:r>
              <a:rPr lang="iu-Cans-CA" sz="1400" dirty="0">
                <a:solidFill>
                  <a:srgbClr val="000000"/>
                </a:solidFill>
              </a:rPr>
              <a:t>ᑐ</a:t>
            </a:r>
            <a:r>
              <a:rPr lang="iu-Latn-CA" sz="1400" dirty="0">
                <a:solidFill>
                  <a:srgbClr val="000000"/>
                </a:solidFill>
              </a:rPr>
              <a:t>ᓂ</a:t>
            </a:r>
            <a:r>
              <a:rPr lang="iu-Cans-CA" sz="1400" dirty="0">
                <a:solidFill>
                  <a:srgbClr val="000000"/>
                </a:solidFill>
              </a:rPr>
              <a:t>ᕐ</a:t>
            </a:r>
            <a:r>
              <a:rPr lang="iu-Latn-CA" sz="1400" dirty="0">
                <a:solidFill>
                  <a:srgbClr val="000000"/>
                </a:solidFill>
              </a:rPr>
              <a:t>ᒦ</a:t>
            </a:r>
            <a:r>
              <a:rPr lang="iu-Cans-CA" sz="1400" dirty="0">
                <a:solidFill>
                  <a:srgbClr val="000000"/>
                </a:solidFill>
              </a:rPr>
              <a:t>ᓐ</a:t>
            </a:r>
            <a:r>
              <a:rPr lang="iu-Latn-CA" sz="1400" dirty="0">
                <a:solidFill>
                  <a:srgbClr val="000000"/>
                </a:solidFill>
              </a:rPr>
              <a:t>ᓂ</a:t>
            </a:r>
            <a:r>
              <a:rPr lang="iu-Cans-CA" sz="1400" dirty="0">
                <a:solidFill>
                  <a:srgbClr val="000000"/>
                </a:solidFill>
              </a:rPr>
              <a:t>ᐊ</a:t>
            </a:r>
            <a:r>
              <a:rPr lang="iu-Latn-CA" sz="1400" dirty="0">
                <a:solidFill>
                  <a:srgbClr val="000000"/>
                </a:solidFill>
              </a:rPr>
              <a:t>ᖅ</a:t>
            </a:r>
            <a:r>
              <a:rPr lang="iu-Cans-CA" sz="1400" dirty="0">
                <a:solidFill>
                  <a:srgbClr val="000000"/>
                </a:solidFill>
              </a:rPr>
              <a:t>ᑐ</a:t>
            </a:r>
            <a:r>
              <a:rPr lang="iu-Latn-CA" sz="1400" dirty="0">
                <a:solidFill>
                  <a:srgbClr val="000000"/>
                </a:solidFill>
              </a:rPr>
              <a:t>ᓂ</a:t>
            </a:r>
            <a:r>
              <a:rPr lang="iu-Cans-CA" sz="1400" dirty="0">
                <a:solidFill>
                  <a:srgbClr val="000000"/>
                </a:solidFill>
              </a:rPr>
              <a:t>ᒃ</a:t>
            </a:r>
            <a:r>
              <a:rPr lang="iu-Latn-CA" sz="1400" dirty="0">
                <a:solidFill>
                  <a:srgbClr val="000000"/>
                </a:solidFill>
              </a:rPr>
              <a:t> ᐊᖅᑯᑏᑦ ᓴᓂᕋ</a:t>
            </a:r>
            <a:r>
              <a:rPr lang="iu-Cans-CA" sz="1400" dirty="0">
                <a:solidFill>
                  <a:srgbClr val="000000"/>
                </a:solidFill>
              </a:rPr>
              <a:t>ᖓ</a:t>
            </a:r>
            <a:r>
              <a:rPr lang="iu-Latn-CA" sz="1400" dirty="0">
                <a:solidFill>
                  <a:srgbClr val="000000"/>
                </a:solidFill>
              </a:rPr>
              <a:t>ᒍ</a:t>
            </a:r>
            <a:r>
              <a:rPr lang="iu-Cans-CA" sz="1400" dirty="0">
                <a:solidFill>
                  <a:srgbClr val="000000"/>
                </a:solidFill>
              </a:rPr>
              <a:t>ᑦ</a:t>
            </a:r>
            <a:r>
              <a:rPr lang="iu-Latn-CA" sz="1400" dirty="0">
                <a:solidFill>
                  <a:srgbClr val="000000"/>
                </a:solidFill>
              </a:rPr>
              <a:t> </a:t>
            </a:r>
            <a:r>
              <a:rPr lang="iu-Cans-CA" sz="1400" dirty="0">
                <a:solidFill>
                  <a:srgbClr val="000000"/>
                </a:solidFill>
              </a:rPr>
              <a:t>ᐃ</a:t>
            </a:r>
            <a:r>
              <a:rPr lang="iu-Latn-CA" sz="1400" dirty="0">
                <a:solidFill>
                  <a:srgbClr val="000000"/>
                </a:solidFill>
              </a:rPr>
              <a:t>ᒪ</a:t>
            </a:r>
            <a:r>
              <a:rPr lang="iu-Cans-CA" sz="1400" dirty="0">
                <a:solidFill>
                  <a:srgbClr val="000000"/>
                </a:solidFill>
              </a:rPr>
              <a:t>ᐃ</a:t>
            </a:r>
            <a:r>
              <a:rPr lang="iu-Latn-CA" sz="1400" dirty="0">
                <a:solidFill>
                  <a:srgbClr val="000000"/>
                </a:solidFill>
              </a:rPr>
              <a:t>ᔭ</a:t>
            </a:r>
            <a:r>
              <a:rPr lang="iu-Cans-CA" sz="1400" dirty="0">
                <a:solidFill>
                  <a:srgbClr val="000000"/>
                </a:solidFill>
              </a:rPr>
              <a:t>ᕐ</a:t>
            </a:r>
            <a:r>
              <a:rPr lang="iu-Latn-CA" sz="1400" dirty="0">
                <a:solidFill>
                  <a:srgbClr val="000000"/>
                </a:solidFill>
              </a:rPr>
              <a:t>ᕕᐅ</a:t>
            </a:r>
            <a:r>
              <a:rPr lang="iu-Cans-CA" sz="1400" dirty="0">
                <a:solidFill>
                  <a:srgbClr val="000000"/>
                </a:solidFill>
              </a:rPr>
              <a:t>ᕙ</a:t>
            </a:r>
            <a:r>
              <a:rPr lang="iu-Latn-CA" sz="1400" dirty="0">
                <a:solidFill>
                  <a:srgbClr val="000000"/>
                </a:solidFill>
              </a:rPr>
              <a:t>ᒃ</a:t>
            </a:r>
            <a:r>
              <a:rPr lang="iu-Cans-CA" sz="1400" dirty="0">
                <a:solidFill>
                  <a:srgbClr val="000000"/>
                </a:solidFill>
              </a:rPr>
              <a:t>ᑐ</a:t>
            </a:r>
            <a:r>
              <a:rPr lang="iu-Latn-CA" sz="1400" dirty="0">
                <a:solidFill>
                  <a:srgbClr val="000000"/>
                </a:solidFill>
              </a:rPr>
              <a:t>ᑎ</a:t>
            </a:r>
            <a:r>
              <a:rPr lang="iu-Cans-CA" sz="1400" dirty="0">
                <a:solidFill>
                  <a:srgbClr val="000000"/>
                </a:solidFill>
              </a:rPr>
              <a:t>ᑐ</a:t>
            </a:r>
            <a:r>
              <a:rPr lang="iu-Latn-CA" sz="1400" dirty="0">
                <a:solidFill>
                  <a:srgbClr val="000000"/>
                </a:solidFill>
              </a:rPr>
              <a:t>ᑦ ᐅᕝᕙ</a:t>
            </a:r>
            <a:r>
              <a:rPr lang="iu-Cans-CA" sz="1400" dirty="0">
                <a:solidFill>
                  <a:srgbClr val="000000"/>
                </a:solidFill>
              </a:rPr>
              <a:t>ᓗ</a:t>
            </a:r>
            <a:r>
              <a:rPr lang="iu-Latn-CA" sz="1400" dirty="0">
                <a:solidFill>
                  <a:srgbClr val="000000"/>
                </a:solidFill>
              </a:rPr>
              <a:t>ᓐ</a:t>
            </a:r>
            <a:r>
              <a:rPr lang="iu-Cans-CA" sz="1400" dirty="0">
                <a:solidFill>
                  <a:srgbClr val="000000"/>
                </a:solidFill>
              </a:rPr>
              <a:t>ᓃ</a:t>
            </a:r>
            <a:r>
              <a:rPr lang="iu-Latn-CA" sz="1400" dirty="0">
                <a:solidFill>
                  <a:srgbClr val="000000"/>
                </a:solidFill>
              </a:rPr>
              <a:t>ᑦ </a:t>
            </a:r>
            <a:r>
              <a:rPr lang="iu-Cans-CA" sz="1400" dirty="0">
                <a:solidFill>
                  <a:srgbClr val="000000"/>
                </a:solidFill>
              </a:rPr>
              <a:t>ᖃ</a:t>
            </a:r>
            <a:r>
              <a:rPr lang="iu-Latn-CA" sz="1400" dirty="0">
                <a:solidFill>
                  <a:srgbClr val="000000"/>
                </a:solidFill>
              </a:rPr>
              <a:t>ᖃ</a:t>
            </a:r>
            <a:r>
              <a:rPr lang="iu-Cans-CA" sz="1400" dirty="0">
                <a:solidFill>
                  <a:srgbClr val="000000"/>
                </a:solidFill>
              </a:rPr>
              <a:t>ᔮᖑ</a:t>
            </a:r>
            <a:r>
              <a:rPr lang="iu-Latn-CA" sz="1400" dirty="0">
                <a:solidFill>
                  <a:srgbClr val="000000"/>
                </a:solidFill>
              </a:rPr>
              <a:t>ᓂ</a:t>
            </a:r>
            <a:r>
              <a:rPr lang="iu-Cans-CA" sz="1400" dirty="0">
                <a:solidFill>
                  <a:srgbClr val="000000"/>
                </a:solidFill>
              </a:rPr>
              <a:t>ᐅ</a:t>
            </a:r>
            <a:r>
              <a:rPr lang="iu-Latn-CA" sz="1400" dirty="0">
                <a:solidFill>
                  <a:srgbClr val="000000"/>
                </a:solidFill>
              </a:rPr>
              <a:t>ᔫ</a:t>
            </a:r>
            <a:r>
              <a:rPr lang="iu-Cans-CA" sz="1400" dirty="0">
                <a:solidFill>
                  <a:srgbClr val="000000"/>
                </a:solidFill>
              </a:rPr>
              <a:t>ᑉ</a:t>
            </a:r>
            <a:r>
              <a:rPr lang="iu-Latn-CA" sz="1400" dirty="0">
                <a:solidFill>
                  <a:srgbClr val="000000"/>
                </a:solidFill>
              </a:rPr>
              <a:t> </a:t>
            </a:r>
            <a:r>
              <a:rPr lang="iu-Cans-CA" sz="1400" dirty="0">
                <a:solidFill>
                  <a:srgbClr val="000000"/>
                </a:solidFill>
              </a:rPr>
              <a:t>ᐊ</a:t>
            </a:r>
            <a:r>
              <a:rPr lang="iu-Latn-CA" sz="1400" dirty="0">
                <a:solidFill>
                  <a:srgbClr val="000000"/>
                </a:solidFill>
              </a:rPr>
              <a:t>ᑕ</a:t>
            </a:r>
            <a:r>
              <a:rPr lang="iu-Cans-CA" sz="1400" dirty="0">
                <a:solidFill>
                  <a:srgbClr val="000000"/>
                </a:solidFill>
              </a:rPr>
              <a:t>ᓃ</a:t>
            </a:r>
            <a:r>
              <a:rPr lang="iu-Latn-CA" sz="1400" dirty="0">
                <a:solidFill>
                  <a:srgbClr val="000000"/>
                </a:solidFill>
              </a:rPr>
              <a:t>ᑉ</a:t>
            </a:r>
            <a:r>
              <a:rPr lang="iu-Cans-CA" sz="1400" dirty="0">
                <a:solidFill>
                  <a:srgbClr val="000000"/>
                </a:solidFill>
              </a:rPr>
              <a:t>ᐸ</a:t>
            </a:r>
            <a:r>
              <a:rPr lang="iu-Latn-CA" sz="1400" dirty="0">
                <a:solidFill>
                  <a:srgbClr val="000000"/>
                </a:solidFill>
              </a:rPr>
              <a:t>ᒃ</a:t>
            </a:r>
            <a:r>
              <a:rPr lang="iu-Cans-CA" sz="1400" dirty="0">
                <a:solidFill>
                  <a:srgbClr val="000000"/>
                </a:solidFill>
              </a:rPr>
              <a:t>ᑐ</a:t>
            </a:r>
            <a:r>
              <a:rPr lang="iu-Latn-CA" sz="1400" dirty="0">
                <a:solidFill>
                  <a:srgbClr val="000000"/>
                </a:solidFill>
              </a:rPr>
              <a:t>ᓂ</a:t>
            </a:r>
            <a:r>
              <a:rPr lang="iu-Cans-CA" sz="1400" dirty="0">
                <a:solidFill>
                  <a:srgbClr val="000000"/>
                </a:solidFill>
              </a:rPr>
              <a:t>ᒃ</a:t>
            </a:r>
            <a:r>
              <a:rPr lang="iu-Latn-CA" sz="1400" dirty="0">
                <a:solidFill>
                  <a:srgbClr val="000000"/>
                </a:solidFill>
              </a:rPr>
              <a:t> </a:t>
            </a:r>
            <a:r>
              <a:rPr lang="iu-Cans-CA" sz="1400" dirty="0">
                <a:solidFill>
                  <a:srgbClr val="000000"/>
                </a:solidFill>
              </a:rPr>
              <a:t>ᐃ</a:t>
            </a:r>
            <a:r>
              <a:rPr lang="iu-Latn-CA" sz="1400" dirty="0">
                <a:solidFill>
                  <a:srgbClr val="000000"/>
                </a:solidFill>
              </a:rPr>
              <a:t>ᒪ</a:t>
            </a:r>
            <a:r>
              <a:rPr lang="iu-Cans-CA" sz="1400" dirty="0">
                <a:solidFill>
                  <a:srgbClr val="000000"/>
                </a:solidFill>
              </a:rPr>
              <a:t>ᐃ</a:t>
            </a:r>
            <a:r>
              <a:rPr lang="iu-Latn-CA" sz="1400" dirty="0">
                <a:solidFill>
                  <a:srgbClr val="000000"/>
                </a:solidFill>
              </a:rPr>
              <a:t>ᔭ</a:t>
            </a:r>
            <a:r>
              <a:rPr lang="iu-Cans-CA" sz="1400" dirty="0">
                <a:solidFill>
                  <a:srgbClr val="000000"/>
                </a:solidFill>
              </a:rPr>
              <a:t>ᕐ</a:t>
            </a:r>
            <a:r>
              <a:rPr lang="iu-Latn-CA" sz="1400" dirty="0">
                <a:solidFill>
                  <a:srgbClr val="000000"/>
                </a:solidFill>
              </a:rPr>
              <a:t>ᕕ</a:t>
            </a:r>
            <a:r>
              <a:rPr lang="iu-Cans-CA" sz="1400" dirty="0">
                <a:solidFill>
                  <a:srgbClr val="000000"/>
                </a:solidFill>
              </a:rPr>
              <a:t>ᐅ</a:t>
            </a:r>
            <a:r>
              <a:rPr lang="iu-Latn-CA" sz="1400" dirty="0">
                <a:solidFill>
                  <a:srgbClr val="000000"/>
                </a:solidFill>
              </a:rPr>
              <a:t>ᕙ</a:t>
            </a:r>
            <a:r>
              <a:rPr lang="iu-Cans-CA" sz="1400" dirty="0">
                <a:solidFill>
                  <a:srgbClr val="000000"/>
                </a:solidFill>
              </a:rPr>
              <a:t>ᒃ</a:t>
            </a:r>
            <a:r>
              <a:rPr lang="iu-Latn-CA" sz="1400" dirty="0">
                <a:solidFill>
                  <a:srgbClr val="000000"/>
                </a:solidFill>
              </a:rPr>
              <a:t>ᑐ</a:t>
            </a:r>
            <a:r>
              <a:rPr lang="iu-Cans-CA" sz="1400" dirty="0">
                <a:solidFill>
                  <a:srgbClr val="000000"/>
                </a:solidFill>
              </a:rPr>
              <a:t>ᓂ</a:t>
            </a:r>
            <a:r>
              <a:rPr lang="iu-Latn-CA" sz="1400" dirty="0">
                <a:solidFill>
                  <a:srgbClr val="000000"/>
                </a:solidFill>
              </a:rPr>
              <a:t>ᒃ.</a:t>
            </a:r>
            <a:endParaRPr lang="en-US" sz="1400" dirty="0"/>
          </a:p>
          <a:p>
            <a:pPr marL="0" indent="0">
              <a:spcBef>
                <a:spcPts val="0"/>
              </a:spcBef>
              <a:buClrTx/>
              <a:buNone/>
            </a:pPr>
            <a:endParaRPr lang="en-US" sz="1400" dirty="0" smtClean="0"/>
          </a:p>
          <a:p>
            <a:pPr>
              <a:spcBef>
                <a:spcPts val="0"/>
              </a:spcBef>
              <a:spcAft>
                <a:spcPts val="0"/>
              </a:spcAft>
              <a:buFont typeface="Arial" panose="020B0604020202020204" pitchFamily="34" charset="0"/>
              <a:buChar char="•"/>
            </a:pPr>
            <a:endParaRPr lang="en-US" sz="1600" dirty="0" smtClean="0"/>
          </a:p>
          <a:p>
            <a:pPr marL="0" lvl="0" indent="0">
              <a:spcBef>
                <a:spcPts val="0"/>
              </a:spcBef>
              <a:spcAft>
                <a:spcPts val="0"/>
              </a:spcAft>
              <a:buNone/>
            </a:pPr>
            <a:endParaRPr lang="en-US" sz="1200"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48883" y="188640"/>
            <a:ext cx="8388424" cy="792088"/>
          </a:xfrm>
        </p:spPr>
        <p:txBody>
          <a:bodyPr anchor="t"/>
          <a:lstStyle/>
          <a:p>
            <a:pPr>
              <a:lnSpc>
                <a:spcPct val="115000"/>
              </a:lnSpc>
              <a:spcBef>
                <a:spcPts val="0"/>
              </a:spcBef>
              <a:spcAft>
                <a:spcPts val="0"/>
              </a:spcAft>
            </a:pPr>
            <a:r>
              <a:rPr lang="en-CA" sz="2000" dirty="0" smtClean="0"/>
              <a:t>ECCC#4 – Boston Contact Water Pond #2 &amp; Surge Pond continued</a:t>
            </a:r>
            <a:br>
              <a:rPr lang="en-CA" sz="2000" dirty="0" smtClean="0"/>
            </a:br>
            <a:r>
              <a:rPr lang="en-CA" sz="2000" dirty="0" smtClean="0">
                <a:ea typeface="Calibri"/>
                <a:cs typeface="Times New Roman"/>
              </a:rPr>
              <a:t>ECCC#4 </a:t>
            </a:r>
            <a:r>
              <a:rPr lang="en-CA" sz="2000" dirty="0">
                <a:ea typeface="Calibri"/>
                <a:cs typeface="Times New Roman"/>
              </a:rPr>
              <a:t>– </a:t>
            </a:r>
            <a:r>
              <a:rPr lang="iu-Latn-CA" sz="2000" dirty="0"/>
              <a:t>Bᐋᔅᑕᓐᒥ ᐱᓕᕆᕕᐅᕙᒃᑐᑦ ᐃᒪ</a:t>
            </a:r>
            <a:r>
              <a:rPr lang="iu-Cans-CA" sz="2000" dirty="0"/>
              <a:t>ᖏ</a:t>
            </a:r>
            <a:r>
              <a:rPr lang="iu-Latn-CA" sz="2000" dirty="0"/>
              <a:t>ᑦ </a:t>
            </a:r>
            <a:r>
              <a:rPr lang="en-CA" sz="2000" dirty="0"/>
              <a:t>#2 </a:t>
            </a:r>
            <a:r>
              <a:rPr lang="iu-Cans-CA" sz="2000" dirty="0"/>
              <a:t>ᐊ</a:t>
            </a:r>
            <a:r>
              <a:rPr lang="iu-Latn-CA" sz="2000" dirty="0"/>
              <a:t>ᒻ</a:t>
            </a:r>
            <a:r>
              <a:rPr lang="iu-Cans-CA" sz="2000" dirty="0"/>
              <a:t>ᒪ</a:t>
            </a:r>
            <a:r>
              <a:rPr lang="iu-Latn-CA" sz="2000" dirty="0"/>
              <a:t>ᓗ </a:t>
            </a:r>
            <a:r>
              <a:rPr lang="iu-Cans-CA" sz="2000" dirty="0"/>
              <a:t>ᐸ</a:t>
            </a:r>
            <a:r>
              <a:rPr lang="iu-Latn-CA" sz="2000" dirty="0"/>
              <a:t>ᓂ</a:t>
            </a:r>
            <a:r>
              <a:rPr lang="iu-Cans-CA" sz="2000" dirty="0"/>
              <a:t>ᖅ</a:t>
            </a:r>
            <a:r>
              <a:rPr lang="iu-Latn-CA" sz="2000" dirty="0"/>
              <a:t>ᓯ</a:t>
            </a:r>
            <a:r>
              <a:rPr lang="iu-Cans-CA" sz="2000" dirty="0"/>
              <a:t>ᒪ</a:t>
            </a:r>
            <a:r>
              <a:rPr lang="iu-Latn-CA" sz="2000" dirty="0"/>
              <a:t>ᔪ</a:t>
            </a:r>
            <a:r>
              <a:rPr lang="iu-Cans-CA" sz="2000" dirty="0"/>
              <a:t>ᑦ</a:t>
            </a:r>
            <a:r>
              <a:rPr lang="iu-Latn-CA" sz="2000" dirty="0"/>
              <a:t> </a:t>
            </a:r>
            <a:r>
              <a:rPr lang="iu-Cans-CA" sz="2000" dirty="0"/>
              <a:t>ᐃ</a:t>
            </a:r>
            <a:r>
              <a:rPr lang="iu-Latn-CA" sz="2000" dirty="0"/>
              <a:t>ᒪ</a:t>
            </a:r>
            <a:r>
              <a:rPr lang="iu-Cans-CA" sz="2000" dirty="0"/>
              <a:t>ᐃ</a:t>
            </a:r>
            <a:r>
              <a:rPr lang="iu-Latn-CA" sz="2000" dirty="0"/>
              <a:t>ᔭ</a:t>
            </a:r>
            <a:r>
              <a:rPr lang="iu-Cans-CA" sz="2000" dirty="0"/>
              <a:t>ᖅ</a:t>
            </a:r>
            <a:r>
              <a:rPr lang="iu-Latn-CA" sz="2000" dirty="0"/>
              <a:t>ᑕ</a:t>
            </a:r>
            <a:r>
              <a:rPr lang="iu-Cans-CA" sz="2000" dirty="0"/>
              <a:t>ᐅ</a:t>
            </a:r>
            <a:r>
              <a:rPr lang="iu-Latn-CA" sz="2000" dirty="0"/>
              <a:t>ᕙ</a:t>
            </a:r>
            <a:r>
              <a:rPr lang="iu-Cans-CA" sz="2000" dirty="0"/>
              <a:t>ᒃ</a:t>
            </a:r>
            <a:r>
              <a:rPr lang="iu-Latn-CA" sz="2000" dirty="0"/>
              <a:t>ᑐ</a:t>
            </a:r>
            <a:r>
              <a:rPr lang="iu-Cans-CA" sz="2000" dirty="0"/>
              <a:t>ᑦ</a:t>
            </a:r>
            <a:r>
              <a:rPr lang="iu-Latn-CA" sz="2000" dirty="0"/>
              <a:t> </a:t>
            </a:r>
            <a:r>
              <a:rPr lang="iu-Cans-CA" sz="2000" dirty="0"/>
              <a:t>ᑕ</a:t>
            </a:r>
            <a:r>
              <a:rPr lang="iu-Latn-CA" sz="2000" dirty="0"/>
              <a:t>ᓯ</a:t>
            </a:r>
            <a:r>
              <a:rPr lang="iu-Cans-CA" sz="2000" dirty="0"/>
              <a:t>ᖃ</a:t>
            </a:r>
            <a:r>
              <a:rPr lang="iu-Latn-CA" sz="2000" dirty="0"/>
              <a:t>ᕐ</a:t>
            </a:r>
            <a:r>
              <a:rPr lang="iu-Cans-CA" sz="2000" dirty="0"/>
              <a:t>ᕕ</a:t>
            </a:r>
            <a:r>
              <a:rPr lang="iu-Latn-CA" sz="2000" dirty="0"/>
              <a:t>ᐅ</a:t>
            </a:r>
            <a:r>
              <a:rPr lang="iu-Cans-CA" sz="2000" dirty="0"/>
              <a:t>ᓲ</a:t>
            </a:r>
            <a:r>
              <a:rPr lang="iu-Latn-CA" sz="2000" dirty="0"/>
              <a:t>ᑦ - </a:t>
            </a:r>
            <a:r>
              <a:rPr lang="iu-Cans-CA" sz="2000" dirty="0"/>
              <a:t>ᑲ</a:t>
            </a:r>
            <a:r>
              <a:rPr lang="iu-Latn-CA" sz="2000" dirty="0"/>
              <a:t>ᔪᓯᔪᖅ</a:t>
            </a:r>
            <a:endParaRPr lang="en-US" sz="2000" dirty="0">
              <a:effectLst/>
              <a:ea typeface="Calibri"/>
              <a:cs typeface="Times New Roman"/>
            </a:endParaRPr>
          </a:p>
        </p:txBody>
      </p:sp>
      <p:sp>
        <p:nvSpPr>
          <p:cNvPr id="3" name="Content Placeholder 2"/>
          <p:cNvSpPr>
            <a:spLocks noGrp="1"/>
          </p:cNvSpPr>
          <p:nvPr>
            <p:ph idx="1"/>
          </p:nvPr>
        </p:nvSpPr>
        <p:spPr>
          <a:xfrm>
            <a:off x="755576" y="1268760"/>
            <a:ext cx="8280920" cy="4824536"/>
          </a:xfrm>
        </p:spPr>
        <p:txBody>
          <a:bodyPr/>
          <a:lstStyle/>
          <a:p>
            <a:pPr marL="0" indent="0">
              <a:spcBef>
                <a:spcPts val="0"/>
              </a:spcBef>
              <a:buNone/>
            </a:pPr>
            <a:r>
              <a:rPr lang="en-US" sz="1700" b="1" dirty="0" smtClean="0"/>
              <a:t>Proponent’s Response</a:t>
            </a:r>
          </a:p>
          <a:p>
            <a:pPr lvl="1">
              <a:spcBef>
                <a:spcPts val="0"/>
              </a:spcBef>
              <a:spcAft>
                <a:spcPts val="0"/>
              </a:spcAft>
              <a:buClrTx/>
              <a:buFont typeface="Arial" panose="020B0604020202020204" pitchFamily="34" charset="0"/>
              <a:buChar char="─"/>
            </a:pPr>
            <a:r>
              <a:rPr lang="en-US" sz="1700" dirty="0" smtClean="0">
                <a:solidFill>
                  <a:srgbClr val="000000"/>
                </a:solidFill>
              </a:rPr>
              <a:t>The Proponent acknowledges that Contact Water Pond 1 will pump to the lined surge pond, not Contact Water Pond 2.</a:t>
            </a:r>
          </a:p>
          <a:p>
            <a:pPr lvl="1">
              <a:spcBef>
                <a:spcPts val="0"/>
              </a:spcBef>
              <a:spcAft>
                <a:spcPts val="0"/>
              </a:spcAft>
              <a:buClrTx/>
              <a:buFont typeface="Arial" panose="020B0604020202020204" pitchFamily="34" charset="0"/>
              <a:buChar char="─"/>
            </a:pPr>
            <a:r>
              <a:rPr lang="en-US" sz="1700" dirty="0" smtClean="0">
                <a:solidFill>
                  <a:srgbClr val="000000"/>
                </a:solidFill>
              </a:rPr>
              <a:t>The Proponent clarified its intent to operate all ponds as dry facilities.</a:t>
            </a:r>
          </a:p>
          <a:p>
            <a:pPr lvl="1">
              <a:spcBef>
                <a:spcPts val="0"/>
              </a:spcBef>
              <a:spcAft>
                <a:spcPts val="0"/>
              </a:spcAft>
              <a:buClrTx/>
              <a:buFont typeface="Arial" panose="020B0604020202020204" pitchFamily="34" charset="0"/>
              <a:buChar char="─"/>
            </a:pPr>
            <a:r>
              <a:rPr lang="en-US" sz="1700" dirty="0" smtClean="0">
                <a:solidFill>
                  <a:srgbClr val="000000"/>
                </a:solidFill>
              </a:rPr>
              <a:t>The surge pond may hold water longer than other ponds and the holding capacity is 2 days of average treatment plant flow.</a:t>
            </a:r>
          </a:p>
          <a:p>
            <a:pPr>
              <a:spcBef>
                <a:spcPts val="0"/>
              </a:spcBef>
              <a:spcAft>
                <a:spcPts val="0"/>
              </a:spcAft>
              <a:buFont typeface="Arial" panose="020B0604020202020204" pitchFamily="34" charset="0"/>
              <a:buChar char="•"/>
            </a:pPr>
            <a:endParaRPr lang="en-US" sz="1800" dirty="0" smtClean="0"/>
          </a:p>
          <a:p>
            <a:pPr marL="0" indent="0">
              <a:spcBef>
                <a:spcPts val="0"/>
              </a:spcBef>
              <a:buNone/>
            </a:pPr>
            <a:r>
              <a:rPr lang="iu-Cans-CA" sz="1700" b="1" dirty="0"/>
              <a:t>ᕼᐊᕙᒍᒪᔫᑉ ᑭᐅᔾᔪᑎᒃᓴᓕᐊᕆᓯᒪᔭᖏᑦ</a:t>
            </a:r>
            <a:endParaRPr lang="en-US" sz="1700" b="1" dirty="0"/>
          </a:p>
          <a:p>
            <a:pPr lvl="1">
              <a:spcBef>
                <a:spcPts val="0"/>
              </a:spcBef>
              <a:spcAft>
                <a:spcPts val="0"/>
              </a:spcAft>
              <a:buClrTx/>
              <a:buFont typeface="Arial" panose="020B0604020202020204" pitchFamily="34" charset="0"/>
              <a:buChar char="─"/>
            </a:pPr>
            <a:r>
              <a:rPr lang="iu-Latn-CA" sz="1700" dirty="0">
                <a:solidFill>
                  <a:srgbClr val="000000"/>
                </a:solidFill>
              </a:rPr>
              <a:t>ᕼᐊᕙᒍᒪᔪᑦ ᐃᓕᑕᖅᓯᓯᒪᕗᑦ ᐱᓕᕆᐊ</a:t>
            </a:r>
            <a:r>
              <a:rPr lang="iu-Cans-CA" sz="1700" dirty="0">
                <a:solidFill>
                  <a:srgbClr val="000000"/>
                </a:solidFill>
              </a:rPr>
              <a:t>ᖑ</a:t>
            </a:r>
            <a:r>
              <a:rPr lang="iu-Latn-CA" sz="1700" dirty="0">
                <a:solidFill>
                  <a:srgbClr val="000000"/>
                </a:solidFill>
              </a:rPr>
              <a:t>ᓂ</a:t>
            </a:r>
            <a:r>
              <a:rPr lang="iu-Cans-CA" sz="1700" dirty="0">
                <a:solidFill>
                  <a:srgbClr val="000000"/>
                </a:solidFill>
              </a:rPr>
              <a:t>ᖓ</a:t>
            </a:r>
            <a:r>
              <a:rPr lang="iu-Latn-CA" sz="1700" dirty="0">
                <a:solidFill>
                  <a:srgbClr val="000000"/>
                </a:solidFill>
              </a:rPr>
              <a:t> </a:t>
            </a:r>
            <a:r>
              <a:rPr lang="iu-Cans-CA" sz="1700" dirty="0">
                <a:solidFill>
                  <a:srgbClr val="000000"/>
                </a:solidFill>
              </a:rPr>
              <a:t>ᑕ</a:t>
            </a:r>
            <a:r>
              <a:rPr lang="iu-Latn-CA" sz="1700" dirty="0">
                <a:solidFill>
                  <a:srgbClr val="000000"/>
                </a:solidFill>
              </a:rPr>
              <a:t>ᓯ</a:t>
            </a:r>
            <a:r>
              <a:rPr lang="iu-Cans-CA" sz="1700" dirty="0">
                <a:solidFill>
                  <a:srgbClr val="000000"/>
                </a:solidFill>
              </a:rPr>
              <a:t>ᖅ</a:t>
            </a:r>
            <a:r>
              <a:rPr lang="iu-Latn-CA" sz="1700" dirty="0">
                <a:solidFill>
                  <a:srgbClr val="000000"/>
                </a:solidFill>
              </a:rPr>
              <a:t> 1 </a:t>
            </a:r>
            <a:r>
              <a:rPr lang="iu-Cans-CA" sz="1700" dirty="0">
                <a:solidFill>
                  <a:srgbClr val="000000"/>
                </a:solidFill>
              </a:rPr>
              <a:t>ᒥ</a:t>
            </a:r>
            <a:r>
              <a:rPr lang="iu-Latn-CA" sz="1700" dirty="0">
                <a:solidFill>
                  <a:srgbClr val="000000"/>
                </a:solidFill>
              </a:rPr>
              <a:t>ᓪ</a:t>
            </a:r>
            <a:r>
              <a:rPr lang="iu-Cans-CA" sz="1700" dirty="0">
                <a:solidFill>
                  <a:srgbClr val="000000"/>
                </a:solidFill>
              </a:rPr>
              <a:t>ᓗ</a:t>
            </a:r>
            <a:r>
              <a:rPr lang="iu-Latn-CA" sz="1700" dirty="0">
                <a:solidFill>
                  <a:srgbClr val="000000"/>
                </a:solidFill>
              </a:rPr>
              <a:t>ᐊ</a:t>
            </a:r>
            <a:r>
              <a:rPr lang="iu-Cans-CA" sz="1700" dirty="0">
                <a:solidFill>
                  <a:srgbClr val="000000"/>
                </a:solidFill>
              </a:rPr>
              <a:t>ᖅᕕ</a:t>
            </a:r>
            <a:r>
              <a:rPr lang="iu-Latn-CA" sz="1700" dirty="0">
                <a:solidFill>
                  <a:srgbClr val="000000"/>
                </a:solidFill>
              </a:rPr>
              <a:t>ᐅᕙᖕᓂᐊᖅᑐᖅ ᑕᐃᒃᑯᓄᖓ ᓴᓂᒧ</a:t>
            </a:r>
            <a:r>
              <a:rPr lang="iu-Cans-CA" sz="1700" dirty="0">
                <a:solidFill>
                  <a:srgbClr val="000000"/>
                </a:solidFill>
              </a:rPr>
              <a:t>ᐊ</a:t>
            </a:r>
            <a:r>
              <a:rPr lang="iu-Latn-CA" sz="1700" dirty="0">
                <a:solidFill>
                  <a:srgbClr val="000000"/>
                </a:solidFill>
              </a:rPr>
              <a:t>ᒃ</a:t>
            </a:r>
            <a:r>
              <a:rPr lang="iu-Cans-CA" sz="1700" dirty="0">
                <a:solidFill>
                  <a:srgbClr val="000000"/>
                </a:solidFill>
              </a:rPr>
              <a:t>ᑐ</a:t>
            </a:r>
            <a:r>
              <a:rPr lang="iu-Latn-CA" sz="1700" dirty="0">
                <a:solidFill>
                  <a:srgbClr val="000000"/>
                </a:solidFill>
              </a:rPr>
              <a:t>ᓂ</a:t>
            </a:r>
            <a:r>
              <a:rPr lang="iu-Cans-CA" sz="1700" dirty="0">
                <a:solidFill>
                  <a:srgbClr val="000000"/>
                </a:solidFill>
              </a:rPr>
              <a:t>ᒃ</a:t>
            </a:r>
            <a:r>
              <a:rPr lang="iu-Latn-CA" sz="1700" dirty="0">
                <a:solidFill>
                  <a:srgbClr val="000000"/>
                </a:solidFill>
              </a:rPr>
              <a:t> </a:t>
            </a:r>
            <a:r>
              <a:rPr lang="iu-Cans-CA" sz="1700" dirty="0">
                <a:solidFill>
                  <a:srgbClr val="000000"/>
                </a:solidFill>
              </a:rPr>
              <a:t>ᐸ</a:t>
            </a:r>
            <a:r>
              <a:rPr lang="iu-Latn-CA" sz="1700" dirty="0">
                <a:solidFill>
                  <a:srgbClr val="000000"/>
                </a:solidFill>
              </a:rPr>
              <a:t>ᓂ</a:t>
            </a:r>
            <a:r>
              <a:rPr lang="iu-Cans-CA" sz="1700" dirty="0">
                <a:solidFill>
                  <a:srgbClr val="000000"/>
                </a:solidFill>
              </a:rPr>
              <a:t>ᖅ</a:t>
            </a:r>
            <a:r>
              <a:rPr lang="iu-Latn-CA" sz="1700" dirty="0">
                <a:solidFill>
                  <a:srgbClr val="000000"/>
                </a:solidFill>
              </a:rPr>
              <a:t>ᑎ</a:t>
            </a:r>
            <a:r>
              <a:rPr lang="iu-Cans-CA" sz="1700" dirty="0">
                <a:solidFill>
                  <a:srgbClr val="000000"/>
                </a:solidFill>
              </a:rPr>
              <a:t>ᑕ</a:t>
            </a:r>
            <a:r>
              <a:rPr lang="iu-Latn-CA" sz="1700" dirty="0">
                <a:solidFill>
                  <a:srgbClr val="000000"/>
                </a:solidFill>
              </a:rPr>
              <a:t>ᐅ</a:t>
            </a:r>
            <a:r>
              <a:rPr lang="iu-Cans-CA" sz="1700" dirty="0">
                <a:solidFill>
                  <a:srgbClr val="000000"/>
                </a:solidFill>
              </a:rPr>
              <a:t>ᕙ</a:t>
            </a:r>
            <a:r>
              <a:rPr lang="iu-Latn-CA" sz="1700" dirty="0">
                <a:solidFill>
                  <a:srgbClr val="000000"/>
                </a:solidFill>
              </a:rPr>
              <a:t>ᒃ</a:t>
            </a:r>
            <a:r>
              <a:rPr lang="iu-Cans-CA" sz="1700" dirty="0">
                <a:solidFill>
                  <a:srgbClr val="000000"/>
                </a:solidFill>
              </a:rPr>
              <a:t>ᑐ</a:t>
            </a:r>
            <a:r>
              <a:rPr lang="iu-Latn-CA" sz="1700" dirty="0">
                <a:solidFill>
                  <a:srgbClr val="000000"/>
                </a:solidFill>
              </a:rPr>
              <a:t>ᒧ</a:t>
            </a:r>
            <a:r>
              <a:rPr lang="iu-Cans-CA" sz="1700" dirty="0">
                <a:solidFill>
                  <a:srgbClr val="000000"/>
                </a:solidFill>
              </a:rPr>
              <a:t>ᑦ</a:t>
            </a:r>
            <a:r>
              <a:rPr lang="iu-Latn-CA" sz="1700" dirty="0">
                <a:solidFill>
                  <a:srgbClr val="000000"/>
                </a:solidFill>
              </a:rPr>
              <a:t> </a:t>
            </a:r>
            <a:r>
              <a:rPr lang="iu-Cans-CA" sz="1700" dirty="0">
                <a:solidFill>
                  <a:srgbClr val="000000"/>
                </a:solidFill>
              </a:rPr>
              <a:t>ᐃ</a:t>
            </a:r>
            <a:r>
              <a:rPr lang="iu-Latn-CA" sz="1700" dirty="0">
                <a:solidFill>
                  <a:srgbClr val="000000"/>
                </a:solidFill>
              </a:rPr>
              <a:t>ᒪ</a:t>
            </a:r>
            <a:r>
              <a:rPr lang="iu-Cans-CA" sz="1700" dirty="0">
                <a:solidFill>
                  <a:srgbClr val="000000"/>
                </a:solidFill>
              </a:rPr>
              <a:t>ᐃ</a:t>
            </a:r>
            <a:r>
              <a:rPr lang="iu-Latn-CA" sz="1700" dirty="0">
                <a:solidFill>
                  <a:srgbClr val="000000"/>
                </a:solidFill>
              </a:rPr>
              <a:t>ᔭᕐ</a:t>
            </a:r>
            <a:r>
              <a:rPr lang="iu-Cans-CA" sz="1700" dirty="0">
                <a:solidFill>
                  <a:srgbClr val="000000"/>
                </a:solidFill>
              </a:rPr>
              <a:t>ᕕ</a:t>
            </a:r>
            <a:r>
              <a:rPr lang="iu-Latn-CA" sz="1700" dirty="0">
                <a:solidFill>
                  <a:srgbClr val="000000"/>
                </a:solidFill>
              </a:rPr>
              <a:t>ᖕ</a:t>
            </a:r>
            <a:r>
              <a:rPr lang="iu-Cans-CA" sz="1700" dirty="0">
                <a:solidFill>
                  <a:srgbClr val="000000"/>
                </a:solidFill>
              </a:rPr>
              <a:t>ᒧ</a:t>
            </a:r>
            <a:r>
              <a:rPr lang="iu-Latn-CA" sz="1700" dirty="0">
                <a:solidFill>
                  <a:srgbClr val="000000"/>
                </a:solidFill>
              </a:rPr>
              <a:t>ᑦ </a:t>
            </a:r>
            <a:r>
              <a:rPr lang="iu-Cans-CA" sz="1700" dirty="0">
                <a:solidFill>
                  <a:srgbClr val="000000"/>
                </a:solidFill>
              </a:rPr>
              <a:t>ᑕ</a:t>
            </a:r>
            <a:r>
              <a:rPr lang="iu-Latn-CA" sz="1700" dirty="0">
                <a:solidFill>
                  <a:srgbClr val="000000"/>
                </a:solidFill>
              </a:rPr>
              <a:t>ᓯ</a:t>
            </a:r>
            <a:r>
              <a:rPr lang="iu-Cans-CA" sz="1700" dirty="0">
                <a:solidFill>
                  <a:srgbClr val="000000"/>
                </a:solidFill>
              </a:rPr>
              <a:t>ᕐ</a:t>
            </a:r>
            <a:r>
              <a:rPr lang="iu-Latn-CA" sz="1700" dirty="0">
                <a:solidFill>
                  <a:srgbClr val="000000"/>
                </a:solidFill>
              </a:rPr>
              <a:t>ᒧ</a:t>
            </a:r>
            <a:r>
              <a:rPr lang="iu-Cans-CA" sz="1700" dirty="0">
                <a:solidFill>
                  <a:srgbClr val="000000"/>
                </a:solidFill>
              </a:rPr>
              <a:t>ᑦ</a:t>
            </a:r>
            <a:r>
              <a:rPr lang="iu-Latn-CA" sz="1700" dirty="0">
                <a:solidFill>
                  <a:srgbClr val="000000"/>
                </a:solidFill>
              </a:rPr>
              <a:t>, ᑯᕕᓯᕕᕙᒡᓗᑎᒃ </a:t>
            </a:r>
            <a:r>
              <a:rPr lang="iu-Cans-CA" sz="1700" dirty="0">
                <a:solidFill>
                  <a:srgbClr val="000000"/>
                </a:solidFill>
              </a:rPr>
              <a:t>ᐊ</a:t>
            </a:r>
            <a:r>
              <a:rPr lang="iu-Latn-CA" sz="1700" dirty="0">
                <a:solidFill>
                  <a:srgbClr val="000000"/>
                </a:solidFill>
              </a:rPr>
              <a:t>ᒻ</a:t>
            </a:r>
            <a:r>
              <a:rPr lang="iu-Cans-CA" sz="1700" dirty="0">
                <a:solidFill>
                  <a:srgbClr val="000000"/>
                </a:solidFill>
              </a:rPr>
              <a:t>ᒪ</a:t>
            </a:r>
            <a:r>
              <a:rPr lang="iu-Latn-CA" sz="1700" dirty="0">
                <a:solidFill>
                  <a:srgbClr val="000000"/>
                </a:solidFill>
              </a:rPr>
              <a:t>ᓗ  </a:t>
            </a:r>
            <a:r>
              <a:rPr lang="iu-Cans-CA" sz="1700" dirty="0">
                <a:solidFill>
                  <a:srgbClr val="000000"/>
                </a:solidFill>
              </a:rPr>
              <a:t>ᑕ</a:t>
            </a:r>
            <a:r>
              <a:rPr lang="iu-Latn-CA" sz="1700" dirty="0">
                <a:solidFill>
                  <a:srgbClr val="000000"/>
                </a:solidFill>
              </a:rPr>
              <a:t>ᐃ</a:t>
            </a:r>
            <a:r>
              <a:rPr lang="iu-Cans-CA" sz="1700" dirty="0">
                <a:solidFill>
                  <a:srgbClr val="000000"/>
                </a:solidFill>
              </a:rPr>
              <a:t>ᑯ</a:t>
            </a:r>
            <a:r>
              <a:rPr lang="iu-Latn-CA" sz="1700" dirty="0">
                <a:solidFill>
                  <a:srgbClr val="000000"/>
                </a:solidFill>
              </a:rPr>
              <a:t>ᓐᖓᐅᖏᑦᑐᖅ ᐱᓕᕆᐊᖑᕙᒃᑐᒧᑦ ᐃᒪᕐᒧᑦ ᑕᓯᕐᒧᑦ </a:t>
            </a:r>
            <a:r>
              <a:rPr lang="iu-Cans-CA" sz="1700" dirty="0">
                <a:solidFill>
                  <a:srgbClr val="000000"/>
                </a:solidFill>
              </a:rPr>
              <a:t>ᑐ</a:t>
            </a:r>
            <a:r>
              <a:rPr lang="iu-Latn-CA" sz="1700" dirty="0">
                <a:solidFill>
                  <a:srgbClr val="000000"/>
                </a:solidFill>
              </a:rPr>
              <a:t>ᒡᓕᕆᔭᐅᔪᒧᑦ 2-ᒧᑦ.</a:t>
            </a:r>
          </a:p>
          <a:p>
            <a:pPr lvl="1">
              <a:spcBef>
                <a:spcPts val="0"/>
              </a:spcBef>
              <a:spcAft>
                <a:spcPts val="0"/>
              </a:spcAft>
              <a:buClrTx/>
              <a:buFont typeface="Arial" panose="020B0604020202020204" pitchFamily="34" charset="0"/>
              <a:buChar char="─"/>
            </a:pPr>
            <a:r>
              <a:rPr lang="iu-Latn-CA" sz="1700" dirty="0">
                <a:solidFill>
                  <a:srgbClr val="000000"/>
                </a:solidFill>
              </a:rPr>
              <a:t>ᕼᐊᕙᒍᒪᔪᖅᑕᐅᖅ ᑐᑭᓯᑎᑦᑎᒋᐊᑦᑎᒃ</a:t>
            </a:r>
            <a:r>
              <a:rPr lang="iu-Cans-CA" sz="1700" dirty="0">
                <a:solidFill>
                  <a:srgbClr val="000000"/>
                </a:solidFill>
              </a:rPr>
              <a:t>ᑲ</a:t>
            </a:r>
            <a:r>
              <a:rPr lang="iu-Latn-CA" sz="1700" dirty="0">
                <a:solidFill>
                  <a:srgbClr val="000000"/>
                </a:solidFill>
              </a:rPr>
              <a:t>ᓂ</a:t>
            </a:r>
            <a:r>
              <a:rPr lang="iu-Cans-CA" sz="1700" dirty="0">
                <a:solidFill>
                  <a:srgbClr val="000000"/>
                </a:solidFill>
              </a:rPr>
              <a:t>ᓚ</a:t>
            </a:r>
            <a:r>
              <a:rPr lang="iu-Latn-CA" sz="1700" dirty="0">
                <a:solidFill>
                  <a:srgbClr val="000000"/>
                </a:solidFill>
              </a:rPr>
              <a:t>ᐅ</a:t>
            </a:r>
            <a:r>
              <a:rPr lang="iu-Cans-CA" sz="1700" dirty="0">
                <a:solidFill>
                  <a:srgbClr val="000000"/>
                </a:solidFill>
              </a:rPr>
              <a:t>ᖅ</a:t>
            </a:r>
            <a:r>
              <a:rPr lang="iu-Latn-CA" sz="1700" dirty="0">
                <a:solidFill>
                  <a:srgbClr val="000000"/>
                </a:solidFill>
              </a:rPr>
              <a:t>ᑐ</a:t>
            </a:r>
            <a:r>
              <a:rPr lang="iu-Cans-CA" sz="1700" dirty="0">
                <a:solidFill>
                  <a:srgbClr val="000000"/>
                </a:solidFill>
              </a:rPr>
              <a:t>ᖅ</a:t>
            </a:r>
            <a:r>
              <a:rPr lang="iu-Latn-CA" sz="1700" dirty="0">
                <a:solidFill>
                  <a:srgbClr val="000000"/>
                </a:solidFill>
              </a:rPr>
              <a:t> ᐊᐅᓚᑦᑎ</a:t>
            </a:r>
            <a:r>
              <a:rPr lang="iu-Cans-CA" sz="1700" dirty="0">
                <a:solidFill>
                  <a:srgbClr val="000000"/>
                </a:solidFill>
              </a:rPr>
              <a:t>ᓚ</a:t>
            </a:r>
            <a:r>
              <a:rPr lang="iu-Latn-CA" sz="1700" dirty="0">
                <a:solidFill>
                  <a:srgbClr val="000000"/>
                </a:solidFill>
              </a:rPr>
              <a:t>ᖓ</a:t>
            </a:r>
            <a:r>
              <a:rPr lang="iu-Cans-CA" sz="1700" dirty="0">
                <a:solidFill>
                  <a:srgbClr val="000000"/>
                </a:solidFill>
              </a:rPr>
              <a:t>ᓂ</a:t>
            </a:r>
            <a:r>
              <a:rPr lang="iu-Latn-CA" sz="1700" dirty="0">
                <a:solidFill>
                  <a:srgbClr val="000000"/>
                </a:solidFill>
              </a:rPr>
              <a:t>ᖅ ᑕᒪᐃᓐᓂᒃ ᑕᓯᕐᒥᒃ ᐸᓂᖅᓯᒪᔪᑎᑐᑦ ᐃᒪᐃᔭᖅᑕᐅᕙᒃᑐᓂᒃ ᑕᓯᖃᕐᕕᐅᑎᑕᐅᓂᐊᖅᑐᓂᑦ.</a:t>
            </a:r>
          </a:p>
          <a:p>
            <a:pPr lvl="1">
              <a:spcBef>
                <a:spcPts val="0"/>
              </a:spcBef>
              <a:spcAft>
                <a:spcPts val="0"/>
              </a:spcAft>
              <a:buClrTx/>
              <a:buFont typeface="Arial" panose="020B0604020202020204" pitchFamily="34" charset="0"/>
              <a:buChar char="─"/>
            </a:pPr>
            <a:r>
              <a:rPr lang="iu-Latn-CA" sz="1700" dirty="0">
                <a:solidFill>
                  <a:srgbClr val="000000"/>
                </a:solidFill>
              </a:rPr>
              <a:t>ᑕᐃᒃᑯᐊ ᐃᒪᐃᔭᖅᑕᐅᕙᒃᑐᑦ ᑕᓯᒃᓴᐃᑦ ᐃᒪᖃᕐᕕᐅᔪᓐᓇᕐᓂᐊᖅᑐᑦ ᐊᑯᓂᐅᓂᖅᓴᐅᔪᓐᓇᖅᑐᒥᒃ ᐊᓯᖏᓐᓂᒃ ᑕᓯᕐᓂᒃ, ᐃᒪᖃᕈᓐᓇᖅᓱᑎᒡᓗ ᒪᕐᕈᖕᓂᒃ 2 ᐅᓪᓘᖕᓂᒃ ᑕᐃᒪᖓᑦ ᓴᓗᒻᒪᖅ</a:t>
            </a:r>
            <a:r>
              <a:rPr lang="iu-Cans-CA" sz="1700" dirty="0">
                <a:solidFill>
                  <a:srgbClr val="000000"/>
                </a:solidFill>
              </a:rPr>
              <a:t>ᓴ</a:t>
            </a:r>
            <a:r>
              <a:rPr lang="iu-Latn-CA" sz="1700" dirty="0">
                <a:solidFill>
                  <a:srgbClr val="000000"/>
                </a:solidFill>
              </a:rPr>
              <a:t>ᖅ</a:t>
            </a:r>
            <a:r>
              <a:rPr lang="iu-Cans-CA" sz="1700" dirty="0">
                <a:solidFill>
                  <a:srgbClr val="000000"/>
                </a:solidFill>
              </a:rPr>
              <a:t>ᕈ</a:t>
            </a:r>
            <a:r>
              <a:rPr lang="iu-Latn-CA" sz="1700" dirty="0">
                <a:solidFill>
                  <a:srgbClr val="000000"/>
                </a:solidFill>
              </a:rPr>
              <a:t>ᑎ</a:t>
            </a:r>
            <a:r>
              <a:rPr lang="iu-Cans-CA" sz="1700" dirty="0">
                <a:solidFill>
                  <a:srgbClr val="000000"/>
                </a:solidFill>
              </a:rPr>
              <a:t>ᓂ</a:t>
            </a:r>
            <a:r>
              <a:rPr lang="iu-Latn-CA" sz="1700" dirty="0">
                <a:solidFill>
                  <a:srgbClr val="000000"/>
                </a:solidFill>
              </a:rPr>
              <a:t>ᒃ </a:t>
            </a:r>
            <a:r>
              <a:rPr lang="iu-Cans-CA" sz="1700" dirty="0">
                <a:solidFill>
                  <a:srgbClr val="000000"/>
                </a:solidFill>
              </a:rPr>
              <a:t>ᐃ</a:t>
            </a:r>
            <a:r>
              <a:rPr lang="iu-Latn-CA" sz="1700" dirty="0">
                <a:solidFill>
                  <a:srgbClr val="000000"/>
                </a:solidFill>
              </a:rPr>
              <a:t>ᒪ</a:t>
            </a:r>
            <a:r>
              <a:rPr lang="iu-Cans-CA" sz="1700" dirty="0">
                <a:solidFill>
                  <a:srgbClr val="000000"/>
                </a:solidFill>
              </a:rPr>
              <a:t>ᕐ</a:t>
            </a:r>
            <a:r>
              <a:rPr lang="iu-Latn-CA" sz="1700" dirty="0">
                <a:solidFill>
                  <a:srgbClr val="000000"/>
                </a:solidFill>
              </a:rPr>
              <a:t>ᓗ</a:t>
            </a:r>
            <a:r>
              <a:rPr lang="iu-Cans-CA" sz="1700" dirty="0">
                <a:solidFill>
                  <a:srgbClr val="000000"/>
                </a:solidFill>
              </a:rPr>
              <a:t>ᑯ</a:t>
            </a:r>
            <a:r>
              <a:rPr lang="iu-Latn-CA" sz="1700" dirty="0">
                <a:solidFill>
                  <a:srgbClr val="000000"/>
                </a:solidFill>
              </a:rPr>
              <a:t>ᓂ</a:t>
            </a:r>
            <a:r>
              <a:rPr lang="iu-Cans-CA" sz="1700" dirty="0">
                <a:solidFill>
                  <a:srgbClr val="000000"/>
                </a:solidFill>
              </a:rPr>
              <a:t>ᒃ</a:t>
            </a:r>
            <a:r>
              <a:rPr lang="iu-Latn-CA" sz="1700" dirty="0">
                <a:solidFill>
                  <a:srgbClr val="000000"/>
                </a:solidFill>
              </a:rPr>
              <a:t> </a:t>
            </a:r>
            <a:r>
              <a:rPr lang="iu-Cans-CA" sz="1700" dirty="0">
                <a:solidFill>
                  <a:srgbClr val="000000"/>
                </a:solidFill>
              </a:rPr>
              <a:t>ᐃ</a:t>
            </a:r>
            <a:r>
              <a:rPr lang="iu-Latn-CA" sz="1700" dirty="0">
                <a:solidFill>
                  <a:srgbClr val="000000"/>
                </a:solidFill>
              </a:rPr>
              <a:t>ᒪ</a:t>
            </a:r>
            <a:r>
              <a:rPr lang="iu-Cans-CA" sz="1700" dirty="0">
                <a:solidFill>
                  <a:srgbClr val="000000"/>
                </a:solidFill>
              </a:rPr>
              <a:t>ᐃ</a:t>
            </a:r>
            <a:r>
              <a:rPr lang="iu-Latn-CA" sz="1700" dirty="0">
                <a:solidFill>
                  <a:srgbClr val="000000"/>
                </a:solidFill>
              </a:rPr>
              <a:t>ᔭ</a:t>
            </a:r>
            <a:r>
              <a:rPr lang="iu-Cans-CA" sz="1700" dirty="0">
                <a:solidFill>
                  <a:srgbClr val="000000"/>
                </a:solidFill>
              </a:rPr>
              <a:t>ᕐ</a:t>
            </a:r>
            <a:r>
              <a:rPr lang="iu-Latn-CA" sz="1700" dirty="0">
                <a:solidFill>
                  <a:srgbClr val="000000"/>
                </a:solidFill>
              </a:rPr>
              <a:t>ᕕ</a:t>
            </a:r>
            <a:r>
              <a:rPr lang="iu-Cans-CA" sz="1700" dirty="0">
                <a:solidFill>
                  <a:srgbClr val="000000"/>
                </a:solidFill>
              </a:rPr>
              <a:t>ᐅ</a:t>
            </a:r>
            <a:r>
              <a:rPr lang="iu-Latn-CA" sz="1700" dirty="0">
                <a:solidFill>
                  <a:srgbClr val="000000"/>
                </a:solidFill>
              </a:rPr>
              <a:t>ᓚ</a:t>
            </a:r>
            <a:r>
              <a:rPr lang="iu-Cans-CA" sz="1700" dirty="0">
                <a:solidFill>
                  <a:srgbClr val="000000"/>
                </a:solidFill>
              </a:rPr>
              <a:t>ᐅ</a:t>
            </a:r>
            <a:r>
              <a:rPr lang="iu-Latn-CA" sz="1700" dirty="0">
                <a:solidFill>
                  <a:srgbClr val="000000"/>
                </a:solidFill>
              </a:rPr>
              <a:t>ᕐ</a:t>
            </a:r>
            <a:r>
              <a:rPr lang="iu-Cans-CA" sz="1700" dirty="0">
                <a:solidFill>
                  <a:srgbClr val="000000"/>
                </a:solidFill>
              </a:rPr>
              <a:t>ᓗ</a:t>
            </a:r>
            <a:r>
              <a:rPr lang="iu-Latn-CA" sz="1700" dirty="0">
                <a:solidFill>
                  <a:srgbClr val="000000"/>
                </a:solidFill>
              </a:rPr>
              <a:t>ᑎ</a:t>
            </a:r>
            <a:r>
              <a:rPr lang="iu-Cans-CA" sz="1700" dirty="0">
                <a:solidFill>
                  <a:srgbClr val="000000"/>
                </a:solidFill>
              </a:rPr>
              <a:t>ᒃ</a:t>
            </a:r>
            <a:r>
              <a:rPr lang="iu-Latn-CA" sz="1700" dirty="0">
                <a:solidFill>
                  <a:srgbClr val="000000"/>
                </a:solidFill>
              </a:rPr>
              <a:t> </a:t>
            </a:r>
            <a:r>
              <a:rPr lang="iu-Cans-CA" sz="1700" dirty="0">
                <a:solidFill>
                  <a:srgbClr val="000000"/>
                </a:solidFill>
              </a:rPr>
              <a:t>ᑯ</a:t>
            </a:r>
            <a:r>
              <a:rPr lang="iu-Latn-CA" sz="1700" dirty="0">
                <a:solidFill>
                  <a:srgbClr val="000000"/>
                </a:solidFill>
              </a:rPr>
              <a:t>ᕕᑎ</a:t>
            </a:r>
            <a:r>
              <a:rPr lang="iu-Cans-CA" sz="1700" dirty="0">
                <a:solidFill>
                  <a:srgbClr val="000000"/>
                </a:solidFill>
              </a:rPr>
              <a:t>ᑕ</a:t>
            </a:r>
            <a:r>
              <a:rPr lang="iu-Latn-CA" sz="1700" dirty="0">
                <a:solidFill>
                  <a:srgbClr val="000000"/>
                </a:solidFill>
              </a:rPr>
              <a:t>ᐅ</a:t>
            </a:r>
            <a:r>
              <a:rPr lang="iu-Cans-CA" sz="1700" dirty="0">
                <a:solidFill>
                  <a:srgbClr val="000000"/>
                </a:solidFill>
              </a:rPr>
              <a:t>ᓯ</a:t>
            </a:r>
            <a:r>
              <a:rPr lang="iu-Latn-CA" sz="1700" dirty="0">
                <a:solidFill>
                  <a:srgbClr val="000000"/>
                </a:solidFill>
              </a:rPr>
              <a:t>ᒪ</a:t>
            </a:r>
            <a:r>
              <a:rPr lang="iu-Cans-CA" sz="1700" dirty="0">
                <a:solidFill>
                  <a:srgbClr val="000000"/>
                </a:solidFill>
              </a:rPr>
              <a:t>ᔪ</a:t>
            </a:r>
            <a:r>
              <a:rPr lang="iu-Latn-CA" sz="1700" dirty="0">
                <a:solidFill>
                  <a:srgbClr val="000000"/>
                </a:solidFill>
              </a:rPr>
              <a:t>ᓂ</a:t>
            </a:r>
            <a:r>
              <a:rPr lang="iu-Cans-CA" sz="1700" dirty="0">
                <a:solidFill>
                  <a:srgbClr val="000000"/>
                </a:solidFill>
              </a:rPr>
              <a:t>ᒃ</a:t>
            </a:r>
            <a:r>
              <a:rPr lang="iu-Latn-CA" sz="1700" dirty="0">
                <a:solidFill>
                  <a:srgbClr val="000000"/>
                </a:solidFill>
              </a:rPr>
              <a:t>.</a:t>
            </a:r>
          </a:p>
          <a:p>
            <a:pPr>
              <a:spcBef>
                <a:spcPts val="0"/>
              </a:spcBef>
              <a:spcAft>
                <a:spcPts val="0"/>
              </a:spcAft>
              <a:buFont typeface="Arial" panose="020B0604020202020204" pitchFamily="34" charset="0"/>
              <a:buChar char="•"/>
            </a:pPr>
            <a:endParaRPr lang="en-US" sz="1800" dirty="0" smtClean="0"/>
          </a:p>
          <a:p>
            <a:pPr marL="0" lvl="0" indent="0">
              <a:spcBef>
                <a:spcPts val="0"/>
              </a:spcBef>
              <a:spcAft>
                <a:spcPts val="0"/>
              </a:spcAft>
              <a:buNone/>
            </a:pPr>
            <a:endParaRPr lang="en-US" sz="1400" dirty="0">
              <a:latin typeface="+mn-lt"/>
            </a:endParaRPr>
          </a:p>
        </p:txBody>
      </p:sp>
    </p:spTree>
    <p:extLst>
      <p:ext uri="{BB962C8B-B14F-4D97-AF65-F5344CB8AC3E}">
        <p14:creationId xmlns:p14="http://schemas.microsoft.com/office/powerpoint/2010/main" val="1413586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268760"/>
            <a:ext cx="8280920" cy="4824536"/>
          </a:xfrm>
        </p:spPr>
        <p:txBody>
          <a:bodyPr/>
          <a:lstStyle/>
          <a:p>
            <a:pPr marL="0" indent="0">
              <a:spcBef>
                <a:spcPts val="0"/>
              </a:spcBef>
              <a:buNone/>
            </a:pPr>
            <a:r>
              <a:rPr lang="en-US" sz="1700" b="1" dirty="0" smtClean="0"/>
              <a:t>Proponent’s Response continued</a:t>
            </a:r>
          </a:p>
          <a:p>
            <a:pPr lvl="1">
              <a:spcBef>
                <a:spcPts val="0"/>
              </a:spcBef>
              <a:spcAft>
                <a:spcPts val="0"/>
              </a:spcAft>
              <a:buClrTx/>
              <a:buFont typeface="Arial" panose="020B0604020202020204" pitchFamily="34" charset="0"/>
              <a:buChar char="─"/>
            </a:pPr>
            <a:r>
              <a:rPr lang="en-US" sz="1700" dirty="0" smtClean="0">
                <a:solidFill>
                  <a:srgbClr val="000000"/>
                </a:solidFill>
              </a:rPr>
              <a:t>The surge pond is a fully lined facility and water containment is not dependent on the frozen foundation condition.</a:t>
            </a:r>
          </a:p>
          <a:p>
            <a:pPr marL="0" indent="0">
              <a:spcBef>
                <a:spcPts val="0"/>
              </a:spcBef>
              <a:spcAft>
                <a:spcPts val="0"/>
              </a:spcAft>
              <a:buNone/>
            </a:pPr>
            <a:r>
              <a:rPr lang="en-US" sz="1700" b="1" dirty="0"/>
              <a:t>Follow-up ECCC Technical Comments</a:t>
            </a:r>
            <a:r>
              <a:rPr lang="fr-CA" sz="1700" b="1" dirty="0"/>
              <a:t>  </a:t>
            </a:r>
          </a:p>
          <a:p>
            <a:pPr lvl="1">
              <a:spcBef>
                <a:spcPts val="0"/>
              </a:spcBef>
              <a:spcAft>
                <a:spcPts val="0"/>
              </a:spcAft>
              <a:buFont typeface="Arial" panose="020B0604020202020204" pitchFamily="34" charset="0"/>
              <a:buChar char="─"/>
            </a:pPr>
            <a:r>
              <a:rPr lang="en-US" sz="1700" dirty="0"/>
              <a:t>ECCC is satisfied with the response and considers this technical comment </a:t>
            </a:r>
            <a:r>
              <a:rPr lang="en-US" sz="1700" dirty="0" smtClean="0"/>
              <a:t>resolved.</a:t>
            </a:r>
            <a:endParaRPr lang="en-US" sz="1700" dirty="0" smtClean="0">
              <a:solidFill>
                <a:srgbClr val="FF0000"/>
              </a:solidFill>
            </a:endParaRPr>
          </a:p>
          <a:p>
            <a:pPr marL="0" indent="0">
              <a:spcBef>
                <a:spcPts val="0"/>
              </a:spcBef>
              <a:spcAft>
                <a:spcPts val="0"/>
              </a:spcAft>
              <a:buNone/>
            </a:pPr>
            <a:endParaRPr lang="en-US" sz="1800" dirty="0" smtClean="0"/>
          </a:p>
          <a:p>
            <a:pPr marL="0" indent="0">
              <a:spcBef>
                <a:spcPts val="0"/>
              </a:spcBef>
              <a:spcAft>
                <a:spcPts val="0"/>
              </a:spcAft>
              <a:buNone/>
            </a:pPr>
            <a:r>
              <a:rPr lang="iu-Cans-CA" sz="1800" b="1" dirty="0"/>
              <a:t>ᕼᐊᕙᒍᒪᔫᑉ ᑭᐅᔾᔪᑎᒃᓴᓕᐊᕆᓯᒪᔭᖏᑦ</a:t>
            </a:r>
            <a:endParaRPr lang="en-US" sz="1800" b="1" dirty="0"/>
          </a:p>
          <a:p>
            <a:pPr lvl="1">
              <a:spcBef>
                <a:spcPts val="0"/>
              </a:spcBef>
              <a:spcAft>
                <a:spcPts val="0"/>
              </a:spcAft>
              <a:buClrTx/>
              <a:buFont typeface="Arial" panose="020B0604020202020204" pitchFamily="34" charset="0"/>
              <a:buChar char="─"/>
            </a:pPr>
            <a:r>
              <a:rPr lang="iu-Latn-CA" sz="1700" dirty="0">
                <a:solidFill>
                  <a:srgbClr val="000000"/>
                </a:solidFill>
              </a:rPr>
              <a:t>ᑕᓰᑦ ᐸᓂᖅᑎᑕᐅᕙᒃᑐᑦ ᐃᓗᐹᕈᑎᖅᑕᐅᓯᒪᑦ</a:t>
            </a:r>
            <a:r>
              <a:rPr lang="iu-Cans-CA" sz="1700" dirty="0">
                <a:solidFill>
                  <a:srgbClr val="000000"/>
                </a:solidFill>
              </a:rPr>
              <a:t>ᑎ</a:t>
            </a:r>
            <a:r>
              <a:rPr lang="iu-Latn-CA" sz="1700" dirty="0">
                <a:solidFill>
                  <a:srgbClr val="000000"/>
                </a:solidFill>
              </a:rPr>
              <a:t>ᐊ</a:t>
            </a:r>
            <a:r>
              <a:rPr lang="iu-Cans-CA" sz="1700" dirty="0">
                <a:solidFill>
                  <a:srgbClr val="000000"/>
                </a:solidFill>
              </a:rPr>
              <a:t>ᖅ</a:t>
            </a:r>
            <a:r>
              <a:rPr lang="iu-Latn-CA" sz="1700" dirty="0">
                <a:solidFill>
                  <a:srgbClr val="000000"/>
                </a:solidFill>
              </a:rPr>
              <a:t>ᑐ</a:t>
            </a:r>
            <a:r>
              <a:rPr lang="iu-Cans-CA" sz="1700" dirty="0">
                <a:solidFill>
                  <a:srgbClr val="000000"/>
                </a:solidFill>
              </a:rPr>
              <a:t>ᑦ</a:t>
            </a:r>
            <a:r>
              <a:rPr lang="iu-Latn-CA" sz="1700" dirty="0">
                <a:solidFill>
                  <a:srgbClr val="000000"/>
                </a:solidFill>
              </a:rPr>
              <a:t> </a:t>
            </a:r>
            <a:r>
              <a:rPr lang="iu-Cans-CA" sz="1700" dirty="0">
                <a:solidFill>
                  <a:srgbClr val="000000"/>
                </a:solidFill>
              </a:rPr>
              <a:t>ᐱ</a:t>
            </a:r>
            <a:r>
              <a:rPr lang="iu-Latn-CA" sz="1700" dirty="0">
                <a:solidFill>
                  <a:srgbClr val="000000"/>
                </a:solidFill>
              </a:rPr>
              <a:t>ᖁ</a:t>
            </a:r>
            <a:r>
              <a:rPr lang="iu-Cans-CA" sz="1700" dirty="0">
                <a:solidFill>
                  <a:srgbClr val="000000"/>
                </a:solidFill>
              </a:rPr>
              <a:t>ᑎ</a:t>
            </a:r>
            <a:r>
              <a:rPr lang="iu-Latn-CA" sz="1700" dirty="0">
                <a:solidFill>
                  <a:srgbClr val="000000"/>
                </a:solidFill>
              </a:rPr>
              <a:t>ᓂ</a:t>
            </a:r>
            <a:r>
              <a:rPr lang="iu-Cans-CA" sz="1700" dirty="0">
                <a:solidFill>
                  <a:srgbClr val="000000"/>
                </a:solidFill>
              </a:rPr>
              <a:t>ᒃ</a:t>
            </a:r>
            <a:r>
              <a:rPr lang="iu-Latn-CA" sz="1700" dirty="0">
                <a:solidFill>
                  <a:srgbClr val="000000"/>
                </a:solidFill>
              </a:rPr>
              <a:t> </a:t>
            </a:r>
            <a:r>
              <a:rPr lang="iu-Cans-CA" sz="1700" dirty="0">
                <a:solidFill>
                  <a:srgbClr val="000000"/>
                </a:solidFill>
              </a:rPr>
              <a:t>ᐊ</a:t>
            </a:r>
            <a:r>
              <a:rPr lang="iu-Latn-CA" sz="1700" dirty="0">
                <a:solidFill>
                  <a:srgbClr val="000000"/>
                </a:solidFill>
              </a:rPr>
              <a:t>ᒻ</a:t>
            </a:r>
            <a:r>
              <a:rPr lang="iu-Cans-CA" sz="1700" dirty="0">
                <a:solidFill>
                  <a:srgbClr val="000000"/>
                </a:solidFill>
              </a:rPr>
              <a:t>ᒪ</a:t>
            </a:r>
            <a:r>
              <a:rPr lang="iu-Latn-CA" sz="1700" dirty="0">
                <a:solidFill>
                  <a:srgbClr val="000000"/>
                </a:solidFill>
              </a:rPr>
              <a:t>ᓗ </a:t>
            </a:r>
            <a:r>
              <a:rPr lang="iu-Cans-CA" sz="1700" dirty="0">
                <a:solidFill>
                  <a:srgbClr val="000000"/>
                </a:solidFill>
              </a:rPr>
              <a:t>ᐃ</a:t>
            </a:r>
            <a:r>
              <a:rPr lang="iu-Latn-CA" sz="1700" dirty="0">
                <a:solidFill>
                  <a:srgbClr val="000000"/>
                </a:solidFill>
              </a:rPr>
              <a:t>ᒪ</a:t>
            </a:r>
            <a:r>
              <a:rPr lang="iu-Cans-CA" sz="1700" dirty="0">
                <a:solidFill>
                  <a:srgbClr val="000000"/>
                </a:solidFill>
              </a:rPr>
              <a:t>ᕐ</a:t>
            </a:r>
            <a:r>
              <a:rPr lang="iu-Latn-CA" sz="1700" dirty="0">
                <a:solidFill>
                  <a:srgbClr val="000000"/>
                </a:solidFill>
              </a:rPr>
              <a:t>ᒥ</a:t>
            </a:r>
            <a:r>
              <a:rPr lang="iu-Cans-CA" sz="1700" dirty="0">
                <a:solidFill>
                  <a:srgbClr val="000000"/>
                </a:solidFill>
              </a:rPr>
              <a:t>ᒃ</a:t>
            </a:r>
            <a:r>
              <a:rPr lang="iu-Latn-CA" sz="1700" dirty="0">
                <a:solidFill>
                  <a:srgbClr val="000000"/>
                </a:solidFill>
              </a:rPr>
              <a:t> </a:t>
            </a:r>
            <a:r>
              <a:rPr lang="iu-Cans-CA" sz="1700" dirty="0">
                <a:solidFill>
                  <a:srgbClr val="000000"/>
                </a:solidFill>
              </a:rPr>
              <a:t>ᑰ</a:t>
            </a:r>
            <a:r>
              <a:rPr lang="iu-Latn-CA" sz="1700" dirty="0">
                <a:solidFill>
                  <a:srgbClr val="000000"/>
                </a:solidFill>
              </a:rPr>
              <a:t>ᒡ</a:t>
            </a:r>
            <a:r>
              <a:rPr lang="iu-Cans-CA" sz="1700" dirty="0">
                <a:solidFill>
                  <a:srgbClr val="000000"/>
                </a:solidFill>
              </a:rPr>
              <a:t>ᕕ</a:t>
            </a:r>
            <a:r>
              <a:rPr lang="iu-Latn-CA" sz="1700" dirty="0">
                <a:solidFill>
                  <a:srgbClr val="000000"/>
                </a:solidFill>
              </a:rPr>
              <a:t>ᐅ</a:t>
            </a:r>
            <a:r>
              <a:rPr lang="iu-Cans-CA" sz="1700" dirty="0">
                <a:solidFill>
                  <a:srgbClr val="000000"/>
                </a:solidFill>
              </a:rPr>
              <a:t>ᔪ</a:t>
            </a:r>
            <a:r>
              <a:rPr lang="iu-Latn-CA" sz="1700" dirty="0">
                <a:solidFill>
                  <a:srgbClr val="000000"/>
                </a:solidFill>
              </a:rPr>
              <a:t>ᓐ</a:t>
            </a:r>
            <a:r>
              <a:rPr lang="iu-Cans-CA" sz="1700" dirty="0">
                <a:solidFill>
                  <a:srgbClr val="000000"/>
                </a:solidFill>
              </a:rPr>
              <a:t>ᓇ</a:t>
            </a:r>
            <a:r>
              <a:rPr lang="iu-Latn-CA" sz="1700" dirty="0">
                <a:solidFill>
                  <a:srgbClr val="000000"/>
                </a:solidFill>
              </a:rPr>
              <a:t>ᕐ</a:t>
            </a:r>
            <a:r>
              <a:rPr lang="iu-Cans-CA" sz="1700" dirty="0">
                <a:solidFill>
                  <a:srgbClr val="000000"/>
                </a:solidFill>
              </a:rPr>
              <a:t>ᓂ</a:t>
            </a:r>
            <a:r>
              <a:rPr lang="iu-Latn-CA" sz="1700" dirty="0">
                <a:solidFill>
                  <a:srgbClr val="000000"/>
                </a:solidFill>
              </a:rPr>
              <a:t>ᖏ</a:t>
            </a:r>
            <a:r>
              <a:rPr lang="iu-Cans-CA" sz="1700" dirty="0">
                <a:solidFill>
                  <a:srgbClr val="000000"/>
                </a:solidFill>
              </a:rPr>
              <a:t>ᑦ</a:t>
            </a:r>
            <a:r>
              <a:rPr lang="iu-Latn-CA" sz="1700" dirty="0">
                <a:solidFill>
                  <a:srgbClr val="000000"/>
                </a:solidFill>
              </a:rPr>
              <a:t> ᑐᖓᕕᖃ</a:t>
            </a:r>
            <a:r>
              <a:rPr lang="iu-Cans-CA" sz="1700" dirty="0">
                <a:solidFill>
                  <a:srgbClr val="000000"/>
                </a:solidFill>
              </a:rPr>
              <a:t>ᓐ</a:t>
            </a:r>
            <a:r>
              <a:rPr lang="iu-Latn-CA" sz="1700" dirty="0">
                <a:solidFill>
                  <a:srgbClr val="000000"/>
                </a:solidFill>
              </a:rPr>
              <a:t>ᖏᑦᑐᑦ ᖁᐊᖑ</a:t>
            </a:r>
            <a:r>
              <a:rPr lang="iu-Cans-CA" sz="1700" dirty="0">
                <a:solidFill>
                  <a:srgbClr val="000000"/>
                </a:solidFill>
              </a:rPr>
              <a:t>ᔪ</a:t>
            </a:r>
            <a:r>
              <a:rPr lang="iu-Latn-CA" sz="1700" dirty="0">
                <a:solidFill>
                  <a:srgbClr val="000000"/>
                </a:solidFill>
              </a:rPr>
              <a:t>ᓐ</a:t>
            </a:r>
            <a:r>
              <a:rPr lang="iu-Cans-CA" sz="1700" dirty="0">
                <a:solidFill>
                  <a:srgbClr val="000000"/>
                </a:solidFill>
              </a:rPr>
              <a:t>ᓇ</a:t>
            </a:r>
            <a:r>
              <a:rPr lang="iu-Latn-CA" sz="1700" dirty="0">
                <a:solidFill>
                  <a:srgbClr val="000000"/>
                </a:solidFill>
              </a:rPr>
              <a:t>ᕐᓂᖏᓐᓂᒃ ᓄᓇᐅᑉ ᐃᓗᐊᓂ ᖁᐊᖑᐃᓐᓇᕐᓂᖏᓐᓂᒃ.</a:t>
            </a:r>
            <a:endParaRPr lang="en-US" sz="1700" dirty="0">
              <a:solidFill>
                <a:srgbClr val="000000"/>
              </a:solidFill>
            </a:endParaRPr>
          </a:p>
          <a:p>
            <a:pPr marL="0" indent="0">
              <a:spcBef>
                <a:spcPts val="0"/>
              </a:spcBef>
              <a:spcAft>
                <a:spcPts val="0"/>
              </a:spcAft>
              <a:buNone/>
            </a:pPr>
            <a:r>
              <a:rPr lang="iu-Cans-CA" sz="1700" b="1" dirty="0"/>
              <a:t>ᑐᑭᓯᓂᐊᖃᑦᑕᕐᓗᑎᒃ ᐊᕙᑎᓕᕆᔨᕐᔪᐊᒃᑯᑦ ᓴᓇᔭᐅᓯᒪᓂᖏᓐᓂᒃ</a:t>
            </a:r>
            <a:r>
              <a:rPr lang="en-US" sz="1700" b="1" dirty="0"/>
              <a:t> </a:t>
            </a:r>
            <a:r>
              <a:rPr lang="iu-Latn-CA" sz="1700" b="1" dirty="0"/>
              <a:t>ᐱᔾᔪᑎᖃᖅᑐᓂᒃ</a:t>
            </a:r>
            <a:r>
              <a:rPr lang="iu-Cans-CA" sz="1700" b="1" dirty="0"/>
              <a:t> ᐅᖃᐅᓯᒃᓴᖃᕐᕕᒋᔭᖏᓐᓂ </a:t>
            </a:r>
            <a:endParaRPr lang="fr-CA" sz="1700" b="1" dirty="0"/>
          </a:p>
          <a:p>
            <a:pPr lvl="1">
              <a:spcBef>
                <a:spcPts val="0"/>
              </a:spcBef>
              <a:spcAft>
                <a:spcPts val="0"/>
              </a:spcAft>
              <a:buFont typeface="Arial" panose="020B0604020202020204" pitchFamily="34" charset="0"/>
              <a:buChar char="─"/>
            </a:pPr>
            <a:r>
              <a:rPr lang="iu-Cans-CA" sz="1700" dirty="0"/>
              <a:t>ᐊᕙᑎᓕᕆᔨᒃᑯᑦ ᓈᒻᒪᒃᓴᖅᑐᑦ ᑭᐅᔾᔪᑎᒃᓴᕆᔭᖏᓐᓂᒃ ᐃᓱᒪᒋᓪᓗᒋᓪᓗ ᑕᒪᒃᑯᐊ ᓴᓇᔭᐅᓯᒪᓂᖏᓐᓂᒃ ᐅᖃᐅᓯᐅᔪᑦ ᐋᕿᐅᒪᑦᑎᐊᓕᖅᑐᑦ</a:t>
            </a:r>
            <a:endParaRPr lang="en-US" sz="1700" dirty="0">
              <a:solidFill>
                <a:srgbClr val="FF0000"/>
              </a:solidFill>
            </a:endParaRPr>
          </a:p>
          <a:p>
            <a:pPr marL="0" indent="0">
              <a:spcBef>
                <a:spcPts val="0"/>
              </a:spcBef>
              <a:spcAft>
                <a:spcPts val="0"/>
              </a:spcAft>
              <a:buNone/>
            </a:pPr>
            <a:endParaRPr lang="en-US" sz="1800" dirty="0" smtClean="0"/>
          </a:p>
          <a:p>
            <a:pPr marL="0" lvl="0" indent="0">
              <a:spcBef>
                <a:spcPts val="0"/>
              </a:spcBef>
              <a:spcAft>
                <a:spcPts val="0"/>
              </a:spcAft>
              <a:buNone/>
            </a:pPr>
            <a:endParaRPr lang="en-US" sz="1400" dirty="0">
              <a:latin typeface="+mn-lt"/>
            </a:endParaRPr>
          </a:p>
        </p:txBody>
      </p:sp>
      <p:sp>
        <p:nvSpPr>
          <p:cNvPr id="5" name="Title 1"/>
          <p:cNvSpPr txBox="1">
            <a:spLocks/>
          </p:cNvSpPr>
          <p:nvPr/>
        </p:nvSpPr>
        <p:spPr bwMode="auto">
          <a:xfrm>
            <a:off x="748883" y="188640"/>
            <a:ext cx="8388424"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pPr>
              <a:lnSpc>
                <a:spcPct val="115000"/>
              </a:lnSpc>
              <a:spcBef>
                <a:spcPts val="0"/>
              </a:spcBef>
              <a:spcAft>
                <a:spcPts val="0"/>
              </a:spcAft>
            </a:pPr>
            <a:r>
              <a:rPr lang="en-CA" sz="2000" kern="0" smtClean="0"/>
              <a:t>ECCC#4 – Boston Contact Water Pond #2 &amp; Surge Pond continued</a:t>
            </a:r>
            <a:br>
              <a:rPr lang="en-CA" sz="2000" kern="0" smtClean="0"/>
            </a:br>
            <a:r>
              <a:rPr lang="en-CA" sz="2000" kern="0" smtClean="0">
                <a:ea typeface="Calibri"/>
                <a:cs typeface="Times New Roman"/>
              </a:rPr>
              <a:t>ECCC#4 – </a:t>
            </a:r>
            <a:r>
              <a:rPr lang="iu-Latn-CA" sz="2000" kern="0" smtClean="0"/>
              <a:t>Bᐋᔅᑕᓐᒥ ᐱᓕᕆᕕᐅᕙᒃᑐᑦ ᐃᒪ</a:t>
            </a:r>
            <a:r>
              <a:rPr lang="iu-Cans-CA" sz="2000" kern="0" smtClean="0"/>
              <a:t>ᖏ</a:t>
            </a:r>
            <a:r>
              <a:rPr lang="iu-Latn-CA" sz="2000" kern="0" smtClean="0"/>
              <a:t>ᑦ </a:t>
            </a:r>
            <a:r>
              <a:rPr lang="en-CA" sz="2000" kern="0" smtClean="0"/>
              <a:t>#2 </a:t>
            </a:r>
            <a:r>
              <a:rPr lang="iu-Cans-CA" sz="2000" kern="0" smtClean="0"/>
              <a:t>ᐊ</a:t>
            </a:r>
            <a:r>
              <a:rPr lang="iu-Latn-CA" sz="2000" kern="0" smtClean="0"/>
              <a:t>ᒻ</a:t>
            </a:r>
            <a:r>
              <a:rPr lang="iu-Cans-CA" sz="2000" kern="0" smtClean="0"/>
              <a:t>ᒪ</a:t>
            </a:r>
            <a:r>
              <a:rPr lang="iu-Latn-CA" sz="2000" kern="0" smtClean="0"/>
              <a:t>ᓗ </a:t>
            </a:r>
            <a:r>
              <a:rPr lang="iu-Cans-CA" sz="2000" kern="0" smtClean="0"/>
              <a:t>ᐸ</a:t>
            </a:r>
            <a:r>
              <a:rPr lang="iu-Latn-CA" sz="2000" kern="0" smtClean="0"/>
              <a:t>ᓂ</a:t>
            </a:r>
            <a:r>
              <a:rPr lang="iu-Cans-CA" sz="2000" kern="0" smtClean="0"/>
              <a:t>ᖅ</a:t>
            </a:r>
            <a:r>
              <a:rPr lang="iu-Latn-CA" sz="2000" kern="0" smtClean="0"/>
              <a:t>ᓯ</a:t>
            </a:r>
            <a:r>
              <a:rPr lang="iu-Cans-CA" sz="2000" kern="0" smtClean="0"/>
              <a:t>ᒪ</a:t>
            </a:r>
            <a:r>
              <a:rPr lang="iu-Latn-CA" sz="2000" kern="0" smtClean="0"/>
              <a:t>ᔪ</a:t>
            </a:r>
            <a:r>
              <a:rPr lang="iu-Cans-CA" sz="2000" kern="0" smtClean="0"/>
              <a:t>ᑦ</a:t>
            </a:r>
            <a:r>
              <a:rPr lang="iu-Latn-CA" sz="2000" kern="0" smtClean="0"/>
              <a:t> </a:t>
            </a:r>
            <a:r>
              <a:rPr lang="iu-Cans-CA" sz="2000" kern="0" smtClean="0"/>
              <a:t>ᐃ</a:t>
            </a:r>
            <a:r>
              <a:rPr lang="iu-Latn-CA" sz="2000" kern="0" smtClean="0"/>
              <a:t>ᒪ</a:t>
            </a:r>
            <a:r>
              <a:rPr lang="iu-Cans-CA" sz="2000" kern="0" smtClean="0"/>
              <a:t>ᐃ</a:t>
            </a:r>
            <a:r>
              <a:rPr lang="iu-Latn-CA" sz="2000" kern="0" smtClean="0"/>
              <a:t>ᔭ</a:t>
            </a:r>
            <a:r>
              <a:rPr lang="iu-Cans-CA" sz="2000" kern="0" smtClean="0"/>
              <a:t>ᖅ</a:t>
            </a:r>
            <a:r>
              <a:rPr lang="iu-Latn-CA" sz="2000" kern="0" smtClean="0"/>
              <a:t>ᑕ</a:t>
            </a:r>
            <a:r>
              <a:rPr lang="iu-Cans-CA" sz="2000" kern="0" smtClean="0"/>
              <a:t>ᐅ</a:t>
            </a:r>
            <a:r>
              <a:rPr lang="iu-Latn-CA" sz="2000" kern="0" smtClean="0"/>
              <a:t>ᕙ</a:t>
            </a:r>
            <a:r>
              <a:rPr lang="iu-Cans-CA" sz="2000" kern="0" smtClean="0"/>
              <a:t>ᒃ</a:t>
            </a:r>
            <a:r>
              <a:rPr lang="iu-Latn-CA" sz="2000" kern="0" smtClean="0"/>
              <a:t>ᑐ</a:t>
            </a:r>
            <a:r>
              <a:rPr lang="iu-Cans-CA" sz="2000" kern="0" smtClean="0"/>
              <a:t>ᑦ</a:t>
            </a:r>
            <a:r>
              <a:rPr lang="iu-Latn-CA" sz="2000" kern="0" smtClean="0"/>
              <a:t> </a:t>
            </a:r>
            <a:r>
              <a:rPr lang="iu-Cans-CA" sz="2000" kern="0" smtClean="0"/>
              <a:t>ᑕ</a:t>
            </a:r>
            <a:r>
              <a:rPr lang="iu-Latn-CA" sz="2000" kern="0" smtClean="0"/>
              <a:t>ᓯ</a:t>
            </a:r>
            <a:r>
              <a:rPr lang="iu-Cans-CA" sz="2000" kern="0" smtClean="0"/>
              <a:t>ᖃ</a:t>
            </a:r>
            <a:r>
              <a:rPr lang="iu-Latn-CA" sz="2000" kern="0" smtClean="0"/>
              <a:t>ᕐ</a:t>
            </a:r>
            <a:r>
              <a:rPr lang="iu-Cans-CA" sz="2000" kern="0" smtClean="0"/>
              <a:t>ᕕ</a:t>
            </a:r>
            <a:r>
              <a:rPr lang="iu-Latn-CA" sz="2000" kern="0" smtClean="0"/>
              <a:t>ᐅ</a:t>
            </a:r>
            <a:r>
              <a:rPr lang="iu-Cans-CA" sz="2000" kern="0" smtClean="0"/>
              <a:t>ᓲ</a:t>
            </a:r>
            <a:r>
              <a:rPr lang="iu-Latn-CA" sz="2000" kern="0" smtClean="0"/>
              <a:t>ᑦ - </a:t>
            </a:r>
            <a:r>
              <a:rPr lang="iu-Cans-CA" sz="2000" kern="0" smtClean="0"/>
              <a:t>ᑲ</a:t>
            </a:r>
            <a:r>
              <a:rPr lang="iu-Latn-CA" sz="2000" kern="0" smtClean="0"/>
              <a:t>ᔪᓯᔪᖅ</a:t>
            </a:r>
            <a:endParaRPr lang="en-US" sz="2000" kern="0" dirty="0">
              <a:ea typeface="Calibri"/>
              <a:cs typeface="Times New Roman"/>
            </a:endParaRPr>
          </a:p>
        </p:txBody>
      </p:sp>
    </p:spTree>
    <p:extLst>
      <p:ext uri="{BB962C8B-B14F-4D97-AF65-F5344CB8AC3E}">
        <p14:creationId xmlns:p14="http://schemas.microsoft.com/office/powerpoint/2010/main" val="3349891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461" y="332656"/>
            <a:ext cx="8481120" cy="1143000"/>
          </a:xfrm>
        </p:spPr>
        <p:txBody>
          <a:bodyPr anchor="t"/>
          <a:lstStyle/>
          <a:p>
            <a:pPr>
              <a:lnSpc>
                <a:spcPct val="115000"/>
              </a:lnSpc>
              <a:spcBef>
                <a:spcPts val="0"/>
              </a:spcBef>
              <a:spcAft>
                <a:spcPts val="0"/>
              </a:spcAft>
            </a:pPr>
            <a:r>
              <a:rPr lang="en-CA" sz="2000" dirty="0" smtClean="0"/>
              <a:t>ECCC#5 – Water Management Ponds – Monitoring and Dewatering</a:t>
            </a:r>
            <a:br>
              <a:rPr lang="en-CA" sz="2000" dirty="0" smtClean="0"/>
            </a:br>
            <a:r>
              <a:rPr lang="en-CA" sz="2000" dirty="0" smtClean="0">
                <a:ea typeface="Calibri"/>
                <a:cs typeface="Times New Roman"/>
              </a:rPr>
              <a:t>ECCC#5 </a:t>
            </a:r>
            <a:r>
              <a:rPr lang="en-CA" sz="2000" dirty="0">
                <a:ea typeface="Calibri"/>
                <a:cs typeface="Times New Roman"/>
              </a:rPr>
              <a:t>– </a:t>
            </a:r>
            <a:r>
              <a:rPr lang="iu-Latn-CA" sz="1400" dirty="0"/>
              <a:t>ᑕᓰᑦ ᐊᐅᓚᑕᐅᔪᑦ ᐃᒪᖃᕈᓐᓇᕐᓂ</a:t>
            </a:r>
            <a:r>
              <a:rPr lang="iu-Cans-CA" sz="1400" dirty="0"/>
              <a:t>ᖏ</a:t>
            </a:r>
            <a:r>
              <a:rPr lang="iu-Latn-CA" sz="1400" dirty="0"/>
              <a:t>ᑦ - </a:t>
            </a:r>
            <a:r>
              <a:rPr lang="iu-Cans-CA" sz="1400" dirty="0"/>
              <a:t>ᖃ</a:t>
            </a:r>
            <a:r>
              <a:rPr lang="iu-Latn-CA" sz="1400" dirty="0"/>
              <a:t>ᐅ</a:t>
            </a:r>
            <a:r>
              <a:rPr lang="iu-Cans-CA" sz="1400" dirty="0"/>
              <a:t>ᔨ</a:t>
            </a:r>
            <a:r>
              <a:rPr lang="iu-Latn-CA" sz="1400" dirty="0"/>
              <a:t>ᓴ</a:t>
            </a:r>
            <a:r>
              <a:rPr lang="iu-Cans-CA" sz="1400" dirty="0"/>
              <a:t>ᖅ</a:t>
            </a:r>
            <a:r>
              <a:rPr lang="iu-Latn-CA" sz="1400" dirty="0"/>
              <a:t>ᑕ</a:t>
            </a:r>
            <a:r>
              <a:rPr lang="iu-Cans-CA" sz="1400" dirty="0"/>
              <a:t>ᐅ</a:t>
            </a:r>
            <a:r>
              <a:rPr lang="iu-Latn-CA" sz="1400" dirty="0"/>
              <a:t>ᖏ</a:t>
            </a:r>
            <a:r>
              <a:rPr lang="iu-Cans-CA" sz="1400" dirty="0"/>
              <a:t>ᓐ</a:t>
            </a:r>
            <a:r>
              <a:rPr lang="iu-Latn-CA" sz="1400" dirty="0"/>
              <a:t>ᓇᕈ</a:t>
            </a:r>
            <a:r>
              <a:rPr lang="iu-Cans-CA" sz="1400" dirty="0"/>
              <a:t>ᓐ</a:t>
            </a:r>
            <a:r>
              <a:rPr lang="iu-Latn-CA" sz="1400" dirty="0"/>
              <a:t>ᓇ</a:t>
            </a:r>
            <a:r>
              <a:rPr lang="iu-Cans-CA" sz="1400" dirty="0"/>
              <a:t>ᕐ</a:t>
            </a:r>
            <a:r>
              <a:rPr lang="iu-Latn-CA" sz="1400" dirty="0"/>
              <a:t>ᓂ</a:t>
            </a:r>
            <a:r>
              <a:rPr lang="iu-Cans-CA" sz="1400" dirty="0"/>
              <a:t>ᖏ</a:t>
            </a:r>
            <a:r>
              <a:rPr lang="iu-Latn-CA" sz="1400" dirty="0"/>
              <a:t>ᑦ ᐃᒪᐃᔭᖅᑕᐅᕙᖕᓂᖏᓪᓗ</a:t>
            </a:r>
            <a:r>
              <a:rPr lang="en-CA" sz="2000" dirty="0"/>
              <a:t/>
            </a:r>
            <a:br>
              <a:rPr lang="en-CA" sz="2000" dirty="0"/>
            </a:br>
            <a:endParaRPr lang="en-US" sz="2000" dirty="0">
              <a:effectLst/>
              <a:ea typeface="Calibri"/>
              <a:cs typeface="Times New Roman"/>
            </a:endParaRPr>
          </a:p>
        </p:txBody>
      </p:sp>
      <p:sp>
        <p:nvSpPr>
          <p:cNvPr id="3" name="Content Placeholder 2"/>
          <p:cNvSpPr>
            <a:spLocks noGrp="1"/>
          </p:cNvSpPr>
          <p:nvPr>
            <p:ph idx="1"/>
          </p:nvPr>
        </p:nvSpPr>
        <p:spPr>
          <a:xfrm>
            <a:off x="755576" y="1268760"/>
            <a:ext cx="8388424" cy="5184576"/>
          </a:xfrm>
        </p:spPr>
        <p:txBody>
          <a:bodyPr/>
          <a:lstStyle/>
          <a:p>
            <a:pPr marL="0" indent="0">
              <a:spcBef>
                <a:spcPts val="0"/>
              </a:spcBef>
              <a:spcAft>
                <a:spcPts val="0"/>
              </a:spcAft>
              <a:buNone/>
            </a:pPr>
            <a:r>
              <a:rPr lang="en-CA" sz="1800" b="1" dirty="0" smtClean="0"/>
              <a:t>ECCC </a:t>
            </a:r>
            <a:r>
              <a:rPr lang="en-CA" sz="1800" b="1" dirty="0"/>
              <a:t>Recommendations</a:t>
            </a:r>
            <a:endParaRPr lang="en-US" sz="1800" dirty="0"/>
          </a:p>
          <a:p>
            <a:pPr marL="0" indent="0">
              <a:spcBef>
                <a:spcPts val="0"/>
              </a:spcBef>
              <a:buNone/>
            </a:pPr>
            <a:r>
              <a:rPr lang="en-CA" sz="1700" dirty="0">
                <a:solidFill>
                  <a:srgbClr val="000000"/>
                </a:solidFill>
              </a:rPr>
              <a:t> </a:t>
            </a:r>
            <a:r>
              <a:rPr lang="en-US" sz="1700" dirty="0" smtClean="0">
                <a:solidFill>
                  <a:srgbClr val="000000"/>
                </a:solidFill>
              </a:rPr>
              <a:t>ECCC recommends that the Proponent</a:t>
            </a:r>
          </a:p>
          <a:p>
            <a:pPr lvl="1">
              <a:spcBef>
                <a:spcPts val="0"/>
              </a:spcBef>
              <a:buClrTx/>
              <a:buFont typeface="Arial" panose="020B0604020202020204" pitchFamily="34" charset="0"/>
              <a:buChar char="─"/>
            </a:pPr>
            <a:r>
              <a:rPr lang="en-US" sz="1700" dirty="0" smtClean="0">
                <a:solidFill>
                  <a:srgbClr val="000000"/>
                </a:solidFill>
              </a:rPr>
              <a:t>Clarify </a:t>
            </a:r>
            <a:r>
              <a:rPr lang="en-US" sz="1700" dirty="0">
                <a:solidFill>
                  <a:srgbClr val="000000"/>
                </a:solidFill>
              </a:rPr>
              <a:t>dewatering procedures for Contact Water Pond #1, Madrid North Contact Water Pond and the Madrid South Primary and Secondary Contact Water Ponds. If dewatering to the tundra is proposed, a description of location, monitoring and erosion control measures should be included. </a:t>
            </a:r>
          </a:p>
          <a:p>
            <a:pPr lvl="1">
              <a:spcBef>
                <a:spcPts val="0"/>
              </a:spcBef>
              <a:buClrTx/>
              <a:buFont typeface="Arial" panose="020B0604020202020204" pitchFamily="34" charset="0"/>
              <a:buChar char="─"/>
            </a:pPr>
            <a:r>
              <a:rPr lang="en-US" sz="1700" dirty="0" smtClean="0">
                <a:solidFill>
                  <a:srgbClr val="000000"/>
                </a:solidFill>
              </a:rPr>
              <a:t>Discuss </a:t>
            </a:r>
            <a:r>
              <a:rPr lang="en-US" sz="1700" dirty="0">
                <a:solidFill>
                  <a:srgbClr val="000000"/>
                </a:solidFill>
              </a:rPr>
              <a:t>proposed frequency of water quality monitoring at the Boston Tailings Management Area Contact Water Ponds.</a:t>
            </a:r>
          </a:p>
          <a:p>
            <a:pPr marL="0" indent="0">
              <a:spcBef>
                <a:spcPts val="0"/>
              </a:spcBef>
              <a:spcAft>
                <a:spcPts val="0"/>
              </a:spcAft>
              <a:buNone/>
            </a:pPr>
            <a:endParaRPr lang="fr-CA" sz="1800" b="1" dirty="0" smtClean="0">
              <a:latin typeface="Pigiarniq" panose="020B0503040102020104" pitchFamily="34" charset="0"/>
            </a:endParaRPr>
          </a:p>
          <a:p>
            <a:pPr marL="0" indent="0">
              <a:spcBef>
                <a:spcPts val="0"/>
              </a:spcBef>
              <a:spcAft>
                <a:spcPts val="0"/>
              </a:spcAft>
              <a:buNone/>
            </a:pPr>
            <a:r>
              <a:rPr lang="iu-Cans-CA" sz="1800" b="1" dirty="0" smtClean="0">
                <a:latin typeface="Pigiarniq" panose="020B0503040102020104" pitchFamily="34" charset="0"/>
              </a:rPr>
              <a:t>ᐊᕙᑎᓕᕆᔨᒃᑯᑦ </a:t>
            </a:r>
            <a:r>
              <a:rPr lang="iu-Cans-CA" sz="1800" b="1" dirty="0">
                <a:latin typeface="Pigiarniq" panose="020B0503040102020104" pitchFamily="34" charset="0"/>
              </a:rPr>
              <a:t>ᐊᑐᓕᖁᔭᖏᑦ</a:t>
            </a:r>
            <a:endParaRPr lang="en-US" sz="1800" dirty="0">
              <a:latin typeface="Pigiarniq" panose="020B0503040102020104" pitchFamily="34" charset="0"/>
            </a:endParaRPr>
          </a:p>
          <a:p>
            <a:pPr marL="0" indent="0">
              <a:spcBef>
                <a:spcPts val="0"/>
              </a:spcBef>
              <a:buNone/>
            </a:pPr>
            <a:r>
              <a:rPr lang="en-CA" sz="1700" dirty="0">
                <a:solidFill>
                  <a:srgbClr val="000000"/>
                </a:solidFill>
                <a:latin typeface="Pigiarniq" panose="020B0503040102020104" pitchFamily="34" charset="0"/>
              </a:rPr>
              <a:t> </a:t>
            </a:r>
            <a:r>
              <a:rPr lang="iu-Cans-CA" sz="1700" dirty="0">
                <a:solidFill>
                  <a:srgbClr val="000000"/>
                </a:solidFill>
                <a:latin typeface="Pigiarniq" panose="020B0503040102020104" pitchFamily="34" charset="0"/>
              </a:rPr>
              <a:t>ᐊᕙᑎᓕᕆᔨᒃᑯᑦ ᐊᑐᓕᖁᔨᕗᑦ ᕼᐊᕙᒍᒪᔪᓄᑦ</a:t>
            </a:r>
            <a:endParaRPr lang="en-US" sz="1700" dirty="0">
              <a:solidFill>
                <a:srgbClr val="000000"/>
              </a:solidFill>
              <a:latin typeface="Pigiarniq" panose="020B0503040102020104" pitchFamily="34" charset="0"/>
            </a:endParaRPr>
          </a:p>
          <a:p>
            <a:pPr lvl="1">
              <a:spcBef>
                <a:spcPts val="0"/>
              </a:spcBef>
              <a:buClrTx/>
              <a:buFont typeface="Arial" panose="020B0604020202020204" pitchFamily="34" charset="0"/>
              <a:buChar char="─"/>
            </a:pPr>
            <a:r>
              <a:rPr lang="iu-Cans-CA" sz="1700" dirty="0">
                <a:solidFill>
                  <a:srgbClr val="000000"/>
                </a:solidFill>
                <a:latin typeface="Pigiarniq" panose="020B0503040102020104" pitchFamily="34" charset="0"/>
              </a:rPr>
              <a:t>ᑐ</a:t>
            </a:r>
            <a:r>
              <a:rPr lang="iu-Latn-CA" sz="1700" dirty="0">
                <a:solidFill>
                  <a:srgbClr val="000000"/>
                </a:solidFill>
                <a:latin typeface="Pigiarniq" panose="020B0503040102020104" pitchFamily="34" charset="0"/>
              </a:rPr>
              <a:t>ᑭ</a:t>
            </a:r>
            <a:r>
              <a:rPr lang="iu-Cans-CA" sz="1700" dirty="0">
                <a:solidFill>
                  <a:srgbClr val="000000"/>
                </a:solidFill>
                <a:latin typeface="Pigiarniq" panose="020B0503040102020104" pitchFamily="34" charset="0"/>
              </a:rPr>
              <a:t>ᓯ</a:t>
            </a:r>
            <a:r>
              <a:rPr lang="iu-Latn-CA" sz="1700" dirty="0">
                <a:solidFill>
                  <a:srgbClr val="000000"/>
                </a:solidFill>
                <a:latin typeface="Pigiarniq" panose="020B0503040102020104" pitchFamily="34" charset="0"/>
              </a:rPr>
              <a:t>ᓇ</a:t>
            </a:r>
            <a:r>
              <a:rPr lang="iu-Cans-CA" sz="1700" dirty="0">
                <a:solidFill>
                  <a:srgbClr val="000000"/>
                </a:solidFill>
                <a:latin typeface="Pigiarniq" panose="020B0503040102020104" pitchFamily="34" charset="0"/>
              </a:rPr>
              <a:t>ᖅ</a:t>
            </a:r>
            <a:r>
              <a:rPr lang="iu-Latn-CA" sz="1700" dirty="0">
                <a:solidFill>
                  <a:srgbClr val="000000"/>
                </a:solidFill>
                <a:latin typeface="Pigiarniq" panose="020B0503040102020104" pitchFamily="34" charset="0"/>
              </a:rPr>
              <a:t>ᑎ</a:t>
            </a:r>
            <a:r>
              <a:rPr lang="iu-Cans-CA" sz="1700" dirty="0">
                <a:solidFill>
                  <a:srgbClr val="000000"/>
                </a:solidFill>
                <a:latin typeface="Pigiarniq" panose="020B0503040102020104" pitchFamily="34" charset="0"/>
              </a:rPr>
              <a:t>ᑦ</a:t>
            </a:r>
            <a:r>
              <a:rPr lang="iu-Latn-CA" sz="1700" dirty="0">
                <a:solidFill>
                  <a:srgbClr val="000000"/>
                </a:solidFill>
                <a:latin typeface="Pigiarniq" panose="020B0503040102020104" pitchFamily="34" charset="0"/>
              </a:rPr>
              <a:t>ᑎ</a:t>
            </a:r>
            <a:r>
              <a:rPr lang="iu-Cans-CA" sz="1700" dirty="0">
                <a:solidFill>
                  <a:srgbClr val="000000"/>
                </a:solidFill>
                <a:latin typeface="Pigiarniq" panose="020B0503040102020104" pitchFamily="34" charset="0"/>
              </a:rPr>
              <a:t>ᒋᐊ</a:t>
            </a:r>
            <a:r>
              <a:rPr lang="iu-Latn-CA" sz="1700" dirty="0">
                <a:solidFill>
                  <a:srgbClr val="000000"/>
                </a:solidFill>
                <a:latin typeface="Pigiarniq" panose="020B0503040102020104" pitchFamily="34" charset="0"/>
              </a:rPr>
              <a:t>ᕐ</a:t>
            </a:r>
            <a:r>
              <a:rPr lang="iu-Cans-CA" sz="1700" dirty="0">
                <a:solidFill>
                  <a:srgbClr val="000000"/>
                </a:solidFill>
                <a:latin typeface="Pigiarniq" panose="020B0503040102020104" pitchFamily="34" charset="0"/>
              </a:rPr>
              <a:t>ᓂ</a:t>
            </a:r>
            <a:r>
              <a:rPr lang="iu-Latn-CA" sz="1700" dirty="0">
                <a:solidFill>
                  <a:srgbClr val="000000"/>
                </a:solidFill>
                <a:latin typeface="Pigiarniq" panose="020B0503040102020104" pitchFamily="34" charset="0"/>
              </a:rPr>
              <a:t>ᖅ ᐃᒪᐃᔭᐃᖃᑦᑕᕈᓯᕆᓂᐊᖅᑕᖏᓐᓂᒃ ᑕᓯᕐ</a:t>
            </a:r>
            <a:r>
              <a:rPr lang="iu-Cans-CA" sz="1700" dirty="0">
                <a:solidFill>
                  <a:srgbClr val="000000"/>
                </a:solidFill>
                <a:latin typeface="Pigiarniq" panose="020B0503040102020104" pitchFamily="34" charset="0"/>
              </a:rPr>
              <a:t>ᒥ</a:t>
            </a:r>
            <a:r>
              <a:rPr lang="iu-Latn-CA" sz="1700" dirty="0">
                <a:solidFill>
                  <a:srgbClr val="000000"/>
                </a:solidFill>
                <a:latin typeface="Pigiarniq" panose="020B0503040102020104" pitchFamily="34" charset="0"/>
              </a:rPr>
              <a:t>ᒃ </a:t>
            </a:r>
            <a:r>
              <a:rPr lang="en-US" sz="1700" dirty="0">
                <a:solidFill>
                  <a:srgbClr val="000000"/>
                </a:solidFill>
                <a:latin typeface="Pigiarniq" panose="020B0503040102020104" pitchFamily="34" charset="0"/>
              </a:rPr>
              <a:t>#1-ᒥᒃ, Madrid North </a:t>
            </a:r>
            <a:r>
              <a:rPr lang="iu-Cans-CA" sz="1700" dirty="0">
                <a:solidFill>
                  <a:srgbClr val="000000"/>
                </a:solidFill>
                <a:latin typeface="Pigiarniq" panose="020B0503040102020104" pitchFamily="34" charset="0"/>
              </a:rPr>
              <a:t>ᐅ</a:t>
            </a:r>
            <a:r>
              <a:rPr lang="iu-Latn-CA" sz="1700" dirty="0">
                <a:solidFill>
                  <a:srgbClr val="000000"/>
                </a:solidFill>
                <a:latin typeface="Pigiarniq" panose="020B0503040102020104" pitchFamily="34" charset="0"/>
              </a:rPr>
              <a:t>ᐊ</a:t>
            </a:r>
            <a:r>
              <a:rPr lang="iu-Cans-CA" sz="1700" dirty="0">
                <a:solidFill>
                  <a:srgbClr val="000000"/>
                </a:solidFill>
                <a:latin typeface="Pigiarniq" panose="020B0503040102020104" pitchFamily="34" charset="0"/>
              </a:rPr>
              <a:t>ᖕ</a:t>
            </a:r>
            <a:r>
              <a:rPr lang="iu-Latn-CA" sz="1700" dirty="0">
                <a:solidFill>
                  <a:srgbClr val="000000"/>
                </a:solidFill>
                <a:latin typeface="Pigiarniq" panose="020B0503040102020104" pitchFamily="34" charset="0"/>
              </a:rPr>
              <a:t>ᓇ</a:t>
            </a:r>
            <a:r>
              <a:rPr lang="iu-Cans-CA" sz="1700" dirty="0">
                <a:solidFill>
                  <a:srgbClr val="000000"/>
                </a:solidFill>
                <a:latin typeface="Pigiarniq" panose="020B0503040102020104" pitchFamily="34" charset="0"/>
              </a:rPr>
              <a:t>ᖓ</a:t>
            </a:r>
            <a:r>
              <a:rPr lang="iu-Latn-CA" sz="1700" dirty="0">
                <a:solidFill>
                  <a:srgbClr val="000000"/>
                </a:solidFill>
                <a:latin typeface="Pigiarniq" panose="020B0503040102020104" pitchFamily="34" charset="0"/>
              </a:rPr>
              <a:t>ᓂ </a:t>
            </a:r>
            <a:r>
              <a:rPr lang="iu-Cans-CA" sz="1700" dirty="0">
                <a:solidFill>
                  <a:srgbClr val="000000"/>
                </a:solidFill>
                <a:latin typeface="Pigiarniq" panose="020B0503040102020104" pitchFamily="34" charset="0"/>
              </a:rPr>
              <a:t>ᐱ</a:t>
            </a:r>
            <a:r>
              <a:rPr lang="iu-Latn-CA" sz="1700" dirty="0">
                <a:solidFill>
                  <a:srgbClr val="000000"/>
                </a:solidFill>
                <a:latin typeface="Pigiarniq" panose="020B0503040102020104" pitchFamily="34" charset="0"/>
              </a:rPr>
              <a:t>ᓕ</a:t>
            </a:r>
            <a:r>
              <a:rPr lang="iu-Cans-CA" sz="1700" dirty="0">
                <a:solidFill>
                  <a:srgbClr val="000000"/>
                </a:solidFill>
                <a:latin typeface="Pigiarniq" panose="020B0503040102020104" pitchFamily="34" charset="0"/>
              </a:rPr>
              <a:t>ᕆ</a:t>
            </a:r>
            <a:r>
              <a:rPr lang="iu-Latn-CA" sz="1700" dirty="0">
                <a:solidFill>
                  <a:srgbClr val="000000"/>
                </a:solidFill>
                <a:latin typeface="Pigiarniq" panose="020B0503040102020104" pitchFamily="34" charset="0"/>
              </a:rPr>
              <a:t>ᕕ</a:t>
            </a:r>
            <a:r>
              <a:rPr lang="iu-Cans-CA" sz="1700" dirty="0">
                <a:solidFill>
                  <a:srgbClr val="000000"/>
                </a:solidFill>
                <a:latin typeface="Pigiarniq" panose="020B0503040102020104" pitchFamily="34" charset="0"/>
              </a:rPr>
              <a:t>ᐅ</a:t>
            </a:r>
            <a:r>
              <a:rPr lang="iu-Latn-CA" sz="1700" dirty="0">
                <a:solidFill>
                  <a:srgbClr val="000000"/>
                </a:solidFill>
                <a:latin typeface="Pigiarniq" panose="020B0503040102020104" pitchFamily="34" charset="0"/>
              </a:rPr>
              <a:t>ᕙᖕᓂᐊᖅᑐᓂ ᑕ</a:t>
            </a:r>
            <a:r>
              <a:rPr lang="iu-Cans-CA" sz="1700" dirty="0">
                <a:solidFill>
                  <a:srgbClr val="000000"/>
                </a:solidFill>
                <a:latin typeface="Pigiarniq" panose="020B0503040102020104" pitchFamily="34" charset="0"/>
              </a:rPr>
              <a:t>ᓯ</a:t>
            </a:r>
            <a:r>
              <a:rPr lang="iu-Latn-CA" sz="1700" dirty="0">
                <a:solidFill>
                  <a:srgbClr val="000000"/>
                </a:solidFill>
                <a:latin typeface="Pigiarniq" panose="020B0503040102020104" pitchFamily="34" charset="0"/>
              </a:rPr>
              <a:t>ᐊ</a:t>
            </a:r>
            <a:r>
              <a:rPr lang="iu-Cans-CA" sz="1700" dirty="0">
                <a:solidFill>
                  <a:srgbClr val="000000"/>
                </a:solidFill>
                <a:latin typeface="Pigiarniq" panose="020B0503040102020104" pitchFamily="34" charset="0"/>
              </a:rPr>
              <a:t>ᕐ</a:t>
            </a:r>
            <a:r>
              <a:rPr lang="iu-Latn-CA" sz="1700" dirty="0">
                <a:solidFill>
                  <a:srgbClr val="000000"/>
                </a:solidFill>
                <a:latin typeface="Pigiarniq" panose="020B0503040102020104" pitchFamily="34" charset="0"/>
              </a:rPr>
              <a:t>ᔪ</a:t>
            </a:r>
            <a:r>
              <a:rPr lang="iu-Cans-CA" sz="1700" dirty="0">
                <a:solidFill>
                  <a:srgbClr val="000000"/>
                </a:solidFill>
                <a:latin typeface="Pigiarniq" panose="020B0503040102020104" pitchFamily="34" charset="0"/>
              </a:rPr>
              <a:t>ᖕᒥ</a:t>
            </a:r>
            <a:r>
              <a:rPr lang="iu-Latn-CA" sz="1700" dirty="0">
                <a:solidFill>
                  <a:srgbClr val="000000"/>
                </a:solidFill>
                <a:latin typeface="Pigiarniq" panose="020B0503040102020104" pitchFamily="34" charset="0"/>
              </a:rPr>
              <a:t>. </a:t>
            </a:r>
            <a:r>
              <a:rPr lang="iu-Cans-CA" sz="1700" dirty="0">
                <a:solidFill>
                  <a:srgbClr val="000000"/>
                </a:solidFill>
                <a:latin typeface="Pigiarniq" panose="020B0503040102020104" pitchFamily="34" charset="0"/>
              </a:rPr>
              <a:t>ᐃ</a:t>
            </a:r>
            <a:r>
              <a:rPr lang="iu-Latn-CA" sz="1700" dirty="0">
                <a:solidFill>
                  <a:srgbClr val="000000"/>
                </a:solidFill>
                <a:latin typeface="Pigiarniq" panose="020B0503040102020104" pitchFamily="34" charset="0"/>
              </a:rPr>
              <a:t>ᒪ</a:t>
            </a:r>
            <a:r>
              <a:rPr lang="iu-Cans-CA" sz="1700" dirty="0">
                <a:solidFill>
                  <a:srgbClr val="000000"/>
                </a:solidFill>
                <a:latin typeface="Pigiarniq" panose="020B0503040102020104" pitchFamily="34" charset="0"/>
              </a:rPr>
              <a:t>ᐃ</a:t>
            </a:r>
            <a:r>
              <a:rPr lang="iu-Latn-CA" sz="1700" dirty="0">
                <a:solidFill>
                  <a:srgbClr val="000000"/>
                </a:solidFill>
                <a:latin typeface="Pigiarniq" panose="020B0503040102020104" pitchFamily="34" charset="0"/>
              </a:rPr>
              <a:t>ᔭ</a:t>
            </a:r>
            <a:r>
              <a:rPr lang="iu-Cans-CA" sz="1700" dirty="0">
                <a:solidFill>
                  <a:srgbClr val="000000"/>
                </a:solidFill>
                <a:latin typeface="Pigiarniq" panose="020B0503040102020104" pitchFamily="34" charset="0"/>
              </a:rPr>
              <a:t>ᖅ</a:t>
            </a:r>
            <a:r>
              <a:rPr lang="iu-Latn-CA" sz="1700" dirty="0">
                <a:solidFill>
                  <a:srgbClr val="000000"/>
                </a:solidFill>
                <a:latin typeface="Pigiarniq" panose="020B0503040102020104" pitchFamily="34" charset="0"/>
              </a:rPr>
              <a:t>ᑕ</a:t>
            </a:r>
            <a:r>
              <a:rPr lang="iu-Cans-CA" sz="1700" dirty="0">
                <a:solidFill>
                  <a:srgbClr val="000000"/>
                </a:solidFill>
                <a:latin typeface="Pigiarniq" panose="020B0503040102020104" pitchFamily="34" charset="0"/>
              </a:rPr>
              <a:t>ᐅ</a:t>
            </a:r>
            <a:r>
              <a:rPr lang="iu-Latn-CA" sz="1700" dirty="0">
                <a:solidFill>
                  <a:srgbClr val="000000"/>
                </a:solidFill>
                <a:latin typeface="Pigiarniq" panose="020B0503040102020104" pitchFamily="34" charset="0"/>
              </a:rPr>
              <a:t>ᔪᒪᓂᐊᕈᑎᒃ ᓄᓇᒥ, ᐅᓂᒃᑳᕆᐊᖃᖅᐳᑦ ᓇᓂ, ᖃᓄᕐᓗ ᖃᐅᔨ</a:t>
            </a:r>
            <a:r>
              <a:rPr lang="iu-Cans-CA" sz="1700" dirty="0">
                <a:solidFill>
                  <a:srgbClr val="000000"/>
                </a:solidFill>
                <a:latin typeface="Pigiarniq" panose="020B0503040102020104" pitchFamily="34" charset="0"/>
              </a:rPr>
              <a:t>ᓴ</a:t>
            </a:r>
            <a:r>
              <a:rPr lang="iu-Latn-CA" sz="1700" dirty="0">
                <a:solidFill>
                  <a:srgbClr val="000000"/>
                </a:solidFill>
                <a:latin typeface="Pigiarniq" panose="020B0503040102020104" pitchFamily="34" charset="0"/>
              </a:rPr>
              <a:t>ᖅᑕᐅᓂᐊᖅᑐᓂᒃ ᐊᒻᒪᓗ ᓄᓇᒥᒃ ᓱ</a:t>
            </a:r>
            <a:r>
              <a:rPr lang="iu-Cans-CA" sz="1700" dirty="0">
                <a:solidFill>
                  <a:srgbClr val="000000"/>
                </a:solidFill>
                <a:latin typeface="Pigiarniq" panose="020B0503040102020104" pitchFamily="34" charset="0"/>
              </a:rPr>
              <a:t>ᕋ</a:t>
            </a:r>
            <a:r>
              <a:rPr lang="iu-Latn-CA" sz="1700" dirty="0">
                <a:solidFill>
                  <a:srgbClr val="000000"/>
                </a:solidFill>
                <a:latin typeface="Pigiarniq" panose="020B0503040102020104" pitchFamily="34" charset="0"/>
              </a:rPr>
              <a:t>ᖅ</a:t>
            </a:r>
            <a:r>
              <a:rPr lang="iu-Cans-CA" sz="1700" dirty="0">
                <a:solidFill>
                  <a:srgbClr val="000000"/>
                </a:solidFill>
                <a:latin typeface="Pigiarniq" panose="020B0503040102020104" pitchFamily="34" charset="0"/>
              </a:rPr>
              <a:t>ᑎ</a:t>
            </a:r>
            <a:r>
              <a:rPr lang="iu-Latn-CA" sz="1700" dirty="0">
                <a:solidFill>
                  <a:srgbClr val="000000"/>
                </a:solidFill>
                <a:latin typeface="Pigiarniq" panose="020B0503040102020104" pitchFamily="34" charset="0"/>
              </a:rPr>
              <a:t>ᕆ</a:t>
            </a:r>
            <a:r>
              <a:rPr lang="iu-Cans-CA" sz="1700" dirty="0">
                <a:solidFill>
                  <a:srgbClr val="000000"/>
                </a:solidFill>
                <a:latin typeface="Pigiarniq" panose="020B0503040102020104" pitchFamily="34" charset="0"/>
              </a:rPr>
              <a:t>ᕙ</a:t>
            </a:r>
            <a:r>
              <a:rPr lang="iu-Latn-CA" sz="1700" dirty="0">
                <a:solidFill>
                  <a:srgbClr val="000000"/>
                </a:solidFill>
                <a:latin typeface="Pigiarniq" panose="020B0503040102020104" pitchFamily="34" charset="0"/>
              </a:rPr>
              <a:t>ᓪ</a:t>
            </a:r>
            <a:r>
              <a:rPr lang="iu-Cans-CA" sz="1700" dirty="0">
                <a:solidFill>
                  <a:srgbClr val="000000"/>
                </a:solidFill>
                <a:latin typeface="Pigiarniq" panose="020B0503040102020104" pitchFamily="34" charset="0"/>
              </a:rPr>
              <a:t>ᓕ</a:t>
            </a:r>
            <a:r>
              <a:rPr lang="iu-Latn-CA" sz="1700" dirty="0">
                <a:solidFill>
                  <a:srgbClr val="000000"/>
                </a:solidFill>
                <a:latin typeface="Pigiarniq" panose="020B0503040102020104" pitchFamily="34" charset="0"/>
              </a:rPr>
              <a:t>ᐊᓂᖏᓐᓂᒃ ᖃᓄᐃᓕᐅᕈᑎᒃᓴᖏᓐᓂᒃ ᐃᓚ</a:t>
            </a:r>
            <a:r>
              <a:rPr lang="iu-Cans-CA" sz="1700" dirty="0">
                <a:solidFill>
                  <a:srgbClr val="000000"/>
                </a:solidFill>
                <a:latin typeface="Pigiarniq" panose="020B0503040102020104" pitchFamily="34" charset="0"/>
              </a:rPr>
              <a:t>ᖃ</a:t>
            </a:r>
            <a:r>
              <a:rPr lang="iu-Latn-CA" sz="1700" dirty="0">
                <a:solidFill>
                  <a:srgbClr val="000000"/>
                </a:solidFill>
                <a:latin typeface="Pigiarniq" panose="020B0503040102020104" pitchFamily="34" charset="0"/>
              </a:rPr>
              <a:t>ᕐ</a:t>
            </a:r>
            <a:r>
              <a:rPr lang="iu-Cans-CA" sz="1700" dirty="0">
                <a:solidFill>
                  <a:srgbClr val="000000"/>
                </a:solidFill>
                <a:latin typeface="Pigiarniq" panose="020B0503040102020104" pitchFamily="34" charset="0"/>
              </a:rPr>
              <a:t>ᒥ</a:t>
            </a:r>
            <a:r>
              <a:rPr lang="iu-Latn-CA" sz="1700" dirty="0">
                <a:solidFill>
                  <a:srgbClr val="000000"/>
                </a:solidFill>
                <a:latin typeface="Pigiarniq" panose="020B0503040102020104" pitchFamily="34" charset="0"/>
              </a:rPr>
              <a:t>ᓗ</a:t>
            </a:r>
            <a:r>
              <a:rPr lang="iu-Cans-CA" sz="1700" dirty="0">
                <a:solidFill>
                  <a:srgbClr val="000000"/>
                </a:solidFill>
                <a:latin typeface="Pigiarniq" panose="020B0503040102020104" pitchFamily="34" charset="0"/>
              </a:rPr>
              <a:t>ᑎ</a:t>
            </a:r>
            <a:r>
              <a:rPr lang="iu-Latn-CA" sz="1700" dirty="0">
                <a:solidFill>
                  <a:srgbClr val="000000"/>
                </a:solidFill>
                <a:latin typeface="Pigiarniq" panose="020B0503040102020104" pitchFamily="34" charset="0"/>
              </a:rPr>
              <a:t>ᒃ. </a:t>
            </a:r>
            <a:endParaRPr lang="en-US" sz="1700" dirty="0">
              <a:solidFill>
                <a:srgbClr val="000000"/>
              </a:solidFill>
              <a:latin typeface="Pigiarniq" panose="020B0503040102020104" pitchFamily="34" charset="0"/>
            </a:endParaRPr>
          </a:p>
          <a:p>
            <a:pPr lvl="1">
              <a:spcBef>
                <a:spcPts val="0"/>
              </a:spcBef>
              <a:buClrTx/>
              <a:buFont typeface="Arial" panose="020B0604020202020204" pitchFamily="34" charset="0"/>
              <a:buChar char="─"/>
            </a:pPr>
            <a:r>
              <a:rPr lang="iu-Latn-CA" sz="1700" dirty="0">
                <a:solidFill>
                  <a:srgbClr val="000000"/>
                </a:solidFill>
                <a:latin typeface="Pigiarniq" panose="020B0503040102020104" pitchFamily="34" charset="0"/>
              </a:rPr>
              <a:t>ᐅ</a:t>
            </a:r>
            <a:r>
              <a:rPr lang="en-US" sz="1700" dirty="0" err="1">
                <a:solidFill>
                  <a:srgbClr val="000000"/>
                </a:solidFill>
                <a:latin typeface="Pigiarniq" panose="020B0503040102020104" pitchFamily="34" charset="0"/>
              </a:rPr>
              <a:t>ᖃᐅᓯᐅᓗᑎᒃ</a:t>
            </a:r>
            <a:r>
              <a:rPr lang="en-US" sz="1700" dirty="0">
                <a:solidFill>
                  <a:srgbClr val="000000"/>
                </a:solidFill>
                <a:latin typeface="Pigiarniq" panose="020B0503040102020104" pitchFamily="34" charset="0"/>
              </a:rPr>
              <a:t> </a:t>
            </a:r>
            <a:r>
              <a:rPr lang="en-US" sz="1700" dirty="0" err="1">
                <a:solidFill>
                  <a:srgbClr val="000000"/>
                </a:solidFill>
                <a:latin typeface="Pigiarniq" panose="020B0503040102020104" pitchFamily="34" charset="0"/>
              </a:rPr>
              <a:t>ᖃᓄ</a:t>
            </a:r>
            <a:r>
              <a:rPr lang="iu-Cans-CA" sz="1700" dirty="0">
                <a:solidFill>
                  <a:srgbClr val="000000"/>
                </a:solidFill>
                <a:latin typeface="Pigiarniq" panose="020B0503040102020104" pitchFamily="34" charset="0"/>
              </a:rPr>
              <a:t>ᑎ</a:t>
            </a:r>
            <a:r>
              <a:rPr lang="en-US" sz="1700" dirty="0">
                <a:solidFill>
                  <a:srgbClr val="000000"/>
                </a:solidFill>
                <a:latin typeface="Pigiarniq" panose="020B0503040102020104" pitchFamily="34" charset="0"/>
              </a:rPr>
              <a:t>ᒋ </a:t>
            </a:r>
            <a:r>
              <a:rPr lang="en-US" sz="1700" dirty="0" err="1">
                <a:solidFill>
                  <a:srgbClr val="000000"/>
                </a:solidFill>
                <a:latin typeface="Pigiarniq" panose="020B0503040102020104" pitchFamily="34" charset="0"/>
              </a:rPr>
              <a:t>ᐃᒪᐃᑦ</a:t>
            </a:r>
            <a:r>
              <a:rPr lang="en-US" sz="1700" dirty="0">
                <a:solidFill>
                  <a:srgbClr val="000000"/>
                </a:solidFill>
                <a:latin typeface="Pigiarniq" panose="020B0503040102020104" pitchFamily="34" charset="0"/>
              </a:rPr>
              <a:t> </a:t>
            </a:r>
            <a:r>
              <a:rPr lang="en-US" sz="1700" dirty="0" err="1">
                <a:solidFill>
                  <a:srgbClr val="000000"/>
                </a:solidFill>
                <a:latin typeface="Pigiarniq" panose="020B0503040102020104" pitchFamily="34" charset="0"/>
              </a:rPr>
              <a:t>ᓴᓗᒪᓂᖏᑦ</a:t>
            </a:r>
            <a:r>
              <a:rPr lang="en-US" sz="1700" dirty="0">
                <a:solidFill>
                  <a:srgbClr val="000000"/>
                </a:solidFill>
                <a:latin typeface="Pigiarniq" panose="020B0503040102020104" pitchFamily="34" charset="0"/>
              </a:rPr>
              <a:t> </a:t>
            </a:r>
            <a:r>
              <a:rPr lang="en-US" sz="1700" dirty="0" err="1">
                <a:solidFill>
                  <a:srgbClr val="000000"/>
                </a:solidFill>
                <a:latin typeface="Pigiarniq" panose="020B0503040102020104" pitchFamily="34" charset="0"/>
              </a:rPr>
              <a:t>ᖃᐅᔨᓴᖅᑕᐅᕙᖕᓂᐊᕐᒪᖓᑕ</a:t>
            </a:r>
            <a:r>
              <a:rPr lang="en-US" sz="1700" dirty="0">
                <a:solidFill>
                  <a:srgbClr val="000000"/>
                </a:solidFill>
                <a:latin typeface="Pigiarniq" panose="020B0503040102020104" pitchFamily="34" charset="0"/>
              </a:rPr>
              <a:t> </a:t>
            </a:r>
            <a:r>
              <a:rPr lang="en-US" sz="1700" dirty="0" err="1">
                <a:solidFill>
                  <a:srgbClr val="000000"/>
                </a:solidFill>
                <a:latin typeface="Pigiarniq" panose="020B0503040102020104" pitchFamily="34" charset="0"/>
              </a:rPr>
              <a:t>ᑕᐅᕙᓂ</a:t>
            </a:r>
            <a:r>
              <a:rPr lang="en-US" sz="1700" dirty="0">
                <a:solidFill>
                  <a:srgbClr val="000000"/>
                </a:solidFill>
                <a:latin typeface="Pigiarniq" panose="020B0503040102020104" pitchFamily="34" charset="0"/>
              </a:rPr>
              <a:t> </a:t>
            </a:r>
            <a:r>
              <a:rPr lang="en-US" sz="1700" dirty="0" err="1">
                <a:solidFill>
                  <a:srgbClr val="000000"/>
                </a:solidFill>
                <a:latin typeface="Pigiarniq" panose="020B0503040102020104" pitchFamily="34" charset="0"/>
              </a:rPr>
              <a:t>Bᐋᔅᑕᓐᒥ</a:t>
            </a:r>
            <a:r>
              <a:rPr lang="en-US" sz="1700" dirty="0">
                <a:solidFill>
                  <a:srgbClr val="000000"/>
                </a:solidFill>
                <a:latin typeface="Pigiarniq" panose="020B0503040102020104" pitchFamily="34" charset="0"/>
              </a:rPr>
              <a:t> </a:t>
            </a:r>
            <a:r>
              <a:rPr lang="iu-Cans-CA" sz="1700" dirty="0">
                <a:solidFill>
                  <a:srgbClr val="000000"/>
                </a:solidFill>
                <a:latin typeface="Pigiarniq" panose="020B0503040102020104" pitchFamily="34" charset="0"/>
              </a:rPr>
              <a:t>ᐅ</a:t>
            </a:r>
            <a:r>
              <a:rPr lang="iu-Latn-CA" sz="1700" dirty="0">
                <a:solidFill>
                  <a:srgbClr val="000000"/>
                </a:solidFill>
                <a:latin typeface="Pigiarniq" panose="020B0503040102020104" pitchFamily="34" charset="0"/>
              </a:rPr>
              <a:t>ᔭ</a:t>
            </a:r>
            <a:r>
              <a:rPr lang="iu-Cans-CA" sz="1700" dirty="0">
                <a:solidFill>
                  <a:srgbClr val="000000"/>
                </a:solidFill>
                <a:latin typeface="Pigiarniq" panose="020B0503040102020104" pitchFamily="34" charset="0"/>
              </a:rPr>
              <a:t>ᕋ</a:t>
            </a:r>
            <a:r>
              <a:rPr lang="iu-Latn-CA" sz="1700" dirty="0">
                <a:solidFill>
                  <a:srgbClr val="000000"/>
                </a:solidFill>
                <a:latin typeface="Pigiarniq" panose="020B0503040102020104" pitchFamily="34" charset="0"/>
              </a:rPr>
              <a:t>ᕕᖕᒥ </a:t>
            </a:r>
            <a:r>
              <a:rPr lang="iu-Cans-CA" sz="1700" dirty="0">
                <a:solidFill>
                  <a:srgbClr val="000000"/>
                </a:solidFill>
                <a:latin typeface="Pigiarniq" panose="020B0503040102020104" pitchFamily="34" charset="0"/>
              </a:rPr>
              <a:t>ᐊ</a:t>
            </a:r>
            <a:r>
              <a:rPr lang="iu-Latn-CA" sz="1700" dirty="0">
                <a:solidFill>
                  <a:srgbClr val="000000"/>
                </a:solidFill>
                <a:latin typeface="Pigiarniq" panose="020B0503040102020104" pitchFamily="34" charset="0"/>
              </a:rPr>
              <a:t>ᒃ</a:t>
            </a:r>
            <a:r>
              <a:rPr lang="iu-Cans-CA" sz="1700" dirty="0">
                <a:solidFill>
                  <a:srgbClr val="000000"/>
                </a:solidFill>
                <a:latin typeface="Pigiarniq" panose="020B0503040102020104" pitchFamily="34" charset="0"/>
              </a:rPr>
              <a:t>ᑕ</a:t>
            </a:r>
            <a:r>
              <a:rPr lang="iu-Latn-CA" sz="1700" dirty="0">
                <a:solidFill>
                  <a:srgbClr val="000000"/>
                </a:solidFill>
                <a:latin typeface="Pigiarniq" panose="020B0503040102020104" pitchFamily="34" charset="0"/>
              </a:rPr>
              <a:t>ᑯ</a:t>
            </a:r>
            <a:r>
              <a:rPr lang="iu-Cans-CA" sz="1700" dirty="0">
                <a:solidFill>
                  <a:srgbClr val="000000"/>
                </a:solidFill>
                <a:latin typeface="Pigiarniq" panose="020B0503040102020104" pitchFamily="34" charset="0"/>
              </a:rPr>
              <a:t>ᓂ</a:t>
            </a:r>
            <a:r>
              <a:rPr lang="iu-Latn-CA" sz="1700" dirty="0">
                <a:solidFill>
                  <a:srgbClr val="000000"/>
                </a:solidFill>
                <a:latin typeface="Pigiarniq" panose="020B0503040102020104" pitchFamily="34" charset="0"/>
              </a:rPr>
              <a:t>ᒃ </a:t>
            </a:r>
            <a:r>
              <a:rPr lang="iu-Cans-CA" sz="1700" dirty="0">
                <a:solidFill>
                  <a:srgbClr val="000000"/>
                </a:solidFill>
                <a:latin typeface="Pigiarniq" panose="020B0503040102020104" pitchFamily="34" charset="0"/>
              </a:rPr>
              <a:t>ᐊ</a:t>
            </a:r>
            <a:r>
              <a:rPr lang="iu-Latn-CA" sz="1700" dirty="0">
                <a:solidFill>
                  <a:srgbClr val="000000"/>
                </a:solidFill>
                <a:latin typeface="Pigiarniq" panose="020B0503040102020104" pitchFamily="34" charset="0"/>
              </a:rPr>
              <a:t>ᐅ</a:t>
            </a:r>
            <a:r>
              <a:rPr lang="iu-Cans-CA" sz="1700" dirty="0">
                <a:solidFill>
                  <a:srgbClr val="000000"/>
                </a:solidFill>
                <a:latin typeface="Pigiarniq" panose="020B0503040102020104" pitchFamily="34" charset="0"/>
              </a:rPr>
              <a:t>ᓚ</a:t>
            </a:r>
            <a:r>
              <a:rPr lang="iu-Latn-CA" sz="1700" dirty="0">
                <a:solidFill>
                  <a:srgbClr val="000000"/>
                </a:solidFill>
                <a:latin typeface="Pigiarniq" panose="020B0503040102020104" pitchFamily="34" charset="0"/>
              </a:rPr>
              <a:t>ᑦ</a:t>
            </a:r>
            <a:r>
              <a:rPr lang="iu-Cans-CA" sz="1700" dirty="0">
                <a:solidFill>
                  <a:srgbClr val="000000"/>
                </a:solidFill>
                <a:latin typeface="Pigiarniq" panose="020B0503040102020104" pitchFamily="34" charset="0"/>
              </a:rPr>
              <a:t>ᑎ</a:t>
            </a:r>
            <a:r>
              <a:rPr lang="iu-Latn-CA" sz="1700" dirty="0">
                <a:solidFill>
                  <a:srgbClr val="000000"/>
                </a:solidFill>
                <a:latin typeface="Pigiarniq" panose="020B0503040102020104" pitchFamily="34" charset="0"/>
              </a:rPr>
              <a:t>ᕕᒃᓴᖏᓐᓂᒃ ᐊᒃᑐᖅᑕᐅᓯᒪᓂᖏᓐᓂᒃ ᑕᓯ</a:t>
            </a:r>
            <a:r>
              <a:rPr lang="iu-Cans-CA" sz="1700" dirty="0">
                <a:solidFill>
                  <a:srgbClr val="000000"/>
                </a:solidFill>
                <a:latin typeface="Pigiarniq" panose="020B0503040102020104" pitchFamily="34" charset="0"/>
              </a:rPr>
              <a:t>ᒃ</a:t>
            </a:r>
            <a:r>
              <a:rPr lang="iu-Latn-CA" sz="1700" dirty="0">
                <a:solidFill>
                  <a:srgbClr val="000000"/>
                </a:solidFill>
                <a:latin typeface="Pigiarniq" panose="020B0503040102020104" pitchFamily="34" charset="0"/>
              </a:rPr>
              <a:t>ᓴᖏᑦ.</a:t>
            </a:r>
          </a:p>
          <a:p>
            <a:pPr marL="0" indent="0">
              <a:spcBef>
                <a:spcPts val="0"/>
              </a:spcBef>
              <a:buClrTx/>
              <a:buNone/>
            </a:pPr>
            <a:endParaRPr lang="en-US" sz="2200" dirty="0" smtClean="0"/>
          </a:p>
          <a:p>
            <a:pPr marL="342900" indent="-342900">
              <a:lnSpc>
                <a:spcPct val="115000"/>
              </a:lnSpc>
              <a:spcBef>
                <a:spcPts val="0"/>
              </a:spcBef>
              <a:spcAft>
                <a:spcPts val="0"/>
              </a:spcAft>
              <a:buFont typeface="Times New Roman"/>
              <a:buChar char="•"/>
              <a:tabLst>
                <a:tab pos="457200" algn="l"/>
              </a:tabLst>
            </a:pPr>
            <a:endParaRPr lang="en-US" sz="1800" b="1" dirty="0">
              <a:solidFill>
                <a:srgbClr val="000000"/>
              </a:solidFill>
              <a:ea typeface="Calibri"/>
              <a:cs typeface="Times New Roman"/>
            </a:endParaRPr>
          </a:p>
        </p:txBody>
      </p:sp>
    </p:spTree>
    <p:extLst>
      <p:ext uri="{BB962C8B-B14F-4D97-AF65-F5344CB8AC3E}">
        <p14:creationId xmlns:p14="http://schemas.microsoft.com/office/powerpoint/2010/main" val="1726343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461" y="332656"/>
            <a:ext cx="8378539" cy="1143000"/>
          </a:xfrm>
        </p:spPr>
        <p:txBody>
          <a:bodyPr anchor="t"/>
          <a:lstStyle/>
          <a:p>
            <a:pPr>
              <a:lnSpc>
                <a:spcPct val="115000"/>
              </a:lnSpc>
              <a:spcBef>
                <a:spcPts val="0"/>
              </a:spcBef>
              <a:spcAft>
                <a:spcPts val="0"/>
              </a:spcAft>
            </a:pPr>
            <a:r>
              <a:rPr lang="en-CA" sz="1600" dirty="0" smtClean="0"/>
              <a:t>ECCC#5 – Water Management Ponds – Monitoring and </a:t>
            </a:r>
            <a:r>
              <a:rPr lang="en-CA" sz="1600" dirty="0" smtClean="0"/>
              <a:t>Dewatering continued</a:t>
            </a:r>
            <a:r>
              <a:rPr lang="en-CA" sz="1600" dirty="0" smtClean="0"/>
              <a:t/>
            </a:r>
            <a:br>
              <a:rPr lang="en-CA" sz="1600" dirty="0" smtClean="0"/>
            </a:br>
            <a:r>
              <a:rPr lang="en-CA" sz="1600" dirty="0" smtClean="0">
                <a:ea typeface="Calibri"/>
                <a:cs typeface="Times New Roman"/>
              </a:rPr>
              <a:t>ECCC#5 </a:t>
            </a:r>
            <a:r>
              <a:rPr lang="en-CA" sz="1600" dirty="0">
                <a:ea typeface="Calibri"/>
                <a:cs typeface="Times New Roman"/>
              </a:rPr>
              <a:t>– </a:t>
            </a:r>
            <a:r>
              <a:rPr lang="iu-Latn-CA" sz="1600" dirty="0"/>
              <a:t>ᑕᓰᑦ ᐊᐅᓚᑕᐅᔪᑦ ᐃᒪᖃᕈᓐᓇᕐᓂᖏᑦ - </a:t>
            </a:r>
            <a:r>
              <a:rPr lang="iu-Cans-CA" sz="1600" dirty="0"/>
              <a:t>ᖃ</a:t>
            </a:r>
            <a:r>
              <a:rPr lang="iu-Latn-CA" sz="1600" dirty="0"/>
              <a:t>ᐅ</a:t>
            </a:r>
            <a:r>
              <a:rPr lang="iu-Cans-CA" sz="1600" dirty="0"/>
              <a:t>ᔨ</a:t>
            </a:r>
            <a:r>
              <a:rPr lang="iu-Latn-CA" sz="1600" dirty="0"/>
              <a:t>ᓴ</a:t>
            </a:r>
            <a:r>
              <a:rPr lang="iu-Cans-CA" sz="1600" dirty="0"/>
              <a:t>ᖅ</a:t>
            </a:r>
            <a:r>
              <a:rPr lang="iu-Latn-CA" sz="1600" dirty="0"/>
              <a:t>ᑕ</a:t>
            </a:r>
            <a:r>
              <a:rPr lang="iu-Cans-CA" sz="1600" dirty="0"/>
              <a:t>ᐅ</a:t>
            </a:r>
            <a:r>
              <a:rPr lang="iu-Latn-CA" sz="1600" dirty="0"/>
              <a:t>ᖏ</a:t>
            </a:r>
            <a:r>
              <a:rPr lang="iu-Cans-CA" sz="1600" dirty="0"/>
              <a:t>ᓐ</a:t>
            </a:r>
            <a:r>
              <a:rPr lang="iu-Latn-CA" sz="1600" dirty="0"/>
              <a:t>ᓇ</a:t>
            </a:r>
            <a:r>
              <a:rPr lang="iu-Cans-CA" sz="1600" dirty="0"/>
              <a:t>ᕐ</a:t>
            </a:r>
            <a:r>
              <a:rPr lang="iu-Latn-CA" sz="1600" dirty="0"/>
              <a:t>ᓂ</a:t>
            </a:r>
            <a:r>
              <a:rPr lang="iu-Cans-CA" sz="1600" dirty="0"/>
              <a:t>ᖏ</a:t>
            </a:r>
            <a:r>
              <a:rPr lang="iu-Latn-CA" sz="1600" dirty="0"/>
              <a:t>ᓂᑦ ᐃᒪᐃᔭᖅᑕᐅᕙᖕᓂᖏᓪᓗ - </a:t>
            </a:r>
            <a:r>
              <a:rPr lang="iu-Cans-CA" sz="1600" dirty="0"/>
              <a:t>ᑲ</a:t>
            </a:r>
            <a:r>
              <a:rPr lang="iu-Latn-CA" sz="1600" dirty="0"/>
              <a:t>ᔪ</a:t>
            </a:r>
            <a:r>
              <a:rPr lang="iu-Cans-CA" sz="1600" dirty="0"/>
              <a:t>ᓯ</a:t>
            </a:r>
            <a:r>
              <a:rPr lang="iu-Latn-CA" sz="1600" dirty="0"/>
              <a:t>ᔪ</a:t>
            </a:r>
            <a:r>
              <a:rPr lang="iu-Cans-CA" sz="1600" dirty="0"/>
              <a:t>ᖅ</a:t>
            </a:r>
            <a:r>
              <a:rPr lang="en-CA" sz="1600" dirty="0"/>
              <a:t/>
            </a:r>
            <a:br>
              <a:rPr lang="en-CA" sz="1600" dirty="0"/>
            </a:br>
            <a:endParaRPr lang="en-US" sz="1600" dirty="0">
              <a:effectLst/>
              <a:ea typeface="Calibri"/>
              <a:cs typeface="Times New Roman"/>
            </a:endParaRPr>
          </a:p>
        </p:txBody>
      </p:sp>
      <p:sp>
        <p:nvSpPr>
          <p:cNvPr id="3" name="Content Placeholder 2"/>
          <p:cNvSpPr>
            <a:spLocks noGrp="1"/>
          </p:cNvSpPr>
          <p:nvPr>
            <p:ph idx="1"/>
          </p:nvPr>
        </p:nvSpPr>
        <p:spPr>
          <a:xfrm>
            <a:off x="755576" y="1268760"/>
            <a:ext cx="8388424" cy="5184576"/>
          </a:xfrm>
        </p:spPr>
        <p:txBody>
          <a:bodyPr/>
          <a:lstStyle/>
          <a:p>
            <a:pPr marL="0" indent="0">
              <a:spcBef>
                <a:spcPts val="0"/>
              </a:spcBef>
              <a:spcAft>
                <a:spcPts val="0"/>
              </a:spcAft>
              <a:buNone/>
            </a:pPr>
            <a:r>
              <a:rPr lang="en-CA" sz="1800" b="1" dirty="0" smtClean="0"/>
              <a:t>ECCC Recommendations continued</a:t>
            </a:r>
            <a:endParaRPr lang="en-US" sz="1800" dirty="0"/>
          </a:p>
          <a:p>
            <a:pPr marL="0" indent="0">
              <a:spcBef>
                <a:spcPts val="0"/>
              </a:spcBef>
              <a:buNone/>
            </a:pPr>
            <a:r>
              <a:rPr lang="en-CA" sz="1700" dirty="0">
                <a:solidFill>
                  <a:srgbClr val="000000"/>
                </a:solidFill>
              </a:rPr>
              <a:t> </a:t>
            </a:r>
            <a:r>
              <a:rPr lang="en-US" sz="1700" dirty="0" smtClean="0">
                <a:solidFill>
                  <a:srgbClr val="000000"/>
                </a:solidFill>
              </a:rPr>
              <a:t>ECCC recommends that the Proponent</a:t>
            </a:r>
          </a:p>
          <a:p>
            <a:pPr lvl="1">
              <a:spcBef>
                <a:spcPts val="0"/>
              </a:spcBef>
              <a:buClrTx/>
              <a:buFont typeface="Arial" panose="020B0604020202020204" pitchFamily="34" charset="0"/>
              <a:buChar char="─"/>
            </a:pPr>
            <a:r>
              <a:rPr lang="en-US" sz="1700" dirty="0" smtClean="0">
                <a:solidFill>
                  <a:srgbClr val="000000"/>
                </a:solidFill>
              </a:rPr>
              <a:t>Discuss water quality monitoring downstream of the Non-Contact Water Pond, prior to discharge into Stickleback Lake. </a:t>
            </a:r>
          </a:p>
          <a:p>
            <a:pPr lvl="1">
              <a:spcBef>
                <a:spcPts val="0"/>
              </a:spcBef>
              <a:buClrTx/>
              <a:buFont typeface="Arial" panose="020B0604020202020204" pitchFamily="34" charset="0"/>
              <a:buChar char="─"/>
            </a:pPr>
            <a:r>
              <a:rPr lang="en-US" sz="1700" dirty="0" smtClean="0">
                <a:solidFill>
                  <a:srgbClr val="000000"/>
                </a:solidFill>
              </a:rPr>
              <a:t>Discuss contingency options in the event that TSS in the Non-Contact Water Pond exceeds criteria and cannot be discharged via the overflow culvert.</a:t>
            </a:r>
          </a:p>
          <a:p>
            <a:pPr marL="0" indent="0">
              <a:spcBef>
                <a:spcPts val="0"/>
              </a:spcBef>
              <a:buClrTx/>
              <a:buNone/>
            </a:pPr>
            <a:endParaRPr lang="en-US" sz="1700" dirty="0">
              <a:solidFill>
                <a:srgbClr val="000000"/>
              </a:solidFill>
            </a:endParaRPr>
          </a:p>
          <a:p>
            <a:pPr marL="0" indent="0">
              <a:spcBef>
                <a:spcPts val="0"/>
              </a:spcBef>
              <a:spcAft>
                <a:spcPts val="0"/>
              </a:spcAft>
              <a:buNone/>
            </a:pPr>
            <a:r>
              <a:rPr lang="iu-Cans-CA" sz="1700" b="1" dirty="0">
                <a:latin typeface="Pigiarniq" panose="020B0503040102020104" pitchFamily="34" charset="0"/>
              </a:rPr>
              <a:t>ᐊᕙᑎᓕᕆᔨᒃᑯᑦ ᐊᑐᓕᖁᔭᖏᑦ</a:t>
            </a:r>
            <a:endParaRPr lang="en-US" sz="1700" dirty="0">
              <a:latin typeface="Pigiarniq" panose="020B0503040102020104" pitchFamily="34" charset="0"/>
            </a:endParaRPr>
          </a:p>
          <a:p>
            <a:pPr marL="0" indent="0">
              <a:spcBef>
                <a:spcPts val="0"/>
              </a:spcBef>
              <a:buNone/>
            </a:pPr>
            <a:r>
              <a:rPr lang="en-CA" sz="1700" dirty="0">
                <a:solidFill>
                  <a:srgbClr val="000000"/>
                </a:solidFill>
                <a:latin typeface="Pigiarniq" panose="020B0503040102020104" pitchFamily="34" charset="0"/>
              </a:rPr>
              <a:t> </a:t>
            </a:r>
            <a:r>
              <a:rPr lang="iu-Cans-CA" sz="1700" dirty="0">
                <a:solidFill>
                  <a:srgbClr val="000000"/>
                </a:solidFill>
                <a:latin typeface="Pigiarniq" panose="020B0503040102020104" pitchFamily="34" charset="0"/>
              </a:rPr>
              <a:t>ᐊᕙᑎᓕᕆᔨᒃᑯᑦ ᐊᑐᓕᖁᔨᕗᑦ ᕼᐊᕙᒍᒪᔪᓄᑦ</a:t>
            </a:r>
            <a:endParaRPr lang="en-US" sz="1700" dirty="0">
              <a:solidFill>
                <a:srgbClr val="000000"/>
              </a:solidFill>
              <a:latin typeface="Pigiarniq" panose="020B0503040102020104" pitchFamily="34" charset="0"/>
            </a:endParaRPr>
          </a:p>
          <a:p>
            <a:pPr lvl="1">
              <a:spcBef>
                <a:spcPts val="0"/>
              </a:spcBef>
              <a:buClrTx/>
              <a:buFont typeface="Arial" panose="020B0604020202020204" pitchFamily="34" charset="0"/>
              <a:buChar char="─"/>
            </a:pPr>
            <a:r>
              <a:rPr lang="iu-Latn-CA" sz="1700" dirty="0">
                <a:solidFill>
                  <a:srgbClr val="000000"/>
                </a:solidFill>
                <a:latin typeface="Pigiarniq" panose="020B0503040102020104" pitchFamily="34" charset="0"/>
              </a:rPr>
              <a:t>ᐅᖃᐅᓯᐅᓗᑎ ᐃᒪᐃᑦ ᓴᓗᒪᓂᖏᓐᓂᒃ ᖃ</a:t>
            </a:r>
            <a:r>
              <a:rPr lang="iu-Cans-CA" sz="1700" dirty="0">
                <a:solidFill>
                  <a:srgbClr val="000000"/>
                </a:solidFill>
                <a:latin typeface="Pigiarniq" panose="020B0503040102020104" pitchFamily="34" charset="0"/>
              </a:rPr>
              <a:t>ᐅ</a:t>
            </a:r>
            <a:r>
              <a:rPr lang="iu-Latn-CA" sz="1700" dirty="0">
                <a:solidFill>
                  <a:srgbClr val="000000"/>
                </a:solidFill>
                <a:latin typeface="Pigiarniq" panose="020B0503040102020104" pitchFamily="34" charset="0"/>
              </a:rPr>
              <a:t>ᔨ</a:t>
            </a:r>
            <a:r>
              <a:rPr lang="iu-Cans-CA" sz="1700" dirty="0">
                <a:solidFill>
                  <a:srgbClr val="000000"/>
                </a:solidFill>
                <a:latin typeface="Pigiarniq" panose="020B0503040102020104" pitchFamily="34" charset="0"/>
              </a:rPr>
              <a:t>ᓴ</a:t>
            </a:r>
            <a:r>
              <a:rPr lang="iu-Latn-CA" sz="1700" dirty="0">
                <a:solidFill>
                  <a:srgbClr val="000000"/>
                </a:solidFill>
                <a:latin typeface="Pigiarniq" panose="020B0503040102020104" pitchFamily="34" charset="0"/>
              </a:rPr>
              <a:t>ᕈ</a:t>
            </a:r>
            <a:r>
              <a:rPr lang="iu-Cans-CA" sz="1700" dirty="0">
                <a:solidFill>
                  <a:srgbClr val="000000"/>
                </a:solidFill>
                <a:latin typeface="Pigiarniq" panose="020B0503040102020104" pitchFamily="34" charset="0"/>
              </a:rPr>
              <a:t>ᑎ</a:t>
            </a:r>
            <a:r>
              <a:rPr lang="iu-Latn-CA" sz="1700" dirty="0">
                <a:solidFill>
                  <a:srgbClr val="000000"/>
                </a:solidFill>
                <a:latin typeface="Pigiarniq" panose="020B0503040102020104" pitchFamily="34" charset="0"/>
              </a:rPr>
              <a:t>ᒃ</a:t>
            </a:r>
            <a:r>
              <a:rPr lang="iu-Cans-CA" sz="1700" dirty="0">
                <a:solidFill>
                  <a:srgbClr val="000000"/>
                </a:solidFill>
                <a:latin typeface="Pigiarniq" panose="020B0503040102020104" pitchFamily="34" charset="0"/>
              </a:rPr>
              <a:t>ᓴ</a:t>
            </a:r>
            <a:r>
              <a:rPr lang="iu-Latn-CA" sz="1700" dirty="0">
                <a:solidFill>
                  <a:srgbClr val="000000"/>
                </a:solidFill>
                <a:latin typeface="Pigiarniq" panose="020B0503040102020104" pitchFamily="34" charset="0"/>
              </a:rPr>
              <a:t>ᐃ</a:t>
            </a:r>
            <a:r>
              <a:rPr lang="iu-Cans-CA" sz="1700" dirty="0">
                <a:solidFill>
                  <a:srgbClr val="000000"/>
                </a:solidFill>
                <a:latin typeface="Pigiarniq" panose="020B0503040102020104" pitchFamily="34" charset="0"/>
              </a:rPr>
              <a:t>ᑦ</a:t>
            </a:r>
            <a:r>
              <a:rPr lang="iu-Latn-CA" sz="1700" dirty="0">
                <a:solidFill>
                  <a:srgbClr val="000000"/>
                </a:solidFill>
                <a:latin typeface="Pigiarniq" panose="020B0503040102020104" pitchFamily="34" charset="0"/>
              </a:rPr>
              <a:t> </a:t>
            </a:r>
            <a:r>
              <a:rPr lang="iu-Cans-CA" sz="1700" dirty="0">
                <a:solidFill>
                  <a:srgbClr val="000000"/>
                </a:solidFill>
                <a:latin typeface="Pigiarniq" panose="020B0503040102020104" pitchFamily="34" charset="0"/>
              </a:rPr>
              <a:t>ᑰ</a:t>
            </a:r>
            <a:r>
              <a:rPr lang="iu-Latn-CA" sz="1700" dirty="0">
                <a:solidFill>
                  <a:srgbClr val="000000"/>
                </a:solidFill>
                <a:latin typeface="Pigiarniq" panose="020B0503040102020104" pitchFamily="34" charset="0"/>
              </a:rPr>
              <a:t>ᒡ</a:t>
            </a:r>
            <a:r>
              <a:rPr lang="iu-Cans-CA" sz="1700" dirty="0">
                <a:solidFill>
                  <a:srgbClr val="000000"/>
                </a:solidFill>
                <a:latin typeface="Pigiarniq" panose="020B0503040102020104" pitchFamily="34" charset="0"/>
              </a:rPr>
              <a:t>ᕕ</a:t>
            </a:r>
            <a:r>
              <a:rPr lang="iu-Latn-CA" sz="1700" dirty="0">
                <a:solidFill>
                  <a:srgbClr val="000000"/>
                </a:solidFill>
                <a:latin typeface="Pigiarniq" panose="020B0503040102020104" pitchFamily="34" charset="0"/>
              </a:rPr>
              <a:t>ᐅ</a:t>
            </a:r>
            <a:r>
              <a:rPr lang="iu-Cans-CA" sz="1700" dirty="0">
                <a:solidFill>
                  <a:srgbClr val="000000"/>
                </a:solidFill>
                <a:latin typeface="Pigiarniq" panose="020B0503040102020104" pitchFamily="34" charset="0"/>
              </a:rPr>
              <a:t>ᕙ</a:t>
            </a:r>
            <a:r>
              <a:rPr lang="iu-Latn-CA" sz="1700" dirty="0">
                <a:solidFill>
                  <a:srgbClr val="000000"/>
                </a:solidFill>
                <a:latin typeface="Pigiarniq" panose="020B0503040102020104" pitchFamily="34" charset="0"/>
              </a:rPr>
              <a:t>ᒃ</a:t>
            </a:r>
            <a:r>
              <a:rPr lang="iu-Cans-CA" sz="1700" dirty="0">
                <a:solidFill>
                  <a:srgbClr val="000000"/>
                </a:solidFill>
                <a:latin typeface="Pigiarniq" panose="020B0503040102020104" pitchFamily="34" charset="0"/>
              </a:rPr>
              <a:t>ᑐ</a:t>
            </a:r>
            <a:r>
              <a:rPr lang="iu-Latn-CA" sz="1700" dirty="0">
                <a:solidFill>
                  <a:srgbClr val="000000"/>
                </a:solidFill>
                <a:latin typeface="Pigiarniq" panose="020B0503040102020104" pitchFamily="34" charset="0"/>
              </a:rPr>
              <a:t>ᓂ </a:t>
            </a:r>
            <a:r>
              <a:rPr lang="iu-Cans-CA" sz="1700" dirty="0">
                <a:solidFill>
                  <a:srgbClr val="000000"/>
                </a:solidFill>
                <a:latin typeface="Pigiarniq" panose="020B0503040102020104" pitchFamily="34" charset="0"/>
              </a:rPr>
              <a:t>ᐊ</a:t>
            </a:r>
            <a:r>
              <a:rPr lang="iu-Latn-CA" sz="1700" dirty="0">
                <a:solidFill>
                  <a:srgbClr val="000000"/>
                </a:solidFill>
                <a:latin typeface="Pigiarniq" panose="020B0503040102020104" pitchFamily="34" charset="0"/>
              </a:rPr>
              <a:t>ᑐ</a:t>
            </a:r>
            <a:r>
              <a:rPr lang="iu-Cans-CA" sz="1700" dirty="0">
                <a:solidFill>
                  <a:srgbClr val="000000"/>
                </a:solidFill>
                <a:latin typeface="Pigiarniq" panose="020B0503040102020104" pitchFamily="34" charset="0"/>
              </a:rPr>
              <a:t>ᖅ</a:t>
            </a:r>
            <a:r>
              <a:rPr lang="iu-Latn-CA" sz="1700" dirty="0">
                <a:solidFill>
                  <a:srgbClr val="000000"/>
                </a:solidFill>
                <a:latin typeface="Pigiarniq" panose="020B0503040102020104" pitchFamily="34" charset="0"/>
              </a:rPr>
              <a:t>ᑕ</a:t>
            </a:r>
            <a:r>
              <a:rPr lang="iu-Cans-CA" sz="1700" dirty="0">
                <a:solidFill>
                  <a:srgbClr val="000000"/>
                </a:solidFill>
                <a:latin typeface="Pigiarniq" panose="020B0503040102020104" pitchFamily="34" charset="0"/>
              </a:rPr>
              <a:t>ᐅ</a:t>
            </a:r>
            <a:r>
              <a:rPr lang="iu-Latn-CA" sz="1700" dirty="0">
                <a:solidFill>
                  <a:srgbClr val="000000"/>
                </a:solidFill>
                <a:latin typeface="Pigiarniq" panose="020B0503040102020104" pitchFamily="34" charset="0"/>
              </a:rPr>
              <a:t>ᕙ</a:t>
            </a:r>
            <a:r>
              <a:rPr lang="iu-Cans-CA" sz="1700" dirty="0">
                <a:solidFill>
                  <a:srgbClr val="000000"/>
                </a:solidFill>
                <a:latin typeface="Pigiarniq" panose="020B0503040102020104" pitchFamily="34" charset="0"/>
              </a:rPr>
              <a:t>ᓐᖏ</a:t>
            </a:r>
            <a:r>
              <a:rPr lang="iu-Latn-CA" sz="1700" dirty="0">
                <a:solidFill>
                  <a:srgbClr val="000000"/>
                </a:solidFill>
                <a:latin typeface="Pigiarniq" panose="020B0503040102020104" pitchFamily="34" charset="0"/>
              </a:rPr>
              <a:t>ᓂᖏᓐᓂᒃ ᑕᓯᕐᓂᒃ, ᓯᕗᓂᐊᒍᑦ ᑯᕕᓯᑎᑦᑎᒋᐊᓚᐅᖏᓂᖏᓐᓂ ᑕᐅᕗᖓ ᐊᓯᐊᓄᑦ Stickleback-</a:t>
            </a:r>
            <a:r>
              <a:rPr lang="iu-Cans-CA" sz="1700" dirty="0">
                <a:solidFill>
                  <a:srgbClr val="000000"/>
                </a:solidFill>
                <a:latin typeface="Pigiarniq" panose="020B0503040102020104" pitchFamily="34" charset="0"/>
              </a:rPr>
              <a:t>ᒧ</a:t>
            </a:r>
            <a:r>
              <a:rPr lang="iu-Latn-CA" sz="1700" dirty="0">
                <a:solidFill>
                  <a:srgbClr val="000000"/>
                </a:solidFill>
                <a:latin typeface="Pigiarniq" panose="020B0503040102020104" pitchFamily="34" charset="0"/>
              </a:rPr>
              <a:t>ᑦ </a:t>
            </a:r>
            <a:r>
              <a:rPr lang="iu-Cans-CA" sz="1700" dirty="0">
                <a:solidFill>
                  <a:srgbClr val="000000"/>
                </a:solidFill>
                <a:latin typeface="Pigiarniq" panose="020B0503040102020104" pitchFamily="34" charset="0"/>
              </a:rPr>
              <a:t>ᑕ</a:t>
            </a:r>
            <a:r>
              <a:rPr lang="iu-Latn-CA" sz="1700" dirty="0">
                <a:solidFill>
                  <a:srgbClr val="000000"/>
                </a:solidFill>
                <a:latin typeface="Pigiarniq" panose="020B0503040102020104" pitchFamily="34" charset="0"/>
              </a:rPr>
              <a:t>ᓯ</a:t>
            </a:r>
            <a:r>
              <a:rPr lang="iu-Cans-CA" sz="1700" dirty="0">
                <a:solidFill>
                  <a:srgbClr val="000000"/>
                </a:solidFill>
                <a:latin typeface="Pigiarniq" panose="020B0503040102020104" pitchFamily="34" charset="0"/>
              </a:rPr>
              <a:t>ᕐ</a:t>
            </a:r>
            <a:r>
              <a:rPr lang="iu-Latn-CA" sz="1700" dirty="0">
                <a:solidFill>
                  <a:srgbClr val="000000"/>
                </a:solidFill>
                <a:latin typeface="Pigiarniq" panose="020B0503040102020104" pitchFamily="34" charset="0"/>
              </a:rPr>
              <a:t>ᒧ</a:t>
            </a:r>
            <a:r>
              <a:rPr lang="iu-Cans-CA" sz="1700" dirty="0">
                <a:solidFill>
                  <a:srgbClr val="000000"/>
                </a:solidFill>
                <a:latin typeface="Pigiarniq" panose="020B0503040102020104" pitchFamily="34" charset="0"/>
              </a:rPr>
              <a:t>ᑦ</a:t>
            </a:r>
            <a:r>
              <a:rPr lang="iu-Latn-CA" sz="1700" dirty="0">
                <a:solidFill>
                  <a:srgbClr val="000000"/>
                </a:solidFill>
                <a:latin typeface="Pigiarniq" panose="020B0503040102020104" pitchFamily="34" charset="0"/>
              </a:rPr>
              <a:t>.</a:t>
            </a:r>
          </a:p>
          <a:p>
            <a:pPr lvl="1">
              <a:spcBef>
                <a:spcPts val="0"/>
              </a:spcBef>
              <a:buClrTx/>
              <a:buFont typeface="Arial" panose="020B0604020202020204" pitchFamily="34" charset="0"/>
              <a:buChar char="─"/>
            </a:pPr>
            <a:r>
              <a:rPr lang="iu-Latn-CA" sz="1700" dirty="0">
                <a:solidFill>
                  <a:srgbClr val="000000"/>
                </a:solidFill>
                <a:latin typeface="Pigiarniq" panose="020B0503040102020104" pitchFamily="34" charset="0"/>
              </a:rPr>
              <a:t>ᐅᖃᐅᓯᐅᓗᑎᒃ ᓂᕆᐅᓇᖏᑦᑐᓂᒃ ᐊᑐᓕᕈᑎᒃ ᖃᓄᐃᓕᐅᕈᑎᒃᓴᖃᕐᓂᖏᓐᓂᒃ ᖃᖓᑐᐃᓐᓇᖅ TSS-ᑯᑦ ᐊᑐᖅᑕᐅᖏᓂᖏᓐᓂ</a:t>
            </a:r>
            <a:r>
              <a:rPr lang="iu-Cans-CA" sz="1700" dirty="0">
                <a:solidFill>
                  <a:srgbClr val="000000"/>
                </a:solidFill>
                <a:latin typeface="Pigiarniq" panose="020B0503040102020104" pitchFamily="34" charset="0"/>
              </a:rPr>
              <a:t>ᑦ</a:t>
            </a:r>
            <a:r>
              <a:rPr lang="iu-Latn-CA" sz="1700" dirty="0">
                <a:solidFill>
                  <a:srgbClr val="000000"/>
                </a:solidFill>
                <a:latin typeface="Pigiarniq" panose="020B0503040102020104" pitchFamily="34" charset="0"/>
              </a:rPr>
              <a:t> ᑕ</a:t>
            </a:r>
            <a:r>
              <a:rPr lang="iu-Cans-CA" sz="1700" dirty="0">
                <a:solidFill>
                  <a:srgbClr val="000000"/>
                </a:solidFill>
                <a:latin typeface="Pigiarniq" panose="020B0503040102020104" pitchFamily="34" charset="0"/>
              </a:rPr>
              <a:t>ᓰ</a:t>
            </a:r>
            <a:r>
              <a:rPr lang="iu-Latn-CA" sz="1700" dirty="0">
                <a:solidFill>
                  <a:srgbClr val="000000"/>
                </a:solidFill>
                <a:latin typeface="Pigiarniq" panose="020B0503040102020104" pitchFamily="34" charset="0"/>
              </a:rPr>
              <a:t>ᑦ ᐅᖓᑕᐅᔾᔨᒍᑎᒃ </a:t>
            </a:r>
            <a:r>
              <a:rPr lang="iu-Cans-CA" sz="1700" dirty="0">
                <a:solidFill>
                  <a:srgbClr val="000000"/>
                </a:solidFill>
                <a:latin typeface="Pigiarniq" panose="020B0503040102020104" pitchFamily="34" charset="0"/>
              </a:rPr>
              <a:t>ᒪ</a:t>
            </a:r>
            <a:r>
              <a:rPr lang="iu-Latn-CA" sz="1700" dirty="0">
                <a:solidFill>
                  <a:srgbClr val="000000"/>
                </a:solidFill>
                <a:latin typeface="Pigiarniq" panose="020B0503040102020104" pitchFamily="34" charset="0"/>
              </a:rPr>
              <a:t>ᓕ</a:t>
            </a:r>
            <a:r>
              <a:rPr lang="iu-Cans-CA" sz="1700" dirty="0">
                <a:solidFill>
                  <a:srgbClr val="000000"/>
                </a:solidFill>
                <a:latin typeface="Pigiarniq" panose="020B0503040102020104" pitchFamily="34" charset="0"/>
              </a:rPr>
              <a:t>ᒐ</a:t>
            </a:r>
            <a:r>
              <a:rPr lang="iu-Latn-CA" sz="1700" dirty="0">
                <a:solidFill>
                  <a:srgbClr val="000000"/>
                </a:solidFill>
                <a:latin typeface="Pigiarniq" panose="020B0503040102020104" pitchFamily="34" charset="0"/>
              </a:rPr>
              <a:t>ᕐ</a:t>
            </a:r>
            <a:r>
              <a:rPr lang="iu-Cans-CA" sz="1700" dirty="0">
                <a:solidFill>
                  <a:srgbClr val="000000"/>
                </a:solidFill>
                <a:latin typeface="Pigiarniq" panose="020B0503040102020104" pitchFamily="34" charset="0"/>
              </a:rPr>
              <a:t>ᓂ</a:t>
            </a:r>
            <a:r>
              <a:rPr lang="iu-Latn-CA" sz="1700" dirty="0">
                <a:solidFill>
                  <a:srgbClr val="000000"/>
                </a:solidFill>
                <a:latin typeface="Pigiarniq" panose="020B0503040102020104" pitchFamily="34" charset="0"/>
              </a:rPr>
              <a:t>ᒃ ᐊᑐᕈᓐᓇᖅᑕᖏᓐᓂᒃ ᑯᕕᓯᔪᓐᓇᐃᓪᓕᒍᑎᒡᓗ ᑕᐃᑰᓇ ᑰᒡᕕᓕᐊᕆᓯᒪ</a:t>
            </a:r>
            <a:r>
              <a:rPr lang="iu-Cans-CA" sz="1700" dirty="0">
                <a:solidFill>
                  <a:srgbClr val="000000"/>
                </a:solidFill>
                <a:latin typeface="Pigiarniq" panose="020B0503040102020104" pitchFamily="34" charset="0"/>
              </a:rPr>
              <a:t>ᔭ</a:t>
            </a:r>
            <a:r>
              <a:rPr lang="iu-Latn-CA" sz="1700" dirty="0">
                <a:solidFill>
                  <a:srgbClr val="000000"/>
                </a:solidFill>
                <a:latin typeface="Pigiarniq" panose="020B0503040102020104" pitchFamily="34" charset="0"/>
              </a:rPr>
              <a:t>ᖏ</a:t>
            </a:r>
            <a:r>
              <a:rPr lang="iu-Cans-CA" sz="1700" dirty="0">
                <a:solidFill>
                  <a:srgbClr val="000000"/>
                </a:solidFill>
                <a:latin typeface="Pigiarniq" panose="020B0503040102020104" pitchFamily="34" charset="0"/>
              </a:rPr>
              <a:t>ᓐ</a:t>
            </a:r>
            <a:r>
              <a:rPr lang="iu-Latn-CA" sz="1700" dirty="0">
                <a:solidFill>
                  <a:srgbClr val="000000"/>
                </a:solidFill>
                <a:latin typeface="Pigiarniq" panose="020B0503040102020104" pitchFamily="34" charset="0"/>
              </a:rPr>
              <a:t>ᓂ</a:t>
            </a:r>
            <a:r>
              <a:rPr lang="iu-Cans-CA" sz="1700" dirty="0">
                <a:solidFill>
                  <a:srgbClr val="000000"/>
                </a:solidFill>
                <a:latin typeface="Pigiarniq" panose="020B0503040102020104" pitchFamily="34" charset="0"/>
              </a:rPr>
              <a:t>ᒃ</a:t>
            </a:r>
            <a:r>
              <a:rPr lang="iu-Latn-CA" sz="1700" dirty="0">
                <a:solidFill>
                  <a:srgbClr val="000000"/>
                </a:solidFill>
                <a:latin typeface="Pigiarniq" panose="020B0503040102020104" pitchFamily="34" charset="0"/>
              </a:rPr>
              <a:t>. </a:t>
            </a:r>
            <a:endParaRPr lang="en-US" sz="1700" dirty="0">
              <a:latin typeface="Pigiarniq" panose="020B0503040102020104" pitchFamily="34" charset="0"/>
            </a:endParaRPr>
          </a:p>
          <a:p>
            <a:pPr marL="0" indent="0">
              <a:spcBef>
                <a:spcPts val="0"/>
              </a:spcBef>
              <a:buClrTx/>
              <a:buNone/>
            </a:pPr>
            <a:endParaRPr lang="en-US" sz="2100" dirty="0" smtClean="0">
              <a:solidFill>
                <a:srgbClr val="000000"/>
              </a:solidFill>
            </a:endParaRPr>
          </a:p>
          <a:p>
            <a:pPr marL="477837" lvl="1" indent="0">
              <a:spcBef>
                <a:spcPts val="0"/>
              </a:spcBef>
              <a:buClrTx/>
              <a:buNone/>
            </a:pPr>
            <a:endParaRPr lang="en-US" sz="1700" dirty="0" smtClean="0">
              <a:solidFill>
                <a:srgbClr val="000000"/>
              </a:solidFill>
            </a:endParaRPr>
          </a:p>
        </p:txBody>
      </p:sp>
    </p:spTree>
    <p:extLst>
      <p:ext uri="{BB962C8B-B14F-4D97-AF65-F5344CB8AC3E}">
        <p14:creationId xmlns:p14="http://schemas.microsoft.com/office/powerpoint/2010/main" val="3989698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228" y="332656"/>
            <a:ext cx="8481120" cy="648072"/>
          </a:xfrm>
        </p:spPr>
        <p:txBody>
          <a:bodyPr anchor="t"/>
          <a:lstStyle/>
          <a:p>
            <a:pPr>
              <a:lnSpc>
                <a:spcPct val="115000"/>
              </a:lnSpc>
              <a:spcBef>
                <a:spcPts val="0"/>
              </a:spcBef>
              <a:spcAft>
                <a:spcPts val="0"/>
              </a:spcAft>
            </a:pPr>
            <a:r>
              <a:rPr lang="en-CA" sz="1600" dirty="0" smtClean="0"/>
              <a:t>ECCC#5 – Water Management Ponds – Monitoring and Dewatering continued</a:t>
            </a:r>
            <a:br>
              <a:rPr lang="en-CA" sz="1600" dirty="0" smtClean="0"/>
            </a:br>
            <a:r>
              <a:rPr lang="en-CA" sz="1600" dirty="0" smtClean="0">
                <a:ea typeface="Calibri"/>
                <a:cs typeface="Times New Roman"/>
              </a:rPr>
              <a:t>ECCC#5 </a:t>
            </a:r>
            <a:r>
              <a:rPr lang="en-CA" sz="1600" dirty="0">
                <a:ea typeface="Calibri"/>
                <a:cs typeface="Times New Roman"/>
              </a:rPr>
              <a:t>– </a:t>
            </a:r>
            <a:r>
              <a:rPr lang="iu-Latn-CA" sz="1600" dirty="0"/>
              <a:t>ᑕᓰᑦ ᐊᐅᓚᑕᐅᔪᑦ ᐃᒪᖃᕈᓐᓇᕐᓂᖏᑦ - </a:t>
            </a:r>
            <a:r>
              <a:rPr lang="iu-Cans-CA" sz="1600" dirty="0"/>
              <a:t>ᖃ</a:t>
            </a:r>
            <a:r>
              <a:rPr lang="iu-Latn-CA" sz="1600" dirty="0"/>
              <a:t>ᐅ</a:t>
            </a:r>
            <a:r>
              <a:rPr lang="iu-Cans-CA" sz="1600" dirty="0"/>
              <a:t>ᔨ</a:t>
            </a:r>
            <a:r>
              <a:rPr lang="iu-Latn-CA" sz="1600" dirty="0"/>
              <a:t>ᓴ</a:t>
            </a:r>
            <a:r>
              <a:rPr lang="iu-Cans-CA" sz="1600" dirty="0"/>
              <a:t>ᖅ</a:t>
            </a:r>
            <a:r>
              <a:rPr lang="iu-Latn-CA" sz="1600" dirty="0"/>
              <a:t>ᑕ</a:t>
            </a:r>
            <a:r>
              <a:rPr lang="iu-Cans-CA" sz="1600" dirty="0"/>
              <a:t>ᐅ</a:t>
            </a:r>
            <a:r>
              <a:rPr lang="iu-Latn-CA" sz="1600" dirty="0"/>
              <a:t>ᖏ</a:t>
            </a:r>
            <a:r>
              <a:rPr lang="iu-Cans-CA" sz="1600" dirty="0"/>
              <a:t>ᓐ</a:t>
            </a:r>
            <a:r>
              <a:rPr lang="iu-Latn-CA" sz="1600" dirty="0"/>
              <a:t>ᓇ</a:t>
            </a:r>
            <a:r>
              <a:rPr lang="iu-Cans-CA" sz="1600" dirty="0"/>
              <a:t>ᕐ</a:t>
            </a:r>
            <a:r>
              <a:rPr lang="iu-Latn-CA" sz="1600" dirty="0"/>
              <a:t>ᓂ</a:t>
            </a:r>
            <a:r>
              <a:rPr lang="iu-Cans-CA" sz="1600" dirty="0"/>
              <a:t>ᖏ</a:t>
            </a:r>
            <a:r>
              <a:rPr lang="iu-Latn-CA" sz="1600" dirty="0"/>
              <a:t>ᓂᑦ ᐃᒪᐃᔭᖅᑕᐅᕙᖕᓂᖏᓪᓗ - </a:t>
            </a:r>
            <a:r>
              <a:rPr lang="iu-Cans-CA" sz="1600" dirty="0"/>
              <a:t>ᑲ</a:t>
            </a:r>
            <a:r>
              <a:rPr lang="iu-Latn-CA" sz="1600" dirty="0"/>
              <a:t>ᔪ</a:t>
            </a:r>
            <a:r>
              <a:rPr lang="iu-Cans-CA" sz="1600" dirty="0"/>
              <a:t>ᓯ</a:t>
            </a:r>
            <a:r>
              <a:rPr lang="iu-Latn-CA" sz="1600" dirty="0"/>
              <a:t>ᔪ</a:t>
            </a:r>
            <a:r>
              <a:rPr lang="iu-Cans-CA" sz="1600" dirty="0"/>
              <a:t>ᖅ</a:t>
            </a:r>
            <a:r>
              <a:rPr lang="en-CA" sz="1400" dirty="0"/>
              <a:t/>
            </a:r>
            <a:br>
              <a:rPr lang="en-CA" sz="1400" dirty="0"/>
            </a:br>
            <a:endParaRPr lang="en-US" sz="1600" dirty="0">
              <a:effectLst/>
              <a:ea typeface="Calibri"/>
              <a:cs typeface="Times New Roman"/>
            </a:endParaRPr>
          </a:p>
        </p:txBody>
      </p:sp>
      <p:sp>
        <p:nvSpPr>
          <p:cNvPr id="3" name="Content Placeholder 2"/>
          <p:cNvSpPr>
            <a:spLocks noGrp="1"/>
          </p:cNvSpPr>
          <p:nvPr>
            <p:ph idx="1"/>
          </p:nvPr>
        </p:nvSpPr>
        <p:spPr>
          <a:xfrm>
            <a:off x="680222" y="1268760"/>
            <a:ext cx="8568952" cy="5184576"/>
          </a:xfrm>
        </p:spPr>
        <p:txBody>
          <a:bodyPr/>
          <a:lstStyle/>
          <a:p>
            <a:pPr marL="0" indent="0">
              <a:spcBef>
                <a:spcPts val="0"/>
              </a:spcBef>
              <a:buNone/>
            </a:pPr>
            <a:r>
              <a:rPr lang="en-US" sz="1400" b="1" dirty="0" smtClean="0"/>
              <a:t>Proponent’s </a:t>
            </a:r>
            <a:r>
              <a:rPr lang="en-US" sz="1400" b="1" dirty="0"/>
              <a:t>Response</a:t>
            </a:r>
          </a:p>
          <a:p>
            <a:pPr lvl="1">
              <a:spcBef>
                <a:spcPts val="0"/>
              </a:spcBef>
              <a:spcAft>
                <a:spcPts val="0"/>
              </a:spcAft>
              <a:buClrTx/>
              <a:buFont typeface="Arial" panose="020B0604020202020204" pitchFamily="34" charset="0"/>
              <a:buChar char="─"/>
            </a:pPr>
            <a:r>
              <a:rPr lang="en-US" sz="1400" dirty="0" smtClean="0">
                <a:solidFill>
                  <a:srgbClr val="000000"/>
                </a:solidFill>
              </a:rPr>
              <a:t>If water meets the designed criteria for discharge, it may be discharged to the tundra at an approved location.  Water samples will be collected twice annually or prior to discharge.</a:t>
            </a:r>
          </a:p>
          <a:p>
            <a:pPr lvl="1">
              <a:spcBef>
                <a:spcPts val="0"/>
              </a:spcBef>
              <a:spcAft>
                <a:spcPts val="0"/>
              </a:spcAft>
              <a:buClrTx/>
              <a:buFont typeface="Arial" panose="020B0604020202020204" pitchFamily="34" charset="0"/>
              <a:buChar char="─"/>
            </a:pPr>
            <a:r>
              <a:rPr lang="en-US" sz="1400" dirty="0" smtClean="0">
                <a:solidFill>
                  <a:srgbClr val="000000"/>
                </a:solidFill>
              </a:rPr>
              <a:t>Early signs of erosion at the discharge point will be monitored and mitigations measures will be implemented if necessary.</a:t>
            </a:r>
          </a:p>
          <a:p>
            <a:pPr lvl="1">
              <a:spcBef>
                <a:spcPts val="0"/>
              </a:spcBef>
              <a:spcAft>
                <a:spcPts val="0"/>
              </a:spcAft>
              <a:buClrTx/>
              <a:buFont typeface="Arial" panose="020B0604020202020204" pitchFamily="34" charset="0"/>
              <a:buChar char="─"/>
            </a:pPr>
            <a:r>
              <a:rPr lang="en-US" sz="1400" dirty="0" smtClean="0">
                <a:solidFill>
                  <a:srgbClr val="000000"/>
                </a:solidFill>
              </a:rPr>
              <a:t>A field Total Suspended Solids test will be conducted at the same time as the water quality sample is collected from the Non-Contact Water Pond.</a:t>
            </a:r>
          </a:p>
          <a:p>
            <a:pPr lvl="1">
              <a:spcBef>
                <a:spcPts val="0"/>
              </a:spcBef>
              <a:spcAft>
                <a:spcPts val="0"/>
              </a:spcAft>
              <a:buClrTx/>
              <a:buFont typeface="Arial" panose="020B0604020202020204" pitchFamily="34" charset="0"/>
              <a:buChar char="─"/>
            </a:pPr>
            <a:r>
              <a:rPr lang="en-US" sz="1400" dirty="0" smtClean="0">
                <a:solidFill>
                  <a:srgbClr val="000000"/>
                </a:solidFill>
              </a:rPr>
              <a:t>No additional contingencies considered for Total Suspended Solids.</a:t>
            </a:r>
          </a:p>
          <a:p>
            <a:pPr marL="0" indent="0">
              <a:spcBef>
                <a:spcPts val="0"/>
              </a:spcBef>
              <a:spcAft>
                <a:spcPts val="0"/>
              </a:spcAft>
              <a:buNone/>
            </a:pPr>
            <a:r>
              <a:rPr lang="en-US" sz="1400" b="1" dirty="0"/>
              <a:t>Follow-up ECCC Technical Comments</a:t>
            </a:r>
            <a:r>
              <a:rPr lang="fr-CA" sz="1400" b="1" dirty="0"/>
              <a:t>  </a:t>
            </a:r>
          </a:p>
          <a:p>
            <a:pPr lvl="1">
              <a:spcBef>
                <a:spcPts val="0"/>
              </a:spcBef>
              <a:spcAft>
                <a:spcPts val="0"/>
              </a:spcAft>
              <a:buFont typeface="Arial" panose="020B0604020202020204" pitchFamily="34" charset="0"/>
              <a:buChar char="─"/>
            </a:pPr>
            <a:r>
              <a:rPr lang="en-US" sz="1400" dirty="0"/>
              <a:t>ECCC is satisfied with the response and considers this technical comment resolved</a:t>
            </a:r>
          </a:p>
          <a:p>
            <a:pPr marL="0" indent="0">
              <a:spcBef>
                <a:spcPts val="0"/>
              </a:spcBef>
              <a:buNone/>
            </a:pPr>
            <a:endParaRPr lang="fr-CA" sz="1400" b="1" dirty="0" smtClean="0"/>
          </a:p>
          <a:p>
            <a:pPr marL="0" indent="0">
              <a:spcBef>
                <a:spcPts val="0"/>
              </a:spcBef>
              <a:buNone/>
            </a:pPr>
            <a:r>
              <a:rPr lang="iu-Cans-CA" sz="1400" b="1" dirty="0" smtClean="0"/>
              <a:t>ᕼᐊᕙᒍᒪᔫᑉ </a:t>
            </a:r>
            <a:r>
              <a:rPr lang="iu-Cans-CA" sz="1400" b="1" dirty="0"/>
              <a:t>ᑭᐅᔾᔪᑎᒃᓴᓕᐊᕆᓯᒪᔭᖏᑦ</a:t>
            </a:r>
            <a:endParaRPr lang="en-US" sz="1400" b="1" dirty="0"/>
          </a:p>
          <a:p>
            <a:pPr lvl="1">
              <a:spcBef>
                <a:spcPts val="0"/>
              </a:spcBef>
              <a:spcAft>
                <a:spcPts val="0"/>
              </a:spcAft>
              <a:buClrTx/>
              <a:buFont typeface="Arial" panose="020B0604020202020204" pitchFamily="34" charset="0"/>
              <a:buChar char="─"/>
            </a:pPr>
            <a:r>
              <a:rPr lang="iu-Cans-CA" sz="1400" dirty="0">
                <a:solidFill>
                  <a:srgbClr val="000000"/>
                </a:solidFill>
              </a:rPr>
              <a:t>ᒪ</a:t>
            </a:r>
            <a:r>
              <a:rPr lang="iu-Latn-CA" sz="1400" dirty="0">
                <a:solidFill>
                  <a:srgbClr val="000000"/>
                </a:solidFill>
              </a:rPr>
              <a:t>ᓕ</a:t>
            </a:r>
            <a:r>
              <a:rPr lang="iu-Cans-CA" sz="1400" dirty="0">
                <a:solidFill>
                  <a:srgbClr val="000000"/>
                </a:solidFill>
              </a:rPr>
              <a:t>ᒐ</a:t>
            </a:r>
            <a:r>
              <a:rPr lang="iu-Latn-CA" sz="1400" dirty="0">
                <a:solidFill>
                  <a:srgbClr val="000000"/>
                </a:solidFill>
              </a:rPr>
              <a:t>ᖃ</a:t>
            </a:r>
            <a:r>
              <a:rPr lang="iu-Cans-CA" sz="1400" dirty="0">
                <a:solidFill>
                  <a:srgbClr val="000000"/>
                </a:solidFill>
              </a:rPr>
              <a:t>ᕐ</a:t>
            </a:r>
            <a:r>
              <a:rPr lang="iu-Latn-CA" sz="1400" dirty="0">
                <a:solidFill>
                  <a:srgbClr val="000000"/>
                </a:solidFill>
              </a:rPr>
              <a:t>ᓂ</a:t>
            </a:r>
            <a:r>
              <a:rPr lang="iu-Cans-CA" sz="1400" dirty="0">
                <a:solidFill>
                  <a:srgbClr val="000000"/>
                </a:solidFill>
              </a:rPr>
              <a:t>ᖏ</a:t>
            </a:r>
            <a:r>
              <a:rPr lang="iu-Latn-CA" sz="1400" dirty="0">
                <a:solidFill>
                  <a:srgbClr val="000000"/>
                </a:solidFill>
              </a:rPr>
              <a:t>ᓐ</a:t>
            </a:r>
            <a:r>
              <a:rPr lang="iu-Cans-CA" sz="1400" dirty="0">
                <a:solidFill>
                  <a:srgbClr val="000000"/>
                </a:solidFill>
              </a:rPr>
              <a:t>ᓂ</a:t>
            </a:r>
            <a:r>
              <a:rPr lang="iu-Latn-CA" sz="1400" dirty="0">
                <a:solidFill>
                  <a:srgbClr val="000000"/>
                </a:solidFill>
              </a:rPr>
              <a:t>ᒃ </a:t>
            </a:r>
            <a:r>
              <a:rPr lang="iu-Cans-CA" sz="1400" dirty="0">
                <a:solidFill>
                  <a:srgbClr val="000000"/>
                </a:solidFill>
              </a:rPr>
              <a:t>ᐃ</a:t>
            </a:r>
            <a:r>
              <a:rPr lang="iu-Latn-CA" sz="1400" dirty="0">
                <a:solidFill>
                  <a:srgbClr val="000000"/>
                </a:solidFill>
              </a:rPr>
              <a:t>ᒪ</a:t>
            </a:r>
            <a:r>
              <a:rPr lang="iu-Cans-CA" sz="1400" dirty="0">
                <a:solidFill>
                  <a:srgbClr val="000000"/>
                </a:solidFill>
              </a:rPr>
              <a:t>ᐃ</a:t>
            </a:r>
            <a:r>
              <a:rPr lang="iu-Latn-CA" sz="1400" dirty="0">
                <a:solidFill>
                  <a:srgbClr val="000000"/>
                </a:solidFill>
              </a:rPr>
              <a:t>ᑦ </a:t>
            </a:r>
            <a:r>
              <a:rPr lang="iu-Cans-CA" sz="1400" dirty="0">
                <a:solidFill>
                  <a:srgbClr val="000000"/>
                </a:solidFill>
              </a:rPr>
              <a:t>ᑯ</a:t>
            </a:r>
            <a:r>
              <a:rPr lang="iu-Latn-CA" sz="1400" dirty="0">
                <a:solidFill>
                  <a:srgbClr val="000000"/>
                </a:solidFill>
              </a:rPr>
              <a:t>ᕕ</a:t>
            </a:r>
            <a:r>
              <a:rPr lang="iu-Cans-CA" sz="1400" dirty="0">
                <a:solidFill>
                  <a:srgbClr val="000000"/>
                </a:solidFill>
              </a:rPr>
              <a:t>ᔭ</a:t>
            </a:r>
            <a:r>
              <a:rPr lang="iu-Latn-CA" sz="1400" dirty="0">
                <a:solidFill>
                  <a:srgbClr val="000000"/>
                </a:solidFill>
              </a:rPr>
              <a:t>ᐅ</a:t>
            </a:r>
            <a:r>
              <a:rPr lang="iu-Cans-CA" sz="1400" dirty="0">
                <a:solidFill>
                  <a:srgbClr val="000000"/>
                </a:solidFill>
              </a:rPr>
              <a:t>ᔭ</a:t>
            </a:r>
            <a:r>
              <a:rPr lang="iu-Latn-CA" sz="1400" dirty="0">
                <a:solidFill>
                  <a:srgbClr val="000000"/>
                </a:solidFill>
              </a:rPr>
              <a:t>ᕆ</a:t>
            </a:r>
            <a:r>
              <a:rPr lang="iu-Cans-CA" sz="1400" dirty="0">
                <a:solidFill>
                  <a:srgbClr val="000000"/>
                </a:solidFill>
              </a:rPr>
              <a:t>ᐊ</a:t>
            </a:r>
            <a:r>
              <a:rPr lang="iu-Latn-CA" sz="1400" dirty="0">
                <a:solidFill>
                  <a:srgbClr val="000000"/>
                </a:solidFill>
              </a:rPr>
              <a:t>ᖃ</a:t>
            </a:r>
            <a:r>
              <a:rPr lang="iu-Cans-CA" sz="1400" dirty="0">
                <a:solidFill>
                  <a:srgbClr val="000000"/>
                </a:solidFill>
              </a:rPr>
              <a:t>ᕈ</a:t>
            </a:r>
            <a:r>
              <a:rPr lang="iu-Latn-CA" sz="1400" dirty="0">
                <a:solidFill>
                  <a:srgbClr val="000000"/>
                </a:solidFill>
              </a:rPr>
              <a:t>ᑎ</a:t>
            </a:r>
            <a:r>
              <a:rPr lang="iu-Cans-CA" sz="1400" dirty="0">
                <a:solidFill>
                  <a:srgbClr val="000000"/>
                </a:solidFill>
              </a:rPr>
              <a:t>ᒃ</a:t>
            </a:r>
            <a:r>
              <a:rPr lang="iu-Latn-CA" sz="1400" dirty="0">
                <a:solidFill>
                  <a:srgbClr val="000000"/>
                </a:solidFill>
              </a:rPr>
              <a:t>, </a:t>
            </a:r>
            <a:r>
              <a:rPr lang="iu-Cans-CA" sz="1400" dirty="0">
                <a:solidFill>
                  <a:srgbClr val="000000"/>
                </a:solidFill>
              </a:rPr>
              <a:t>ᑯ</a:t>
            </a:r>
            <a:r>
              <a:rPr lang="iu-Latn-CA" sz="1400" dirty="0">
                <a:solidFill>
                  <a:srgbClr val="000000"/>
                </a:solidFill>
              </a:rPr>
              <a:t>ᕕ</a:t>
            </a:r>
            <a:r>
              <a:rPr lang="iu-Cans-CA" sz="1400" dirty="0">
                <a:solidFill>
                  <a:srgbClr val="000000"/>
                </a:solidFill>
              </a:rPr>
              <a:t>ᔭ</a:t>
            </a:r>
            <a:r>
              <a:rPr lang="iu-Latn-CA" sz="1400" dirty="0">
                <a:solidFill>
                  <a:srgbClr val="000000"/>
                </a:solidFill>
              </a:rPr>
              <a:t>ᐅ</a:t>
            </a:r>
            <a:r>
              <a:rPr lang="iu-Cans-CA" sz="1400" dirty="0">
                <a:solidFill>
                  <a:srgbClr val="000000"/>
                </a:solidFill>
              </a:rPr>
              <a:t>ᔪ</a:t>
            </a:r>
            <a:r>
              <a:rPr lang="iu-Latn-CA" sz="1400" dirty="0">
                <a:solidFill>
                  <a:srgbClr val="000000"/>
                </a:solidFill>
              </a:rPr>
              <a:t>ᓐ</a:t>
            </a:r>
            <a:r>
              <a:rPr lang="iu-Cans-CA" sz="1400" dirty="0">
                <a:solidFill>
                  <a:srgbClr val="000000"/>
                </a:solidFill>
              </a:rPr>
              <a:t>ᓇ</a:t>
            </a:r>
            <a:r>
              <a:rPr lang="iu-Latn-CA" sz="1400" dirty="0">
                <a:solidFill>
                  <a:srgbClr val="000000"/>
                </a:solidFill>
              </a:rPr>
              <a:t>ᖅ</a:t>
            </a:r>
            <a:r>
              <a:rPr lang="iu-Cans-CA" sz="1400" dirty="0">
                <a:solidFill>
                  <a:srgbClr val="000000"/>
                </a:solidFill>
              </a:rPr>
              <a:t>ᑐ</a:t>
            </a:r>
            <a:r>
              <a:rPr lang="iu-Latn-CA" sz="1400" dirty="0">
                <a:solidFill>
                  <a:srgbClr val="000000"/>
                </a:solidFill>
              </a:rPr>
              <a:t>ᑦ </a:t>
            </a:r>
            <a:r>
              <a:rPr lang="iu-Cans-CA" sz="1400" dirty="0">
                <a:solidFill>
                  <a:srgbClr val="000000"/>
                </a:solidFill>
              </a:rPr>
              <a:t>ᓄ</a:t>
            </a:r>
            <a:r>
              <a:rPr lang="iu-Latn-CA" sz="1400" dirty="0">
                <a:solidFill>
                  <a:srgbClr val="000000"/>
                </a:solidFill>
              </a:rPr>
              <a:t>ᓇ</a:t>
            </a:r>
            <a:r>
              <a:rPr lang="iu-Cans-CA" sz="1400" dirty="0">
                <a:solidFill>
                  <a:srgbClr val="000000"/>
                </a:solidFill>
              </a:rPr>
              <a:t>ᑐ</a:t>
            </a:r>
            <a:r>
              <a:rPr lang="iu-Latn-CA" sz="1400" dirty="0">
                <a:solidFill>
                  <a:srgbClr val="000000"/>
                </a:solidFill>
              </a:rPr>
              <a:t>ᐃ</a:t>
            </a:r>
            <a:r>
              <a:rPr lang="iu-Cans-CA" sz="1400" dirty="0">
                <a:solidFill>
                  <a:srgbClr val="000000"/>
                </a:solidFill>
              </a:rPr>
              <a:t>ᓐ</a:t>
            </a:r>
            <a:r>
              <a:rPr lang="iu-Latn-CA" sz="1400" dirty="0">
                <a:solidFill>
                  <a:srgbClr val="000000"/>
                </a:solidFill>
              </a:rPr>
              <a:t>ᓇ</a:t>
            </a:r>
            <a:r>
              <a:rPr lang="iu-Cans-CA" sz="1400" dirty="0">
                <a:solidFill>
                  <a:srgbClr val="000000"/>
                </a:solidFill>
              </a:rPr>
              <a:t>ᕐ</a:t>
            </a:r>
            <a:r>
              <a:rPr lang="iu-Latn-CA" sz="1400" dirty="0">
                <a:solidFill>
                  <a:srgbClr val="000000"/>
                </a:solidFill>
              </a:rPr>
              <a:t>ᒧ</a:t>
            </a:r>
            <a:r>
              <a:rPr lang="iu-Cans-CA" sz="1400" dirty="0">
                <a:solidFill>
                  <a:srgbClr val="000000"/>
                </a:solidFill>
              </a:rPr>
              <a:t>ᑦ</a:t>
            </a:r>
            <a:r>
              <a:rPr lang="iu-Latn-CA" sz="1400" dirty="0">
                <a:solidFill>
                  <a:srgbClr val="000000"/>
                </a:solidFill>
              </a:rPr>
              <a:t> </a:t>
            </a:r>
            <a:r>
              <a:rPr lang="iu-Cans-CA" sz="1400" dirty="0">
                <a:solidFill>
                  <a:srgbClr val="000000"/>
                </a:solidFill>
              </a:rPr>
              <a:t>ᐃ</a:t>
            </a:r>
            <a:r>
              <a:rPr lang="iu-Latn-CA" sz="1400" dirty="0">
                <a:solidFill>
                  <a:srgbClr val="000000"/>
                </a:solidFill>
              </a:rPr>
              <a:t>ᓂ</a:t>
            </a:r>
            <a:r>
              <a:rPr lang="iu-Cans-CA" sz="1400" dirty="0">
                <a:solidFill>
                  <a:srgbClr val="000000"/>
                </a:solidFill>
              </a:rPr>
              <a:t>ᖃ</a:t>
            </a:r>
            <a:r>
              <a:rPr lang="iu-Latn-CA" sz="1400" dirty="0">
                <a:solidFill>
                  <a:srgbClr val="000000"/>
                </a:solidFill>
              </a:rPr>
              <a:t>ᖅ</a:t>
            </a:r>
            <a:r>
              <a:rPr lang="iu-Cans-CA" sz="1400" dirty="0">
                <a:solidFill>
                  <a:srgbClr val="000000"/>
                </a:solidFill>
              </a:rPr>
              <a:t>ᑎ</a:t>
            </a:r>
            <a:r>
              <a:rPr lang="iu-Latn-CA" sz="1400" dirty="0">
                <a:solidFill>
                  <a:srgbClr val="000000"/>
                </a:solidFill>
              </a:rPr>
              <a:t>ᑕ</a:t>
            </a:r>
            <a:r>
              <a:rPr lang="iu-Cans-CA" sz="1400" dirty="0">
                <a:solidFill>
                  <a:srgbClr val="000000"/>
                </a:solidFill>
              </a:rPr>
              <a:t>ᐅ</a:t>
            </a:r>
            <a:r>
              <a:rPr lang="iu-Latn-CA" sz="1400" dirty="0">
                <a:solidFill>
                  <a:srgbClr val="000000"/>
                </a:solidFill>
              </a:rPr>
              <a:t>ᔪ</a:t>
            </a:r>
            <a:r>
              <a:rPr lang="iu-Cans-CA" sz="1400" dirty="0">
                <a:solidFill>
                  <a:srgbClr val="000000"/>
                </a:solidFill>
              </a:rPr>
              <a:t>ᓂ</a:t>
            </a:r>
            <a:r>
              <a:rPr lang="iu-Latn-CA" sz="1400" dirty="0">
                <a:solidFill>
                  <a:srgbClr val="000000"/>
                </a:solidFill>
              </a:rPr>
              <a:t>ᒃ </a:t>
            </a:r>
            <a:r>
              <a:rPr lang="iu-Cans-CA" sz="1400" dirty="0">
                <a:solidFill>
                  <a:srgbClr val="000000"/>
                </a:solidFill>
              </a:rPr>
              <a:t>ᐊ</a:t>
            </a:r>
            <a:r>
              <a:rPr lang="iu-Latn-CA" sz="1400" dirty="0">
                <a:solidFill>
                  <a:srgbClr val="000000"/>
                </a:solidFill>
              </a:rPr>
              <a:t>ᖏ</a:t>
            </a:r>
            <a:r>
              <a:rPr lang="iu-Cans-CA" sz="1400" dirty="0">
                <a:solidFill>
                  <a:srgbClr val="000000"/>
                </a:solidFill>
              </a:rPr>
              <a:t>ᕈ</a:t>
            </a:r>
            <a:r>
              <a:rPr lang="iu-Latn-CA" sz="1400" dirty="0">
                <a:solidFill>
                  <a:srgbClr val="000000"/>
                </a:solidFill>
              </a:rPr>
              <a:t>ᑕ</a:t>
            </a:r>
            <a:r>
              <a:rPr lang="iu-Cans-CA" sz="1400" dirty="0">
                <a:solidFill>
                  <a:srgbClr val="000000"/>
                </a:solidFill>
              </a:rPr>
              <a:t>ᐅ</a:t>
            </a:r>
            <a:r>
              <a:rPr lang="iu-Latn-CA" sz="1400" dirty="0">
                <a:solidFill>
                  <a:srgbClr val="000000"/>
                </a:solidFill>
              </a:rPr>
              <a:t>ᓯ</a:t>
            </a:r>
            <a:r>
              <a:rPr lang="iu-Cans-CA" sz="1400" dirty="0">
                <a:solidFill>
                  <a:srgbClr val="000000"/>
                </a:solidFill>
              </a:rPr>
              <a:t>ᒪ</a:t>
            </a:r>
            <a:r>
              <a:rPr lang="iu-Latn-CA" sz="1400" dirty="0">
                <a:solidFill>
                  <a:srgbClr val="000000"/>
                </a:solidFill>
              </a:rPr>
              <a:t>ᔪ</a:t>
            </a:r>
            <a:r>
              <a:rPr lang="iu-Cans-CA" sz="1400" dirty="0">
                <a:solidFill>
                  <a:srgbClr val="000000"/>
                </a:solidFill>
              </a:rPr>
              <a:t>ᓂ</a:t>
            </a:r>
            <a:r>
              <a:rPr lang="iu-Latn-CA" sz="1400" dirty="0">
                <a:solidFill>
                  <a:srgbClr val="000000"/>
                </a:solidFill>
              </a:rPr>
              <a:t>. ᐃᒪᐃᑦ </a:t>
            </a:r>
            <a:r>
              <a:rPr lang="iu-Cans-CA" sz="1400" dirty="0">
                <a:solidFill>
                  <a:srgbClr val="000000"/>
                </a:solidFill>
              </a:rPr>
              <a:t>ᐃ</a:t>
            </a:r>
            <a:r>
              <a:rPr lang="iu-Latn-CA" sz="1400" dirty="0">
                <a:solidFill>
                  <a:srgbClr val="000000"/>
                </a:solidFill>
              </a:rPr>
              <a:t>ᒥ</a:t>
            </a:r>
            <a:r>
              <a:rPr lang="iu-Cans-CA" sz="1400" dirty="0">
                <a:solidFill>
                  <a:srgbClr val="000000"/>
                </a:solidFill>
              </a:rPr>
              <a:t>ᖅ</a:t>
            </a:r>
            <a:r>
              <a:rPr lang="iu-Latn-CA" sz="1400" dirty="0">
                <a:solidFill>
                  <a:srgbClr val="000000"/>
                </a:solidFill>
              </a:rPr>
              <a:t>ᑕ</a:t>
            </a:r>
            <a:r>
              <a:rPr lang="iu-Cans-CA" sz="1400" dirty="0">
                <a:solidFill>
                  <a:srgbClr val="000000"/>
                </a:solidFill>
              </a:rPr>
              <a:t>ᕐ</a:t>
            </a:r>
            <a:r>
              <a:rPr lang="iu-Latn-CA" sz="1400" dirty="0">
                <a:solidFill>
                  <a:srgbClr val="000000"/>
                </a:solidFill>
              </a:rPr>
              <a:t>ᕕᐅᕙᖕᓂᐊᖅᑐᑦ ᒪᕐᕈᐃᖅ</a:t>
            </a:r>
            <a:r>
              <a:rPr lang="iu-Cans-CA" sz="1400" dirty="0">
                <a:solidFill>
                  <a:srgbClr val="000000"/>
                </a:solidFill>
              </a:rPr>
              <a:t>ᑕ</a:t>
            </a:r>
            <a:r>
              <a:rPr lang="iu-Latn-CA" sz="1400" dirty="0">
                <a:solidFill>
                  <a:srgbClr val="000000"/>
                </a:solidFill>
              </a:rPr>
              <a:t>ᖅᑕᐅᓗᑎᒃ ᐊᕐᕋᒍᑕ</a:t>
            </a:r>
            <a:r>
              <a:rPr lang="iu-Cans-CA" sz="1400" dirty="0">
                <a:solidFill>
                  <a:srgbClr val="000000"/>
                </a:solidFill>
              </a:rPr>
              <a:t>ᒫ</a:t>
            </a:r>
            <a:r>
              <a:rPr lang="iu-Latn-CA" sz="1400" dirty="0">
                <a:solidFill>
                  <a:srgbClr val="000000"/>
                </a:solidFill>
              </a:rPr>
              <a:t>ᖅ ᐊᒻᒪᓗ ᑯᕕᑎᑕᐅᒋᐊᓚᐅᖏᓐᓂᖏᓐᓂ ᓱᓕ. </a:t>
            </a:r>
            <a:endParaRPr lang="en-US" sz="1400" dirty="0">
              <a:solidFill>
                <a:srgbClr val="000000"/>
              </a:solidFill>
            </a:endParaRPr>
          </a:p>
          <a:p>
            <a:pPr lvl="1">
              <a:spcBef>
                <a:spcPts val="0"/>
              </a:spcBef>
              <a:spcAft>
                <a:spcPts val="0"/>
              </a:spcAft>
              <a:buClrTx/>
              <a:buFont typeface="Arial" panose="020B0604020202020204" pitchFamily="34" charset="0"/>
              <a:buChar char="─"/>
            </a:pPr>
            <a:r>
              <a:rPr lang="iu-Latn-CA" sz="1400" dirty="0">
                <a:solidFill>
                  <a:srgbClr val="000000"/>
                </a:solidFill>
              </a:rPr>
              <a:t>ᓄ</a:t>
            </a:r>
            <a:r>
              <a:rPr lang="en-US" sz="1400" dirty="0" err="1">
                <a:solidFill>
                  <a:srgbClr val="000000"/>
                </a:solidFill>
              </a:rPr>
              <a:t>ᓇᐃᑦ</a:t>
            </a:r>
            <a:r>
              <a:rPr lang="en-US" sz="1400" dirty="0">
                <a:solidFill>
                  <a:srgbClr val="000000"/>
                </a:solidFill>
              </a:rPr>
              <a:t> </a:t>
            </a:r>
            <a:r>
              <a:rPr lang="en-US" sz="1400" dirty="0" err="1">
                <a:solidFill>
                  <a:srgbClr val="000000"/>
                </a:solidFill>
              </a:rPr>
              <a:t>ᓱᕋᖅᑎ</a:t>
            </a:r>
            <a:r>
              <a:rPr lang="iu-Latn-CA" sz="1400" dirty="0">
                <a:solidFill>
                  <a:srgbClr val="000000"/>
                </a:solidFill>
              </a:rPr>
              <a:t>ᖅᐸᓪᓕᐊᓕᓵᕐᓂᖏᓐᓂ ᑯᕕᓯᕕᐅ</a:t>
            </a:r>
            <a:r>
              <a:rPr lang="iu-Cans-CA" sz="1400" dirty="0">
                <a:solidFill>
                  <a:srgbClr val="000000"/>
                </a:solidFill>
              </a:rPr>
              <a:t>ᕙ</a:t>
            </a:r>
            <a:r>
              <a:rPr lang="iu-Latn-CA" sz="1400" dirty="0">
                <a:solidFill>
                  <a:srgbClr val="000000"/>
                </a:solidFill>
              </a:rPr>
              <a:t>ᒃ</a:t>
            </a:r>
            <a:r>
              <a:rPr lang="iu-Cans-CA" sz="1400" dirty="0">
                <a:solidFill>
                  <a:srgbClr val="000000"/>
                </a:solidFill>
              </a:rPr>
              <a:t>ᑐ</a:t>
            </a:r>
            <a:r>
              <a:rPr lang="iu-Latn-CA" sz="1400" dirty="0">
                <a:solidFill>
                  <a:srgbClr val="000000"/>
                </a:solidFill>
              </a:rPr>
              <a:t>ᓂ </a:t>
            </a:r>
            <a:r>
              <a:rPr lang="iu-Cans-CA" sz="1400" dirty="0">
                <a:solidFill>
                  <a:srgbClr val="000000"/>
                </a:solidFill>
              </a:rPr>
              <a:t>ᖃ</a:t>
            </a:r>
            <a:r>
              <a:rPr lang="iu-Latn-CA" sz="1400" dirty="0">
                <a:solidFill>
                  <a:srgbClr val="000000"/>
                </a:solidFill>
              </a:rPr>
              <a:t>ᐅ</a:t>
            </a:r>
            <a:r>
              <a:rPr lang="iu-Cans-CA" sz="1400" dirty="0">
                <a:solidFill>
                  <a:srgbClr val="000000"/>
                </a:solidFill>
              </a:rPr>
              <a:t>ᔨ</a:t>
            </a:r>
            <a:r>
              <a:rPr lang="iu-Latn-CA" sz="1400" dirty="0">
                <a:solidFill>
                  <a:srgbClr val="000000"/>
                </a:solidFill>
              </a:rPr>
              <a:t>ᓴ</a:t>
            </a:r>
            <a:r>
              <a:rPr lang="iu-Cans-CA" sz="1400" dirty="0">
                <a:solidFill>
                  <a:srgbClr val="000000"/>
                </a:solidFill>
              </a:rPr>
              <a:t>ᖅ</a:t>
            </a:r>
            <a:r>
              <a:rPr lang="iu-Latn-CA" sz="1400" dirty="0">
                <a:solidFill>
                  <a:srgbClr val="000000"/>
                </a:solidFill>
              </a:rPr>
              <a:t>ᑕ</a:t>
            </a:r>
            <a:r>
              <a:rPr lang="iu-Cans-CA" sz="1400" dirty="0">
                <a:solidFill>
                  <a:srgbClr val="000000"/>
                </a:solidFill>
              </a:rPr>
              <a:t>ᐅ</a:t>
            </a:r>
            <a:r>
              <a:rPr lang="iu-Latn-CA" sz="1400" dirty="0">
                <a:solidFill>
                  <a:srgbClr val="000000"/>
                </a:solidFill>
              </a:rPr>
              <a:t>ᕙ</a:t>
            </a:r>
            <a:r>
              <a:rPr lang="iu-Cans-CA" sz="1400" dirty="0">
                <a:solidFill>
                  <a:srgbClr val="000000"/>
                </a:solidFill>
              </a:rPr>
              <a:t>ᖕ</a:t>
            </a:r>
            <a:r>
              <a:rPr lang="iu-Latn-CA" sz="1400" dirty="0">
                <a:solidFill>
                  <a:srgbClr val="000000"/>
                </a:solidFill>
              </a:rPr>
              <a:t>ᓂ</a:t>
            </a:r>
            <a:r>
              <a:rPr lang="iu-Cans-CA" sz="1400" dirty="0">
                <a:solidFill>
                  <a:srgbClr val="000000"/>
                </a:solidFill>
              </a:rPr>
              <a:t>ᐊᖅ</a:t>
            </a:r>
            <a:r>
              <a:rPr lang="iu-Latn-CA" sz="1400" dirty="0">
                <a:solidFill>
                  <a:srgbClr val="000000"/>
                </a:solidFill>
              </a:rPr>
              <a:t>ᑐ</a:t>
            </a:r>
            <a:r>
              <a:rPr lang="iu-Cans-CA" sz="1400" dirty="0">
                <a:solidFill>
                  <a:srgbClr val="000000"/>
                </a:solidFill>
              </a:rPr>
              <a:t>ᑦ</a:t>
            </a:r>
            <a:r>
              <a:rPr lang="iu-Latn-CA" sz="1400" dirty="0">
                <a:solidFill>
                  <a:srgbClr val="000000"/>
                </a:solidFill>
              </a:rPr>
              <a:t> </a:t>
            </a:r>
            <a:r>
              <a:rPr lang="iu-Cans-CA" sz="1400" dirty="0">
                <a:solidFill>
                  <a:srgbClr val="000000"/>
                </a:solidFill>
              </a:rPr>
              <a:t>ᖃ</a:t>
            </a:r>
            <a:r>
              <a:rPr lang="iu-Latn-CA" sz="1400" dirty="0">
                <a:solidFill>
                  <a:srgbClr val="000000"/>
                </a:solidFill>
              </a:rPr>
              <a:t>ᓄ</a:t>
            </a:r>
            <a:r>
              <a:rPr lang="iu-Cans-CA" sz="1400" dirty="0">
                <a:solidFill>
                  <a:srgbClr val="000000"/>
                </a:solidFill>
              </a:rPr>
              <a:t>ᖅ</a:t>
            </a:r>
            <a:r>
              <a:rPr lang="iu-Latn-CA" sz="1400" dirty="0">
                <a:solidFill>
                  <a:srgbClr val="000000"/>
                </a:solidFill>
              </a:rPr>
              <a:t>ᑑ</a:t>
            </a:r>
            <a:r>
              <a:rPr lang="iu-Cans-CA" sz="1400" dirty="0">
                <a:solidFill>
                  <a:srgbClr val="000000"/>
                </a:solidFill>
              </a:rPr>
              <a:t>ᕈ</a:t>
            </a:r>
            <a:r>
              <a:rPr lang="iu-Latn-CA" sz="1400" dirty="0">
                <a:solidFill>
                  <a:srgbClr val="000000"/>
                </a:solidFill>
              </a:rPr>
              <a:t>ᒃ</a:t>
            </a:r>
            <a:r>
              <a:rPr lang="iu-Cans-CA" sz="1400" dirty="0">
                <a:solidFill>
                  <a:srgbClr val="000000"/>
                </a:solidFill>
              </a:rPr>
              <a:t>ᓴ</a:t>
            </a:r>
            <a:r>
              <a:rPr lang="iu-Latn-CA" sz="1400" dirty="0">
                <a:solidFill>
                  <a:srgbClr val="000000"/>
                </a:solidFill>
              </a:rPr>
              <a:t>ᐃ</a:t>
            </a:r>
            <a:r>
              <a:rPr lang="iu-Cans-CA" sz="1400" dirty="0">
                <a:solidFill>
                  <a:srgbClr val="000000"/>
                </a:solidFill>
              </a:rPr>
              <a:t>ᓪ</a:t>
            </a:r>
            <a:r>
              <a:rPr lang="iu-Latn-CA" sz="1400" dirty="0">
                <a:solidFill>
                  <a:srgbClr val="000000"/>
                </a:solidFill>
              </a:rPr>
              <a:t>ᓗ </a:t>
            </a:r>
            <a:r>
              <a:rPr lang="iu-Cans-CA" sz="1400" dirty="0">
                <a:solidFill>
                  <a:srgbClr val="000000"/>
                </a:solidFill>
              </a:rPr>
              <a:t>ᐊ</a:t>
            </a:r>
            <a:r>
              <a:rPr lang="iu-Latn-CA" sz="1400" dirty="0">
                <a:solidFill>
                  <a:srgbClr val="000000"/>
                </a:solidFill>
              </a:rPr>
              <a:t>ᑐ</a:t>
            </a:r>
            <a:r>
              <a:rPr lang="iu-Cans-CA" sz="1400" dirty="0">
                <a:solidFill>
                  <a:srgbClr val="000000"/>
                </a:solidFill>
              </a:rPr>
              <a:t>ᖅ</a:t>
            </a:r>
            <a:r>
              <a:rPr lang="iu-Latn-CA" sz="1400" dirty="0">
                <a:solidFill>
                  <a:srgbClr val="000000"/>
                </a:solidFill>
              </a:rPr>
              <a:t>ᑎ</a:t>
            </a:r>
            <a:r>
              <a:rPr lang="iu-Cans-CA" sz="1400" dirty="0">
                <a:solidFill>
                  <a:srgbClr val="000000"/>
                </a:solidFill>
              </a:rPr>
              <a:t>ᑕ</a:t>
            </a:r>
            <a:r>
              <a:rPr lang="iu-Latn-CA" sz="1400" dirty="0">
                <a:solidFill>
                  <a:srgbClr val="000000"/>
                </a:solidFill>
              </a:rPr>
              <a:t>ᐅ</a:t>
            </a:r>
            <a:r>
              <a:rPr lang="iu-Cans-CA" sz="1400" dirty="0">
                <a:solidFill>
                  <a:srgbClr val="000000"/>
                </a:solidFill>
              </a:rPr>
              <a:t>ᕙ</a:t>
            </a:r>
            <a:r>
              <a:rPr lang="iu-Latn-CA" sz="1400" dirty="0">
                <a:solidFill>
                  <a:srgbClr val="000000"/>
                </a:solidFill>
              </a:rPr>
              <a:t>ᒡ</a:t>
            </a:r>
            <a:r>
              <a:rPr lang="iu-Cans-CA" sz="1400" dirty="0">
                <a:solidFill>
                  <a:srgbClr val="000000"/>
                </a:solidFill>
              </a:rPr>
              <a:t>ᓗ</a:t>
            </a:r>
            <a:r>
              <a:rPr lang="iu-Latn-CA" sz="1400" dirty="0">
                <a:solidFill>
                  <a:srgbClr val="000000"/>
                </a:solidFill>
              </a:rPr>
              <a:t>ᑎ</a:t>
            </a:r>
            <a:r>
              <a:rPr lang="iu-Cans-CA" sz="1400" dirty="0">
                <a:solidFill>
                  <a:srgbClr val="000000"/>
                </a:solidFill>
              </a:rPr>
              <a:t>ᒃ</a:t>
            </a:r>
            <a:r>
              <a:rPr lang="iu-Latn-CA" sz="1400" dirty="0">
                <a:solidFill>
                  <a:srgbClr val="000000"/>
                </a:solidFill>
              </a:rPr>
              <a:t> ᐱᔭᕆᐊᖃᕈᑎᒃ.</a:t>
            </a:r>
          </a:p>
          <a:p>
            <a:pPr lvl="1">
              <a:spcBef>
                <a:spcPts val="0"/>
              </a:spcBef>
              <a:spcAft>
                <a:spcPts val="0"/>
              </a:spcAft>
              <a:buClrTx/>
              <a:buFont typeface="Arial" panose="020B0604020202020204" pitchFamily="34" charset="0"/>
              <a:buChar char="─"/>
            </a:pPr>
            <a:r>
              <a:rPr lang="iu-Latn-CA" sz="1400" dirty="0">
                <a:solidFill>
                  <a:srgbClr val="000000"/>
                </a:solidFill>
              </a:rPr>
              <a:t>ᓄᓇᒥ ᑕᒪᕐᒥᒃ </a:t>
            </a:r>
            <a:r>
              <a:rPr lang="iu-Cans-CA" sz="1400" dirty="0">
                <a:solidFill>
                  <a:srgbClr val="000000"/>
                </a:solidFill>
              </a:rPr>
              <a:t>ᓯ</a:t>
            </a:r>
            <a:r>
              <a:rPr lang="iu-Latn-CA" sz="1400" dirty="0">
                <a:solidFill>
                  <a:srgbClr val="000000"/>
                </a:solidFill>
              </a:rPr>
              <a:t>ᑎᔪᖃᕐᓂᖏᓐᓂᒃ ᖃᐅᔨᓴᕈᑏᑦ ᖃᐅᔨᓴᖅᑕᐅᕙᖕᓂᐊᖅᑐᑦ ᐊᑕᐅᑎᒃᑯᑦ ᐃᒪᐃᑦ ᓴᓗᒪᓂᖏᓐᓂᒃ ᖃᐅᔨᓴᕐᓂᖏᓐᓂᒃ ᐱᓕᕆᕕᐅᕙᖏᑐ</a:t>
            </a:r>
            <a:r>
              <a:rPr lang="iu-Cans-CA" sz="1400" dirty="0">
                <a:solidFill>
                  <a:srgbClr val="000000"/>
                </a:solidFill>
              </a:rPr>
              <a:t>ᓕ</a:t>
            </a:r>
            <a:r>
              <a:rPr lang="iu-Latn-CA" sz="1400" dirty="0">
                <a:solidFill>
                  <a:srgbClr val="000000"/>
                </a:solidFill>
              </a:rPr>
              <a:t> ᐃ</a:t>
            </a:r>
            <a:r>
              <a:rPr lang="iu-Cans-CA" sz="1400" dirty="0">
                <a:solidFill>
                  <a:srgbClr val="000000"/>
                </a:solidFill>
              </a:rPr>
              <a:t>ᖁ</a:t>
            </a:r>
            <a:r>
              <a:rPr lang="iu-Latn-CA" sz="1400" dirty="0">
                <a:solidFill>
                  <a:srgbClr val="000000"/>
                </a:solidFill>
              </a:rPr>
              <a:t>ᑎ</a:t>
            </a:r>
            <a:r>
              <a:rPr lang="iu-Cans-CA" sz="1400" dirty="0">
                <a:solidFill>
                  <a:srgbClr val="000000"/>
                </a:solidFill>
              </a:rPr>
              <a:t>ᖏ</a:t>
            </a:r>
            <a:r>
              <a:rPr lang="iu-Latn-CA" sz="1400" dirty="0">
                <a:solidFill>
                  <a:srgbClr val="000000"/>
                </a:solidFill>
              </a:rPr>
              <a:t>ᓂ ᑕᓯᕐᓂᒃ.</a:t>
            </a:r>
            <a:endParaRPr lang="en-US" sz="1400" dirty="0">
              <a:solidFill>
                <a:srgbClr val="000000"/>
              </a:solidFill>
            </a:endParaRPr>
          </a:p>
          <a:p>
            <a:pPr lvl="1">
              <a:spcBef>
                <a:spcPts val="0"/>
              </a:spcBef>
              <a:spcAft>
                <a:spcPts val="0"/>
              </a:spcAft>
              <a:buClrTx/>
              <a:buFont typeface="Arial" panose="020B0604020202020204" pitchFamily="34" charset="0"/>
              <a:buChar char="─"/>
            </a:pPr>
            <a:r>
              <a:rPr lang="iu-Cans-CA" sz="1400" dirty="0">
                <a:solidFill>
                  <a:srgbClr val="000000"/>
                </a:solidFill>
              </a:rPr>
              <a:t>ᐊ</a:t>
            </a:r>
            <a:r>
              <a:rPr lang="iu-Latn-CA" sz="1400" dirty="0">
                <a:solidFill>
                  <a:srgbClr val="000000"/>
                </a:solidFill>
              </a:rPr>
              <a:t>ᓯ</a:t>
            </a:r>
            <a:r>
              <a:rPr lang="iu-Cans-CA" sz="1400" dirty="0">
                <a:solidFill>
                  <a:srgbClr val="000000"/>
                </a:solidFill>
              </a:rPr>
              <a:t>ᑕ</a:t>
            </a:r>
            <a:r>
              <a:rPr lang="iu-Latn-CA" sz="1400" dirty="0">
                <a:solidFill>
                  <a:srgbClr val="000000"/>
                </a:solidFill>
              </a:rPr>
              <a:t>ᖃᒃᑲᓐᓂᖏᓚᑦ ᓂᕆᐅᓇᖏᑦᑐᓂᒃ ᐃᓱᒪᓕᐅᕈᑕᐅᓯᒪᔪᓂᒃ ᐱᖁᑎᖃᖅᑐᓂᒃ ᐃᒪᓕᕆᓂᖏᓐᓂᒃ.</a:t>
            </a:r>
            <a:endParaRPr lang="en-US" sz="1400" dirty="0">
              <a:solidFill>
                <a:srgbClr val="000000"/>
              </a:solidFill>
            </a:endParaRPr>
          </a:p>
          <a:p>
            <a:pPr marL="0" indent="0">
              <a:spcBef>
                <a:spcPts val="0"/>
              </a:spcBef>
              <a:spcAft>
                <a:spcPts val="0"/>
              </a:spcAft>
              <a:buNone/>
            </a:pPr>
            <a:r>
              <a:rPr lang="iu-Cans-CA" sz="1400" b="1" dirty="0"/>
              <a:t>ᑐᑭᓯᓂᐊᖃᑦᑕᕐᓗᑎᒃ ᐊᕙᑎᓕᕆᔨᕐᔪᐊᒃᑯᑦ ᓴᓇᔭᐅᓯᒪᓂᖏᓐᓂᒃ ᐅᖃᐅᓯᒃᓴᖃᕐᕕᒋᔭᖏᓐᓂ </a:t>
            </a:r>
            <a:endParaRPr lang="fr-CA" sz="1400" b="1" dirty="0"/>
          </a:p>
          <a:p>
            <a:pPr lvl="1">
              <a:spcBef>
                <a:spcPts val="0"/>
              </a:spcBef>
              <a:spcAft>
                <a:spcPts val="0"/>
              </a:spcAft>
              <a:buFont typeface="Arial" panose="020B0604020202020204" pitchFamily="34" charset="0"/>
              <a:buChar char="─"/>
            </a:pPr>
            <a:r>
              <a:rPr lang="iu-Cans-CA" sz="1400" dirty="0"/>
              <a:t>ᐊᕙᑎᓕᕆᔨᒃᑯᑦ ᓈᒻᒪᒃᓴᖅᑐᑦ ᑭᐅᔾᔪᑎᒃᓴᕆᔭᖏᓐᓂᒃ ᐃᓱᒪᒋᓪᓗᒋᓪᓗ ᑕᒪᒃᑯᐊ ᓴᓇᔭᐅᓯᒪᓂᖏᓐᓂᒃ ᐅᖃᐅᓯᐅᔪᑦ ᐋᕿᐅᒪᑦᑎᐊᓕᖅᑐᑦ</a:t>
            </a:r>
            <a:endParaRPr lang="en-US" sz="1400" dirty="0">
              <a:solidFill>
                <a:srgbClr val="FF0000"/>
              </a:solidFill>
            </a:endParaRPr>
          </a:p>
          <a:p>
            <a:pPr marL="0" indent="0">
              <a:spcBef>
                <a:spcPts val="0"/>
              </a:spcBef>
              <a:spcAft>
                <a:spcPts val="0"/>
              </a:spcAft>
              <a:buClrTx/>
              <a:buNone/>
            </a:pPr>
            <a:endParaRPr lang="en-US" sz="1800" dirty="0" smtClean="0">
              <a:solidFill>
                <a:srgbClr val="000000"/>
              </a:solidFill>
            </a:endParaRPr>
          </a:p>
        </p:txBody>
      </p:sp>
    </p:spTree>
    <p:extLst>
      <p:ext uri="{BB962C8B-B14F-4D97-AF65-F5344CB8AC3E}">
        <p14:creationId xmlns:p14="http://schemas.microsoft.com/office/powerpoint/2010/main" val="4178592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904" y="116632"/>
            <a:ext cx="8229600" cy="1224136"/>
          </a:xfrm>
        </p:spPr>
        <p:txBody>
          <a:bodyPr/>
          <a:lstStyle/>
          <a:p>
            <a:pPr>
              <a:lnSpc>
                <a:spcPct val="115000"/>
              </a:lnSpc>
              <a:spcBef>
                <a:spcPts val="0"/>
              </a:spcBef>
              <a:spcAft>
                <a:spcPts val="0"/>
              </a:spcAft>
            </a:pPr>
            <a:r>
              <a:rPr lang="en-CA" sz="2800" dirty="0" smtClean="0"/>
              <a:t>Overview</a:t>
            </a:r>
            <a:r>
              <a:rPr lang="iu-Cans-CA" dirty="0" smtClean="0"/>
              <a:t> </a:t>
            </a:r>
            <a:r>
              <a:rPr lang="en-CA" dirty="0" smtClean="0"/>
              <a:t/>
            </a:r>
            <a:br>
              <a:rPr lang="en-CA" dirty="0" smtClean="0"/>
            </a:br>
            <a:r>
              <a:rPr lang="iu-Cans-CA" sz="2800" dirty="0"/>
              <a:t>ᑕ</a:t>
            </a:r>
            <a:r>
              <a:rPr lang="iu-Latn-CA" sz="2800" dirty="0"/>
              <a:t>ᒪ</a:t>
            </a:r>
            <a:r>
              <a:rPr lang="iu-Cans-CA" sz="2800" dirty="0"/>
              <a:t>ᕐ</a:t>
            </a:r>
            <a:r>
              <a:rPr lang="iu-Latn-CA" sz="2800" dirty="0"/>
              <a:t>ᒥ</a:t>
            </a:r>
            <a:r>
              <a:rPr lang="iu-Cans-CA" sz="2800" dirty="0"/>
              <a:t>ᒃ</a:t>
            </a:r>
            <a:r>
              <a:rPr lang="iu-Latn-CA" sz="2800" dirty="0"/>
              <a:t> </a:t>
            </a:r>
            <a:r>
              <a:rPr lang="iu-Cans-CA" sz="2800" dirty="0"/>
              <a:t>ᑕ</a:t>
            </a:r>
            <a:r>
              <a:rPr lang="iu-Latn-CA" sz="2800" dirty="0"/>
              <a:t>ᑯ</a:t>
            </a:r>
            <a:r>
              <a:rPr lang="iu-Cans-CA" sz="2800" dirty="0"/>
              <a:t>ᒋ</a:t>
            </a:r>
            <a:r>
              <a:rPr lang="iu-Latn-CA" sz="2800" dirty="0"/>
              <a:t>ᐊ</a:t>
            </a:r>
            <a:r>
              <a:rPr lang="iu-Cans-CA" sz="2800" dirty="0"/>
              <a:t>ᕐ</a:t>
            </a:r>
            <a:r>
              <a:rPr lang="iu-Latn-CA" sz="2800" dirty="0"/>
              <a:t>ᓗ</a:t>
            </a:r>
            <a:r>
              <a:rPr lang="iu-Cans-CA" sz="2800" dirty="0"/>
              <a:t>ᒋ</a:t>
            </a:r>
            <a:r>
              <a:rPr lang="iu-Latn-CA" sz="2800" dirty="0"/>
              <a:t>ᑦ</a:t>
            </a:r>
            <a:endParaRPr lang="en-US" sz="2800" dirty="0">
              <a:effectLst/>
              <a:ea typeface="Calibri"/>
              <a:cs typeface="Times New Roman"/>
            </a:endParaRPr>
          </a:p>
        </p:txBody>
      </p:sp>
      <p:sp>
        <p:nvSpPr>
          <p:cNvPr id="3" name="Content Placeholder 2"/>
          <p:cNvSpPr>
            <a:spLocks noGrp="1"/>
          </p:cNvSpPr>
          <p:nvPr>
            <p:ph idx="1"/>
          </p:nvPr>
        </p:nvSpPr>
        <p:spPr>
          <a:xfrm>
            <a:off x="827584" y="1268760"/>
            <a:ext cx="8229600" cy="5184576"/>
          </a:xfrm>
        </p:spPr>
        <p:txBody>
          <a:bodyPr/>
          <a:lstStyle/>
          <a:p>
            <a:pPr>
              <a:spcBef>
                <a:spcPts val="0"/>
              </a:spcBef>
              <a:spcAft>
                <a:spcPts val="0"/>
              </a:spcAft>
            </a:pPr>
            <a:r>
              <a:rPr lang="en-CA" sz="2000" dirty="0" smtClean="0">
                <a:latin typeface="+mn-lt"/>
              </a:rPr>
              <a:t>ECCC Mandate</a:t>
            </a:r>
            <a:endParaRPr lang="iu-Cans-CA" sz="2000" dirty="0" smtClean="0">
              <a:latin typeface="+mn-lt"/>
            </a:endParaRPr>
          </a:p>
          <a:p>
            <a:pPr>
              <a:spcBef>
                <a:spcPts val="0"/>
              </a:spcBef>
              <a:spcAft>
                <a:spcPts val="0"/>
              </a:spcAft>
            </a:pPr>
            <a:r>
              <a:rPr lang="en-CA" sz="2000" dirty="0" smtClean="0">
                <a:latin typeface="+mn-lt"/>
              </a:rPr>
              <a:t>Relevant Acts and Legislation</a:t>
            </a:r>
          </a:p>
          <a:p>
            <a:pPr>
              <a:spcBef>
                <a:spcPts val="0"/>
              </a:spcBef>
              <a:spcAft>
                <a:spcPts val="0"/>
              </a:spcAft>
            </a:pPr>
            <a:r>
              <a:rPr lang="en-CA" sz="2000" dirty="0" smtClean="0">
                <a:latin typeface="+mn-lt"/>
              </a:rPr>
              <a:t>ECCC Recommendations</a:t>
            </a:r>
          </a:p>
          <a:p>
            <a:pPr marL="0" indent="0">
              <a:spcBef>
                <a:spcPts val="0"/>
              </a:spcBef>
              <a:spcAft>
                <a:spcPts val="0"/>
              </a:spcAft>
              <a:buNone/>
            </a:pPr>
            <a:endParaRPr lang="en-CA" sz="2000" dirty="0"/>
          </a:p>
          <a:p>
            <a:pPr marL="0" indent="0">
              <a:spcBef>
                <a:spcPts val="0"/>
              </a:spcBef>
              <a:spcAft>
                <a:spcPts val="0"/>
              </a:spcAft>
              <a:buNone/>
            </a:pPr>
            <a:endParaRPr lang="en-CA" sz="1800" dirty="0"/>
          </a:p>
          <a:p>
            <a:pPr>
              <a:spcBef>
                <a:spcPts val="0"/>
              </a:spcBef>
              <a:spcAft>
                <a:spcPts val="0"/>
              </a:spcAft>
            </a:pPr>
            <a:r>
              <a:rPr lang="en-CA" sz="1800" dirty="0" err="1"/>
              <a:t>ᐊᕙᑎᓕᕆᔨᕐᔪᐊᒃᑯᑦ</a:t>
            </a:r>
            <a:r>
              <a:rPr lang="en-CA" sz="1800" dirty="0"/>
              <a:t> </a:t>
            </a:r>
            <a:r>
              <a:rPr lang="iu-Latn-CA" sz="1800" dirty="0"/>
              <a:t>ᑎᓕᔭᐅᓯᒪᓂᖏᑦ</a:t>
            </a:r>
          </a:p>
          <a:p>
            <a:pPr>
              <a:spcBef>
                <a:spcPts val="0"/>
              </a:spcBef>
              <a:spcAft>
                <a:spcPts val="0"/>
              </a:spcAft>
            </a:pPr>
            <a:r>
              <a:rPr lang="iu-Latn-CA" sz="1800" dirty="0"/>
              <a:t>ᐊᑐᖅᑕᐅᔭᕆᐊᓖᑦ ᒪᓕᒐᐃᓪᓗ </a:t>
            </a:r>
          </a:p>
          <a:p>
            <a:pPr marL="346075" indent="0">
              <a:spcBef>
                <a:spcPts val="0"/>
              </a:spcBef>
              <a:spcAft>
                <a:spcPts val="0"/>
              </a:spcAft>
              <a:buNone/>
            </a:pPr>
            <a:r>
              <a:rPr lang="iu-Latn-CA" sz="1800" dirty="0"/>
              <a:t>ᒪᓕᒐᖑᓯᒪᔪᓪᓗ</a:t>
            </a:r>
          </a:p>
          <a:p>
            <a:pPr>
              <a:spcBef>
                <a:spcPts val="0"/>
              </a:spcBef>
              <a:spcAft>
                <a:spcPts val="0"/>
              </a:spcAft>
            </a:pPr>
            <a:r>
              <a:rPr lang="iu-Latn-CA" sz="1800" dirty="0"/>
              <a:t>ᐊᕙᑎᓕᕆᔨᕐᔪᐊᒃᑯᑦ ᐊᑐᓕᖁᔭᖏᑦ</a:t>
            </a:r>
            <a:endParaRPr lang="en-CA" sz="1600" dirty="0"/>
          </a:p>
          <a:p>
            <a:pPr marL="0" indent="0">
              <a:spcBef>
                <a:spcPts val="0"/>
              </a:spcBef>
              <a:spcAft>
                <a:spcPts val="0"/>
              </a:spcAft>
              <a:buNone/>
            </a:pPr>
            <a:endParaRPr lang="en-CA" sz="1800" dirty="0" smtClean="0">
              <a:latin typeface="+mn-lt"/>
            </a:endParaRPr>
          </a:p>
          <a:p>
            <a:pPr>
              <a:spcBef>
                <a:spcPts val="0"/>
              </a:spcBef>
              <a:spcAft>
                <a:spcPts val="0"/>
              </a:spcAft>
            </a:pPr>
            <a:endParaRPr lang="en-US" sz="2000" dirty="0" smtClean="0">
              <a:latin typeface="+mn-lt"/>
            </a:endParaRPr>
          </a:p>
          <a:p>
            <a:pPr>
              <a:spcBef>
                <a:spcPts val="0"/>
              </a:spcBef>
              <a:spcAft>
                <a:spcPts val="0"/>
              </a:spcAft>
            </a:pPr>
            <a:endParaRPr lang="en-US" sz="2000" dirty="0" smtClean="0">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331" y="1484784"/>
            <a:ext cx="3476157"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355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88" y="188640"/>
            <a:ext cx="8589640" cy="720080"/>
          </a:xfrm>
        </p:spPr>
        <p:txBody>
          <a:bodyPr anchor="t"/>
          <a:lstStyle/>
          <a:p>
            <a:pPr>
              <a:lnSpc>
                <a:spcPct val="115000"/>
              </a:lnSpc>
              <a:spcBef>
                <a:spcPts val="0"/>
              </a:spcBef>
              <a:spcAft>
                <a:spcPts val="0"/>
              </a:spcAft>
            </a:pPr>
            <a:r>
              <a:rPr lang="en-CA" sz="2000" dirty="0" smtClean="0"/>
              <a:t>ECCC#6 – Quarries with High Risk of Acid Rock Drainage (ARD)</a:t>
            </a:r>
            <a:br>
              <a:rPr lang="en-CA" sz="2000" dirty="0" smtClean="0"/>
            </a:br>
            <a:r>
              <a:rPr lang="en-CA" sz="2000" dirty="0" smtClean="0">
                <a:ea typeface="Calibri"/>
                <a:cs typeface="Times New Roman"/>
              </a:rPr>
              <a:t>ECCC#6 – </a:t>
            </a:r>
            <a:r>
              <a:rPr lang="iu-Cans-CA" sz="2000" dirty="0"/>
              <a:t>ᐅ</a:t>
            </a:r>
            <a:r>
              <a:rPr lang="iu-Latn-CA" sz="2000" dirty="0"/>
              <a:t>ᔭ</a:t>
            </a:r>
            <a:r>
              <a:rPr lang="iu-Cans-CA" sz="2000" dirty="0"/>
              <a:t>ᕋ</a:t>
            </a:r>
            <a:r>
              <a:rPr lang="iu-Latn-CA" sz="2000" dirty="0"/>
              <a:t>ᐃ</a:t>
            </a:r>
            <a:r>
              <a:rPr lang="iu-Cans-CA" sz="2000" dirty="0"/>
              <a:t>ᑐ</a:t>
            </a:r>
            <a:r>
              <a:rPr lang="iu-Latn-CA" sz="2000" dirty="0"/>
              <a:t>ᕐ</a:t>
            </a:r>
            <a:r>
              <a:rPr lang="iu-Cans-CA" sz="2000" dirty="0"/>
              <a:t>ᕖ</a:t>
            </a:r>
            <a:r>
              <a:rPr lang="iu-Latn-CA" sz="2000" dirty="0"/>
              <a:t>ᑦ </a:t>
            </a:r>
            <a:r>
              <a:rPr lang="iu-Cans-CA" sz="2000" dirty="0"/>
              <a:t>ᐅ</a:t>
            </a:r>
            <a:r>
              <a:rPr lang="iu-Latn-CA" sz="2000" dirty="0"/>
              <a:t>ᓗ</a:t>
            </a:r>
            <a:r>
              <a:rPr lang="iu-Cans-CA" sz="2000" dirty="0"/>
              <a:t>ᕆ</a:t>
            </a:r>
            <a:r>
              <a:rPr lang="iu-Latn-CA" sz="2000" dirty="0"/>
              <a:t>ᐊᓇᖅᑐᓖᑦ ᐆᑕᐃᔪᓐᓇᖅᑐᓂᒃ ᐅᔭᕋᕕᓂᕐᓂᖓᖅᑐᓂᒃ ᓯᐊᒻᒪᒃᑎᕆᔪᓐᓇ</a:t>
            </a:r>
            <a:r>
              <a:rPr lang="iu-Cans-CA" sz="2000" dirty="0"/>
              <a:t>ᖅ</a:t>
            </a:r>
            <a:r>
              <a:rPr lang="iu-Latn-CA" sz="2000" dirty="0"/>
              <a:t>ᑐ</a:t>
            </a:r>
            <a:r>
              <a:rPr lang="iu-Cans-CA" sz="2000" dirty="0"/>
              <a:t>ᓂ</a:t>
            </a:r>
            <a:r>
              <a:rPr lang="iu-Latn-CA" sz="2000" dirty="0"/>
              <a:t>ᒃ</a:t>
            </a:r>
            <a:endParaRPr lang="en-US" sz="2000" dirty="0">
              <a:effectLst/>
              <a:ea typeface="Calibri"/>
              <a:cs typeface="Times New Roman"/>
            </a:endParaRPr>
          </a:p>
        </p:txBody>
      </p:sp>
      <p:sp>
        <p:nvSpPr>
          <p:cNvPr id="3" name="Content Placeholder 2"/>
          <p:cNvSpPr>
            <a:spLocks noGrp="1"/>
          </p:cNvSpPr>
          <p:nvPr>
            <p:ph idx="1"/>
          </p:nvPr>
        </p:nvSpPr>
        <p:spPr>
          <a:xfrm>
            <a:off x="734888" y="1268760"/>
            <a:ext cx="8409112" cy="4896544"/>
          </a:xfrm>
        </p:spPr>
        <p:txBody>
          <a:bodyPr/>
          <a:lstStyle/>
          <a:p>
            <a:pPr marL="0" lvl="0" indent="0">
              <a:spcBef>
                <a:spcPts val="0"/>
              </a:spcBef>
              <a:spcAft>
                <a:spcPts val="0"/>
              </a:spcAft>
              <a:buNone/>
            </a:pPr>
            <a:r>
              <a:rPr lang="en-CA" sz="1800" b="1" dirty="0" smtClean="0">
                <a:solidFill>
                  <a:srgbClr val="000000"/>
                </a:solidFill>
              </a:rPr>
              <a:t>ECCC </a:t>
            </a:r>
            <a:r>
              <a:rPr lang="en-CA" sz="1800" b="1" dirty="0">
                <a:solidFill>
                  <a:srgbClr val="000000"/>
                </a:solidFill>
              </a:rPr>
              <a:t>Recommendations</a:t>
            </a:r>
            <a:endParaRPr lang="en-US" sz="1800" dirty="0">
              <a:solidFill>
                <a:srgbClr val="000000"/>
              </a:solidFill>
            </a:endParaRPr>
          </a:p>
          <a:p>
            <a:pPr marL="0" indent="0">
              <a:spcBef>
                <a:spcPts val="0"/>
              </a:spcBef>
              <a:spcAft>
                <a:spcPts val="0"/>
              </a:spcAft>
              <a:buClrTx/>
              <a:buNone/>
            </a:pPr>
            <a:r>
              <a:rPr lang="en-US" sz="1800" dirty="0">
                <a:solidFill>
                  <a:srgbClr val="000000"/>
                </a:solidFill>
              </a:rPr>
              <a:t> </a:t>
            </a:r>
            <a:r>
              <a:rPr lang="en-US" sz="1800" dirty="0" smtClean="0">
                <a:solidFill>
                  <a:srgbClr val="000000"/>
                </a:solidFill>
              </a:rPr>
              <a:t>   ECCC recommends that the Proponent</a:t>
            </a:r>
            <a:endParaRPr lang="en-US" sz="1800" dirty="0">
              <a:solidFill>
                <a:srgbClr val="000000"/>
              </a:solidFill>
            </a:endParaRPr>
          </a:p>
          <a:p>
            <a:pPr lvl="1">
              <a:spcBef>
                <a:spcPts val="0"/>
              </a:spcBef>
              <a:spcAft>
                <a:spcPts val="0"/>
              </a:spcAft>
              <a:buClrTx/>
              <a:buFont typeface="Arial" panose="020B0604020202020204" pitchFamily="34" charset="0"/>
              <a:buChar char="─"/>
            </a:pPr>
            <a:r>
              <a:rPr lang="en-US" sz="1800" dirty="0" smtClean="0">
                <a:solidFill>
                  <a:srgbClr val="000000"/>
                </a:solidFill>
              </a:rPr>
              <a:t>Provide </a:t>
            </a:r>
            <a:r>
              <a:rPr lang="en-US" sz="1800" dirty="0">
                <a:solidFill>
                  <a:srgbClr val="000000"/>
                </a:solidFill>
              </a:rPr>
              <a:t>justification for the use of high Acid Rock Drainage (ARD) potential quarries for use as mine backfill </a:t>
            </a:r>
          </a:p>
          <a:p>
            <a:pPr lvl="1">
              <a:spcBef>
                <a:spcPts val="0"/>
              </a:spcBef>
              <a:spcAft>
                <a:spcPts val="0"/>
              </a:spcAft>
              <a:buClrTx/>
              <a:buFont typeface="Arial" panose="020B0604020202020204" pitchFamily="34" charset="0"/>
              <a:buChar char="─"/>
            </a:pPr>
            <a:r>
              <a:rPr lang="en-US" sz="1800" dirty="0" smtClean="0">
                <a:solidFill>
                  <a:srgbClr val="000000"/>
                </a:solidFill>
              </a:rPr>
              <a:t>Discuss </a:t>
            </a:r>
            <a:r>
              <a:rPr lang="en-US" sz="1800" dirty="0">
                <a:solidFill>
                  <a:srgbClr val="000000"/>
                </a:solidFill>
              </a:rPr>
              <a:t>mitigation measures to prevent </a:t>
            </a:r>
            <a:r>
              <a:rPr lang="en-US" sz="1800" dirty="0" smtClean="0">
                <a:solidFill>
                  <a:srgbClr val="000000"/>
                </a:solidFill>
              </a:rPr>
              <a:t>Acid Rock Drainage from high Acid Rock Drainage potential </a:t>
            </a:r>
            <a:r>
              <a:rPr lang="en-US" sz="1800" dirty="0">
                <a:solidFill>
                  <a:srgbClr val="000000"/>
                </a:solidFill>
              </a:rPr>
              <a:t>rock stored in the waste rock piles and for the exposed quarry walls.</a:t>
            </a:r>
          </a:p>
          <a:p>
            <a:pPr marL="0" lvl="0" indent="0">
              <a:spcBef>
                <a:spcPts val="0"/>
              </a:spcBef>
              <a:spcAft>
                <a:spcPts val="0"/>
              </a:spcAft>
              <a:buNone/>
            </a:pPr>
            <a:endParaRPr lang="fr-CA" sz="1600" b="1" dirty="0" smtClean="0">
              <a:solidFill>
                <a:srgbClr val="000000"/>
              </a:solidFill>
            </a:endParaRPr>
          </a:p>
          <a:p>
            <a:pPr marL="0" lvl="0" indent="0">
              <a:spcBef>
                <a:spcPts val="0"/>
              </a:spcBef>
              <a:spcAft>
                <a:spcPts val="0"/>
              </a:spcAft>
              <a:buNone/>
            </a:pPr>
            <a:r>
              <a:rPr lang="iu-Cans-CA" sz="1600" b="1" dirty="0" smtClean="0">
                <a:solidFill>
                  <a:srgbClr val="000000"/>
                </a:solidFill>
              </a:rPr>
              <a:t>ᐊᕙᑎᓕᕆᔨᒃᑯᑦ </a:t>
            </a:r>
            <a:r>
              <a:rPr lang="iu-Cans-CA" sz="1600" b="1" dirty="0">
                <a:solidFill>
                  <a:srgbClr val="000000"/>
                </a:solidFill>
              </a:rPr>
              <a:t>ᐊᑐᓕᖁᔭᖏᑦ</a:t>
            </a:r>
            <a:endParaRPr lang="en-US" sz="1600" dirty="0">
              <a:solidFill>
                <a:srgbClr val="000000"/>
              </a:solidFill>
            </a:endParaRPr>
          </a:p>
          <a:p>
            <a:pPr marL="0" indent="0">
              <a:spcBef>
                <a:spcPts val="0"/>
              </a:spcBef>
              <a:spcAft>
                <a:spcPts val="0"/>
              </a:spcAft>
              <a:buClrTx/>
              <a:buNone/>
            </a:pPr>
            <a:r>
              <a:rPr lang="en-US" sz="1600" dirty="0">
                <a:solidFill>
                  <a:srgbClr val="000000"/>
                </a:solidFill>
              </a:rPr>
              <a:t>    </a:t>
            </a:r>
            <a:r>
              <a:rPr lang="iu-Cans-CA" sz="1600" dirty="0">
                <a:solidFill>
                  <a:srgbClr val="000000"/>
                </a:solidFill>
              </a:rPr>
              <a:t>ᐊᕙᑎᓕᕆᔨᒃᑯᑦ ᐊᑐᓕᖁᔨᕗᑦ ᕼᐊᕙᒍᒪᔪᓄᑦ</a:t>
            </a:r>
            <a:endParaRPr lang="en-US" sz="1600" dirty="0">
              <a:solidFill>
                <a:srgbClr val="000000"/>
              </a:solidFill>
            </a:endParaRPr>
          </a:p>
          <a:p>
            <a:pPr lvl="1">
              <a:spcBef>
                <a:spcPts val="0"/>
              </a:spcBef>
              <a:spcAft>
                <a:spcPts val="0"/>
              </a:spcAft>
              <a:buClrTx/>
              <a:buFont typeface="Arial" panose="020B0604020202020204" pitchFamily="34" charset="0"/>
              <a:buChar char="─"/>
            </a:pPr>
            <a:r>
              <a:rPr lang="iu-Cans-CA" sz="1600" dirty="0">
                <a:solidFill>
                  <a:srgbClr val="000000"/>
                </a:solidFill>
              </a:rPr>
              <a:t>ᐱ</a:t>
            </a:r>
            <a:r>
              <a:rPr lang="iu-Latn-CA" sz="1600" dirty="0">
                <a:solidFill>
                  <a:srgbClr val="000000"/>
                </a:solidFill>
              </a:rPr>
              <a:t>ᔾ</a:t>
            </a:r>
            <a:r>
              <a:rPr lang="iu-Cans-CA" sz="1600" dirty="0">
                <a:solidFill>
                  <a:srgbClr val="000000"/>
                </a:solidFill>
              </a:rPr>
              <a:t>ᔪ</a:t>
            </a:r>
            <a:r>
              <a:rPr lang="iu-Latn-CA" sz="1600" dirty="0">
                <a:solidFill>
                  <a:srgbClr val="000000"/>
                </a:solidFill>
              </a:rPr>
              <a:t>ᑎ</a:t>
            </a:r>
            <a:r>
              <a:rPr lang="iu-Cans-CA" sz="1600" dirty="0">
                <a:solidFill>
                  <a:srgbClr val="000000"/>
                </a:solidFill>
              </a:rPr>
              <a:t>ᒃ</a:t>
            </a:r>
            <a:r>
              <a:rPr lang="iu-Latn-CA" sz="1600" dirty="0">
                <a:solidFill>
                  <a:srgbClr val="000000"/>
                </a:solidFill>
              </a:rPr>
              <a:t>ᓴ</a:t>
            </a:r>
            <a:r>
              <a:rPr lang="iu-Cans-CA" sz="1600" dirty="0">
                <a:solidFill>
                  <a:srgbClr val="000000"/>
                </a:solidFill>
              </a:rPr>
              <a:t>ᖃ</a:t>
            </a:r>
            <a:r>
              <a:rPr lang="iu-Latn-CA" sz="1600" dirty="0">
                <a:solidFill>
                  <a:srgbClr val="000000"/>
                </a:solidFill>
              </a:rPr>
              <a:t>ᑦ</a:t>
            </a:r>
            <a:r>
              <a:rPr lang="iu-Cans-CA" sz="1600" dirty="0">
                <a:solidFill>
                  <a:srgbClr val="000000"/>
                </a:solidFill>
              </a:rPr>
              <a:t>ᑎ</a:t>
            </a:r>
            <a:r>
              <a:rPr lang="iu-Latn-CA" sz="1600" dirty="0">
                <a:solidFill>
                  <a:srgbClr val="000000"/>
                </a:solidFill>
              </a:rPr>
              <a:t>ᐊ</a:t>
            </a:r>
            <a:r>
              <a:rPr lang="iu-Cans-CA" sz="1600" dirty="0">
                <a:solidFill>
                  <a:srgbClr val="000000"/>
                </a:solidFill>
              </a:rPr>
              <a:t>ᕆ</a:t>
            </a:r>
            <a:r>
              <a:rPr lang="iu-Latn-CA" sz="1600" dirty="0">
                <a:solidFill>
                  <a:srgbClr val="000000"/>
                </a:solidFill>
              </a:rPr>
              <a:t>ᐊ</a:t>
            </a:r>
            <a:r>
              <a:rPr lang="iu-Cans-CA" sz="1600" dirty="0">
                <a:solidFill>
                  <a:srgbClr val="000000"/>
                </a:solidFill>
              </a:rPr>
              <a:t>ᖃ</a:t>
            </a:r>
            <a:r>
              <a:rPr lang="iu-Latn-CA" sz="1600" dirty="0">
                <a:solidFill>
                  <a:srgbClr val="000000"/>
                </a:solidFill>
              </a:rPr>
              <a:t>ᖅ</a:t>
            </a:r>
            <a:r>
              <a:rPr lang="iu-Cans-CA" sz="1600" dirty="0">
                <a:solidFill>
                  <a:srgbClr val="000000"/>
                </a:solidFill>
              </a:rPr>
              <a:t>ᑐ</a:t>
            </a:r>
            <a:r>
              <a:rPr lang="iu-Latn-CA" sz="1600" dirty="0">
                <a:solidFill>
                  <a:srgbClr val="000000"/>
                </a:solidFill>
              </a:rPr>
              <a:t>ᑦ </a:t>
            </a:r>
            <a:r>
              <a:rPr lang="iu-Cans-CA" sz="1600" dirty="0">
                <a:solidFill>
                  <a:srgbClr val="000000"/>
                </a:solidFill>
              </a:rPr>
              <a:t>ᐊ</a:t>
            </a:r>
            <a:r>
              <a:rPr lang="iu-Latn-CA" sz="1600" dirty="0">
                <a:solidFill>
                  <a:srgbClr val="000000"/>
                </a:solidFill>
              </a:rPr>
              <a:t>ᑐ</a:t>
            </a:r>
            <a:r>
              <a:rPr lang="iu-Cans-CA" sz="1600" dirty="0">
                <a:solidFill>
                  <a:srgbClr val="000000"/>
                </a:solidFill>
              </a:rPr>
              <a:t>ᖅ</a:t>
            </a:r>
            <a:r>
              <a:rPr lang="iu-Latn-CA" sz="1600" dirty="0">
                <a:solidFill>
                  <a:srgbClr val="000000"/>
                </a:solidFill>
              </a:rPr>
              <a:t>ᑕ</a:t>
            </a:r>
            <a:r>
              <a:rPr lang="iu-Cans-CA" sz="1600" dirty="0">
                <a:solidFill>
                  <a:srgbClr val="000000"/>
                </a:solidFill>
              </a:rPr>
              <a:t>ᐅ</a:t>
            </a:r>
            <a:r>
              <a:rPr lang="iu-Latn-CA" sz="1600" dirty="0">
                <a:solidFill>
                  <a:srgbClr val="000000"/>
                </a:solidFill>
              </a:rPr>
              <a:t>ᓂ</a:t>
            </a:r>
            <a:r>
              <a:rPr lang="iu-Cans-CA" sz="1600" dirty="0">
                <a:solidFill>
                  <a:srgbClr val="000000"/>
                </a:solidFill>
              </a:rPr>
              <a:t>ᖏ</a:t>
            </a:r>
            <a:r>
              <a:rPr lang="iu-Latn-CA" sz="1600" dirty="0">
                <a:solidFill>
                  <a:srgbClr val="000000"/>
                </a:solidFill>
              </a:rPr>
              <a:t>ᓐ</a:t>
            </a:r>
            <a:r>
              <a:rPr lang="iu-Cans-CA" sz="1600" dirty="0">
                <a:solidFill>
                  <a:srgbClr val="000000"/>
                </a:solidFill>
              </a:rPr>
              <a:t>ᓄ</a:t>
            </a:r>
            <a:r>
              <a:rPr lang="iu-Latn-CA" sz="1600" dirty="0">
                <a:solidFill>
                  <a:srgbClr val="000000"/>
                </a:solidFill>
              </a:rPr>
              <a:t>ᑦ </a:t>
            </a:r>
            <a:r>
              <a:rPr lang="iu-Cans-CA" sz="1600" dirty="0">
                <a:solidFill>
                  <a:srgbClr val="000000"/>
                </a:solidFill>
              </a:rPr>
              <a:t>ᐆ</a:t>
            </a:r>
            <a:r>
              <a:rPr lang="iu-Latn-CA" sz="1600" dirty="0">
                <a:solidFill>
                  <a:srgbClr val="000000"/>
                </a:solidFill>
              </a:rPr>
              <a:t>ᑕ</a:t>
            </a:r>
            <a:r>
              <a:rPr lang="iu-Cans-CA" sz="1600" dirty="0">
                <a:solidFill>
                  <a:srgbClr val="000000"/>
                </a:solidFill>
              </a:rPr>
              <a:t>ᐃ</a:t>
            </a:r>
            <a:r>
              <a:rPr lang="iu-Latn-CA" sz="1600" dirty="0">
                <a:solidFill>
                  <a:srgbClr val="000000"/>
                </a:solidFill>
              </a:rPr>
              <a:t>ᔪ</a:t>
            </a:r>
            <a:r>
              <a:rPr lang="iu-Cans-CA" sz="1600" dirty="0">
                <a:solidFill>
                  <a:srgbClr val="000000"/>
                </a:solidFill>
              </a:rPr>
              <a:t>ᓐ</a:t>
            </a:r>
            <a:r>
              <a:rPr lang="iu-Latn-CA" sz="1600" dirty="0">
                <a:solidFill>
                  <a:srgbClr val="000000"/>
                </a:solidFill>
              </a:rPr>
              <a:t>ᓇ</a:t>
            </a:r>
            <a:r>
              <a:rPr lang="iu-Cans-CA" sz="1600" dirty="0">
                <a:solidFill>
                  <a:srgbClr val="000000"/>
                </a:solidFill>
              </a:rPr>
              <a:t>ᖅ</a:t>
            </a:r>
            <a:r>
              <a:rPr lang="iu-Latn-CA" sz="1600" dirty="0">
                <a:solidFill>
                  <a:srgbClr val="000000"/>
                </a:solidFill>
              </a:rPr>
              <a:t>ᑐ</a:t>
            </a:r>
            <a:r>
              <a:rPr lang="iu-Cans-CA" sz="1600" dirty="0">
                <a:solidFill>
                  <a:srgbClr val="000000"/>
                </a:solidFill>
              </a:rPr>
              <a:t>ᓂ</a:t>
            </a:r>
            <a:r>
              <a:rPr lang="iu-Latn-CA" sz="1600" dirty="0">
                <a:solidFill>
                  <a:srgbClr val="000000"/>
                </a:solidFill>
              </a:rPr>
              <a:t>ᒃ </a:t>
            </a:r>
            <a:r>
              <a:rPr lang="iu-Cans-CA" sz="1600" dirty="0">
                <a:solidFill>
                  <a:srgbClr val="000000"/>
                </a:solidFill>
              </a:rPr>
              <a:t>ᐃ</a:t>
            </a:r>
            <a:r>
              <a:rPr lang="iu-Latn-CA" sz="1800" dirty="0">
                <a:solidFill>
                  <a:srgbClr val="000000"/>
                </a:solidFill>
              </a:rPr>
              <a:t>ᓚᔭᐅᓯᒪᓂᖏᓐᓂᒃ ᐅᔭᕋ</a:t>
            </a:r>
            <a:r>
              <a:rPr lang="iu-Cans-CA" sz="1800" dirty="0">
                <a:solidFill>
                  <a:srgbClr val="000000"/>
                </a:solidFill>
              </a:rPr>
              <a:t>ᖕ</a:t>
            </a:r>
            <a:r>
              <a:rPr lang="iu-Latn-CA" sz="1800" dirty="0">
                <a:solidFill>
                  <a:srgbClr val="000000"/>
                </a:solidFill>
              </a:rPr>
              <a:t>ᓂ</a:t>
            </a:r>
            <a:r>
              <a:rPr lang="iu-Cans-CA" sz="1800" dirty="0">
                <a:solidFill>
                  <a:srgbClr val="000000"/>
                </a:solidFill>
              </a:rPr>
              <a:t>ᒃ</a:t>
            </a:r>
            <a:r>
              <a:rPr lang="iu-Latn-CA" sz="1800" dirty="0">
                <a:solidFill>
                  <a:srgbClr val="000000"/>
                </a:solidFill>
              </a:rPr>
              <a:t> ᐊᒧᓯ</a:t>
            </a:r>
            <a:r>
              <a:rPr lang="iu-Cans-CA" sz="1800" dirty="0">
                <a:solidFill>
                  <a:srgbClr val="000000"/>
                </a:solidFill>
              </a:rPr>
              <a:t>ᔾ</a:t>
            </a:r>
            <a:r>
              <a:rPr lang="iu-Latn-CA" sz="1800" dirty="0">
                <a:solidFill>
                  <a:srgbClr val="000000"/>
                </a:solidFill>
              </a:rPr>
              <a:t>ᔪ</a:t>
            </a:r>
            <a:r>
              <a:rPr lang="iu-Cans-CA" sz="1800" dirty="0">
                <a:solidFill>
                  <a:srgbClr val="000000"/>
                </a:solidFill>
              </a:rPr>
              <a:t>ᑕ</a:t>
            </a:r>
            <a:r>
              <a:rPr lang="iu-Latn-CA" sz="1800" dirty="0">
                <a:solidFill>
                  <a:srgbClr val="000000"/>
                </a:solidFill>
              </a:rPr>
              <a:t>ᐅ</a:t>
            </a:r>
            <a:r>
              <a:rPr lang="iu-Cans-CA" sz="1800" dirty="0">
                <a:solidFill>
                  <a:srgbClr val="000000"/>
                </a:solidFill>
              </a:rPr>
              <a:t>ᕙ</a:t>
            </a:r>
            <a:r>
              <a:rPr lang="iu-Latn-CA" sz="1800" dirty="0">
                <a:solidFill>
                  <a:srgbClr val="000000"/>
                </a:solidFill>
              </a:rPr>
              <a:t>ᖕ</a:t>
            </a:r>
            <a:r>
              <a:rPr lang="iu-Cans-CA" sz="1800" dirty="0">
                <a:solidFill>
                  <a:srgbClr val="000000"/>
                </a:solidFill>
              </a:rPr>
              <a:t>ᓂ</a:t>
            </a:r>
            <a:r>
              <a:rPr lang="iu-Latn-CA" sz="1800" dirty="0">
                <a:solidFill>
                  <a:srgbClr val="000000"/>
                </a:solidFill>
              </a:rPr>
              <a:t>ᕐ</a:t>
            </a:r>
            <a:r>
              <a:rPr lang="iu-Cans-CA" sz="1800" dirty="0">
                <a:solidFill>
                  <a:srgbClr val="000000"/>
                </a:solidFill>
              </a:rPr>
              <a:t>ᒧ</a:t>
            </a:r>
            <a:r>
              <a:rPr lang="iu-Latn-CA" sz="1800" dirty="0">
                <a:solidFill>
                  <a:srgbClr val="000000"/>
                </a:solidFill>
              </a:rPr>
              <a:t>ᑦ </a:t>
            </a:r>
            <a:r>
              <a:rPr lang="iu-Cans-CA" sz="1800" dirty="0">
                <a:solidFill>
                  <a:srgbClr val="000000"/>
                </a:solidFill>
              </a:rPr>
              <a:t>ᐱ</a:t>
            </a:r>
            <a:r>
              <a:rPr lang="iu-Latn-CA" sz="1800" dirty="0">
                <a:solidFill>
                  <a:srgbClr val="000000"/>
                </a:solidFill>
              </a:rPr>
              <a:t>ᔪ</a:t>
            </a:r>
            <a:r>
              <a:rPr lang="iu-Cans-CA" sz="1800" dirty="0">
                <a:solidFill>
                  <a:srgbClr val="000000"/>
                </a:solidFill>
              </a:rPr>
              <a:t>ᒪ</a:t>
            </a:r>
            <a:r>
              <a:rPr lang="iu-Latn-CA" sz="1800" dirty="0">
                <a:solidFill>
                  <a:srgbClr val="000000"/>
                </a:solidFill>
              </a:rPr>
              <a:t>ᔭ</a:t>
            </a:r>
            <a:r>
              <a:rPr lang="iu-Cans-CA" sz="1800" dirty="0">
                <a:solidFill>
                  <a:srgbClr val="000000"/>
                </a:solidFill>
              </a:rPr>
              <a:t>ᐅ</a:t>
            </a:r>
            <a:r>
              <a:rPr lang="iu-Latn-CA" sz="1800" dirty="0">
                <a:solidFill>
                  <a:srgbClr val="000000"/>
                </a:solidFill>
              </a:rPr>
              <a:t>ᔪ</a:t>
            </a:r>
            <a:r>
              <a:rPr lang="iu-Cans-CA" sz="1800" dirty="0">
                <a:solidFill>
                  <a:srgbClr val="000000"/>
                </a:solidFill>
              </a:rPr>
              <a:t>ᓂ</a:t>
            </a:r>
            <a:r>
              <a:rPr lang="iu-Latn-CA" sz="1800" dirty="0">
                <a:solidFill>
                  <a:srgbClr val="000000"/>
                </a:solidFill>
              </a:rPr>
              <a:t>ᒃ </a:t>
            </a:r>
            <a:r>
              <a:rPr lang="iu-Cans-CA" sz="1800" dirty="0">
                <a:solidFill>
                  <a:srgbClr val="000000"/>
                </a:solidFill>
              </a:rPr>
              <a:t>ᐅ</a:t>
            </a:r>
            <a:r>
              <a:rPr lang="iu-Latn-CA" sz="1800" dirty="0">
                <a:solidFill>
                  <a:srgbClr val="000000"/>
                </a:solidFill>
              </a:rPr>
              <a:t>ᔭ</a:t>
            </a:r>
            <a:r>
              <a:rPr lang="iu-Cans-CA" sz="1800" dirty="0">
                <a:solidFill>
                  <a:srgbClr val="000000"/>
                </a:solidFill>
              </a:rPr>
              <a:t>ᕋ</a:t>
            </a:r>
            <a:r>
              <a:rPr lang="iu-Latn-CA" sz="1800" dirty="0">
                <a:solidFill>
                  <a:srgbClr val="000000"/>
                </a:solidFill>
              </a:rPr>
              <a:t>ᖕ</a:t>
            </a:r>
            <a:r>
              <a:rPr lang="iu-Cans-CA" sz="1800" dirty="0">
                <a:solidFill>
                  <a:srgbClr val="000000"/>
                </a:solidFill>
              </a:rPr>
              <a:t>ᓂ</a:t>
            </a:r>
            <a:r>
              <a:rPr lang="iu-Latn-CA" sz="1800" dirty="0">
                <a:solidFill>
                  <a:srgbClr val="000000"/>
                </a:solidFill>
              </a:rPr>
              <a:t>ᐊ</a:t>
            </a:r>
            <a:r>
              <a:rPr lang="iu-Cans-CA" sz="1800" dirty="0">
                <a:solidFill>
                  <a:srgbClr val="000000"/>
                </a:solidFill>
              </a:rPr>
              <a:t>ᕐ</a:t>
            </a:r>
            <a:r>
              <a:rPr lang="iu-Latn-CA" sz="1800" dirty="0">
                <a:solidFill>
                  <a:srgbClr val="000000"/>
                </a:solidFill>
              </a:rPr>
              <a:t>ᕕ</a:t>
            </a:r>
            <a:r>
              <a:rPr lang="iu-Cans-CA" sz="1800" dirty="0">
                <a:solidFill>
                  <a:srgbClr val="000000"/>
                </a:solidFill>
              </a:rPr>
              <a:t>ᖓ</a:t>
            </a:r>
            <a:r>
              <a:rPr lang="iu-Latn-CA" sz="1800" dirty="0">
                <a:solidFill>
                  <a:srgbClr val="000000"/>
                </a:solidFill>
              </a:rPr>
              <a:t>ᓂ </a:t>
            </a:r>
            <a:r>
              <a:rPr lang="iu-Cans-CA" sz="1800" dirty="0">
                <a:solidFill>
                  <a:srgbClr val="000000"/>
                </a:solidFill>
              </a:rPr>
              <a:t>ᐊ</a:t>
            </a:r>
            <a:r>
              <a:rPr lang="iu-Latn-CA" sz="1800" dirty="0">
                <a:solidFill>
                  <a:srgbClr val="000000"/>
                </a:solidFill>
              </a:rPr>
              <a:t>ᒃᑕ</a:t>
            </a:r>
            <a:r>
              <a:rPr lang="iu-Cans-CA" sz="1800" dirty="0">
                <a:solidFill>
                  <a:srgbClr val="000000"/>
                </a:solidFill>
              </a:rPr>
              <a:t>ᑯ</a:t>
            </a:r>
            <a:r>
              <a:rPr lang="iu-Latn-CA" sz="1800" dirty="0">
                <a:solidFill>
                  <a:srgbClr val="000000"/>
                </a:solidFill>
              </a:rPr>
              <a:t>ᓄᐊᖅᑎᖅᑕᐅᓯᒪᓂᖏᓐᓂ</a:t>
            </a:r>
            <a:endParaRPr lang="en-US" sz="1600" dirty="0">
              <a:solidFill>
                <a:srgbClr val="000000"/>
              </a:solidFill>
            </a:endParaRPr>
          </a:p>
          <a:p>
            <a:pPr lvl="1">
              <a:spcBef>
                <a:spcPts val="0"/>
              </a:spcBef>
              <a:spcAft>
                <a:spcPts val="0"/>
              </a:spcAft>
              <a:buClrTx/>
              <a:buFont typeface="Arial" panose="020B0604020202020204" pitchFamily="34" charset="0"/>
              <a:buChar char="─"/>
            </a:pPr>
            <a:r>
              <a:rPr lang="iu-Cans-CA" sz="1600" dirty="0">
                <a:solidFill>
                  <a:srgbClr val="000000"/>
                </a:solidFill>
              </a:rPr>
              <a:t>ᐅ</a:t>
            </a:r>
            <a:r>
              <a:rPr lang="iu-Latn-CA" sz="1600" dirty="0">
                <a:solidFill>
                  <a:srgbClr val="000000"/>
                </a:solidFill>
              </a:rPr>
              <a:t>ᖃ</a:t>
            </a:r>
            <a:r>
              <a:rPr lang="iu-Cans-CA" sz="1600" dirty="0">
                <a:solidFill>
                  <a:srgbClr val="000000"/>
                </a:solidFill>
              </a:rPr>
              <a:t>ᐅ</a:t>
            </a:r>
            <a:r>
              <a:rPr lang="iu-Latn-CA" sz="1600" dirty="0">
                <a:solidFill>
                  <a:srgbClr val="000000"/>
                </a:solidFill>
              </a:rPr>
              <a:t>ᓯ</a:t>
            </a:r>
            <a:r>
              <a:rPr lang="iu-Cans-CA" sz="1600" dirty="0">
                <a:solidFill>
                  <a:srgbClr val="000000"/>
                </a:solidFill>
              </a:rPr>
              <a:t>ᐅ</a:t>
            </a:r>
            <a:r>
              <a:rPr lang="iu-Latn-CA" sz="1600" dirty="0">
                <a:solidFill>
                  <a:srgbClr val="000000"/>
                </a:solidFill>
              </a:rPr>
              <a:t>ᓂ</a:t>
            </a:r>
            <a:r>
              <a:rPr lang="iu-Cans-CA" sz="1600" dirty="0">
                <a:solidFill>
                  <a:srgbClr val="000000"/>
                </a:solidFill>
              </a:rPr>
              <a:t>ᖏ</a:t>
            </a:r>
            <a:r>
              <a:rPr lang="iu-Latn-CA" sz="1600" dirty="0">
                <a:solidFill>
                  <a:srgbClr val="000000"/>
                </a:solidFill>
              </a:rPr>
              <a:t>ᑦ </a:t>
            </a:r>
            <a:r>
              <a:rPr lang="iu-Cans-CA" sz="1600" dirty="0">
                <a:solidFill>
                  <a:srgbClr val="000000"/>
                </a:solidFill>
              </a:rPr>
              <a:t>ᐊ</a:t>
            </a:r>
            <a:r>
              <a:rPr lang="iu-Latn-CA" sz="1600" dirty="0">
                <a:solidFill>
                  <a:srgbClr val="000000"/>
                </a:solidFill>
              </a:rPr>
              <a:t>ᒃ</a:t>
            </a:r>
            <a:r>
              <a:rPr lang="iu-Cans-CA" sz="1600" dirty="0">
                <a:solidFill>
                  <a:srgbClr val="000000"/>
                </a:solidFill>
              </a:rPr>
              <a:t>ᑐ</a:t>
            </a:r>
            <a:r>
              <a:rPr lang="iu-Latn-CA" sz="1600" dirty="0">
                <a:solidFill>
                  <a:srgbClr val="000000"/>
                </a:solidFill>
              </a:rPr>
              <a:t>ᖅ</a:t>
            </a:r>
            <a:r>
              <a:rPr lang="iu-Cans-CA" sz="1600" dirty="0">
                <a:solidFill>
                  <a:srgbClr val="000000"/>
                </a:solidFill>
              </a:rPr>
              <a:t>ᑕ</a:t>
            </a:r>
            <a:r>
              <a:rPr lang="iu-Latn-CA" sz="1600" dirty="0">
                <a:solidFill>
                  <a:srgbClr val="000000"/>
                </a:solidFill>
              </a:rPr>
              <a:t>ᐅ</a:t>
            </a:r>
            <a:r>
              <a:rPr lang="iu-Cans-CA" sz="1600" dirty="0">
                <a:solidFill>
                  <a:srgbClr val="000000"/>
                </a:solidFill>
              </a:rPr>
              <a:t>ᓗ</a:t>
            </a:r>
            <a:r>
              <a:rPr lang="iu-Latn-CA" sz="1600" dirty="0">
                <a:solidFill>
                  <a:srgbClr val="000000"/>
                </a:solidFill>
              </a:rPr>
              <a:t>ᐊ</a:t>
            </a:r>
            <a:r>
              <a:rPr lang="iu-Cans-CA" sz="1600" dirty="0">
                <a:solidFill>
                  <a:srgbClr val="000000"/>
                </a:solidFill>
              </a:rPr>
              <a:t>ᕇ</a:t>
            </a:r>
            <a:r>
              <a:rPr lang="iu-Latn-CA" sz="1600" dirty="0">
                <a:solidFill>
                  <a:srgbClr val="000000"/>
                </a:solidFill>
              </a:rPr>
              <a:t>ᒃ</a:t>
            </a:r>
            <a:r>
              <a:rPr lang="iu-Cans-CA" sz="1600" dirty="0">
                <a:solidFill>
                  <a:srgbClr val="000000"/>
                </a:solidFill>
              </a:rPr>
              <a:t>ᑯ</a:t>
            </a:r>
            <a:r>
              <a:rPr lang="iu-Latn-CA" sz="1600" dirty="0">
                <a:solidFill>
                  <a:srgbClr val="000000"/>
                </a:solidFill>
              </a:rPr>
              <a:t>ᑎ</a:t>
            </a:r>
            <a:r>
              <a:rPr lang="iu-Cans-CA" sz="1600" dirty="0">
                <a:solidFill>
                  <a:srgbClr val="000000"/>
                </a:solidFill>
              </a:rPr>
              <a:t>ᒃ</a:t>
            </a:r>
            <a:r>
              <a:rPr lang="iu-Latn-CA" sz="1600" dirty="0">
                <a:solidFill>
                  <a:srgbClr val="000000"/>
                </a:solidFill>
              </a:rPr>
              <a:t>ᓴ</a:t>
            </a:r>
            <a:r>
              <a:rPr lang="iu-Cans-CA" sz="1600" dirty="0">
                <a:solidFill>
                  <a:srgbClr val="000000"/>
                </a:solidFill>
              </a:rPr>
              <a:t>ᐃ</a:t>
            </a:r>
            <a:r>
              <a:rPr lang="iu-Latn-CA" sz="1600" dirty="0">
                <a:solidFill>
                  <a:srgbClr val="000000"/>
                </a:solidFill>
              </a:rPr>
              <a:t>ᑦ </a:t>
            </a:r>
            <a:r>
              <a:rPr lang="iu-Cans-CA" sz="1600" dirty="0">
                <a:solidFill>
                  <a:srgbClr val="000000"/>
                </a:solidFill>
              </a:rPr>
              <a:t>ᐆ</a:t>
            </a:r>
            <a:r>
              <a:rPr lang="iu-Latn-CA" sz="1600" dirty="0">
                <a:solidFill>
                  <a:srgbClr val="000000"/>
                </a:solidFill>
              </a:rPr>
              <a:t>ᑕ</a:t>
            </a:r>
            <a:r>
              <a:rPr lang="iu-Cans-CA" sz="1600" dirty="0">
                <a:solidFill>
                  <a:srgbClr val="000000"/>
                </a:solidFill>
              </a:rPr>
              <a:t>ᕐ</a:t>
            </a:r>
            <a:r>
              <a:rPr lang="iu-Latn-CA" sz="1600" dirty="0">
                <a:solidFill>
                  <a:srgbClr val="000000"/>
                </a:solidFill>
              </a:rPr>
              <a:t>ᓇ</a:t>
            </a:r>
            <a:r>
              <a:rPr lang="iu-Cans-CA" sz="1600" dirty="0">
                <a:solidFill>
                  <a:srgbClr val="000000"/>
                </a:solidFill>
              </a:rPr>
              <a:t>ᖅ</a:t>
            </a:r>
            <a:r>
              <a:rPr lang="iu-Latn-CA" sz="1600" dirty="0">
                <a:solidFill>
                  <a:srgbClr val="000000"/>
                </a:solidFill>
              </a:rPr>
              <a:t>ᑐ</a:t>
            </a:r>
            <a:r>
              <a:rPr lang="iu-Cans-CA" sz="1600" dirty="0">
                <a:solidFill>
                  <a:srgbClr val="000000"/>
                </a:solidFill>
              </a:rPr>
              <a:t>ᖃ</a:t>
            </a:r>
            <a:r>
              <a:rPr lang="iu-Latn-CA" sz="1600" dirty="0">
                <a:solidFill>
                  <a:srgbClr val="000000"/>
                </a:solidFill>
              </a:rPr>
              <a:t>ᕐ</a:t>
            </a:r>
            <a:r>
              <a:rPr lang="iu-Cans-CA" sz="1600" dirty="0">
                <a:solidFill>
                  <a:srgbClr val="000000"/>
                </a:solidFill>
              </a:rPr>
              <a:t>ᓂ</a:t>
            </a:r>
            <a:r>
              <a:rPr lang="iu-Latn-CA" sz="1600" dirty="0">
                <a:solidFill>
                  <a:srgbClr val="000000"/>
                </a:solidFill>
              </a:rPr>
              <a:t>ᖏ</a:t>
            </a:r>
            <a:r>
              <a:rPr lang="iu-Cans-CA" sz="1600" dirty="0">
                <a:solidFill>
                  <a:srgbClr val="000000"/>
                </a:solidFill>
              </a:rPr>
              <a:t>ᓐ</a:t>
            </a:r>
            <a:r>
              <a:rPr lang="iu-Latn-CA" sz="1600" dirty="0">
                <a:solidFill>
                  <a:srgbClr val="000000"/>
                </a:solidFill>
              </a:rPr>
              <a:t>ᓄ</a:t>
            </a:r>
            <a:r>
              <a:rPr lang="iu-Cans-CA" sz="1600" dirty="0">
                <a:solidFill>
                  <a:srgbClr val="000000"/>
                </a:solidFill>
              </a:rPr>
              <a:t>ᑦ</a:t>
            </a:r>
            <a:r>
              <a:rPr lang="iu-Latn-CA" sz="1600" dirty="0">
                <a:solidFill>
                  <a:srgbClr val="000000"/>
                </a:solidFill>
              </a:rPr>
              <a:t> </a:t>
            </a:r>
            <a:r>
              <a:rPr lang="iu-Cans-CA" sz="1600" dirty="0">
                <a:solidFill>
                  <a:srgbClr val="000000"/>
                </a:solidFill>
              </a:rPr>
              <a:t>ᐅ</a:t>
            </a:r>
            <a:r>
              <a:rPr lang="iu-Latn-CA" sz="1600" dirty="0">
                <a:solidFill>
                  <a:srgbClr val="000000"/>
                </a:solidFill>
              </a:rPr>
              <a:t>ᔭ</a:t>
            </a:r>
            <a:r>
              <a:rPr lang="iu-Cans-CA" sz="1600" dirty="0">
                <a:solidFill>
                  <a:srgbClr val="000000"/>
                </a:solidFill>
              </a:rPr>
              <a:t>ᕋ</a:t>
            </a:r>
            <a:r>
              <a:rPr lang="iu-Latn-CA" sz="1600" dirty="0">
                <a:solidFill>
                  <a:srgbClr val="000000"/>
                </a:solidFill>
              </a:rPr>
              <a:t>ᐃ</a:t>
            </a:r>
            <a:r>
              <a:rPr lang="iu-Cans-CA" sz="1600" dirty="0">
                <a:solidFill>
                  <a:srgbClr val="000000"/>
                </a:solidFill>
              </a:rPr>
              <a:t>ᑦ</a:t>
            </a:r>
            <a:r>
              <a:rPr lang="iu-Latn-CA" sz="1600" dirty="0">
                <a:solidFill>
                  <a:srgbClr val="000000"/>
                </a:solidFill>
              </a:rPr>
              <a:t> </a:t>
            </a:r>
            <a:r>
              <a:rPr lang="iu-Latn-CA" sz="1800" dirty="0">
                <a:solidFill>
                  <a:srgbClr val="000000"/>
                </a:solidFill>
              </a:rPr>
              <a:t>ᓯᐊᒻᒪᒃᑎᕈᓐᓇᖅᑐᓂᒃ ᐊᖏᔪᐊᓗᖕᒥᒃ ᐆᑕᕐ</a:t>
            </a:r>
            <a:r>
              <a:rPr lang="iu-Cans-CA" sz="1800" dirty="0">
                <a:solidFill>
                  <a:srgbClr val="000000"/>
                </a:solidFill>
              </a:rPr>
              <a:t>ᓈ</a:t>
            </a:r>
            <a:r>
              <a:rPr lang="iu-Latn-CA" sz="1800" dirty="0">
                <a:solidFill>
                  <a:srgbClr val="000000"/>
                </a:solidFill>
              </a:rPr>
              <a:t>ᖅᑐᖃᕐᓂᖏᓐᓄᑦ ᐅᔭᕋᐃᑦ ᒪᕿᔪᓐᓇᖅᑐᓂᒃ ᑯᕕᖅᑕᕈᓐᓇᖅᑐᓂᒃ ᓯᐊᒻᒪᒃᑎᕆᓗᑎᒃ ᑐᖁᖅᑕᐅᓯᒪᔪᓂᒃ ᐊᒃᑕᑯᓂᒃ</a:t>
            </a:r>
            <a:r>
              <a:rPr lang="iu-Cans-CA" sz="1800" dirty="0">
                <a:solidFill>
                  <a:srgbClr val="000000"/>
                </a:solidFill>
              </a:rPr>
              <a:t>ᖔ</a:t>
            </a:r>
            <a:r>
              <a:rPr lang="iu-Latn-CA" sz="1800" dirty="0">
                <a:solidFill>
                  <a:srgbClr val="000000"/>
                </a:solidFill>
              </a:rPr>
              <a:t>ᖅ</a:t>
            </a:r>
            <a:r>
              <a:rPr lang="iu-Cans-CA" sz="1800" dirty="0">
                <a:solidFill>
                  <a:srgbClr val="000000"/>
                </a:solidFill>
              </a:rPr>
              <a:t>ᑐ</a:t>
            </a:r>
            <a:r>
              <a:rPr lang="iu-Latn-CA" sz="1800" dirty="0">
                <a:solidFill>
                  <a:srgbClr val="000000"/>
                </a:solidFill>
              </a:rPr>
              <a:t>ᓂ</a:t>
            </a:r>
            <a:r>
              <a:rPr lang="iu-Cans-CA" sz="1800" dirty="0">
                <a:solidFill>
                  <a:srgbClr val="000000"/>
                </a:solidFill>
              </a:rPr>
              <a:t>ᒃ</a:t>
            </a:r>
            <a:r>
              <a:rPr lang="iu-Latn-CA" sz="1800" dirty="0">
                <a:solidFill>
                  <a:srgbClr val="000000"/>
                </a:solidFill>
              </a:rPr>
              <a:t> ᐊᒨᖃᐃᕕᐅᕌᓂᒃᓯᒪᔪᓂᒃ ᐅᔭᕋᖕᓂᒃ ᐊᒻᒪᓗ ᑕᐃᒃᑯᓄᖓᐅᔪᓐᓇᕐᓂᖏᓐᓂᒃ ᐅᔭᕋᐃᔭᐃᕐᕕᐅᓯᒪᔪ</a:t>
            </a:r>
            <a:r>
              <a:rPr lang="iu-Cans-CA" sz="1800" dirty="0">
                <a:solidFill>
                  <a:srgbClr val="000000"/>
                </a:solidFill>
              </a:rPr>
              <a:t>ᓂ</a:t>
            </a:r>
            <a:r>
              <a:rPr lang="iu-Latn-CA" sz="1800" dirty="0">
                <a:solidFill>
                  <a:srgbClr val="000000"/>
                </a:solidFill>
              </a:rPr>
              <a:t>ᒃ </a:t>
            </a:r>
            <a:r>
              <a:rPr lang="iu-Cans-CA" sz="1800" dirty="0">
                <a:solidFill>
                  <a:srgbClr val="000000"/>
                </a:solidFill>
              </a:rPr>
              <a:t>ᓄ</a:t>
            </a:r>
            <a:r>
              <a:rPr lang="iu-Latn-CA" sz="1800" dirty="0">
                <a:solidFill>
                  <a:srgbClr val="000000"/>
                </a:solidFill>
              </a:rPr>
              <a:t>ᓇ</a:t>
            </a:r>
            <a:r>
              <a:rPr lang="iu-Cans-CA" sz="1800" dirty="0">
                <a:solidFill>
                  <a:srgbClr val="000000"/>
                </a:solidFill>
              </a:rPr>
              <a:t>ᐅ</a:t>
            </a:r>
            <a:r>
              <a:rPr lang="iu-Latn-CA" sz="1800" dirty="0">
                <a:solidFill>
                  <a:srgbClr val="000000"/>
                </a:solidFill>
              </a:rPr>
              <a:t>ᑉ ᓴᓂᕋᖏᓐ</a:t>
            </a:r>
            <a:r>
              <a:rPr lang="iu-Cans-CA" sz="1800" dirty="0">
                <a:solidFill>
                  <a:srgbClr val="000000"/>
                </a:solidFill>
              </a:rPr>
              <a:t>ᓄ</a:t>
            </a:r>
            <a:r>
              <a:rPr lang="iu-Latn-CA" sz="1800" dirty="0">
                <a:solidFill>
                  <a:srgbClr val="000000"/>
                </a:solidFill>
              </a:rPr>
              <a:t>ᑦ.</a:t>
            </a:r>
          </a:p>
          <a:p>
            <a:pPr marL="0" indent="0">
              <a:spcBef>
                <a:spcPts val="0"/>
              </a:spcBef>
              <a:spcAft>
                <a:spcPts val="0"/>
              </a:spcAft>
              <a:buClrTx/>
              <a:buNone/>
            </a:pPr>
            <a:endParaRPr lang="en-US" sz="1800" dirty="0"/>
          </a:p>
          <a:p>
            <a:pPr marL="0" indent="0">
              <a:spcBef>
                <a:spcPts val="0"/>
              </a:spcBef>
              <a:spcAft>
                <a:spcPts val="0"/>
              </a:spcAft>
              <a:buClrTx/>
              <a:buNone/>
            </a:pPr>
            <a:endParaRPr lang="en-CA" sz="1800" b="1" dirty="0">
              <a:ea typeface="Calibri"/>
              <a:cs typeface="Times New Roman"/>
            </a:endParaRPr>
          </a:p>
        </p:txBody>
      </p:sp>
    </p:spTree>
    <p:extLst>
      <p:ext uri="{BB962C8B-B14F-4D97-AF65-F5344CB8AC3E}">
        <p14:creationId xmlns:p14="http://schemas.microsoft.com/office/powerpoint/2010/main" val="1902339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88" y="260648"/>
            <a:ext cx="8589640" cy="720080"/>
          </a:xfrm>
        </p:spPr>
        <p:txBody>
          <a:bodyPr anchor="t"/>
          <a:lstStyle/>
          <a:p>
            <a:pPr>
              <a:lnSpc>
                <a:spcPct val="115000"/>
              </a:lnSpc>
              <a:spcBef>
                <a:spcPts val="0"/>
              </a:spcBef>
              <a:spcAft>
                <a:spcPts val="0"/>
              </a:spcAft>
            </a:pPr>
            <a:r>
              <a:rPr lang="en-CA" sz="1800" dirty="0" smtClean="0"/>
              <a:t>ECCC#6 – Quarries with High Risk of Acid Rock Drainage (ARD) continued</a:t>
            </a:r>
            <a:br>
              <a:rPr lang="en-CA" sz="1800" dirty="0" smtClean="0"/>
            </a:br>
            <a:r>
              <a:rPr lang="en-CA" sz="1800" dirty="0" smtClean="0">
                <a:ea typeface="Calibri"/>
                <a:cs typeface="Times New Roman"/>
              </a:rPr>
              <a:t>ECCC#6 – </a:t>
            </a:r>
            <a:r>
              <a:rPr lang="iu-Cans-CA" sz="1800" dirty="0"/>
              <a:t>ᐅ</a:t>
            </a:r>
            <a:r>
              <a:rPr lang="iu-Latn-CA" sz="1800" dirty="0"/>
              <a:t>ᔭ</a:t>
            </a:r>
            <a:r>
              <a:rPr lang="iu-Cans-CA" sz="1800" dirty="0"/>
              <a:t>ᕋ</a:t>
            </a:r>
            <a:r>
              <a:rPr lang="iu-Latn-CA" sz="1800" dirty="0"/>
              <a:t>ᐃ</a:t>
            </a:r>
            <a:r>
              <a:rPr lang="iu-Cans-CA" sz="1800" dirty="0"/>
              <a:t>ᑐ</a:t>
            </a:r>
            <a:r>
              <a:rPr lang="iu-Latn-CA" sz="1800" dirty="0"/>
              <a:t>ᕐ</a:t>
            </a:r>
            <a:r>
              <a:rPr lang="iu-Cans-CA" sz="1800" dirty="0"/>
              <a:t>ᕖ</a:t>
            </a:r>
            <a:r>
              <a:rPr lang="iu-Latn-CA" sz="1800" dirty="0"/>
              <a:t>ᑦ </a:t>
            </a:r>
            <a:r>
              <a:rPr lang="iu-Cans-CA" sz="1800" dirty="0"/>
              <a:t>ᐅ</a:t>
            </a:r>
            <a:r>
              <a:rPr lang="iu-Latn-CA" sz="1800" dirty="0"/>
              <a:t>ᓗ</a:t>
            </a:r>
            <a:r>
              <a:rPr lang="iu-Cans-CA" sz="1800" dirty="0"/>
              <a:t>ᕆ</a:t>
            </a:r>
            <a:r>
              <a:rPr lang="iu-Latn-CA" sz="1800" dirty="0"/>
              <a:t>ᐊᓇᖅᑐᓖᑦ ᐆᑕᐃᔪᓐᓇᖅᑐᓂᒃ ᐅᔭᕋᕕᓂᕐᓂᖓᖅᑐᓂᒃ ᓯᐊᒻᒪᒃᑎᕆᔪᓐᓇ</a:t>
            </a:r>
            <a:r>
              <a:rPr lang="iu-Cans-CA" sz="1800" dirty="0"/>
              <a:t>ᖅ</a:t>
            </a:r>
            <a:r>
              <a:rPr lang="iu-Latn-CA" sz="1800" dirty="0"/>
              <a:t>ᑐ</a:t>
            </a:r>
            <a:r>
              <a:rPr lang="iu-Cans-CA" sz="1800" dirty="0"/>
              <a:t>ᓂ</a:t>
            </a:r>
            <a:r>
              <a:rPr lang="iu-Latn-CA" sz="1800" dirty="0"/>
              <a:t>ᒃ - </a:t>
            </a:r>
            <a:r>
              <a:rPr lang="iu-Cans-CA" sz="1800" dirty="0"/>
              <a:t>ᑲ</a:t>
            </a:r>
            <a:r>
              <a:rPr lang="iu-Latn-CA" sz="1800" dirty="0"/>
              <a:t>ᔪᓯᔪᖅ</a:t>
            </a:r>
            <a:r>
              <a:rPr lang="en-CA" sz="1800" dirty="0"/>
              <a:t/>
            </a:r>
            <a:br>
              <a:rPr lang="en-CA" sz="1800" dirty="0"/>
            </a:br>
            <a:endParaRPr lang="en-US" sz="1800" dirty="0">
              <a:effectLst/>
              <a:ea typeface="Calibri"/>
              <a:cs typeface="Times New Roman"/>
            </a:endParaRPr>
          </a:p>
        </p:txBody>
      </p:sp>
      <p:sp>
        <p:nvSpPr>
          <p:cNvPr id="3" name="Content Placeholder 2"/>
          <p:cNvSpPr>
            <a:spLocks noGrp="1"/>
          </p:cNvSpPr>
          <p:nvPr>
            <p:ph idx="1"/>
          </p:nvPr>
        </p:nvSpPr>
        <p:spPr>
          <a:xfrm>
            <a:off x="734888" y="1268760"/>
            <a:ext cx="8409112" cy="4896544"/>
          </a:xfrm>
        </p:spPr>
        <p:txBody>
          <a:bodyPr/>
          <a:lstStyle/>
          <a:p>
            <a:pPr marL="0" indent="0">
              <a:spcBef>
                <a:spcPts val="0"/>
              </a:spcBef>
              <a:buNone/>
            </a:pPr>
            <a:r>
              <a:rPr lang="en-US" sz="1800" b="1" dirty="0" smtClean="0"/>
              <a:t>Proponent’s Response</a:t>
            </a:r>
          </a:p>
          <a:p>
            <a:pPr lvl="1">
              <a:spcBef>
                <a:spcPts val="0"/>
              </a:spcBef>
              <a:spcAft>
                <a:spcPts val="0"/>
              </a:spcAft>
              <a:buClrTx/>
              <a:buFont typeface="Arial" panose="020B0604020202020204" pitchFamily="34" charset="0"/>
              <a:buChar char="─"/>
            </a:pPr>
            <a:r>
              <a:rPr lang="en-US" sz="1800" dirty="0" smtClean="0">
                <a:solidFill>
                  <a:srgbClr val="000000"/>
                </a:solidFill>
              </a:rPr>
              <a:t>The 3 quarries that are not suitable for construction will be used as mine backfill.  All runoff from the contact pad will be managed as contact water.</a:t>
            </a:r>
          </a:p>
          <a:p>
            <a:pPr lvl="1">
              <a:spcBef>
                <a:spcPts val="0"/>
              </a:spcBef>
              <a:spcAft>
                <a:spcPts val="0"/>
              </a:spcAft>
              <a:buClrTx/>
              <a:buFont typeface="Arial" panose="020B0604020202020204" pitchFamily="34" charset="0"/>
              <a:buChar char="─"/>
            </a:pPr>
            <a:r>
              <a:rPr lang="en-US" sz="1800" dirty="0" smtClean="0">
                <a:solidFill>
                  <a:srgbClr val="000000"/>
                </a:solidFill>
              </a:rPr>
              <a:t>Drainage from the waste rock stockpiles is collected and monitored.</a:t>
            </a:r>
          </a:p>
          <a:p>
            <a:pPr marL="0" indent="0">
              <a:spcBef>
                <a:spcPts val="0"/>
              </a:spcBef>
              <a:spcAft>
                <a:spcPts val="0"/>
              </a:spcAft>
              <a:buNone/>
            </a:pPr>
            <a:r>
              <a:rPr lang="en-US" sz="1800" b="1" dirty="0" smtClean="0"/>
              <a:t>Follow-up ECCC Response </a:t>
            </a:r>
          </a:p>
          <a:p>
            <a:pPr marL="0" indent="0">
              <a:spcBef>
                <a:spcPts val="0"/>
              </a:spcBef>
              <a:spcAft>
                <a:spcPts val="0"/>
              </a:spcAft>
              <a:buClrTx/>
              <a:buNone/>
            </a:pPr>
            <a:endParaRPr lang="en-US" sz="1800" dirty="0" smtClean="0"/>
          </a:p>
          <a:p>
            <a:pPr marL="0" indent="0">
              <a:spcBef>
                <a:spcPts val="0"/>
              </a:spcBef>
              <a:buNone/>
            </a:pPr>
            <a:r>
              <a:rPr lang="iu-Cans-CA" sz="1800" b="1" dirty="0"/>
              <a:t>ᕼᐊᕙᒍᒪᔫᑉ ᑭᐅᔾᔪᑎᒃᓴᓕᐊᕆᓯᒪᔭᖏᑦ</a:t>
            </a:r>
            <a:endParaRPr lang="en-US" sz="1800" b="1" dirty="0"/>
          </a:p>
          <a:p>
            <a:pPr lvl="1">
              <a:spcBef>
                <a:spcPts val="0"/>
              </a:spcBef>
              <a:spcAft>
                <a:spcPts val="0"/>
              </a:spcAft>
              <a:buClrTx/>
              <a:buFont typeface="Arial" panose="020B0604020202020204" pitchFamily="34" charset="0"/>
              <a:buChar char="─"/>
            </a:pPr>
            <a:r>
              <a:rPr lang="iu-Latn-CA" dirty="0">
                <a:solidFill>
                  <a:srgbClr val="000000"/>
                </a:solidFill>
              </a:rPr>
              <a:t>ᐱ</a:t>
            </a:r>
            <a:r>
              <a:rPr lang="en-US" dirty="0" err="1">
                <a:solidFill>
                  <a:srgbClr val="000000"/>
                </a:solidFill>
              </a:rPr>
              <a:t>ᖓᓱᓂᒃ</a:t>
            </a:r>
            <a:r>
              <a:rPr lang="en-US" dirty="0">
                <a:solidFill>
                  <a:srgbClr val="000000"/>
                </a:solidFill>
              </a:rPr>
              <a:t> 3 </a:t>
            </a:r>
            <a:r>
              <a:rPr lang="en-US" dirty="0" err="1">
                <a:solidFill>
                  <a:srgbClr val="000000"/>
                </a:solidFill>
              </a:rPr>
              <a:t>ᐅᔭᕋᐃᑐᕐᕖᑦ</a:t>
            </a:r>
            <a:r>
              <a:rPr lang="en-US" dirty="0">
                <a:solidFill>
                  <a:srgbClr val="000000"/>
                </a:solidFill>
              </a:rPr>
              <a:t> </a:t>
            </a:r>
            <a:r>
              <a:rPr lang="en-US" dirty="0" err="1">
                <a:solidFill>
                  <a:srgbClr val="000000"/>
                </a:solidFill>
              </a:rPr>
              <a:t>ᓈᒻᒪᖏᑦᑐᑦ</a:t>
            </a:r>
            <a:r>
              <a:rPr lang="en-US" dirty="0">
                <a:solidFill>
                  <a:srgbClr val="000000"/>
                </a:solidFill>
              </a:rPr>
              <a:t> </a:t>
            </a:r>
            <a:r>
              <a:rPr lang="en-US" dirty="0" err="1">
                <a:solidFill>
                  <a:srgbClr val="000000"/>
                </a:solidFill>
              </a:rPr>
              <a:t>ᓴᓇᕐᕈᑕᐅᔪᓐᓇᕐᓂᕐᒧᑦ</a:t>
            </a:r>
            <a:r>
              <a:rPr lang="en-US" dirty="0">
                <a:solidFill>
                  <a:srgbClr val="000000"/>
                </a:solidFill>
              </a:rPr>
              <a:t> </a:t>
            </a:r>
            <a:r>
              <a:rPr lang="en-US" dirty="0" err="1">
                <a:solidFill>
                  <a:srgbClr val="000000"/>
                </a:solidFill>
              </a:rPr>
              <a:t>ᐊᑐᖅᑕᐅᓂᐊᖅᑐᑦ</a:t>
            </a:r>
            <a:r>
              <a:rPr lang="en-US" dirty="0">
                <a:solidFill>
                  <a:srgbClr val="000000"/>
                </a:solidFill>
              </a:rPr>
              <a:t> </a:t>
            </a:r>
            <a:r>
              <a:rPr lang="en-US" dirty="0" err="1">
                <a:solidFill>
                  <a:srgbClr val="000000"/>
                </a:solidFill>
              </a:rPr>
              <a:t>ᐅᔭᕋᖕᓂᐊᕐᕕᖕᓄᑦ</a:t>
            </a:r>
            <a:r>
              <a:rPr lang="en-US" dirty="0">
                <a:solidFill>
                  <a:srgbClr val="000000"/>
                </a:solidFill>
              </a:rPr>
              <a:t> </a:t>
            </a:r>
            <a:r>
              <a:rPr lang="en-US" dirty="0" err="1">
                <a:solidFill>
                  <a:srgbClr val="000000"/>
                </a:solidFill>
              </a:rPr>
              <a:t>ᐊᒃᑕᑯᒋᔭᐅᓂᖅ</a:t>
            </a:r>
            <a:r>
              <a:rPr lang="en-US" dirty="0">
                <a:solidFill>
                  <a:srgbClr val="000000"/>
                </a:solidFill>
              </a:rPr>
              <a:t>. </a:t>
            </a:r>
            <a:r>
              <a:rPr lang="en-US" dirty="0" err="1">
                <a:solidFill>
                  <a:srgbClr val="000000"/>
                </a:solidFill>
              </a:rPr>
              <a:t>ᑕᒪᕐᒥᒃ</a:t>
            </a:r>
            <a:r>
              <a:rPr lang="en-US" dirty="0">
                <a:solidFill>
                  <a:srgbClr val="000000"/>
                </a:solidFill>
              </a:rPr>
              <a:t> </a:t>
            </a:r>
            <a:r>
              <a:rPr lang="en-US" dirty="0" err="1">
                <a:solidFill>
                  <a:srgbClr val="000000"/>
                </a:solidFill>
              </a:rPr>
              <a:t>ᑯᑐ</a:t>
            </a:r>
            <a:r>
              <a:rPr lang="iu-Cans-CA" dirty="0">
                <a:solidFill>
                  <a:srgbClr val="000000"/>
                </a:solidFill>
              </a:rPr>
              <a:t>ᓕ</a:t>
            </a:r>
            <a:r>
              <a:rPr lang="iu-Latn-CA" dirty="0">
                <a:solidFill>
                  <a:srgbClr val="000000"/>
                </a:solidFill>
              </a:rPr>
              <a:t>ᖅ</a:t>
            </a:r>
            <a:r>
              <a:rPr lang="iu-Cans-CA" dirty="0">
                <a:solidFill>
                  <a:srgbClr val="000000"/>
                </a:solidFill>
              </a:rPr>
              <a:t>ᑐ</a:t>
            </a:r>
            <a:r>
              <a:rPr lang="iu-Latn-CA" dirty="0">
                <a:solidFill>
                  <a:srgbClr val="000000"/>
                </a:solidFill>
              </a:rPr>
              <a:t>ᑦ</a:t>
            </a:r>
            <a:r>
              <a:rPr lang="en-US" dirty="0">
                <a:solidFill>
                  <a:srgbClr val="000000"/>
                </a:solidFill>
              </a:rPr>
              <a:t> </a:t>
            </a:r>
            <a:r>
              <a:rPr lang="en-US" dirty="0" err="1">
                <a:solidFill>
                  <a:srgbClr val="000000"/>
                </a:solidFill>
              </a:rPr>
              <a:t>ᑯᕕᔪᓪᓗᓐᓃᑦ</a:t>
            </a:r>
            <a:r>
              <a:rPr lang="en-US" dirty="0">
                <a:solidFill>
                  <a:srgbClr val="000000"/>
                </a:solidFill>
              </a:rPr>
              <a:t> </a:t>
            </a:r>
            <a:r>
              <a:rPr lang="en-US" dirty="0" err="1">
                <a:solidFill>
                  <a:srgbClr val="000000"/>
                </a:solidFill>
              </a:rPr>
              <a:t>ᑕᐃᒃᑯᓇᖓᑦ</a:t>
            </a:r>
            <a:r>
              <a:rPr lang="en-US" dirty="0">
                <a:solidFill>
                  <a:srgbClr val="000000"/>
                </a:solidFill>
              </a:rPr>
              <a:t> </a:t>
            </a:r>
            <a:r>
              <a:rPr lang="en-US" dirty="0" err="1">
                <a:solidFill>
                  <a:srgbClr val="000000"/>
                </a:solidFill>
              </a:rPr>
              <a:t>ᑐᖓᕕᐅᓂᖏᓐᓂᒃ</a:t>
            </a:r>
            <a:r>
              <a:rPr lang="en-US" dirty="0">
                <a:solidFill>
                  <a:srgbClr val="000000"/>
                </a:solidFill>
              </a:rPr>
              <a:t> </a:t>
            </a:r>
            <a:r>
              <a:rPr lang="en-US" dirty="0" err="1">
                <a:solidFill>
                  <a:srgbClr val="000000"/>
                </a:solidFill>
              </a:rPr>
              <a:t>ᐊᐅᓚᐅᕙᖕᓂᐊᖅᑐᑦ</a:t>
            </a:r>
            <a:r>
              <a:rPr lang="en-US" dirty="0">
                <a:solidFill>
                  <a:srgbClr val="000000"/>
                </a:solidFill>
              </a:rPr>
              <a:t> </a:t>
            </a:r>
            <a:r>
              <a:rPr lang="en-US" dirty="0" err="1">
                <a:solidFill>
                  <a:srgbClr val="000000"/>
                </a:solidFill>
              </a:rPr>
              <a:t>ᓲᕐᓗ</a:t>
            </a:r>
            <a:r>
              <a:rPr lang="en-US" dirty="0">
                <a:solidFill>
                  <a:srgbClr val="000000"/>
                </a:solidFill>
              </a:rPr>
              <a:t> </a:t>
            </a:r>
            <a:r>
              <a:rPr lang="en-US" dirty="0" err="1">
                <a:solidFill>
                  <a:srgbClr val="000000"/>
                </a:solidFill>
              </a:rPr>
              <a:t>ᐱᓕᕆᐊᖑᔪᑎᑐᑦ</a:t>
            </a:r>
            <a:r>
              <a:rPr lang="en-US" dirty="0">
                <a:solidFill>
                  <a:srgbClr val="000000"/>
                </a:solidFill>
              </a:rPr>
              <a:t> </a:t>
            </a:r>
            <a:r>
              <a:rPr lang="en-US" dirty="0" err="1">
                <a:solidFill>
                  <a:srgbClr val="000000"/>
                </a:solidFill>
              </a:rPr>
              <a:t>ᐃᒪᖁᑎᖃᕐᕕᐅᔪᑎᑐᑦ</a:t>
            </a:r>
            <a:r>
              <a:rPr lang="en-US" dirty="0">
                <a:solidFill>
                  <a:srgbClr val="000000"/>
                </a:solidFill>
              </a:rPr>
              <a:t>.</a:t>
            </a:r>
          </a:p>
          <a:p>
            <a:pPr lvl="1">
              <a:spcBef>
                <a:spcPts val="0"/>
              </a:spcBef>
              <a:spcAft>
                <a:spcPts val="0"/>
              </a:spcAft>
              <a:buClrTx/>
              <a:buFont typeface="Arial" panose="020B0604020202020204" pitchFamily="34" charset="0"/>
              <a:buChar char="─"/>
            </a:pPr>
            <a:r>
              <a:rPr lang="iu-Latn-CA" dirty="0">
                <a:solidFill>
                  <a:srgbClr val="000000"/>
                </a:solidFill>
              </a:rPr>
              <a:t>ᐃᒪᐃᔭᖅᑕᐅᓂᖏᑦ ᐊᒃᑕᑯᐃᑦ ᐅᔭᕋᕕᓃᑦ ᐊᒨᖃᐃᕕᐅ</a:t>
            </a:r>
            <a:r>
              <a:rPr lang="iu-Cans-CA" dirty="0">
                <a:solidFill>
                  <a:srgbClr val="000000"/>
                </a:solidFill>
              </a:rPr>
              <a:t>ᕌ</a:t>
            </a:r>
            <a:r>
              <a:rPr lang="iu-Latn-CA" dirty="0">
                <a:solidFill>
                  <a:srgbClr val="000000"/>
                </a:solidFill>
              </a:rPr>
              <a:t>ᓂ</a:t>
            </a:r>
            <a:r>
              <a:rPr lang="iu-Cans-CA" dirty="0">
                <a:solidFill>
                  <a:srgbClr val="000000"/>
                </a:solidFill>
              </a:rPr>
              <a:t>ᒃ</a:t>
            </a:r>
            <a:r>
              <a:rPr lang="iu-Latn-CA" dirty="0">
                <a:solidFill>
                  <a:srgbClr val="000000"/>
                </a:solidFill>
              </a:rPr>
              <a:t>ᓯ</a:t>
            </a:r>
            <a:r>
              <a:rPr lang="iu-Cans-CA" dirty="0">
                <a:solidFill>
                  <a:srgbClr val="000000"/>
                </a:solidFill>
              </a:rPr>
              <a:t>ᔪ</a:t>
            </a:r>
            <a:r>
              <a:rPr lang="iu-Latn-CA" dirty="0">
                <a:solidFill>
                  <a:srgbClr val="000000"/>
                </a:solidFill>
              </a:rPr>
              <a:t>ᓃᒃ</a:t>
            </a:r>
            <a:r>
              <a:rPr lang="iu-Cans-CA" dirty="0">
                <a:solidFill>
                  <a:srgbClr val="000000"/>
                </a:solidFill>
              </a:rPr>
              <a:t>ᑐ</a:t>
            </a:r>
            <a:r>
              <a:rPr lang="iu-Latn-CA" dirty="0">
                <a:solidFill>
                  <a:srgbClr val="000000"/>
                </a:solidFill>
              </a:rPr>
              <a:t>ᑦ </a:t>
            </a:r>
            <a:r>
              <a:rPr lang="iu-Cans-CA" dirty="0">
                <a:solidFill>
                  <a:srgbClr val="000000"/>
                </a:solidFill>
              </a:rPr>
              <a:t>ᖁ</a:t>
            </a:r>
            <a:r>
              <a:rPr lang="iu-Latn-CA" dirty="0">
                <a:solidFill>
                  <a:srgbClr val="000000"/>
                </a:solidFill>
              </a:rPr>
              <a:t>ᓕ</a:t>
            </a:r>
            <a:r>
              <a:rPr lang="iu-Cans-CA" dirty="0">
                <a:solidFill>
                  <a:srgbClr val="000000"/>
                </a:solidFill>
              </a:rPr>
              <a:t>ᕇ</a:t>
            </a:r>
            <a:r>
              <a:rPr lang="iu-Latn-CA" dirty="0">
                <a:solidFill>
                  <a:srgbClr val="000000"/>
                </a:solidFill>
              </a:rPr>
              <a:t>ᓕ</a:t>
            </a:r>
            <a:r>
              <a:rPr lang="iu-Cans-CA" dirty="0">
                <a:solidFill>
                  <a:srgbClr val="000000"/>
                </a:solidFill>
              </a:rPr>
              <a:t>ᖅ</a:t>
            </a:r>
            <a:r>
              <a:rPr lang="iu-Latn-CA" dirty="0">
                <a:solidFill>
                  <a:srgbClr val="000000"/>
                </a:solidFill>
              </a:rPr>
              <a:t>ᑎ</a:t>
            </a:r>
            <a:r>
              <a:rPr lang="iu-Cans-CA" dirty="0">
                <a:solidFill>
                  <a:srgbClr val="000000"/>
                </a:solidFill>
              </a:rPr>
              <a:t>ᖅ</a:t>
            </a:r>
            <a:r>
              <a:rPr lang="iu-Latn-CA" dirty="0">
                <a:solidFill>
                  <a:srgbClr val="000000"/>
                </a:solidFill>
              </a:rPr>
              <a:t>ᑕ</a:t>
            </a:r>
            <a:r>
              <a:rPr lang="iu-Cans-CA" dirty="0">
                <a:solidFill>
                  <a:srgbClr val="000000"/>
                </a:solidFill>
              </a:rPr>
              <a:t>ᐅ</a:t>
            </a:r>
            <a:r>
              <a:rPr lang="iu-Latn-CA" dirty="0">
                <a:solidFill>
                  <a:srgbClr val="000000"/>
                </a:solidFill>
              </a:rPr>
              <a:t>ᓯ</a:t>
            </a:r>
            <a:r>
              <a:rPr lang="iu-Cans-CA" dirty="0">
                <a:solidFill>
                  <a:srgbClr val="000000"/>
                </a:solidFill>
              </a:rPr>
              <a:t>ᒪ</a:t>
            </a:r>
            <a:r>
              <a:rPr lang="iu-Latn-CA" dirty="0">
                <a:solidFill>
                  <a:srgbClr val="000000"/>
                </a:solidFill>
              </a:rPr>
              <a:t>ᔪ</a:t>
            </a:r>
            <a:r>
              <a:rPr lang="iu-Cans-CA" dirty="0">
                <a:solidFill>
                  <a:srgbClr val="000000"/>
                </a:solidFill>
              </a:rPr>
              <a:t>ᓂ</a:t>
            </a:r>
            <a:r>
              <a:rPr lang="iu-Latn-CA" dirty="0">
                <a:solidFill>
                  <a:srgbClr val="000000"/>
                </a:solidFill>
              </a:rPr>
              <a:t>ᒃ </a:t>
            </a:r>
            <a:r>
              <a:rPr lang="iu-Cans-CA" dirty="0">
                <a:solidFill>
                  <a:srgbClr val="000000"/>
                </a:solidFill>
              </a:rPr>
              <a:t>ᑲ</a:t>
            </a:r>
            <a:r>
              <a:rPr lang="iu-Latn-CA" dirty="0">
                <a:solidFill>
                  <a:srgbClr val="000000"/>
                </a:solidFill>
              </a:rPr>
              <a:t>ᑎ</a:t>
            </a:r>
            <a:r>
              <a:rPr lang="iu-Cans-CA" dirty="0">
                <a:solidFill>
                  <a:srgbClr val="000000"/>
                </a:solidFill>
              </a:rPr>
              <a:t>ᖅ</a:t>
            </a:r>
            <a:r>
              <a:rPr lang="iu-Latn-CA" dirty="0">
                <a:solidFill>
                  <a:srgbClr val="000000"/>
                </a:solidFill>
              </a:rPr>
              <a:t>ᓱ</a:t>
            </a:r>
            <a:r>
              <a:rPr lang="iu-Cans-CA" dirty="0">
                <a:solidFill>
                  <a:srgbClr val="000000"/>
                </a:solidFill>
              </a:rPr>
              <a:t>ᖅ</a:t>
            </a:r>
            <a:r>
              <a:rPr lang="iu-Latn-CA" dirty="0">
                <a:solidFill>
                  <a:srgbClr val="000000"/>
                </a:solidFill>
              </a:rPr>
              <a:t>ᑕ</a:t>
            </a:r>
            <a:r>
              <a:rPr lang="iu-Cans-CA" dirty="0">
                <a:solidFill>
                  <a:srgbClr val="000000"/>
                </a:solidFill>
              </a:rPr>
              <a:t>ᐅ</a:t>
            </a:r>
            <a:r>
              <a:rPr lang="iu-Latn-CA" dirty="0">
                <a:solidFill>
                  <a:srgbClr val="000000"/>
                </a:solidFill>
              </a:rPr>
              <a:t>ᓯ</a:t>
            </a:r>
            <a:r>
              <a:rPr lang="iu-Cans-CA" dirty="0">
                <a:solidFill>
                  <a:srgbClr val="000000"/>
                </a:solidFill>
              </a:rPr>
              <a:t>ᒪ</a:t>
            </a:r>
            <a:r>
              <a:rPr lang="iu-Latn-CA" dirty="0">
                <a:solidFill>
                  <a:srgbClr val="000000"/>
                </a:solidFill>
              </a:rPr>
              <a:t>ᕙ</a:t>
            </a:r>
            <a:r>
              <a:rPr lang="iu-Cans-CA" dirty="0">
                <a:solidFill>
                  <a:srgbClr val="000000"/>
                </a:solidFill>
              </a:rPr>
              <a:t>ᖕ</a:t>
            </a:r>
            <a:r>
              <a:rPr lang="iu-Latn-CA" dirty="0">
                <a:solidFill>
                  <a:srgbClr val="000000"/>
                </a:solidFill>
              </a:rPr>
              <a:t>ᓂ</a:t>
            </a:r>
            <a:r>
              <a:rPr lang="iu-Cans-CA" dirty="0">
                <a:solidFill>
                  <a:srgbClr val="000000"/>
                </a:solidFill>
              </a:rPr>
              <a:t>ᐊ</a:t>
            </a:r>
            <a:r>
              <a:rPr lang="iu-Latn-CA" dirty="0">
                <a:solidFill>
                  <a:srgbClr val="000000"/>
                </a:solidFill>
              </a:rPr>
              <a:t>ᖅ</a:t>
            </a:r>
            <a:r>
              <a:rPr lang="iu-Cans-CA" dirty="0">
                <a:solidFill>
                  <a:srgbClr val="000000"/>
                </a:solidFill>
              </a:rPr>
              <a:t>ᑐ</a:t>
            </a:r>
            <a:r>
              <a:rPr lang="iu-Latn-CA" dirty="0">
                <a:solidFill>
                  <a:srgbClr val="000000"/>
                </a:solidFill>
              </a:rPr>
              <a:t>ᑦ </a:t>
            </a:r>
            <a:r>
              <a:rPr lang="iu-Cans-CA" dirty="0">
                <a:solidFill>
                  <a:srgbClr val="000000"/>
                </a:solidFill>
              </a:rPr>
              <a:t>ᖃ</a:t>
            </a:r>
            <a:r>
              <a:rPr lang="iu-Latn-CA" dirty="0">
                <a:solidFill>
                  <a:srgbClr val="000000"/>
                </a:solidFill>
              </a:rPr>
              <a:t>ᐅ</a:t>
            </a:r>
            <a:r>
              <a:rPr lang="iu-Cans-CA" dirty="0">
                <a:solidFill>
                  <a:srgbClr val="000000"/>
                </a:solidFill>
              </a:rPr>
              <a:t>ᔨ</a:t>
            </a:r>
            <a:r>
              <a:rPr lang="iu-Latn-CA" dirty="0">
                <a:solidFill>
                  <a:srgbClr val="000000"/>
                </a:solidFill>
              </a:rPr>
              <a:t>ᓴ</a:t>
            </a:r>
            <a:r>
              <a:rPr lang="iu-Cans-CA" dirty="0">
                <a:solidFill>
                  <a:srgbClr val="000000"/>
                </a:solidFill>
              </a:rPr>
              <a:t>ᖅ</a:t>
            </a:r>
            <a:r>
              <a:rPr lang="iu-Latn-CA" dirty="0">
                <a:solidFill>
                  <a:srgbClr val="000000"/>
                </a:solidFill>
              </a:rPr>
              <a:t>ᑕ</a:t>
            </a:r>
            <a:r>
              <a:rPr lang="iu-Cans-CA" dirty="0">
                <a:solidFill>
                  <a:srgbClr val="000000"/>
                </a:solidFill>
              </a:rPr>
              <a:t>ᐅ</a:t>
            </a:r>
            <a:r>
              <a:rPr lang="iu-Latn-CA" dirty="0">
                <a:solidFill>
                  <a:srgbClr val="000000"/>
                </a:solidFill>
              </a:rPr>
              <a:t>ᕙ</a:t>
            </a:r>
            <a:r>
              <a:rPr lang="iu-Cans-CA" dirty="0">
                <a:solidFill>
                  <a:srgbClr val="000000"/>
                </a:solidFill>
              </a:rPr>
              <a:t>ᖕ</a:t>
            </a:r>
            <a:r>
              <a:rPr lang="iu-Latn-CA" dirty="0">
                <a:solidFill>
                  <a:srgbClr val="000000"/>
                </a:solidFill>
              </a:rPr>
              <a:t>ᓂ</a:t>
            </a:r>
            <a:r>
              <a:rPr lang="iu-Cans-CA" dirty="0">
                <a:solidFill>
                  <a:srgbClr val="000000"/>
                </a:solidFill>
              </a:rPr>
              <a:t>ᐊ</a:t>
            </a:r>
            <a:r>
              <a:rPr lang="iu-Latn-CA" dirty="0">
                <a:solidFill>
                  <a:srgbClr val="000000"/>
                </a:solidFill>
              </a:rPr>
              <a:t>ᕐ</a:t>
            </a:r>
            <a:r>
              <a:rPr lang="iu-Cans-CA" dirty="0">
                <a:solidFill>
                  <a:srgbClr val="000000"/>
                </a:solidFill>
              </a:rPr>
              <a:t>ᒪ</a:t>
            </a:r>
            <a:r>
              <a:rPr lang="iu-Latn-CA" dirty="0">
                <a:solidFill>
                  <a:srgbClr val="000000"/>
                </a:solidFill>
              </a:rPr>
              <a:t>ᑕ.</a:t>
            </a:r>
            <a:endParaRPr lang="en-US" sz="1800" dirty="0">
              <a:solidFill>
                <a:srgbClr val="000000"/>
              </a:solidFill>
            </a:endParaRPr>
          </a:p>
          <a:p>
            <a:pPr marL="0" indent="0">
              <a:spcBef>
                <a:spcPts val="0"/>
              </a:spcBef>
              <a:spcAft>
                <a:spcPts val="0"/>
              </a:spcAft>
              <a:buNone/>
            </a:pPr>
            <a:r>
              <a:rPr lang="iu-Cans-CA" sz="1800" b="1" dirty="0"/>
              <a:t>ᑐᑭᓯᓂᐊᕈᑕᐅᓂᐊᖅᑐᑦ ᐊᕙᑎᓕᕆᔨᕐᔪᐊᒃᑯᓐᓄᑦ  ᑭᐅᔾᔪᑎᒃᓴᕆᔭᖏᑦ</a:t>
            </a:r>
            <a:endParaRPr lang="en-US" sz="1800" b="1" dirty="0"/>
          </a:p>
          <a:p>
            <a:pPr marL="0" indent="0">
              <a:spcBef>
                <a:spcPts val="0"/>
              </a:spcBef>
              <a:spcAft>
                <a:spcPts val="0"/>
              </a:spcAft>
              <a:buClrTx/>
              <a:buNone/>
            </a:pPr>
            <a:endParaRPr lang="en-US" sz="1800" dirty="0"/>
          </a:p>
          <a:p>
            <a:pPr marL="0" indent="0">
              <a:spcBef>
                <a:spcPts val="0"/>
              </a:spcBef>
              <a:spcAft>
                <a:spcPts val="0"/>
              </a:spcAft>
              <a:buClrTx/>
              <a:buNone/>
            </a:pPr>
            <a:endParaRPr lang="en-CA" sz="1800" b="1" dirty="0">
              <a:ea typeface="Calibri"/>
              <a:cs typeface="Times New Roman"/>
            </a:endParaRPr>
          </a:p>
        </p:txBody>
      </p:sp>
    </p:spTree>
    <p:extLst>
      <p:ext uri="{BB962C8B-B14F-4D97-AF65-F5344CB8AC3E}">
        <p14:creationId xmlns:p14="http://schemas.microsoft.com/office/powerpoint/2010/main" val="1382288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487" y="404664"/>
            <a:ext cx="8661648" cy="1224136"/>
          </a:xfrm>
        </p:spPr>
        <p:txBody>
          <a:bodyPr anchor="t"/>
          <a:lstStyle/>
          <a:p>
            <a:pPr>
              <a:lnSpc>
                <a:spcPct val="115000"/>
              </a:lnSpc>
              <a:spcBef>
                <a:spcPts val="0"/>
              </a:spcBef>
              <a:spcAft>
                <a:spcPts val="0"/>
              </a:spcAft>
            </a:pPr>
            <a:r>
              <a:rPr lang="en-CA" sz="2400" dirty="0" smtClean="0"/>
              <a:t>ECCC#7 – Aquatic Effects Monitoring Program</a:t>
            </a:r>
            <a:r>
              <a:rPr lang="en-CA" sz="2400" dirty="0"/>
              <a:t/>
            </a:r>
            <a:br>
              <a:rPr lang="en-CA" sz="2400" dirty="0"/>
            </a:br>
            <a:r>
              <a:rPr lang="en-CA" sz="2400" dirty="0">
                <a:ea typeface="Calibri"/>
                <a:cs typeface="Times New Roman"/>
              </a:rPr>
              <a:t>ECCC#7 </a:t>
            </a:r>
            <a:r>
              <a:rPr lang="en-CA" sz="2400" dirty="0" smtClean="0">
                <a:ea typeface="Calibri"/>
                <a:cs typeface="Times New Roman"/>
              </a:rPr>
              <a:t>–</a:t>
            </a:r>
            <a:r>
              <a:rPr lang="iu-Cans-CA" sz="2400" dirty="0" smtClean="0">
                <a:ea typeface="Calibri"/>
                <a:cs typeface="Times New Roman"/>
              </a:rPr>
              <a:t> </a:t>
            </a:r>
            <a:r>
              <a:rPr lang="iu-Cans-CA" sz="2400" dirty="0"/>
              <a:t>ᐃ</a:t>
            </a:r>
            <a:r>
              <a:rPr lang="iu-Latn-CA" sz="2400" dirty="0"/>
              <a:t>ᒪ</a:t>
            </a:r>
            <a:r>
              <a:rPr lang="iu-Cans-CA" sz="2400" dirty="0"/>
              <a:t>ᐃ</a:t>
            </a:r>
            <a:r>
              <a:rPr lang="iu-Latn-CA" sz="2400" dirty="0"/>
              <a:t>ᑦ </a:t>
            </a:r>
            <a:r>
              <a:rPr lang="iu-Cans-CA" sz="2400" dirty="0"/>
              <a:t>ᐊ</a:t>
            </a:r>
            <a:r>
              <a:rPr lang="iu-Latn-CA" sz="2400" dirty="0"/>
              <a:t>ᑐ</a:t>
            </a:r>
            <a:r>
              <a:rPr lang="iu-Cans-CA" sz="2400" dirty="0"/>
              <a:t>ᖅ</a:t>
            </a:r>
            <a:r>
              <a:rPr lang="iu-Latn-CA" sz="2400" dirty="0"/>
              <a:t>ᑕ</a:t>
            </a:r>
            <a:r>
              <a:rPr lang="iu-Cans-CA" sz="2400" dirty="0"/>
              <a:t>ᐅ</a:t>
            </a:r>
            <a:r>
              <a:rPr lang="iu-Latn-CA" sz="2400" dirty="0"/>
              <a:t>ᓯ</a:t>
            </a:r>
            <a:r>
              <a:rPr lang="iu-Cans-CA" sz="2400" dirty="0"/>
              <a:t>ᒪ</a:t>
            </a:r>
            <a:r>
              <a:rPr lang="iu-Latn-CA" sz="2400" dirty="0"/>
              <a:t>ᔪ</a:t>
            </a:r>
            <a:r>
              <a:rPr lang="iu-Cans-CA" sz="2400" dirty="0"/>
              <a:t>ᓐ</a:t>
            </a:r>
            <a:r>
              <a:rPr lang="iu-Latn-CA" sz="2400" dirty="0"/>
              <a:t>ᓇ</a:t>
            </a:r>
            <a:r>
              <a:rPr lang="iu-Cans-CA" sz="2400" dirty="0"/>
              <a:t>ᕐ</a:t>
            </a:r>
            <a:r>
              <a:rPr lang="iu-Latn-CA" sz="2400" dirty="0"/>
              <a:t>ᓂ</a:t>
            </a:r>
            <a:r>
              <a:rPr lang="iu-Cans-CA" sz="2400" dirty="0"/>
              <a:t>ᖏ</a:t>
            </a:r>
            <a:r>
              <a:rPr lang="iu-Latn-CA" sz="2400" dirty="0"/>
              <a:t>ᓐ</a:t>
            </a:r>
            <a:r>
              <a:rPr lang="iu-Cans-CA" sz="2400" dirty="0"/>
              <a:t>ᓂ</a:t>
            </a:r>
            <a:r>
              <a:rPr lang="iu-Latn-CA" sz="2400" dirty="0"/>
              <a:t>ᒃ </a:t>
            </a:r>
            <a:r>
              <a:rPr lang="iu-Cans-CA" sz="2400" dirty="0"/>
              <a:t>ᖃ</a:t>
            </a:r>
            <a:r>
              <a:rPr lang="iu-Latn-CA" sz="2400" dirty="0"/>
              <a:t>ᐅ</a:t>
            </a:r>
            <a:r>
              <a:rPr lang="iu-Cans-CA" sz="2400" dirty="0"/>
              <a:t>ᔨ</a:t>
            </a:r>
            <a:r>
              <a:rPr lang="iu-Latn-CA" sz="2400" dirty="0"/>
              <a:t>ᓴ</a:t>
            </a:r>
            <a:r>
              <a:rPr lang="iu-Cans-CA" sz="2400" dirty="0"/>
              <a:t>ᕈ</a:t>
            </a:r>
            <a:r>
              <a:rPr lang="iu-Latn-CA" sz="2400" dirty="0"/>
              <a:t>ᑏᑦ</a:t>
            </a:r>
            <a:r>
              <a:rPr lang="en-US" sz="2800" dirty="0">
                <a:ea typeface="Calibri"/>
                <a:cs typeface="Times New Roman"/>
              </a:rPr>
              <a:t/>
            </a:r>
            <a:br>
              <a:rPr lang="en-US" sz="2800" dirty="0">
                <a:ea typeface="Calibri"/>
                <a:cs typeface="Times New Roman"/>
              </a:rPr>
            </a:br>
            <a:r>
              <a:rPr lang="en-US" sz="2400" dirty="0">
                <a:ea typeface="Calibri"/>
                <a:cs typeface="Times New Roman"/>
              </a:rPr>
              <a:t/>
            </a:r>
            <a:br>
              <a:rPr lang="en-US" sz="2400" dirty="0">
                <a:ea typeface="Calibri"/>
                <a:cs typeface="Times New Roman"/>
              </a:rPr>
            </a:br>
            <a:endParaRPr lang="en-US" sz="2400" dirty="0"/>
          </a:p>
        </p:txBody>
      </p:sp>
      <p:sp>
        <p:nvSpPr>
          <p:cNvPr id="3" name="Content Placeholder 2"/>
          <p:cNvSpPr>
            <a:spLocks noGrp="1"/>
          </p:cNvSpPr>
          <p:nvPr>
            <p:ph idx="1"/>
          </p:nvPr>
        </p:nvSpPr>
        <p:spPr>
          <a:xfrm>
            <a:off x="722694" y="1268760"/>
            <a:ext cx="8409112" cy="5040560"/>
          </a:xfrm>
        </p:spPr>
        <p:txBody>
          <a:bodyPr/>
          <a:lstStyle/>
          <a:p>
            <a:pPr marL="0" lvl="0" indent="0">
              <a:spcBef>
                <a:spcPts val="0"/>
              </a:spcBef>
              <a:spcAft>
                <a:spcPts val="0"/>
              </a:spcAft>
              <a:buNone/>
            </a:pPr>
            <a:r>
              <a:rPr lang="en-CA" sz="1800" b="1" dirty="0" smtClean="0">
                <a:solidFill>
                  <a:srgbClr val="000000"/>
                </a:solidFill>
              </a:rPr>
              <a:t>ECCC </a:t>
            </a:r>
            <a:r>
              <a:rPr lang="en-CA" sz="1800" b="1" dirty="0">
                <a:solidFill>
                  <a:srgbClr val="000000"/>
                </a:solidFill>
              </a:rPr>
              <a:t>Recommendations</a:t>
            </a:r>
            <a:endParaRPr lang="en-US" sz="1800" dirty="0">
              <a:solidFill>
                <a:srgbClr val="000000"/>
              </a:solidFill>
            </a:endParaRPr>
          </a:p>
          <a:p>
            <a:pPr lvl="1">
              <a:spcBef>
                <a:spcPts val="0"/>
              </a:spcBef>
              <a:spcAft>
                <a:spcPts val="0"/>
              </a:spcAft>
              <a:buClrTx/>
              <a:buFont typeface="Arial" panose="020B0604020202020204" pitchFamily="34" charset="0"/>
              <a:buChar char="─"/>
            </a:pPr>
            <a:r>
              <a:rPr lang="en-CA" sz="1800" dirty="0"/>
              <a:t>ECCC recommends that development of the </a:t>
            </a:r>
            <a:r>
              <a:rPr lang="en-CA" sz="1800" dirty="0" smtClean="0"/>
              <a:t>Aquatics Effects Monitoring Program </a:t>
            </a:r>
            <a:r>
              <a:rPr lang="en-CA" sz="1800" dirty="0"/>
              <a:t>be actioned as soon as possible, to allow lead time for any 2018 field work that may be </a:t>
            </a:r>
            <a:r>
              <a:rPr lang="en-CA" sz="1800" dirty="0" smtClean="0"/>
              <a:t>required.</a:t>
            </a:r>
          </a:p>
          <a:p>
            <a:pPr marL="0" indent="0">
              <a:spcBef>
                <a:spcPts val="0"/>
              </a:spcBef>
              <a:spcAft>
                <a:spcPts val="0"/>
              </a:spcAft>
              <a:buClrTx/>
              <a:buNone/>
            </a:pPr>
            <a:r>
              <a:rPr lang="en-US" sz="1800" b="1" dirty="0"/>
              <a:t>Follow-up ECCC Response </a:t>
            </a:r>
          </a:p>
          <a:p>
            <a:pPr marL="0" indent="0">
              <a:spcBef>
                <a:spcPts val="0"/>
              </a:spcBef>
              <a:spcAft>
                <a:spcPts val="0"/>
              </a:spcAft>
              <a:buClrTx/>
              <a:buNone/>
            </a:pPr>
            <a:endParaRPr lang="en-US" sz="1800" dirty="0" smtClean="0"/>
          </a:p>
          <a:p>
            <a:pPr marL="0" lvl="0" indent="0">
              <a:spcBef>
                <a:spcPts val="0"/>
              </a:spcBef>
              <a:spcAft>
                <a:spcPts val="0"/>
              </a:spcAft>
              <a:buNone/>
            </a:pPr>
            <a:endParaRPr lang="fr-CA" sz="1800" b="1" dirty="0" smtClean="0">
              <a:solidFill>
                <a:srgbClr val="000000"/>
              </a:solidFill>
            </a:endParaRPr>
          </a:p>
          <a:p>
            <a:pPr marL="0" lvl="0" indent="0">
              <a:spcBef>
                <a:spcPts val="0"/>
              </a:spcBef>
              <a:spcAft>
                <a:spcPts val="0"/>
              </a:spcAft>
              <a:buNone/>
            </a:pPr>
            <a:r>
              <a:rPr lang="iu-Cans-CA" sz="1800" b="1" dirty="0" smtClean="0">
                <a:solidFill>
                  <a:srgbClr val="000000"/>
                </a:solidFill>
              </a:rPr>
              <a:t>ᐊᕙᑎᓕᕆᔨᒃᑯᑦ </a:t>
            </a:r>
            <a:r>
              <a:rPr lang="iu-Cans-CA" sz="1800" b="1" dirty="0">
                <a:solidFill>
                  <a:srgbClr val="000000"/>
                </a:solidFill>
              </a:rPr>
              <a:t>ᐊᑐᓕᖁᔭᖏᑦ</a:t>
            </a:r>
            <a:endParaRPr lang="en-US" sz="1800" dirty="0">
              <a:solidFill>
                <a:srgbClr val="000000"/>
              </a:solidFill>
            </a:endParaRPr>
          </a:p>
          <a:p>
            <a:pPr lvl="1">
              <a:spcBef>
                <a:spcPts val="0"/>
              </a:spcBef>
              <a:spcAft>
                <a:spcPts val="0"/>
              </a:spcAft>
              <a:buClrTx/>
              <a:buFont typeface="Arial" panose="020B0604020202020204" pitchFamily="34" charset="0"/>
              <a:buChar char="─"/>
            </a:pPr>
            <a:r>
              <a:rPr lang="iu-Cans-CA" sz="1800" dirty="0"/>
              <a:t>ᐊ</a:t>
            </a:r>
            <a:r>
              <a:rPr lang="iu-Latn-CA" sz="1800" dirty="0"/>
              <a:t>ᕙ</a:t>
            </a:r>
            <a:r>
              <a:rPr lang="iu-Cans-CA" sz="1800" dirty="0"/>
              <a:t>ᑎ</a:t>
            </a:r>
            <a:r>
              <a:rPr lang="iu-Latn-CA" sz="1800" dirty="0"/>
              <a:t>ᓕ</a:t>
            </a:r>
            <a:r>
              <a:rPr lang="iu-Cans-CA" sz="1800" dirty="0"/>
              <a:t>ᕆ</a:t>
            </a:r>
            <a:r>
              <a:rPr lang="iu-Latn-CA" sz="1800" dirty="0"/>
              <a:t>ᔨ</a:t>
            </a:r>
            <a:r>
              <a:rPr lang="iu-Cans-CA" sz="1800" dirty="0"/>
              <a:t>ᒃ</a:t>
            </a:r>
            <a:r>
              <a:rPr lang="iu-Latn-CA" sz="1800" dirty="0"/>
              <a:t>ᑯ</a:t>
            </a:r>
            <a:r>
              <a:rPr lang="iu-Cans-CA" sz="1800" dirty="0"/>
              <a:t>ᑦ</a:t>
            </a:r>
            <a:r>
              <a:rPr lang="iu-Latn-CA" sz="1800" dirty="0"/>
              <a:t> </a:t>
            </a:r>
            <a:r>
              <a:rPr lang="iu-Cans-CA" sz="1800" dirty="0"/>
              <a:t>ᐊ</a:t>
            </a:r>
            <a:r>
              <a:rPr lang="iu-Latn-CA" sz="1800" dirty="0"/>
              <a:t>ᑐ</a:t>
            </a:r>
            <a:r>
              <a:rPr lang="iu-Cans-CA" sz="1800" dirty="0"/>
              <a:t>ᓕ</a:t>
            </a:r>
            <a:r>
              <a:rPr lang="iu-Latn-CA" sz="1800" dirty="0"/>
              <a:t>ᖁ</a:t>
            </a:r>
            <a:r>
              <a:rPr lang="iu-Cans-CA" sz="1800" dirty="0"/>
              <a:t>ᔨ</a:t>
            </a:r>
            <a:r>
              <a:rPr lang="iu-Latn-CA" sz="1800" dirty="0"/>
              <a:t>ᕗ</a:t>
            </a:r>
            <a:r>
              <a:rPr lang="iu-Cans-CA" sz="1800" dirty="0"/>
              <a:t>ᑦ</a:t>
            </a:r>
            <a:r>
              <a:rPr lang="iu-Latn-CA" sz="1800" dirty="0"/>
              <a:t> </a:t>
            </a:r>
            <a:r>
              <a:rPr lang="iu-Latn-CA" dirty="0"/>
              <a:t>ᓴᓇᓯᒪᔭᕆᐊᖃᕐᓂᖏᓐᓂᒃ ᐃᒪᐃᑦ ᐊᒃ</a:t>
            </a:r>
            <a:r>
              <a:rPr lang="iu-Cans-CA" dirty="0"/>
              <a:t>ᑐ</a:t>
            </a:r>
            <a:r>
              <a:rPr lang="iu-Latn-CA" dirty="0"/>
              <a:t>ᖅ</a:t>
            </a:r>
            <a:r>
              <a:rPr lang="iu-Cans-CA" dirty="0"/>
              <a:t>ᑕ</a:t>
            </a:r>
            <a:r>
              <a:rPr lang="iu-Latn-CA" dirty="0"/>
              <a:t>ᐅ</a:t>
            </a:r>
            <a:r>
              <a:rPr lang="iu-Cans-CA" dirty="0"/>
              <a:t>ᔪ</a:t>
            </a:r>
            <a:r>
              <a:rPr lang="iu-Latn-CA" dirty="0"/>
              <a:t>ᓐ</a:t>
            </a:r>
            <a:r>
              <a:rPr lang="iu-Cans-CA" dirty="0"/>
              <a:t>ᓇ</a:t>
            </a:r>
            <a:r>
              <a:rPr lang="iu-Latn-CA" dirty="0"/>
              <a:t>ᕐ</a:t>
            </a:r>
            <a:r>
              <a:rPr lang="iu-Cans-CA" dirty="0"/>
              <a:t>ᓂ</a:t>
            </a:r>
            <a:r>
              <a:rPr lang="iu-Latn-CA" dirty="0"/>
              <a:t>ᖏ</a:t>
            </a:r>
            <a:r>
              <a:rPr lang="iu-Cans-CA" dirty="0"/>
              <a:t>ᓐ</a:t>
            </a:r>
            <a:r>
              <a:rPr lang="iu-Latn-CA" dirty="0"/>
              <a:t>ᓂ</a:t>
            </a:r>
            <a:r>
              <a:rPr lang="iu-Cans-CA" dirty="0"/>
              <a:t>ᒃ</a:t>
            </a:r>
            <a:r>
              <a:rPr lang="iu-Latn-CA" dirty="0"/>
              <a:t> ᖃᐅᔨᓴᕈᑎᒃᓴ</a:t>
            </a:r>
            <a:r>
              <a:rPr lang="iu-Cans-CA" dirty="0"/>
              <a:t>ᐃ</a:t>
            </a:r>
            <a:r>
              <a:rPr lang="iu-Latn-CA" dirty="0"/>
              <a:t> ᐋᕿᐅᒪᔭᐅᓂᐊᖅᑐᑦ ᐱᓕᕆᐊᖑᒋᐊᑲᐅᑎᒋᓗ</a:t>
            </a:r>
            <a:r>
              <a:rPr lang="iu-Cans-CA" dirty="0"/>
              <a:t>ᑎ</a:t>
            </a:r>
            <a:r>
              <a:rPr lang="iu-Latn-CA" dirty="0"/>
              <a:t>ᒃ ᐊᔪᕐᓇᕈ</a:t>
            </a:r>
            <a:r>
              <a:rPr lang="iu-Cans-CA" dirty="0"/>
              <a:t>ᓐ</a:t>
            </a:r>
            <a:r>
              <a:rPr lang="iu-Latn-CA" dirty="0"/>
              <a:t>ᓃᑐᐊᖅᐸᑦ, ᐱᕕᒃᓴᖃᖅᐸᒌᖕᓂᐊᕐᒪᑕ ᖃᖓᑐᐃᓐᓇᖅ 2018-ᖑᓕᖅᐸᑦ ᓄᓇᒥ ᐱᓕᕆᐊᖑᔪᖃᕆᐊᖃᕐᓂᐊ</a:t>
            </a:r>
            <a:r>
              <a:rPr lang="iu-Cans-CA" dirty="0"/>
              <a:t>ᑐ</a:t>
            </a:r>
            <a:r>
              <a:rPr lang="iu-Latn-CA" dirty="0"/>
              <a:t>ᐊ</a:t>
            </a:r>
            <a:r>
              <a:rPr lang="iu-Cans-CA" dirty="0"/>
              <a:t>ᖅ</a:t>
            </a:r>
            <a:r>
              <a:rPr lang="iu-Latn-CA" dirty="0"/>
              <a:t>ᐸ</a:t>
            </a:r>
            <a:r>
              <a:rPr lang="iu-Cans-CA" dirty="0"/>
              <a:t>ᑦ</a:t>
            </a:r>
            <a:r>
              <a:rPr lang="iu-Latn-CA" dirty="0"/>
              <a:t>.</a:t>
            </a:r>
            <a:endParaRPr lang="en-CA" sz="1800" dirty="0"/>
          </a:p>
          <a:p>
            <a:pPr marL="0" indent="0">
              <a:spcBef>
                <a:spcPts val="0"/>
              </a:spcBef>
              <a:spcAft>
                <a:spcPts val="0"/>
              </a:spcAft>
              <a:buClrTx/>
              <a:buNone/>
            </a:pPr>
            <a:r>
              <a:rPr lang="iu-Cans-CA" sz="1800" b="1" dirty="0"/>
              <a:t>ᑐᑭᓯᓂᐊᕈᑕᐅᓂᐊᖅᑐᑦ ᐊᕙᑎᓕᕆᔨᕐᔪᐊᒃᑯᓐᓄᑦ  ᑭᐅᔾᔪᑎᒃᓴᕆᔭᖏᑦ</a:t>
            </a:r>
            <a:endParaRPr lang="en-US" sz="1800" b="1" dirty="0"/>
          </a:p>
          <a:p>
            <a:pPr marL="0" indent="0">
              <a:spcBef>
                <a:spcPts val="0"/>
              </a:spcBef>
              <a:spcAft>
                <a:spcPts val="0"/>
              </a:spcAft>
              <a:buClrTx/>
              <a:buNone/>
            </a:pPr>
            <a:endParaRPr lang="en-US" sz="1800" dirty="0" smtClean="0"/>
          </a:p>
          <a:p>
            <a:pPr marL="0" indent="0">
              <a:spcBef>
                <a:spcPts val="0"/>
              </a:spcBef>
              <a:spcAft>
                <a:spcPts val="0"/>
              </a:spcAft>
              <a:buNone/>
            </a:pPr>
            <a:r>
              <a:rPr lang="en-US" sz="1800" strike="sngStrike" dirty="0" smtClean="0"/>
              <a:t>  </a:t>
            </a:r>
          </a:p>
        </p:txBody>
      </p:sp>
    </p:spTree>
    <p:extLst>
      <p:ext uri="{BB962C8B-B14F-4D97-AF65-F5344CB8AC3E}">
        <p14:creationId xmlns:p14="http://schemas.microsoft.com/office/powerpoint/2010/main" val="6480056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57" y="260648"/>
            <a:ext cx="8433249" cy="1224136"/>
          </a:xfrm>
        </p:spPr>
        <p:txBody>
          <a:bodyPr anchor="t"/>
          <a:lstStyle/>
          <a:p>
            <a:pPr>
              <a:lnSpc>
                <a:spcPct val="115000"/>
              </a:lnSpc>
              <a:spcBef>
                <a:spcPts val="0"/>
              </a:spcBef>
              <a:spcAft>
                <a:spcPts val="0"/>
              </a:spcAft>
            </a:pPr>
            <a:r>
              <a:rPr lang="en-CA" sz="2000" dirty="0" smtClean="0"/>
              <a:t>ECCC#8 – Post-Audit of Water Quality </a:t>
            </a:r>
            <a:r>
              <a:rPr lang="en-CA" sz="2000" dirty="0" smtClean="0"/>
              <a:t>Modelling</a:t>
            </a:r>
            <a:r>
              <a:rPr lang="en-CA" sz="2000" dirty="0" smtClean="0"/>
              <a:t/>
            </a:r>
            <a:br>
              <a:rPr lang="en-CA" sz="2000" dirty="0" smtClean="0"/>
            </a:br>
            <a:r>
              <a:rPr lang="en-CA" sz="2000" dirty="0" smtClean="0">
                <a:ea typeface="Calibri"/>
                <a:cs typeface="Times New Roman"/>
              </a:rPr>
              <a:t>ECCC#8 –</a:t>
            </a:r>
            <a:r>
              <a:rPr lang="iu-Cans-CA" sz="2000" dirty="0" smtClean="0">
                <a:ea typeface="Calibri"/>
                <a:cs typeface="Times New Roman"/>
              </a:rPr>
              <a:t> </a:t>
            </a:r>
            <a:r>
              <a:rPr lang="iu-Cans-CA" sz="2000" dirty="0"/>
              <a:t>ᖑ</a:t>
            </a:r>
            <a:r>
              <a:rPr lang="iu-Latn-CA" sz="2000" dirty="0"/>
              <a:t>ᓂ</a:t>
            </a:r>
            <a:r>
              <a:rPr lang="iu-Cans-CA" sz="2000" dirty="0"/>
              <a:t>ᐊ</a:t>
            </a:r>
            <a:r>
              <a:rPr lang="iu-Latn-CA" sz="2000" dirty="0"/>
              <a:t>ᒍ</a:t>
            </a:r>
            <a:r>
              <a:rPr lang="iu-Cans-CA" sz="2000" dirty="0"/>
              <a:t>ᑦ</a:t>
            </a:r>
            <a:r>
              <a:rPr lang="iu-Latn-CA" sz="2000" dirty="0"/>
              <a:t> </a:t>
            </a:r>
            <a:r>
              <a:rPr lang="iu-Cans-CA" sz="2000" dirty="0"/>
              <a:t>ᖃ</a:t>
            </a:r>
            <a:r>
              <a:rPr lang="iu-Latn-CA" sz="2000" dirty="0"/>
              <a:t>ᐅ</a:t>
            </a:r>
            <a:r>
              <a:rPr lang="iu-Cans-CA" sz="2000" dirty="0"/>
              <a:t>ᔨ</a:t>
            </a:r>
            <a:r>
              <a:rPr lang="iu-Latn-CA" sz="2000" dirty="0"/>
              <a:t>ᓴ</a:t>
            </a:r>
            <a:r>
              <a:rPr lang="iu-Cans-CA" sz="2000" dirty="0"/>
              <a:t>ᖅ</a:t>
            </a:r>
            <a:r>
              <a:rPr lang="iu-Latn-CA" sz="2000" dirty="0"/>
              <a:t>ᑕ</a:t>
            </a:r>
            <a:r>
              <a:rPr lang="iu-Cans-CA" sz="2000" dirty="0"/>
              <a:t>ᐅ</a:t>
            </a:r>
            <a:r>
              <a:rPr lang="iu-Latn-CA" sz="2000" dirty="0"/>
              <a:t>ᓚ</a:t>
            </a:r>
            <a:r>
              <a:rPr lang="iu-Cans-CA" sz="2000" dirty="0"/>
              <a:t>ᐅ</a:t>
            </a:r>
            <a:r>
              <a:rPr lang="iu-Latn-CA" sz="2000" dirty="0"/>
              <a:t>ᕐᓗᑎᒃ ᐃᒪᐃᑦ </a:t>
            </a:r>
            <a:r>
              <a:rPr lang="iu-Latn-CA" sz="2000" dirty="0" smtClean="0"/>
              <a:t> ᓴᓗᒪᓂᖏᑦ</a:t>
            </a:r>
            <a:r>
              <a:rPr lang="en-US" sz="2000" dirty="0">
                <a:ea typeface="Calibri"/>
                <a:cs typeface="Times New Roman"/>
              </a:rPr>
              <a:t/>
            </a:r>
            <a:br>
              <a:rPr lang="en-US" sz="2000" dirty="0">
                <a:ea typeface="Calibri"/>
                <a:cs typeface="Times New Roman"/>
              </a:rPr>
            </a:br>
            <a:endParaRPr lang="en-US" sz="2000" dirty="0"/>
          </a:p>
        </p:txBody>
      </p:sp>
      <p:sp>
        <p:nvSpPr>
          <p:cNvPr id="3" name="Content Placeholder 2"/>
          <p:cNvSpPr>
            <a:spLocks noGrp="1"/>
          </p:cNvSpPr>
          <p:nvPr>
            <p:ph idx="1"/>
          </p:nvPr>
        </p:nvSpPr>
        <p:spPr>
          <a:xfrm>
            <a:off x="722694" y="1268760"/>
            <a:ext cx="8409112" cy="5040560"/>
          </a:xfrm>
        </p:spPr>
        <p:txBody>
          <a:bodyPr/>
          <a:lstStyle/>
          <a:p>
            <a:pPr marL="0" lvl="0" indent="0">
              <a:spcBef>
                <a:spcPts val="0"/>
              </a:spcBef>
              <a:spcAft>
                <a:spcPts val="0"/>
              </a:spcAft>
              <a:buNone/>
            </a:pPr>
            <a:r>
              <a:rPr lang="en-CA" sz="1800" b="1" dirty="0" smtClean="0">
                <a:solidFill>
                  <a:srgbClr val="000000"/>
                </a:solidFill>
              </a:rPr>
              <a:t>ECCC </a:t>
            </a:r>
            <a:r>
              <a:rPr lang="en-CA" sz="1800" b="1" dirty="0">
                <a:solidFill>
                  <a:srgbClr val="000000"/>
                </a:solidFill>
              </a:rPr>
              <a:t>Recommendations</a:t>
            </a:r>
            <a:endParaRPr lang="en-US" sz="1800" dirty="0">
              <a:solidFill>
                <a:srgbClr val="000000"/>
              </a:solidFill>
            </a:endParaRPr>
          </a:p>
          <a:p>
            <a:pPr lvl="1">
              <a:spcBef>
                <a:spcPts val="0"/>
              </a:spcBef>
              <a:spcAft>
                <a:spcPts val="0"/>
              </a:spcAft>
              <a:buClrTx/>
              <a:buFont typeface="Arial" panose="020B0604020202020204" pitchFamily="34" charset="0"/>
              <a:buChar char="─"/>
            </a:pPr>
            <a:r>
              <a:rPr lang="en-US" sz="1800" dirty="0">
                <a:solidFill>
                  <a:srgbClr val="000000"/>
                </a:solidFill>
              </a:rPr>
              <a:t>ECCC recommends that effluent and water quality audits be completed for Roberts Bay and </a:t>
            </a:r>
            <a:r>
              <a:rPr lang="en-US" sz="1800" dirty="0" err="1">
                <a:solidFill>
                  <a:srgbClr val="000000"/>
                </a:solidFill>
              </a:rPr>
              <a:t>Aimaokatalok</a:t>
            </a:r>
            <a:r>
              <a:rPr lang="en-US" sz="1800" dirty="0">
                <a:solidFill>
                  <a:srgbClr val="000000"/>
                </a:solidFill>
              </a:rPr>
              <a:t> Lake at specific time intervals relating to major milestones in the Madrid-Boston Project. ECCC recommends that modelling audits be completed at a minimum every 3-5 years</a:t>
            </a:r>
            <a:r>
              <a:rPr lang="en-US" sz="1800" dirty="0" smtClean="0">
                <a:solidFill>
                  <a:srgbClr val="000000"/>
                </a:solidFill>
              </a:rPr>
              <a:t>.</a:t>
            </a:r>
          </a:p>
          <a:p>
            <a:pPr marL="0" indent="0">
              <a:spcBef>
                <a:spcPts val="0"/>
              </a:spcBef>
              <a:spcAft>
                <a:spcPts val="0"/>
              </a:spcAft>
              <a:buClrTx/>
              <a:buNone/>
            </a:pPr>
            <a:endParaRPr lang="en-US" sz="1800" dirty="0" smtClean="0"/>
          </a:p>
          <a:p>
            <a:pPr marL="0" lvl="0" indent="0">
              <a:spcBef>
                <a:spcPts val="0"/>
              </a:spcBef>
              <a:spcAft>
                <a:spcPts val="0"/>
              </a:spcAft>
              <a:buNone/>
            </a:pPr>
            <a:r>
              <a:rPr lang="iu-Cans-CA" sz="1800" b="1" dirty="0">
                <a:solidFill>
                  <a:srgbClr val="000000"/>
                </a:solidFill>
              </a:rPr>
              <a:t>ᐊᕙᑎᓕᕆᔨᒃᑯᑦ ᐊᑐᓕᖁᔭᖏᑦ</a:t>
            </a:r>
            <a:endParaRPr lang="en-US" sz="1800" dirty="0">
              <a:solidFill>
                <a:srgbClr val="000000"/>
              </a:solidFill>
            </a:endParaRPr>
          </a:p>
          <a:p>
            <a:pPr lvl="1">
              <a:spcBef>
                <a:spcPts val="0"/>
              </a:spcBef>
              <a:spcAft>
                <a:spcPts val="0"/>
              </a:spcAft>
              <a:buClrTx/>
              <a:buFont typeface="Arial" panose="020B0604020202020204" pitchFamily="34" charset="0"/>
              <a:buChar char="─"/>
            </a:pPr>
            <a:r>
              <a:rPr lang="iu-Cans-CA" sz="1800" dirty="0">
                <a:solidFill>
                  <a:srgbClr val="000000"/>
                </a:solidFill>
              </a:rPr>
              <a:t>ᐊ</a:t>
            </a:r>
            <a:r>
              <a:rPr lang="iu-Latn-CA" sz="1800" dirty="0">
                <a:solidFill>
                  <a:srgbClr val="000000"/>
                </a:solidFill>
              </a:rPr>
              <a:t>ᕙ</a:t>
            </a:r>
            <a:r>
              <a:rPr lang="iu-Cans-CA" sz="1800" dirty="0">
                <a:solidFill>
                  <a:srgbClr val="000000"/>
                </a:solidFill>
              </a:rPr>
              <a:t>ᑎ</a:t>
            </a:r>
            <a:r>
              <a:rPr lang="iu-Latn-CA" sz="1800" dirty="0">
                <a:solidFill>
                  <a:srgbClr val="000000"/>
                </a:solidFill>
              </a:rPr>
              <a:t>ᓕ</a:t>
            </a:r>
            <a:r>
              <a:rPr lang="iu-Cans-CA" sz="1800" dirty="0">
                <a:solidFill>
                  <a:srgbClr val="000000"/>
                </a:solidFill>
              </a:rPr>
              <a:t>ᕆ</a:t>
            </a:r>
            <a:r>
              <a:rPr lang="iu-Latn-CA" sz="1800" dirty="0">
                <a:solidFill>
                  <a:srgbClr val="000000"/>
                </a:solidFill>
              </a:rPr>
              <a:t>ᔨ</a:t>
            </a:r>
            <a:r>
              <a:rPr lang="iu-Cans-CA" sz="1800" dirty="0">
                <a:solidFill>
                  <a:srgbClr val="000000"/>
                </a:solidFill>
              </a:rPr>
              <a:t>ᒃ</a:t>
            </a:r>
            <a:r>
              <a:rPr lang="iu-Latn-CA" sz="1800" dirty="0">
                <a:solidFill>
                  <a:srgbClr val="000000"/>
                </a:solidFill>
              </a:rPr>
              <a:t>ᑯ</a:t>
            </a:r>
            <a:r>
              <a:rPr lang="iu-Cans-CA" sz="1800" dirty="0">
                <a:solidFill>
                  <a:srgbClr val="000000"/>
                </a:solidFill>
              </a:rPr>
              <a:t>ᑦ</a:t>
            </a:r>
            <a:r>
              <a:rPr lang="iu-Latn-CA" sz="1800" dirty="0">
                <a:solidFill>
                  <a:srgbClr val="000000"/>
                </a:solidFill>
              </a:rPr>
              <a:t> </a:t>
            </a:r>
            <a:r>
              <a:rPr lang="iu-Cans-CA" sz="1800" dirty="0">
                <a:solidFill>
                  <a:srgbClr val="000000"/>
                </a:solidFill>
              </a:rPr>
              <a:t>ᐊ</a:t>
            </a:r>
            <a:r>
              <a:rPr lang="iu-Latn-CA" sz="1800" dirty="0">
                <a:solidFill>
                  <a:srgbClr val="000000"/>
                </a:solidFill>
              </a:rPr>
              <a:t>ᑐ</a:t>
            </a:r>
            <a:r>
              <a:rPr lang="iu-Cans-CA" sz="1800" dirty="0">
                <a:solidFill>
                  <a:srgbClr val="000000"/>
                </a:solidFill>
              </a:rPr>
              <a:t>ᓕ</a:t>
            </a:r>
            <a:r>
              <a:rPr lang="iu-Latn-CA" sz="1800" dirty="0">
                <a:solidFill>
                  <a:srgbClr val="000000"/>
                </a:solidFill>
              </a:rPr>
              <a:t>ᖁ</a:t>
            </a:r>
            <a:r>
              <a:rPr lang="iu-Cans-CA" sz="1800" dirty="0">
                <a:solidFill>
                  <a:srgbClr val="000000"/>
                </a:solidFill>
              </a:rPr>
              <a:t>ᔨ</a:t>
            </a:r>
            <a:r>
              <a:rPr lang="iu-Latn-CA" sz="1800" dirty="0">
                <a:solidFill>
                  <a:srgbClr val="000000"/>
                </a:solidFill>
              </a:rPr>
              <a:t>ᕗ</a:t>
            </a:r>
            <a:r>
              <a:rPr lang="iu-Cans-CA" sz="1800" dirty="0">
                <a:solidFill>
                  <a:srgbClr val="000000"/>
                </a:solidFill>
              </a:rPr>
              <a:t>ᑦ</a:t>
            </a:r>
            <a:r>
              <a:rPr lang="iu-Latn-CA" sz="1800" dirty="0">
                <a:solidFill>
                  <a:srgbClr val="000000"/>
                </a:solidFill>
              </a:rPr>
              <a:t> </a:t>
            </a:r>
            <a:r>
              <a:rPr lang="iu-Cans-CA" sz="1800" dirty="0">
                <a:solidFill>
                  <a:srgbClr val="000000"/>
                </a:solidFill>
              </a:rPr>
              <a:t>ᑕ</a:t>
            </a:r>
            <a:r>
              <a:rPr lang="iu-Latn-CA" sz="1800" dirty="0">
                <a:solidFill>
                  <a:srgbClr val="000000"/>
                </a:solidFill>
              </a:rPr>
              <a:t>ᐃ</a:t>
            </a:r>
            <a:r>
              <a:rPr lang="iu-Cans-CA" sz="1800" dirty="0">
                <a:solidFill>
                  <a:srgbClr val="000000"/>
                </a:solidFill>
              </a:rPr>
              <a:t>ᑯ</a:t>
            </a:r>
            <a:r>
              <a:rPr lang="iu-Latn-CA" sz="1800" dirty="0">
                <a:solidFill>
                  <a:srgbClr val="000000"/>
                </a:solidFill>
              </a:rPr>
              <a:t>ᐊ </a:t>
            </a:r>
            <a:r>
              <a:rPr lang="iu-Cans-CA" sz="1800" dirty="0">
                <a:solidFill>
                  <a:srgbClr val="000000"/>
                </a:solidFill>
              </a:rPr>
              <a:t>ᐃ</a:t>
            </a:r>
            <a:r>
              <a:rPr lang="iu-Latn-CA" sz="1800" dirty="0">
                <a:solidFill>
                  <a:srgbClr val="000000"/>
                </a:solidFill>
              </a:rPr>
              <a:t>ᒪ</a:t>
            </a:r>
            <a:r>
              <a:rPr lang="iu-Cans-CA" sz="1800" dirty="0">
                <a:solidFill>
                  <a:srgbClr val="000000"/>
                </a:solidFill>
              </a:rPr>
              <a:t>ᕐ</a:t>
            </a:r>
            <a:r>
              <a:rPr lang="iu-Latn-CA" sz="1800" dirty="0">
                <a:solidFill>
                  <a:srgbClr val="000000"/>
                </a:solidFill>
              </a:rPr>
              <a:t>ᓗ</a:t>
            </a:r>
            <a:r>
              <a:rPr lang="iu-Cans-CA" sz="1800" dirty="0">
                <a:solidFill>
                  <a:srgbClr val="000000"/>
                </a:solidFill>
              </a:rPr>
              <a:t>ᑯ</a:t>
            </a:r>
            <a:r>
              <a:rPr lang="iu-Latn-CA" sz="1800" dirty="0">
                <a:solidFill>
                  <a:srgbClr val="000000"/>
                </a:solidFill>
              </a:rPr>
              <a:t>ᐃ</a:t>
            </a:r>
            <a:r>
              <a:rPr lang="iu-Cans-CA" sz="1800" dirty="0">
                <a:solidFill>
                  <a:srgbClr val="000000"/>
                </a:solidFill>
              </a:rPr>
              <a:t>ᓪ</a:t>
            </a:r>
            <a:r>
              <a:rPr lang="iu-Latn-CA" sz="1800" dirty="0">
                <a:solidFill>
                  <a:srgbClr val="000000"/>
                </a:solidFill>
              </a:rPr>
              <a:t>ᓗ </a:t>
            </a:r>
            <a:r>
              <a:rPr lang="iu-Cans-CA" sz="1800" dirty="0">
                <a:solidFill>
                  <a:srgbClr val="000000"/>
                </a:solidFill>
              </a:rPr>
              <a:t>ᐃ</a:t>
            </a:r>
            <a:r>
              <a:rPr lang="iu-Latn-CA" sz="1800" dirty="0">
                <a:solidFill>
                  <a:srgbClr val="000000"/>
                </a:solidFill>
              </a:rPr>
              <a:t>ᒪ</a:t>
            </a:r>
            <a:r>
              <a:rPr lang="iu-Cans-CA" sz="1800" dirty="0">
                <a:solidFill>
                  <a:srgbClr val="000000"/>
                </a:solidFill>
              </a:rPr>
              <a:t>ᐃ</a:t>
            </a:r>
            <a:r>
              <a:rPr lang="iu-Latn-CA" sz="1800" dirty="0">
                <a:solidFill>
                  <a:srgbClr val="000000"/>
                </a:solidFill>
              </a:rPr>
              <a:t>ᓪ</a:t>
            </a:r>
            <a:r>
              <a:rPr lang="iu-Cans-CA" sz="1800" dirty="0">
                <a:solidFill>
                  <a:srgbClr val="000000"/>
                </a:solidFill>
              </a:rPr>
              <a:t>ᓗ</a:t>
            </a:r>
            <a:r>
              <a:rPr lang="iu-Latn-CA" sz="1800" dirty="0">
                <a:solidFill>
                  <a:srgbClr val="000000"/>
                </a:solidFill>
              </a:rPr>
              <a:t> </a:t>
            </a:r>
            <a:r>
              <a:rPr lang="iu-Cans-CA" sz="1800" dirty="0">
                <a:solidFill>
                  <a:srgbClr val="000000"/>
                </a:solidFill>
              </a:rPr>
              <a:t>ᓴ</a:t>
            </a:r>
            <a:r>
              <a:rPr lang="iu-Latn-CA" sz="1800" dirty="0">
                <a:solidFill>
                  <a:srgbClr val="000000"/>
                </a:solidFill>
              </a:rPr>
              <a:t>ᓗ</a:t>
            </a:r>
            <a:r>
              <a:rPr lang="iu-Cans-CA" sz="1800" dirty="0">
                <a:solidFill>
                  <a:srgbClr val="000000"/>
                </a:solidFill>
              </a:rPr>
              <a:t>ᒪ</a:t>
            </a:r>
            <a:r>
              <a:rPr lang="iu-Latn-CA" sz="1800" dirty="0">
                <a:solidFill>
                  <a:srgbClr val="000000"/>
                </a:solidFill>
              </a:rPr>
              <a:t>ᓂ</a:t>
            </a:r>
            <a:r>
              <a:rPr lang="iu-Cans-CA" sz="1800" dirty="0">
                <a:solidFill>
                  <a:srgbClr val="000000"/>
                </a:solidFill>
              </a:rPr>
              <a:t>ᖏ</a:t>
            </a:r>
            <a:r>
              <a:rPr lang="iu-Latn-CA" dirty="0">
                <a:solidFill>
                  <a:srgbClr val="000000"/>
                </a:solidFill>
              </a:rPr>
              <a:t>ᓂᒃ ᖃᐅᔨᓴᖅᑕᐅ</a:t>
            </a:r>
            <a:r>
              <a:rPr lang="iu-Cans-CA" dirty="0">
                <a:solidFill>
                  <a:srgbClr val="000000"/>
                </a:solidFill>
              </a:rPr>
              <a:t>ᖃ</a:t>
            </a:r>
            <a:r>
              <a:rPr lang="iu-Latn-CA" dirty="0">
                <a:solidFill>
                  <a:srgbClr val="000000"/>
                </a:solidFill>
              </a:rPr>
              <a:t>ᑦ</a:t>
            </a:r>
            <a:r>
              <a:rPr lang="iu-Cans-CA" dirty="0">
                <a:solidFill>
                  <a:srgbClr val="000000"/>
                </a:solidFill>
              </a:rPr>
              <a:t>ᑕ</a:t>
            </a:r>
            <a:r>
              <a:rPr lang="iu-Latn-CA" dirty="0">
                <a:solidFill>
                  <a:srgbClr val="000000"/>
                </a:solidFill>
              </a:rPr>
              <a:t>ᖁ</a:t>
            </a:r>
            <a:r>
              <a:rPr lang="iu-Cans-CA" dirty="0">
                <a:solidFill>
                  <a:srgbClr val="000000"/>
                </a:solidFill>
              </a:rPr>
              <a:t>ᔨ</a:t>
            </a:r>
            <a:r>
              <a:rPr lang="iu-Latn-CA" dirty="0">
                <a:solidFill>
                  <a:srgbClr val="000000"/>
                </a:solidFill>
              </a:rPr>
              <a:t>ᓪ</a:t>
            </a:r>
            <a:r>
              <a:rPr lang="iu-Cans-CA" dirty="0">
                <a:solidFill>
                  <a:srgbClr val="000000"/>
                </a:solidFill>
              </a:rPr>
              <a:t>ᓗ</a:t>
            </a:r>
            <a:r>
              <a:rPr lang="iu-Latn-CA" dirty="0">
                <a:solidFill>
                  <a:srgbClr val="000000"/>
                </a:solidFill>
              </a:rPr>
              <a:t>ᑎ</a:t>
            </a:r>
            <a:r>
              <a:rPr lang="iu-Cans-CA" dirty="0">
                <a:solidFill>
                  <a:srgbClr val="000000"/>
                </a:solidFill>
              </a:rPr>
              <a:t>ᒃ</a:t>
            </a:r>
            <a:r>
              <a:rPr lang="iu-Latn-CA" dirty="0">
                <a:solidFill>
                  <a:srgbClr val="000000"/>
                </a:solidFill>
              </a:rPr>
              <a:t> ᑕᐅᕙᓂ Roberts Bay ᑲᖏᖅᓱᖓᓂ ᐊᒻᒪᓗ ᑕᐅᕙᓂ ᐊᐃᒪ</a:t>
            </a:r>
            <a:r>
              <a:rPr lang="iu-Cans-CA" dirty="0">
                <a:solidFill>
                  <a:srgbClr val="000000"/>
                </a:solidFill>
              </a:rPr>
              <a:t>ᐅ</a:t>
            </a:r>
            <a:r>
              <a:rPr lang="iu-Latn-CA" dirty="0">
                <a:solidFill>
                  <a:srgbClr val="000000"/>
                </a:solidFill>
              </a:rPr>
              <a:t>ᑲᑖ</a:t>
            </a:r>
            <a:r>
              <a:rPr lang="iu-Cans-CA" dirty="0">
                <a:solidFill>
                  <a:srgbClr val="000000"/>
                </a:solidFill>
              </a:rPr>
              <a:t>ᓘ</a:t>
            </a:r>
            <a:r>
              <a:rPr lang="iu-Latn-CA" dirty="0">
                <a:solidFill>
                  <a:srgbClr val="000000"/>
                </a:solidFill>
              </a:rPr>
              <a:t>ᑉ ᑕᓯ</a:t>
            </a:r>
            <a:r>
              <a:rPr lang="iu-Cans-CA" dirty="0">
                <a:solidFill>
                  <a:srgbClr val="000000"/>
                </a:solidFill>
              </a:rPr>
              <a:t>ᐊ</a:t>
            </a:r>
            <a:r>
              <a:rPr lang="iu-Latn-CA" dirty="0">
                <a:solidFill>
                  <a:srgbClr val="000000"/>
                </a:solidFill>
              </a:rPr>
              <a:t>ᓂ ᑕᐃᒪᖓᑦ ᖃᖓᖑᕐᓂᑕᒫᖅ ᐱᒻᒪᕆᐅᔪᓂᒃ ᐱᓕᕆᓯᒪᔭᕌᖓᒥᒃ ᑕᐅᕙᓂ </a:t>
            </a:r>
            <a:r>
              <a:rPr lang="iu-Cans-CA" dirty="0">
                <a:solidFill>
                  <a:srgbClr val="000000"/>
                </a:solidFill>
              </a:rPr>
              <a:t>ᐅ</a:t>
            </a:r>
            <a:r>
              <a:rPr lang="iu-Latn-CA" dirty="0">
                <a:solidFill>
                  <a:srgbClr val="000000"/>
                </a:solidFill>
              </a:rPr>
              <a:t>ᔭ</a:t>
            </a:r>
            <a:r>
              <a:rPr lang="iu-Cans-CA" dirty="0">
                <a:solidFill>
                  <a:srgbClr val="000000"/>
                </a:solidFill>
              </a:rPr>
              <a:t>ᕋ</a:t>
            </a:r>
            <a:r>
              <a:rPr lang="iu-Latn-CA" dirty="0">
                <a:solidFill>
                  <a:srgbClr val="000000"/>
                </a:solidFill>
              </a:rPr>
              <a:t>ᖕ</a:t>
            </a:r>
            <a:r>
              <a:rPr lang="iu-Cans-CA" dirty="0">
                <a:solidFill>
                  <a:srgbClr val="000000"/>
                </a:solidFill>
              </a:rPr>
              <a:t>ᓂ</a:t>
            </a:r>
            <a:r>
              <a:rPr lang="iu-Latn-CA" dirty="0">
                <a:solidFill>
                  <a:srgbClr val="000000"/>
                </a:solidFill>
              </a:rPr>
              <a:t>ᐊ</a:t>
            </a:r>
            <a:r>
              <a:rPr lang="iu-Cans-CA" dirty="0">
                <a:solidFill>
                  <a:srgbClr val="000000"/>
                </a:solidFill>
              </a:rPr>
              <a:t>ᕐ</a:t>
            </a:r>
            <a:r>
              <a:rPr lang="iu-Latn-CA" dirty="0">
                <a:solidFill>
                  <a:srgbClr val="000000"/>
                </a:solidFill>
              </a:rPr>
              <a:t>ᕕ</a:t>
            </a:r>
            <a:r>
              <a:rPr lang="iu-Cans-CA" dirty="0">
                <a:solidFill>
                  <a:srgbClr val="000000"/>
                </a:solidFill>
              </a:rPr>
              <a:t>ᖕ</a:t>
            </a:r>
            <a:r>
              <a:rPr lang="iu-Latn-CA" dirty="0">
                <a:solidFill>
                  <a:srgbClr val="000000"/>
                </a:solidFill>
              </a:rPr>
              <a:t>ᓂ Madrid-</a:t>
            </a:r>
            <a:r>
              <a:rPr lang="iu-Cans-CA" dirty="0">
                <a:solidFill>
                  <a:srgbClr val="000000"/>
                </a:solidFill>
              </a:rPr>
              <a:t>ᒥ</a:t>
            </a:r>
            <a:r>
              <a:rPr lang="iu-Latn-CA" dirty="0">
                <a:solidFill>
                  <a:srgbClr val="000000"/>
                </a:solidFill>
              </a:rPr>
              <a:t>ᓗ-Bᐋᔅᑕᓐᒥᓗ </a:t>
            </a:r>
            <a:r>
              <a:rPr lang="iu-Cans-CA" dirty="0">
                <a:solidFill>
                  <a:srgbClr val="000000"/>
                </a:solidFill>
              </a:rPr>
              <a:t>ᐱ</a:t>
            </a:r>
            <a:r>
              <a:rPr lang="iu-Latn-CA" dirty="0">
                <a:solidFill>
                  <a:srgbClr val="000000"/>
                </a:solidFill>
              </a:rPr>
              <a:t>ᓕ</a:t>
            </a:r>
            <a:r>
              <a:rPr lang="iu-Cans-CA" dirty="0">
                <a:solidFill>
                  <a:srgbClr val="000000"/>
                </a:solidFill>
              </a:rPr>
              <a:t>ᕆ</a:t>
            </a:r>
            <a:r>
              <a:rPr lang="iu-Latn-CA" dirty="0">
                <a:solidFill>
                  <a:srgbClr val="000000"/>
                </a:solidFill>
              </a:rPr>
              <a:t>ᕕ</a:t>
            </a:r>
            <a:r>
              <a:rPr lang="iu-Cans-CA" dirty="0">
                <a:solidFill>
                  <a:srgbClr val="000000"/>
                </a:solidFill>
              </a:rPr>
              <a:t>ᐅ</a:t>
            </a:r>
            <a:r>
              <a:rPr lang="iu-Latn-CA" dirty="0">
                <a:solidFill>
                  <a:srgbClr val="000000"/>
                </a:solidFill>
              </a:rPr>
              <a:t>ᓂ</a:t>
            </a:r>
            <a:r>
              <a:rPr lang="iu-Cans-CA" dirty="0">
                <a:solidFill>
                  <a:srgbClr val="000000"/>
                </a:solidFill>
              </a:rPr>
              <a:t>ᖏ</a:t>
            </a:r>
            <a:r>
              <a:rPr lang="iu-Latn-CA" dirty="0">
                <a:solidFill>
                  <a:srgbClr val="000000"/>
                </a:solidFill>
              </a:rPr>
              <a:t>ᓐ</a:t>
            </a:r>
            <a:r>
              <a:rPr lang="iu-Cans-CA" dirty="0">
                <a:solidFill>
                  <a:srgbClr val="000000"/>
                </a:solidFill>
              </a:rPr>
              <a:t>ᓂ</a:t>
            </a:r>
            <a:r>
              <a:rPr lang="iu-Latn-CA" dirty="0">
                <a:solidFill>
                  <a:srgbClr val="000000"/>
                </a:solidFill>
              </a:rPr>
              <a:t>. </a:t>
            </a:r>
            <a:r>
              <a:rPr lang="iu-Cans-CA" dirty="0">
                <a:solidFill>
                  <a:srgbClr val="000000"/>
                </a:solidFill>
              </a:rPr>
              <a:t>ᐊ</a:t>
            </a:r>
            <a:r>
              <a:rPr lang="iu-Latn-CA" dirty="0">
                <a:solidFill>
                  <a:srgbClr val="000000"/>
                </a:solidFill>
              </a:rPr>
              <a:t>ᕙ</a:t>
            </a:r>
            <a:r>
              <a:rPr lang="iu-Cans-CA" dirty="0">
                <a:solidFill>
                  <a:srgbClr val="000000"/>
                </a:solidFill>
              </a:rPr>
              <a:t>ᑎ</a:t>
            </a:r>
            <a:r>
              <a:rPr lang="iu-Latn-CA" dirty="0">
                <a:solidFill>
                  <a:srgbClr val="000000"/>
                </a:solidFill>
              </a:rPr>
              <a:t>ᓕ</a:t>
            </a:r>
            <a:r>
              <a:rPr lang="iu-Cans-CA" dirty="0">
                <a:solidFill>
                  <a:srgbClr val="000000"/>
                </a:solidFill>
              </a:rPr>
              <a:t>ᕆ</a:t>
            </a:r>
            <a:r>
              <a:rPr lang="iu-Latn-CA" dirty="0">
                <a:solidFill>
                  <a:srgbClr val="000000"/>
                </a:solidFill>
              </a:rPr>
              <a:t>ᔨ</a:t>
            </a:r>
            <a:r>
              <a:rPr lang="iu-Cans-CA" dirty="0">
                <a:solidFill>
                  <a:srgbClr val="000000"/>
                </a:solidFill>
              </a:rPr>
              <a:t>ᒃ</a:t>
            </a:r>
            <a:r>
              <a:rPr lang="iu-Latn-CA" dirty="0">
                <a:solidFill>
                  <a:srgbClr val="000000"/>
                </a:solidFill>
              </a:rPr>
              <a:t>ᑯ</a:t>
            </a:r>
            <a:r>
              <a:rPr lang="iu-Cans-CA" dirty="0">
                <a:solidFill>
                  <a:srgbClr val="000000"/>
                </a:solidFill>
              </a:rPr>
              <a:t>ᑦ</a:t>
            </a:r>
            <a:r>
              <a:rPr lang="iu-Latn-CA" dirty="0">
                <a:solidFill>
                  <a:srgbClr val="000000"/>
                </a:solidFill>
              </a:rPr>
              <a:t> </a:t>
            </a:r>
            <a:r>
              <a:rPr lang="iu-Cans-CA" dirty="0">
                <a:solidFill>
                  <a:srgbClr val="000000"/>
                </a:solidFill>
              </a:rPr>
              <a:t>ᐊ</a:t>
            </a:r>
            <a:r>
              <a:rPr lang="iu-Latn-CA" dirty="0">
                <a:solidFill>
                  <a:srgbClr val="000000"/>
                </a:solidFill>
              </a:rPr>
              <a:t>ᑐ</a:t>
            </a:r>
            <a:r>
              <a:rPr lang="iu-Cans-CA" dirty="0">
                <a:solidFill>
                  <a:srgbClr val="000000"/>
                </a:solidFill>
              </a:rPr>
              <a:t>ᓕ</a:t>
            </a:r>
            <a:r>
              <a:rPr lang="iu-Latn-CA" dirty="0">
                <a:solidFill>
                  <a:srgbClr val="000000"/>
                </a:solidFill>
              </a:rPr>
              <a:t>ᖁ</a:t>
            </a:r>
            <a:r>
              <a:rPr lang="iu-Cans-CA" dirty="0">
                <a:solidFill>
                  <a:srgbClr val="000000"/>
                </a:solidFill>
              </a:rPr>
              <a:t>ᔨ</a:t>
            </a:r>
            <a:r>
              <a:rPr lang="iu-Latn-CA" dirty="0">
                <a:solidFill>
                  <a:srgbClr val="000000"/>
                </a:solidFill>
              </a:rPr>
              <a:t>ᕗ</a:t>
            </a:r>
            <a:r>
              <a:rPr lang="iu-Cans-CA" dirty="0">
                <a:solidFill>
                  <a:srgbClr val="000000"/>
                </a:solidFill>
              </a:rPr>
              <a:t>ᑦ</a:t>
            </a:r>
            <a:r>
              <a:rPr lang="iu-Latn-CA" dirty="0">
                <a:solidFill>
                  <a:srgbClr val="000000"/>
                </a:solidFill>
              </a:rPr>
              <a:t> </a:t>
            </a:r>
            <a:r>
              <a:rPr lang="iu-Cans-CA" dirty="0">
                <a:solidFill>
                  <a:srgbClr val="000000"/>
                </a:solidFill>
              </a:rPr>
              <a:t>ᖃ</a:t>
            </a:r>
            <a:r>
              <a:rPr lang="iu-Latn-CA" dirty="0">
                <a:solidFill>
                  <a:srgbClr val="000000"/>
                </a:solidFill>
              </a:rPr>
              <a:t>ᓄ</a:t>
            </a:r>
            <a:r>
              <a:rPr lang="iu-Cans-CA" dirty="0">
                <a:solidFill>
                  <a:srgbClr val="000000"/>
                </a:solidFill>
              </a:rPr>
              <a:t>ᐃ</a:t>
            </a:r>
            <a:r>
              <a:rPr lang="iu-Latn-CA" dirty="0">
                <a:solidFill>
                  <a:srgbClr val="000000"/>
                </a:solidFill>
              </a:rPr>
              <a:t>ᓕᖓ</a:t>
            </a:r>
            <a:r>
              <a:rPr lang="iu-Cans-CA" dirty="0">
                <a:solidFill>
                  <a:srgbClr val="000000"/>
                </a:solidFill>
              </a:rPr>
              <a:t>ᕙ</a:t>
            </a:r>
            <a:r>
              <a:rPr lang="iu-Latn-CA" dirty="0">
                <a:solidFill>
                  <a:srgbClr val="000000"/>
                </a:solidFill>
              </a:rPr>
              <a:t>ᖕ</a:t>
            </a:r>
            <a:r>
              <a:rPr lang="iu-Cans-CA" dirty="0">
                <a:solidFill>
                  <a:srgbClr val="000000"/>
                </a:solidFill>
              </a:rPr>
              <a:t>ᓂ</a:t>
            </a:r>
            <a:r>
              <a:rPr lang="iu-Latn-CA" dirty="0">
                <a:solidFill>
                  <a:srgbClr val="000000"/>
                </a:solidFill>
              </a:rPr>
              <a:t>ᐊ</a:t>
            </a:r>
            <a:r>
              <a:rPr lang="iu-Cans-CA" dirty="0">
                <a:solidFill>
                  <a:srgbClr val="000000"/>
                </a:solidFill>
              </a:rPr>
              <a:t>ᖅ</a:t>
            </a:r>
            <a:r>
              <a:rPr lang="iu-Latn-CA" dirty="0">
                <a:solidFill>
                  <a:srgbClr val="000000"/>
                </a:solidFill>
              </a:rPr>
              <a:t>ᑐ</a:t>
            </a:r>
            <a:r>
              <a:rPr lang="iu-Cans-CA" dirty="0">
                <a:solidFill>
                  <a:srgbClr val="000000"/>
                </a:solidFill>
              </a:rPr>
              <a:t>ᓂ</a:t>
            </a:r>
            <a:r>
              <a:rPr lang="iu-Latn-CA" dirty="0">
                <a:solidFill>
                  <a:srgbClr val="000000"/>
                </a:solidFill>
              </a:rPr>
              <a:t>ᒃ </a:t>
            </a:r>
            <a:r>
              <a:rPr lang="iu-Cans-CA" dirty="0">
                <a:solidFill>
                  <a:srgbClr val="000000"/>
                </a:solidFill>
              </a:rPr>
              <a:t>ᐋ</a:t>
            </a:r>
            <a:r>
              <a:rPr lang="iu-Latn-CA" dirty="0">
                <a:solidFill>
                  <a:srgbClr val="000000"/>
                </a:solidFill>
              </a:rPr>
              <a:t>ᕿᐅᒪᕙᒌᖁᓪᓗᓂᒋᑦ ᖃᐅᔨᓴᕈᑎᒃᓴᕆᕙ</a:t>
            </a:r>
            <a:r>
              <a:rPr lang="iu-Cans-CA" dirty="0">
                <a:solidFill>
                  <a:srgbClr val="000000"/>
                </a:solidFill>
              </a:rPr>
              <a:t>ᖕ</a:t>
            </a:r>
            <a:r>
              <a:rPr lang="iu-Latn-CA" dirty="0">
                <a:solidFill>
                  <a:srgbClr val="000000"/>
                </a:solidFill>
              </a:rPr>
              <a:t>ᓂ</a:t>
            </a:r>
            <a:r>
              <a:rPr lang="iu-Cans-CA" dirty="0">
                <a:solidFill>
                  <a:srgbClr val="000000"/>
                </a:solidFill>
              </a:rPr>
              <a:t>ᐊ</a:t>
            </a:r>
            <a:r>
              <a:rPr lang="iu-Latn-CA" dirty="0">
                <a:solidFill>
                  <a:srgbClr val="000000"/>
                </a:solidFill>
              </a:rPr>
              <a:t>ᖅ</a:t>
            </a:r>
            <a:r>
              <a:rPr lang="iu-Cans-CA" dirty="0">
                <a:solidFill>
                  <a:srgbClr val="000000"/>
                </a:solidFill>
              </a:rPr>
              <a:t>ᑕ</a:t>
            </a:r>
            <a:r>
              <a:rPr lang="iu-Latn-CA" dirty="0">
                <a:solidFill>
                  <a:srgbClr val="000000"/>
                </a:solidFill>
              </a:rPr>
              <a:t>ᖏᑦ </a:t>
            </a:r>
            <a:r>
              <a:rPr lang="iu-Cans-CA" dirty="0">
                <a:solidFill>
                  <a:srgbClr val="000000"/>
                </a:solidFill>
              </a:rPr>
              <a:t>ᑕ</a:t>
            </a:r>
            <a:r>
              <a:rPr lang="iu-Latn-CA" dirty="0">
                <a:solidFill>
                  <a:srgbClr val="000000"/>
                </a:solidFill>
              </a:rPr>
              <a:t>ᐃ</a:t>
            </a:r>
            <a:r>
              <a:rPr lang="iu-Cans-CA" dirty="0">
                <a:solidFill>
                  <a:srgbClr val="000000"/>
                </a:solidFill>
              </a:rPr>
              <a:t>ᒪ</a:t>
            </a:r>
            <a:r>
              <a:rPr lang="iu-Latn-CA" dirty="0">
                <a:solidFill>
                  <a:srgbClr val="000000"/>
                </a:solidFill>
              </a:rPr>
              <a:t>ᖓ</a:t>
            </a:r>
            <a:r>
              <a:rPr lang="iu-Cans-CA" dirty="0">
                <a:solidFill>
                  <a:srgbClr val="000000"/>
                </a:solidFill>
              </a:rPr>
              <a:t>ᑦ</a:t>
            </a:r>
            <a:r>
              <a:rPr lang="iu-Latn-CA" dirty="0">
                <a:solidFill>
                  <a:srgbClr val="000000"/>
                </a:solidFill>
              </a:rPr>
              <a:t> </a:t>
            </a:r>
            <a:r>
              <a:rPr lang="iu-Cans-CA" dirty="0">
                <a:solidFill>
                  <a:srgbClr val="000000"/>
                </a:solidFill>
              </a:rPr>
              <a:t>ᒥ</a:t>
            </a:r>
            <a:r>
              <a:rPr lang="iu-Latn-CA" dirty="0">
                <a:solidFill>
                  <a:srgbClr val="000000"/>
                </a:solidFill>
              </a:rPr>
              <a:t>ᑭ</a:t>
            </a:r>
            <a:r>
              <a:rPr lang="iu-Cans-CA" dirty="0">
                <a:solidFill>
                  <a:srgbClr val="000000"/>
                </a:solidFill>
              </a:rPr>
              <a:t>ᓂ</a:t>
            </a:r>
            <a:r>
              <a:rPr lang="iu-Latn-CA" dirty="0">
                <a:solidFill>
                  <a:srgbClr val="000000"/>
                </a:solidFill>
              </a:rPr>
              <a:t>ᖅ</a:t>
            </a:r>
            <a:r>
              <a:rPr lang="iu-Cans-CA" dirty="0">
                <a:solidFill>
                  <a:srgbClr val="000000"/>
                </a:solidFill>
              </a:rPr>
              <a:t>ᐹ</a:t>
            </a:r>
            <a:r>
              <a:rPr lang="iu-Latn-CA" dirty="0">
                <a:solidFill>
                  <a:srgbClr val="000000"/>
                </a:solidFill>
              </a:rPr>
              <a:t>ᕆ</a:t>
            </a:r>
            <a:r>
              <a:rPr lang="iu-Cans-CA" dirty="0">
                <a:solidFill>
                  <a:srgbClr val="000000"/>
                </a:solidFill>
              </a:rPr>
              <a:t>ᔭ</a:t>
            </a:r>
            <a:r>
              <a:rPr lang="iu-Latn-CA" dirty="0">
                <a:solidFill>
                  <a:srgbClr val="000000"/>
                </a:solidFill>
              </a:rPr>
              <a:t>ᐅ</a:t>
            </a:r>
            <a:r>
              <a:rPr lang="iu-Cans-CA" dirty="0">
                <a:solidFill>
                  <a:srgbClr val="000000"/>
                </a:solidFill>
              </a:rPr>
              <a:t>ᔪ</a:t>
            </a:r>
            <a:r>
              <a:rPr lang="iu-Latn-CA" dirty="0">
                <a:solidFill>
                  <a:srgbClr val="000000"/>
                </a:solidFill>
              </a:rPr>
              <a:t>ᒥ</a:t>
            </a:r>
            <a:r>
              <a:rPr lang="iu-Cans-CA" dirty="0">
                <a:solidFill>
                  <a:srgbClr val="000000"/>
                </a:solidFill>
              </a:rPr>
              <a:t>ᒃ</a:t>
            </a:r>
            <a:r>
              <a:rPr lang="iu-Latn-CA" dirty="0">
                <a:solidFill>
                  <a:srgbClr val="000000"/>
                </a:solidFill>
              </a:rPr>
              <a:t> </a:t>
            </a:r>
            <a:r>
              <a:rPr lang="iu-Cans-CA" dirty="0">
                <a:solidFill>
                  <a:srgbClr val="000000"/>
                </a:solidFill>
              </a:rPr>
              <a:t>ᐱ</a:t>
            </a:r>
            <a:r>
              <a:rPr lang="iu-Latn-CA" dirty="0">
                <a:solidFill>
                  <a:srgbClr val="000000"/>
                </a:solidFill>
              </a:rPr>
              <a:t>ᓕ</a:t>
            </a:r>
            <a:r>
              <a:rPr lang="iu-Cans-CA" dirty="0">
                <a:solidFill>
                  <a:srgbClr val="000000"/>
                </a:solidFill>
              </a:rPr>
              <a:t>ᕆ</a:t>
            </a:r>
            <a:r>
              <a:rPr lang="iu-Latn-CA" dirty="0">
                <a:solidFill>
                  <a:srgbClr val="000000"/>
                </a:solidFill>
              </a:rPr>
              <a:t>ᔭ</a:t>
            </a:r>
            <a:r>
              <a:rPr lang="iu-Cans-CA" dirty="0">
                <a:solidFill>
                  <a:srgbClr val="000000"/>
                </a:solidFill>
              </a:rPr>
              <a:t>ᐅ</a:t>
            </a:r>
            <a:r>
              <a:rPr lang="iu-Latn-CA" dirty="0">
                <a:solidFill>
                  <a:srgbClr val="000000"/>
                </a:solidFill>
              </a:rPr>
              <a:t>ᕙ</a:t>
            </a:r>
            <a:r>
              <a:rPr lang="iu-Cans-CA" dirty="0">
                <a:solidFill>
                  <a:srgbClr val="000000"/>
                </a:solidFill>
              </a:rPr>
              <a:t>ᒡ</a:t>
            </a:r>
            <a:r>
              <a:rPr lang="iu-Latn-CA" dirty="0">
                <a:solidFill>
                  <a:srgbClr val="000000"/>
                </a:solidFill>
              </a:rPr>
              <a:t>ᓗ</a:t>
            </a:r>
            <a:r>
              <a:rPr lang="iu-Cans-CA" dirty="0">
                <a:solidFill>
                  <a:srgbClr val="000000"/>
                </a:solidFill>
              </a:rPr>
              <a:t>ᑎ</a:t>
            </a:r>
            <a:r>
              <a:rPr lang="iu-Latn-CA" dirty="0">
                <a:solidFill>
                  <a:srgbClr val="000000"/>
                </a:solidFill>
              </a:rPr>
              <a:t>ᒃ </a:t>
            </a:r>
            <a:r>
              <a:rPr lang="iu-Cans-CA" dirty="0">
                <a:solidFill>
                  <a:srgbClr val="000000"/>
                </a:solidFill>
              </a:rPr>
              <a:t>ᐊ</a:t>
            </a:r>
            <a:r>
              <a:rPr lang="iu-Latn-CA" dirty="0">
                <a:solidFill>
                  <a:srgbClr val="000000"/>
                </a:solidFill>
              </a:rPr>
              <a:t>ᕐ</a:t>
            </a:r>
            <a:r>
              <a:rPr lang="iu-Cans-CA" dirty="0">
                <a:solidFill>
                  <a:srgbClr val="000000"/>
                </a:solidFill>
              </a:rPr>
              <a:t>ᕋ</a:t>
            </a:r>
            <a:r>
              <a:rPr lang="iu-Latn-CA" dirty="0">
                <a:solidFill>
                  <a:srgbClr val="000000"/>
                </a:solidFill>
              </a:rPr>
              <a:t>ᒍ</a:t>
            </a:r>
            <a:r>
              <a:rPr lang="iu-Cans-CA" dirty="0">
                <a:solidFill>
                  <a:srgbClr val="000000"/>
                </a:solidFill>
              </a:rPr>
              <a:t>ᑕ</a:t>
            </a:r>
            <a:r>
              <a:rPr lang="iu-Latn-CA" dirty="0">
                <a:solidFill>
                  <a:srgbClr val="000000"/>
                </a:solidFill>
              </a:rPr>
              <a:t>ᒫ</a:t>
            </a:r>
            <a:r>
              <a:rPr lang="iu-Cans-CA" dirty="0">
                <a:solidFill>
                  <a:srgbClr val="000000"/>
                </a:solidFill>
              </a:rPr>
              <a:t>ᓂ</a:t>
            </a:r>
            <a:r>
              <a:rPr lang="iu-Latn-CA" dirty="0">
                <a:solidFill>
                  <a:srgbClr val="000000"/>
                </a:solidFill>
              </a:rPr>
              <a:t>ᒃ </a:t>
            </a:r>
            <a:r>
              <a:rPr lang="iu-Cans-CA" dirty="0">
                <a:solidFill>
                  <a:srgbClr val="000000"/>
                </a:solidFill>
              </a:rPr>
              <a:t>ᐱ</a:t>
            </a:r>
            <a:r>
              <a:rPr lang="iu-Latn-CA" dirty="0">
                <a:solidFill>
                  <a:srgbClr val="000000"/>
                </a:solidFill>
              </a:rPr>
              <a:t>ᖓ</a:t>
            </a:r>
            <a:r>
              <a:rPr lang="iu-Cans-CA" dirty="0">
                <a:solidFill>
                  <a:srgbClr val="000000"/>
                </a:solidFill>
              </a:rPr>
              <a:t>ᓱ</a:t>
            </a:r>
            <a:r>
              <a:rPr lang="iu-Latn-CA" dirty="0">
                <a:solidFill>
                  <a:srgbClr val="000000"/>
                </a:solidFill>
              </a:rPr>
              <a:t>ᓂ</a:t>
            </a:r>
            <a:r>
              <a:rPr lang="iu-Cans-CA" dirty="0">
                <a:solidFill>
                  <a:srgbClr val="000000"/>
                </a:solidFill>
              </a:rPr>
              <a:t>ᒃ</a:t>
            </a:r>
            <a:r>
              <a:rPr lang="iu-Latn-CA" dirty="0">
                <a:solidFill>
                  <a:srgbClr val="000000"/>
                </a:solidFill>
              </a:rPr>
              <a:t>-</a:t>
            </a:r>
            <a:r>
              <a:rPr lang="iu-Cans-CA" dirty="0">
                <a:solidFill>
                  <a:srgbClr val="000000"/>
                </a:solidFill>
              </a:rPr>
              <a:t>ᑕ</a:t>
            </a:r>
            <a:r>
              <a:rPr lang="iu-Latn-CA" dirty="0">
                <a:solidFill>
                  <a:srgbClr val="000000"/>
                </a:solidFill>
              </a:rPr>
              <a:t>ᓪ</a:t>
            </a:r>
            <a:r>
              <a:rPr lang="iu-Cans-CA" dirty="0">
                <a:solidFill>
                  <a:srgbClr val="000000"/>
                </a:solidFill>
              </a:rPr>
              <a:t>ᓕ</a:t>
            </a:r>
            <a:r>
              <a:rPr lang="iu-Latn-CA" dirty="0">
                <a:solidFill>
                  <a:srgbClr val="000000"/>
                </a:solidFill>
              </a:rPr>
              <a:t>ᒪ</a:t>
            </a:r>
            <a:r>
              <a:rPr lang="iu-Cans-CA" dirty="0">
                <a:solidFill>
                  <a:srgbClr val="000000"/>
                </a:solidFill>
              </a:rPr>
              <a:t>ᓄ</a:t>
            </a:r>
            <a:r>
              <a:rPr lang="iu-Latn-CA" dirty="0">
                <a:solidFill>
                  <a:srgbClr val="000000"/>
                </a:solidFill>
              </a:rPr>
              <a:t>ᑦ 3-5-</a:t>
            </a:r>
            <a:r>
              <a:rPr lang="iu-Cans-CA" dirty="0">
                <a:solidFill>
                  <a:srgbClr val="000000"/>
                </a:solidFill>
              </a:rPr>
              <a:t>ᑕ</a:t>
            </a:r>
            <a:r>
              <a:rPr lang="iu-Latn-CA" dirty="0">
                <a:solidFill>
                  <a:srgbClr val="000000"/>
                </a:solidFill>
              </a:rPr>
              <a:t>ᒫᓂᒃ ᐊᕐᕋ</a:t>
            </a:r>
            <a:r>
              <a:rPr lang="iu-Cans-CA" dirty="0">
                <a:solidFill>
                  <a:srgbClr val="000000"/>
                </a:solidFill>
              </a:rPr>
              <a:t>ᒎ</a:t>
            </a:r>
            <a:r>
              <a:rPr lang="iu-Latn-CA" dirty="0">
                <a:solidFill>
                  <a:srgbClr val="000000"/>
                </a:solidFill>
              </a:rPr>
              <a:t>ᔪᒥᒃ.</a:t>
            </a:r>
            <a:endParaRPr lang="en-US" sz="1800" dirty="0">
              <a:solidFill>
                <a:srgbClr val="000000"/>
              </a:solidFill>
            </a:endParaRPr>
          </a:p>
          <a:p>
            <a:pPr marL="0" indent="0">
              <a:spcBef>
                <a:spcPts val="0"/>
              </a:spcBef>
              <a:spcAft>
                <a:spcPts val="0"/>
              </a:spcAft>
              <a:buClrTx/>
              <a:buNone/>
            </a:pPr>
            <a:endParaRPr lang="en-US" sz="1800" dirty="0" smtClean="0"/>
          </a:p>
          <a:p>
            <a:pPr marL="0" indent="0">
              <a:spcBef>
                <a:spcPts val="0"/>
              </a:spcBef>
              <a:spcAft>
                <a:spcPts val="0"/>
              </a:spcAft>
              <a:buClrTx/>
              <a:buNone/>
            </a:pPr>
            <a:endParaRPr lang="en-US" sz="1800" dirty="0" smtClean="0"/>
          </a:p>
          <a:p>
            <a:pPr>
              <a:spcBef>
                <a:spcPts val="0"/>
              </a:spcBef>
              <a:spcAft>
                <a:spcPts val="0"/>
              </a:spcAft>
              <a:buClrTx/>
              <a:buFont typeface="Arial" panose="020B0604020202020204" pitchFamily="34" charset="0"/>
              <a:buChar char="─"/>
            </a:pPr>
            <a:endParaRPr lang="en-CA" sz="1800" b="1" dirty="0" smtClean="0"/>
          </a:p>
          <a:p>
            <a:pPr>
              <a:spcBef>
                <a:spcPts val="0"/>
              </a:spcBef>
              <a:spcAft>
                <a:spcPts val="0"/>
              </a:spcAft>
            </a:pPr>
            <a:endParaRPr lang="en-US" sz="1800" dirty="0"/>
          </a:p>
          <a:p>
            <a:pPr marL="820737" lvl="1" indent="-342900">
              <a:spcBef>
                <a:spcPts val="0"/>
              </a:spcBef>
              <a:spcAft>
                <a:spcPts val="0"/>
              </a:spcAft>
              <a:buFont typeface="+mj-lt"/>
              <a:buAutoNum type="alphaLcParenR"/>
            </a:pPr>
            <a:endParaRPr lang="en-US" sz="1800" dirty="0"/>
          </a:p>
        </p:txBody>
      </p:sp>
    </p:spTree>
    <p:extLst>
      <p:ext uri="{BB962C8B-B14F-4D97-AF65-F5344CB8AC3E}">
        <p14:creationId xmlns:p14="http://schemas.microsoft.com/office/powerpoint/2010/main" val="34012955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487" y="404664"/>
            <a:ext cx="8661648" cy="1224136"/>
          </a:xfrm>
        </p:spPr>
        <p:txBody>
          <a:bodyPr anchor="t"/>
          <a:lstStyle/>
          <a:p>
            <a:pPr>
              <a:lnSpc>
                <a:spcPct val="115000"/>
              </a:lnSpc>
              <a:spcBef>
                <a:spcPts val="0"/>
              </a:spcBef>
              <a:spcAft>
                <a:spcPts val="0"/>
              </a:spcAft>
            </a:pPr>
            <a:r>
              <a:rPr lang="en-CA" sz="2000" dirty="0" smtClean="0"/>
              <a:t>ECCC#8 – Post-Audit of Water Quality </a:t>
            </a:r>
            <a:r>
              <a:rPr lang="en-CA" sz="2000" dirty="0" smtClean="0"/>
              <a:t>Modelling continued</a:t>
            </a:r>
            <a:r>
              <a:rPr lang="en-CA" sz="2000" dirty="0" smtClean="0"/>
              <a:t/>
            </a:r>
            <a:br>
              <a:rPr lang="en-CA" sz="2000" dirty="0" smtClean="0"/>
            </a:br>
            <a:r>
              <a:rPr lang="en-CA" sz="2000" dirty="0" smtClean="0">
                <a:ea typeface="Calibri"/>
                <a:cs typeface="Times New Roman"/>
              </a:rPr>
              <a:t>ECCC#8 –</a:t>
            </a:r>
            <a:r>
              <a:rPr lang="iu-Cans-CA" sz="2000" dirty="0" smtClean="0">
                <a:ea typeface="Calibri"/>
                <a:cs typeface="Times New Roman"/>
              </a:rPr>
              <a:t> </a:t>
            </a:r>
            <a:r>
              <a:rPr lang="iu-Latn-CA" sz="2000" dirty="0"/>
              <a:t>ᑭ</a:t>
            </a:r>
            <a:r>
              <a:rPr lang="iu-Cans-CA" sz="2000" dirty="0"/>
              <a:t>ᖑ</a:t>
            </a:r>
            <a:r>
              <a:rPr lang="iu-Latn-CA" sz="2000" dirty="0"/>
              <a:t>ᓂ</a:t>
            </a:r>
            <a:r>
              <a:rPr lang="iu-Cans-CA" sz="2000" dirty="0"/>
              <a:t>ᐊ</a:t>
            </a:r>
            <a:r>
              <a:rPr lang="iu-Latn-CA" sz="2000" dirty="0"/>
              <a:t>ᒍ</a:t>
            </a:r>
            <a:r>
              <a:rPr lang="iu-Cans-CA" sz="2000" dirty="0"/>
              <a:t>ᑦ</a:t>
            </a:r>
            <a:r>
              <a:rPr lang="iu-Latn-CA" sz="2000" dirty="0"/>
              <a:t> </a:t>
            </a:r>
            <a:r>
              <a:rPr lang="iu-Cans-CA" sz="2000" dirty="0"/>
              <a:t>ᖃ</a:t>
            </a:r>
            <a:r>
              <a:rPr lang="iu-Latn-CA" sz="2000" dirty="0"/>
              <a:t>ᐅ</a:t>
            </a:r>
            <a:r>
              <a:rPr lang="iu-Cans-CA" sz="2000" dirty="0"/>
              <a:t>ᔨ</a:t>
            </a:r>
            <a:r>
              <a:rPr lang="iu-Latn-CA" sz="2000" dirty="0"/>
              <a:t>ᓴ</a:t>
            </a:r>
            <a:r>
              <a:rPr lang="iu-Cans-CA" sz="2000" dirty="0"/>
              <a:t>ᖅ</a:t>
            </a:r>
            <a:r>
              <a:rPr lang="iu-Latn-CA" sz="2000" dirty="0"/>
              <a:t>ᑕ</a:t>
            </a:r>
            <a:r>
              <a:rPr lang="iu-Cans-CA" sz="2000" dirty="0"/>
              <a:t>ᐅ</a:t>
            </a:r>
            <a:r>
              <a:rPr lang="iu-Latn-CA" sz="2000" dirty="0"/>
              <a:t>ᓚ</a:t>
            </a:r>
            <a:r>
              <a:rPr lang="iu-Cans-CA" sz="2000" dirty="0"/>
              <a:t>ᐅ</a:t>
            </a:r>
            <a:r>
              <a:rPr lang="iu-Latn-CA" sz="2000" dirty="0"/>
              <a:t>ᕐᓗᑎᒃ ᐃᒪᐃᑦ </a:t>
            </a:r>
            <a:r>
              <a:rPr lang="iu-Latn-CA" sz="2000" dirty="0" smtClean="0"/>
              <a:t> ᓴᓗᒪᓂᖏᑦ</a:t>
            </a:r>
            <a:r>
              <a:rPr lang="en-US" sz="2000" dirty="0">
                <a:ea typeface="Calibri"/>
                <a:cs typeface="Times New Roman"/>
              </a:rPr>
              <a:t/>
            </a:r>
            <a:br>
              <a:rPr lang="en-US" sz="2000" dirty="0">
                <a:ea typeface="Calibri"/>
                <a:cs typeface="Times New Roman"/>
              </a:rPr>
            </a:br>
            <a:endParaRPr lang="en-US" sz="2000" dirty="0"/>
          </a:p>
        </p:txBody>
      </p:sp>
      <p:sp>
        <p:nvSpPr>
          <p:cNvPr id="3" name="Content Placeholder 2"/>
          <p:cNvSpPr>
            <a:spLocks noGrp="1"/>
          </p:cNvSpPr>
          <p:nvPr>
            <p:ph idx="1"/>
          </p:nvPr>
        </p:nvSpPr>
        <p:spPr>
          <a:xfrm>
            <a:off x="722694" y="1268760"/>
            <a:ext cx="8409112" cy="5040560"/>
          </a:xfrm>
        </p:spPr>
        <p:txBody>
          <a:bodyPr/>
          <a:lstStyle/>
          <a:p>
            <a:pPr marL="0" indent="0">
              <a:spcBef>
                <a:spcPts val="0"/>
              </a:spcBef>
              <a:buNone/>
            </a:pPr>
            <a:r>
              <a:rPr lang="en-US" sz="1800" b="1" dirty="0" smtClean="0"/>
              <a:t>Proponent’s </a:t>
            </a:r>
            <a:r>
              <a:rPr lang="en-US" sz="1800" b="1" dirty="0"/>
              <a:t>Response</a:t>
            </a:r>
          </a:p>
          <a:p>
            <a:pPr lvl="1">
              <a:spcBef>
                <a:spcPts val="0"/>
              </a:spcBef>
              <a:spcAft>
                <a:spcPts val="0"/>
              </a:spcAft>
              <a:buClrTx/>
              <a:buFont typeface="Arial" panose="020B0604020202020204" pitchFamily="34" charset="0"/>
              <a:buChar char="─"/>
            </a:pPr>
            <a:r>
              <a:rPr lang="en-US" sz="1800" dirty="0">
                <a:solidFill>
                  <a:srgbClr val="000000"/>
                </a:solidFill>
              </a:rPr>
              <a:t>The </a:t>
            </a:r>
            <a:r>
              <a:rPr lang="en-US" sz="1800" dirty="0" smtClean="0"/>
              <a:t>Proponent maintains that updating of predictive models will be used as adaptive management and states that requirements of the update will be determined in the water licencing stage.</a:t>
            </a:r>
          </a:p>
          <a:p>
            <a:pPr marL="0" indent="0">
              <a:spcBef>
                <a:spcPts val="0"/>
              </a:spcBef>
              <a:spcAft>
                <a:spcPts val="0"/>
              </a:spcAft>
              <a:buClrTx/>
              <a:buNone/>
            </a:pPr>
            <a:r>
              <a:rPr lang="en-US" sz="1800" b="1" dirty="0"/>
              <a:t>Follow-up ECCC Response </a:t>
            </a:r>
          </a:p>
          <a:p>
            <a:pPr marL="0" indent="0">
              <a:spcBef>
                <a:spcPts val="0"/>
              </a:spcBef>
              <a:spcAft>
                <a:spcPts val="0"/>
              </a:spcAft>
              <a:buClrTx/>
              <a:buNone/>
            </a:pPr>
            <a:endParaRPr lang="en-US" sz="1800" dirty="0" smtClean="0"/>
          </a:p>
          <a:p>
            <a:pPr marL="0" indent="0">
              <a:spcBef>
                <a:spcPts val="0"/>
              </a:spcBef>
              <a:buNone/>
            </a:pPr>
            <a:endParaRPr lang="fr-CA" sz="1800" b="1" dirty="0" smtClean="0"/>
          </a:p>
          <a:p>
            <a:pPr marL="0" indent="0">
              <a:spcBef>
                <a:spcPts val="0"/>
              </a:spcBef>
              <a:buNone/>
            </a:pPr>
            <a:r>
              <a:rPr lang="iu-Cans-CA" sz="1800" b="1" dirty="0" smtClean="0"/>
              <a:t>ᕼᐊᕙᒍᒪᔫᑉ </a:t>
            </a:r>
            <a:r>
              <a:rPr lang="iu-Cans-CA" sz="1800" b="1" dirty="0"/>
              <a:t>ᑭᐅᔾᔪᑎᒃᓴᓕᐊᕆᓯᒪᔭᖏᑦ</a:t>
            </a:r>
            <a:endParaRPr lang="en-US" sz="1800" b="1" dirty="0"/>
          </a:p>
          <a:p>
            <a:pPr lvl="1">
              <a:spcBef>
                <a:spcPts val="0"/>
              </a:spcBef>
              <a:spcAft>
                <a:spcPts val="0"/>
              </a:spcAft>
              <a:buClrTx/>
              <a:buFont typeface="Arial" panose="020B0604020202020204" pitchFamily="34" charset="0"/>
              <a:buChar char="─"/>
            </a:pPr>
            <a:r>
              <a:rPr lang="en-US" sz="1800" dirty="0"/>
              <a:t>H</a:t>
            </a:r>
            <a:r>
              <a:rPr lang="iu-Cans-CA" sz="1800" dirty="0"/>
              <a:t>ᐊ</a:t>
            </a:r>
            <a:r>
              <a:rPr lang="iu-Latn-CA" sz="1800" dirty="0"/>
              <a:t>ᕙ</a:t>
            </a:r>
            <a:r>
              <a:rPr lang="iu-Cans-CA" sz="1800" dirty="0"/>
              <a:t>ᒍ</a:t>
            </a:r>
            <a:r>
              <a:rPr lang="iu-Latn-CA" sz="1800" dirty="0"/>
              <a:t>ᒪ</a:t>
            </a:r>
            <a:r>
              <a:rPr lang="iu-Cans-CA" sz="1800" dirty="0"/>
              <a:t>ᔪ</a:t>
            </a:r>
            <a:r>
              <a:rPr lang="iu-Latn-CA" sz="1800" dirty="0"/>
              <a:t>ᖅ </a:t>
            </a:r>
            <a:r>
              <a:rPr lang="iu-Latn-CA" dirty="0"/>
              <a:t>ᐋᕿᐅᒪᑎᑦᑎᔭᕆᐊᖃᖅᐳᖅ ᓇᓚᐅᑦᑖᕈᑎᒃᓴᖏᓐᓂᒃ ᐊᑐ</a:t>
            </a:r>
            <a:r>
              <a:rPr lang="iu-Cans-CA" dirty="0"/>
              <a:t>ᖅ</a:t>
            </a:r>
            <a:r>
              <a:rPr lang="iu-Latn-CA" dirty="0"/>
              <a:t>ᐸ</a:t>
            </a:r>
            <a:r>
              <a:rPr lang="iu-Cans-CA" dirty="0"/>
              <a:t>ᖕ</a:t>
            </a:r>
            <a:r>
              <a:rPr lang="iu-Latn-CA" dirty="0"/>
              <a:t>ᓂ</a:t>
            </a:r>
            <a:r>
              <a:rPr lang="iu-Cans-CA" dirty="0"/>
              <a:t>ᐊ</a:t>
            </a:r>
            <a:r>
              <a:rPr lang="iu-Latn-CA" dirty="0"/>
              <a:t>ᖅ</a:t>
            </a:r>
            <a:r>
              <a:rPr lang="iu-Cans-CA" dirty="0"/>
              <a:t>ᑕ</a:t>
            </a:r>
            <a:r>
              <a:rPr lang="iu-Latn-CA" dirty="0"/>
              <a:t>ᖏᓐᓂᒃ, ᐋᕿᒋᐊ</a:t>
            </a:r>
            <a:r>
              <a:rPr lang="iu-Cans-CA" dirty="0"/>
              <a:t>ᖅ</a:t>
            </a:r>
            <a:r>
              <a:rPr lang="iu-Latn-CA" dirty="0"/>
              <a:t>ᑕ</a:t>
            </a:r>
            <a:r>
              <a:rPr lang="iu-Cans-CA" dirty="0"/>
              <a:t>ᐅ</a:t>
            </a:r>
            <a:r>
              <a:rPr lang="iu-Latn-CA" dirty="0"/>
              <a:t>ᖃ</a:t>
            </a:r>
            <a:r>
              <a:rPr lang="iu-Cans-CA" dirty="0"/>
              <a:t>ᑦ</a:t>
            </a:r>
            <a:r>
              <a:rPr lang="iu-Latn-CA" dirty="0"/>
              <a:t>ᑕ</a:t>
            </a:r>
            <a:r>
              <a:rPr lang="iu-Cans-CA" dirty="0"/>
              <a:t>ᕈ</a:t>
            </a:r>
            <a:r>
              <a:rPr lang="iu-Latn-CA" dirty="0"/>
              <a:t>ᓐ</a:t>
            </a:r>
            <a:r>
              <a:rPr lang="iu-Cans-CA" dirty="0"/>
              <a:t>ᓇ</a:t>
            </a:r>
            <a:r>
              <a:rPr lang="iu-Latn-CA" dirty="0"/>
              <a:t>ᖅ</a:t>
            </a:r>
            <a:r>
              <a:rPr lang="iu-Cans-CA" dirty="0"/>
              <a:t>ᑐ</a:t>
            </a:r>
            <a:r>
              <a:rPr lang="iu-Latn-CA" dirty="0"/>
              <a:t>ᓂ</a:t>
            </a:r>
            <a:r>
              <a:rPr lang="iu-Cans-CA" dirty="0"/>
              <a:t>ᒃ</a:t>
            </a:r>
            <a:r>
              <a:rPr lang="iu-Latn-CA" dirty="0"/>
              <a:t> ᐊᐅᓚᑦᑎ</a:t>
            </a:r>
            <a:r>
              <a:rPr lang="iu-Cans-CA" dirty="0"/>
              <a:t>ᔪ</a:t>
            </a:r>
            <a:r>
              <a:rPr lang="iu-Latn-CA" dirty="0"/>
              <a:t>ᓐ</a:t>
            </a:r>
            <a:r>
              <a:rPr lang="iu-Cans-CA" dirty="0"/>
              <a:t>ᓇ</a:t>
            </a:r>
            <a:r>
              <a:rPr lang="iu-Latn-CA" dirty="0"/>
              <a:t>ᕐ</a:t>
            </a:r>
            <a:r>
              <a:rPr lang="iu-Cans-CA" dirty="0"/>
              <a:t>ᓂ</a:t>
            </a:r>
            <a:r>
              <a:rPr lang="iu-Latn-CA" dirty="0"/>
              <a:t>ᐊ</a:t>
            </a:r>
            <a:r>
              <a:rPr lang="iu-Cans-CA" dirty="0"/>
              <a:t>ᕐ</a:t>
            </a:r>
            <a:r>
              <a:rPr lang="iu-Latn-CA" dirty="0"/>
              <a:t>ᒪᑕ, ᒪᓕᒐᖃᕐᓗᑎᒡᓗ ᓄᑖᕈᕆᐊᖅᑕᐅ</a:t>
            </a:r>
            <a:r>
              <a:rPr lang="iu-Cans-CA" dirty="0"/>
              <a:t>ᔭ</a:t>
            </a:r>
            <a:r>
              <a:rPr lang="iu-Latn-CA" dirty="0"/>
              <a:t>ᕆ</a:t>
            </a:r>
            <a:r>
              <a:rPr lang="iu-Cans-CA" dirty="0"/>
              <a:t>ᐊ</a:t>
            </a:r>
            <a:r>
              <a:rPr lang="iu-Latn-CA" dirty="0"/>
              <a:t>ᖃ</a:t>
            </a:r>
            <a:r>
              <a:rPr lang="iu-Cans-CA" dirty="0"/>
              <a:t>ᕐ</a:t>
            </a:r>
            <a:r>
              <a:rPr lang="iu-Latn-CA" dirty="0"/>
              <a:t>ᓂ</a:t>
            </a:r>
            <a:r>
              <a:rPr lang="iu-Cans-CA" dirty="0"/>
              <a:t>ᖏ</a:t>
            </a:r>
            <a:r>
              <a:rPr lang="iu-Latn-CA" dirty="0"/>
              <a:t>ᓐ</a:t>
            </a:r>
            <a:r>
              <a:rPr lang="iu-Cans-CA" dirty="0"/>
              <a:t>ᓄ</a:t>
            </a:r>
            <a:r>
              <a:rPr lang="iu-Latn-CA" dirty="0"/>
              <a:t>ᑦ ᑐᑭᓕᐅᕈ</a:t>
            </a:r>
            <a:r>
              <a:rPr lang="iu-Cans-CA" dirty="0"/>
              <a:t>ᑎ</a:t>
            </a:r>
            <a:r>
              <a:rPr lang="iu-Latn-CA" dirty="0"/>
              <a:t>ᒃᓴ</a:t>
            </a:r>
            <a:r>
              <a:rPr lang="iu-Cans-CA" dirty="0"/>
              <a:t>ᕆ</a:t>
            </a:r>
            <a:r>
              <a:rPr lang="iu-Latn-CA" dirty="0"/>
              <a:t>ᔭ</a:t>
            </a:r>
            <a:r>
              <a:rPr lang="iu-Cans-CA" dirty="0"/>
              <a:t>ᖏ</a:t>
            </a:r>
            <a:r>
              <a:rPr lang="iu-Latn-CA" dirty="0"/>
              <a:t>ᓐ</a:t>
            </a:r>
            <a:r>
              <a:rPr lang="iu-Cans-CA" dirty="0"/>
              <a:t>ᓂ</a:t>
            </a:r>
            <a:r>
              <a:rPr lang="iu-Latn-CA" dirty="0"/>
              <a:t> </a:t>
            </a:r>
            <a:r>
              <a:rPr lang="iu-Cans-CA" dirty="0"/>
              <a:t>ᐃ</a:t>
            </a:r>
            <a:r>
              <a:rPr lang="iu-Latn-CA" dirty="0"/>
              <a:t>ᒪ</a:t>
            </a:r>
            <a:r>
              <a:rPr lang="iu-Cans-CA" dirty="0"/>
              <a:t>ᕐ</a:t>
            </a:r>
            <a:r>
              <a:rPr lang="iu-Latn-CA" dirty="0"/>
              <a:t>ᒥ</a:t>
            </a:r>
            <a:r>
              <a:rPr lang="iu-Cans-CA" dirty="0"/>
              <a:t>ᒃ</a:t>
            </a:r>
            <a:r>
              <a:rPr lang="iu-Latn-CA" dirty="0"/>
              <a:t> </a:t>
            </a:r>
            <a:r>
              <a:rPr lang="iu-Cans-CA" dirty="0"/>
              <a:t>ᐱ</a:t>
            </a:r>
            <a:r>
              <a:rPr lang="iu-Latn-CA" dirty="0"/>
              <a:t>ᔪ</a:t>
            </a:r>
            <a:r>
              <a:rPr lang="iu-Cans-CA" dirty="0"/>
              <a:t>ᓐ</a:t>
            </a:r>
            <a:r>
              <a:rPr lang="iu-Latn-CA" dirty="0"/>
              <a:t>ᓇ</a:t>
            </a:r>
            <a:r>
              <a:rPr lang="iu-Cans-CA" dirty="0"/>
              <a:t>ᐅ</a:t>
            </a:r>
            <a:r>
              <a:rPr lang="iu-Latn-CA" dirty="0"/>
              <a:t>ᑎ</a:t>
            </a:r>
            <a:r>
              <a:rPr lang="iu-Cans-CA" dirty="0"/>
              <a:t>ᒃ</a:t>
            </a:r>
            <a:r>
              <a:rPr lang="iu-Latn-CA" dirty="0"/>
              <a:t>ᓴᖃ</a:t>
            </a:r>
            <a:r>
              <a:rPr lang="iu-Cans-CA" dirty="0"/>
              <a:t>ᕆ</a:t>
            </a:r>
            <a:r>
              <a:rPr lang="iu-Latn-CA" dirty="0"/>
              <a:t>ᐊ</a:t>
            </a:r>
            <a:r>
              <a:rPr lang="iu-Cans-CA" dirty="0"/>
              <a:t>ᖃ</a:t>
            </a:r>
            <a:r>
              <a:rPr lang="iu-Latn-CA" dirty="0"/>
              <a:t>ᕐ</a:t>
            </a:r>
            <a:r>
              <a:rPr lang="iu-Cans-CA" dirty="0"/>
              <a:t>ᓂ</a:t>
            </a:r>
            <a:r>
              <a:rPr lang="iu-Latn-CA" dirty="0"/>
              <a:t>ᖏ</a:t>
            </a:r>
            <a:r>
              <a:rPr lang="iu-Cans-CA" dirty="0"/>
              <a:t>ᓐ</a:t>
            </a:r>
            <a:r>
              <a:rPr lang="iu-Latn-CA" dirty="0"/>
              <a:t>ᓄ</a:t>
            </a:r>
            <a:r>
              <a:rPr lang="iu-Cans-CA" dirty="0"/>
              <a:t>ᑦ</a:t>
            </a:r>
            <a:r>
              <a:rPr lang="iu-Latn-CA" dirty="0"/>
              <a:t> ᐱᓕᕆᐊᖃᕈᑕᐅ</a:t>
            </a:r>
            <a:r>
              <a:rPr lang="iu-Cans-CA" dirty="0"/>
              <a:t>ᕙ</a:t>
            </a:r>
            <a:r>
              <a:rPr lang="iu-Latn-CA" dirty="0"/>
              <a:t>ᖕ</a:t>
            </a:r>
            <a:r>
              <a:rPr lang="iu-Cans-CA" dirty="0"/>
              <a:t>ᓂ</a:t>
            </a:r>
            <a:r>
              <a:rPr lang="iu-Latn-CA" dirty="0"/>
              <a:t>ᐊ</a:t>
            </a:r>
            <a:r>
              <a:rPr lang="iu-Cans-CA" dirty="0"/>
              <a:t>ᖅ</a:t>
            </a:r>
            <a:r>
              <a:rPr lang="iu-Latn-CA" dirty="0"/>
              <a:t>ᑐ</a:t>
            </a:r>
            <a:r>
              <a:rPr lang="iu-Cans-CA" dirty="0"/>
              <a:t>ᓂ</a:t>
            </a:r>
            <a:r>
              <a:rPr lang="iu-Latn-CA" dirty="0"/>
              <a:t>ᒃ.</a:t>
            </a:r>
            <a:endParaRPr lang="en-US" sz="1800" dirty="0"/>
          </a:p>
          <a:p>
            <a:pPr marL="0" indent="0">
              <a:spcBef>
                <a:spcPts val="0"/>
              </a:spcBef>
              <a:spcAft>
                <a:spcPts val="0"/>
              </a:spcAft>
              <a:buClrTx/>
              <a:buNone/>
            </a:pPr>
            <a:r>
              <a:rPr lang="iu-Cans-CA" sz="1800" b="1" dirty="0"/>
              <a:t>ᑐᑭᓯᓂᐊᕈᑕᐅᓂᐊᖅᑐᑦ ᐊᕙᑎᓕᕆᔨᕐᔪᐊᒃᑯᓐᓄᑦ  ᑭᐅᔾᔪᑎᒃᓴᕆᔭᖏᑦ</a:t>
            </a:r>
            <a:endParaRPr lang="en-US" sz="1800" b="1" dirty="0"/>
          </a:p>
          <a:p>
            <a:pPr marL="0" indent="0">
              <a:spcBef>
                <a:spcPts val="0"/>
              </a:spcBef>
              <a:spcAft>
                <a:spcPts val="0"/>
              </a:spcAft>
              <a:buClrTx/>
              <a:buNone/>
            </a:pPr>
            <a:endParaRPr lang="en-US" sz="1800" dirty="0" smtClean="0"/>
          </a:p>
          <a:p>
            <a:pPr marL="0" indent="0">
              <a:spcBef>
                <a:spcPts val="0"/>
              </a:spcBef>
              <a:spcAft>
                <a:spcPts val="0"/>
              </a:spcAft>
              <a:buClrTx/>
              <a:buNone/>
            </a:pPr>
            <a:endParaRPr lang="en-US" sz="1800" dirty="0" smtClean="0"/>
          </a:p>
          <a:p>
            <a:pPr>
              <a:spcBef>
                <a:spcPts val="0"/>
              </a:spcBef>
              <a:spcAft>
                <a:spcPts val="0"/>
              </a:spcAft>
              <a:buClrTx/>
              <a:buFont typeface="Arial" panose="020B0604020202020204" pitchFamily="34" charset="0"/>
              <a:buChar char="─"/>
            </a:pPr>
            <a:endParaRPr lang="en-CA" sz="1800" b="1" dirty="0" smtClean="0"/>
          </a:p>
          <a:p>
            <a:pPr>
              <a:spcBef>
                <a:spcPts val="0"/>
              </a:spcBef>
              <a:spcAft>
                <a:spcPts val="0"/>
              </a:spcAft>
            </a:pPr>
            <a:endParaRPr lang="en-US" sz="1800" dirty="0"/>
          </a:p>
          <a:p>
            <a:pPr marL="820737" lvl="1" indent="-342900">
              <a:spcBef>
                <a:spcPts val="0"/>
              </a:spcBef>
              <a:spcAft>
                <a:spcPts val="0"/>
              </a:spcAft>
              <a:buFont typeface="+mj-lt"/>
              <a:buAutoNum type="alphaLcParenR"/>
            </a:pPr>
            <a:endParaRPr lang="en-US" sz="1800" dirty="0"/>
          </a:p>
        </p:txBody>
      </p:sp>
    </p:spTree>
    <p:extLst>
      <p:ext uri="{BB962C8B-B14F-4D97-AF65-F5344CB8AC3E}">
        <p14:creationId xmlns:p14="http://schemas.microsoft.com/office/powerpoint/2010/main" val="16242945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919" y="188640"/>
            <a:ext cx="8661648" cy="1224136"/>
          </a:xfrm>
        </p:spPr>
        <p:txBody>
          <a:bodyPr anchor="t"/>
          <a:lstStyle/>
          <a:p>
            <a:pPr>
              <a:lnSpc>
                <a:spcPct val="115000"/>
              </a:lnSpc>
              <a:spcBef>
                <a:spcPts val="0"/>
              </a:spcBef>
              <a:spcAft>
                <a:spcPts val="0"/>
              </a:spcAft>
            </a:pPr>
            <a:r>
              <a:rPr lang="en-CA" sz="2000" dirty="0" smtClean="0"/>
              <a:t>ECCC#9 – Mitigation and Monitoring for in Water Works</a:t>
            </a:r>
            <a:r>
              <a:rPr lang="en-CA" sz="2000" dirty="0"/>
              <a:t/>
            </a:r>
            <a:br>
              <a:rPr lang="en-CA" sz="2000" dirty="0"/>
            </a:br>
            <a:r>
              <a:rPr lang="en-CA" sz="2000" dirty="0" smtClean="0">
                <a:ea typeface="Calibri"/>
                <a:cs typeface="Times New Roman"/>
              </a:rPr>
              <a:t>ECCC#9 </a:t>
            </a:r>
            <a:r>
              <a:rPr lang="en-CA" sz="2000" dirty="0">
                <a:ea typeface="Calibri"/>
                <a:cs typeface="Times New Roman"/>
              </a:rPr>
              <a:t>– </a:t>
            </a:r>
            <a:r>
              <a:rPr lang="iu-Cans-CA" sz="2000" dirty="0"/>
              <a:t>ᐊ</a:t>
            </a:r>
            <a:r>
              <a:rPr lang="iu-Latn-CA" sz="2000" dirty="0"/>
              <a:t>ᒃ</a:t>
            </a:r>
            <a:r>
              <a:rPr lang="iu-Cans-CA" sz="2000" dirty="0"/>
              <a:t>ᑐ</a:t>
            </a:r>
            <a:r>
              <a:rPr lang="iu-Latn-CA" sz="2000" dirty="0"/>
              <a:t>ᖅ</a:t>
            </a:r>
            <a:r>
              <a:rPr lang="iu-Cans-CA" sz="2000" dirty="0"/>
              <a:t>ᑕ</a:t>
            </a:r>
            <a:r>
              <a:rPr lang="iu-Latn-CA" sz="2000" dirty="0"/>
              <a:t>ᐅ</a:t>
            </a:r>
            <a:r>
              <a:rPr lang="iu-Cans-CA" sz="2000" dirty="0"/>
              <a:t>ᓗ</a:t>
            </a:r>
            <a:r>
              <a:rPr lang="iu-Latn-CA" sz="2000" dirty="0"/>
              <a:t>ᐊ</a:t>
            </a:r>
            <a:r>
              <a:rPr lang="iu-Cans-CA" sz="2000" dirty="0"/>
              <a:t>ᕇ</a:t>
            </a:r>
            <a:r>
              <a:rPr lang="iu-Latn-CA" sz="2000" dirty="0"/>
              <a:t>ᒃ</a:t>
            </a:r>
            <a:r>
              <a:rPr lang="iu-Cans-CA" sz="2000" dirty="0"/>
              <a:t>ᑯ</a:t>
            </a:r>
            <a:r>
              <a:rPr lang="iu-Latn-CA" sz="2000" dirty="0"/>
              <a:t>ᑎ</a:t>
            </a:r>
            <a:r>
              <a:rPr lang="iu-Cans-CA" sz="2000" dirty="0"/>
              <a:t>ᒃ</a:t>
            </a:r>
            <a:r>
              <a:rPr lang="iu-Latn-CA" sz="2000" dirty="0"/>
              <a:t>ᓴ</a:t>
            </a:r>
            <a:r>
              <a:rPr lang="iu-Cans-CA" sz="2000" dirty="0"/>
              <a:t>ᐃ</a:t>
            </a:r>
            <a:r>
              <a:rPr lang="iu-Latn-CA" sz="2000" dirty="0"/>
              <a:t>ᑦ ᐊᒻᒪᓗ ᖃᐅᔨᓴᖅᑕᐅ</a:t>
            </a:r>
            <a:r>
              <a:rPr lang="iu-Cans-CA" sz="2000" dirty="0"/>
              <a:t>ᖃ</a:t>
            </a:r>
            <a:r>
              <a:rPr lang="iu-Latn-CA" sz="2000" dirty="0"/>
              <a:t>ᑦ</a:t>
            </a:r>
            <a:r>
              <a:rPr lang="iu-Cans-CA" sz="2000" dirty="0"/>
              <a:t>ᑕ</a:t>
            </a:r>
            <a:r>
              <a:rPr lang="iu-Latn-CA" sz="2000" dirty="0"/>
              <a:t>ᐃ</a:t>
            </a:r>
            <a:r>
              <a:rPr lang="iu-Cans-CA" sz="2000" dirty="0"/>
              <a:t>ᓐ</a:t>
            </a:r>
            <a:r>
              <a:rPr lang="iu-Latn-CA" sz="2000" dirty="0"/>
              <a:t>ᓇ</a:t>
            </a:r>
            <a:r>
              <a:rPr lang="iu-Cans-CA" sz="2000" dirty="0"/>
              <a:t>ᕆ</a:t>
            </a:r>
            <a:r>
              <a:rPr lang="iu-Latn-CA" sz="2000" dirty="0"/>
              <a:t>ᐊ</a:t>
            </a:r>
            <a:r>
              <a:rPr lang="iu-Cans-CA" sz="2000" dirty="0"/>
              <a:t>ᓖ</a:t>
            </a:r>
            <a:r>
              <a:rPr lang="iu-Latn-CA" sz="2000" dirty="0"/>
              <a:t>ᑦ </a:t>
            </a:r>
            <a:r>
              <a:rPr lang="iu-Cans-CA" sz="2000" dirty="0"/>
              <a:t>ᐃ</a:t>
            </a:r>
            <a:r>
              <a:rPr lang="iu-Latn-CA" sz="2000" dirty="0"/>
              <a:t>ᒪ</a:t>
            </a:r>
            <a:r>
              <a:rPr lang="iu-Cans-CA" sz="2000" dirty="0"/>
              <a:t>ᐃ</a:t>
            </a:r>
            <a:r>
              <a:rPr lang="iu-Latn-CA" sz="2000" dirty="0"/>
              <a:t>ᑦ </a:t>
            </a:r>
            <a:r>
              <a:rPr lang="iu-Cans-CA" sz="2000" dirty="0"/>
              <a:t>ᐊ</a:t>
            </a:r>
            <a:r>
              <a:rPr lang="iu-Latn-CA" sz="2000" dirty="0"/>
              <a:t>ᑐ</a:t>
            </a:r>
            <a:r>
              <a:rPr lang="iu-Cans-CA" sz="2000" dirty="0"/>
              <a:t>ᖅ</a:t>
            </a:r>
            <a:r>
              <a:rPr lang="iu-Latn-CA" sz="2000" dirty="0"/>
              <a:t>ᑕ</a:t>
            </a:r>
            <a:r>
              <a:rPr lang="iu-Cans-CA" sz="2000" dirty="0"/>
              <a:t>ᐅ</a:t>
            </a:r>
            <a:r>
              <a:rPr lang="iu-Latn-CA" sz="2000" dirty="0"/>
              <a:t>ᓂ</a:t>
            </a:r>
            <a:r>
              <a:rPr lang="iu-Cans-CA" sz="2000" dirty="0"/>
              <a:t>ᖏ</a:t>
            </a:r>
            <a:r>
              <a:rPr lang="iu-Latn-CA" sz="2000" dirty="0"/>
              <a:t>ᓐ</a:t>
            </a:r>
            <a:r>
              <a:rPr lang="iu-Cans-CA" sz="2000" dirty="0"/>
              <a:t>ᓂ</a:t>
            </a:r>
            <a:r>
              <a:rPr lang="iu-Latn-CA" sz="2000" dirty="0"/>
              <a:t>ᑦ </a:t>
            </a:r>
            <a:r>
              <a:rPr lang="iu-Cans-CA" sz="2000" dirty="0"/>
              <a:t>ᐱ</a:t>
            </a:r>
            <a:r>
              <a:rPr lang="iu-Latn-CA" sz="2000" dirty="0"/>
              <a:t>ᓕ</a:t>
            </a:r>
            <a:r>
              <a:rPr lang="iu-Cans-CA" sz="2000" dirty="0"/>
              <a:t>ᕆ</a:t>
            </a:r>
            <a:r>
              <a:rPr lang="iu-Latn-CA" sz="2000" dirty="0"/>
              <a:t>ᓂ</a:t>
            </a:r>
            <a:r>
              <a:rPr lang="iu-Cans-CA" sz="2000" dirty="0"/>
              <a:t>ᖏ</a:t>
            </a:r>
            <a:r>
              <a:rPr lang="iu-Latn-CA" sz="2000" dirty="0"/>
              <a:t>ᓐ</a:t>
            </a:r>
            <a:r>
              <a:rPr lang="iu-Cans-CA" sz="2000" dirty="0"/>
              <a:t>ᓂ</a:t>
            </a:r>
            <a:r>
              <a:rPr lang="en-US" sz="2400" dirty="0">
                <a:ea typeface="Calibri"/>
                <a:cs typeface="Times New Roman"/>
              </a:rPr>
              <a:t/>
            </a:r>
            <a:br>
              <a:rPr lang="en-US" sz="2400" dirty="0">
                <a:ea typeface="Calibri"/>
                <a:cs typeface="Times New Roman"/>
              </a:rPr>
            </a:br>
            <a:r>
              <a:rPr lang="en-US" sz="2000" dirty="0">
                <a:ea typeface="Calibri"/>
                <a:cs typeface="Times New Roman"/>
              </a:rPr>
              <a:t/>
            </a:r>
            <a:br>
              <a:rPr lang="en-US" sz="2000" dirty="0">
                <a:ea typeface="Calibri"/>
                <a:cs typeface="Times New Roman"/>
              </a:rPr>
            </a:br>
            <a:endParaRPr lang="en-US" sz="2000" dirty="0"/>
          </a:p>
        </p:txBody>
      </p:sp>
      <p:sp>
        <p:nvSpPr>
          <p:cNvPr id="3" name="Content Placeholder 2"/>
          <p:cNvSpPr>
            <a:spLocks noGrp="1"/>
          </p:cNvSpPr>
          <p:nvPr>
            <p:ph idx="1"/>
          </p:nvPr>
        </p:nvSpPr>
        <p:spPr>
          <a:xfrm>
            <a:off x="722694" y="1268760"/>
            <a:ext cx="8529826" cy="5040560"/>
          </a:xfrm>
        </p:spPr>
        <p:txBody>
          <a:bodyPr/>
          <a:lstStyle/>
          <a:p>
            <a:pPr marL="0" lvl="0" indent="0">
              <a:spcBef>
                <a:spcPts val="0"/>
              </a:spcBef>
              <a:spcAft>
                <a:spcPts val="0"/>
              </a:spcAft>
              <a:buNone/>
            </a:pPr>
            <a:r>
              <a:rPr lang="en-CA" sz="1600" b="1" dirty="0" smtClean="0">
                <a:solidFill>
                  <a:srgbClr val="000000"/>
                </a:solidFill>
              </a:rPr>
              <a:t>ECCC </a:t>
            </a:r>
            <a:r>
              <a:rPr lang="en-CA" sz="1600" b="1" dirty="0">
                <a:solidFill>
                  <a:srgbClr val="000000"/>
                </a:solidFill>
              </a:rPr>
              <a:t>Recommendations</a:t>
            </a:r>
            <a:endParaRPr lang="en-US" sz="1600" dirty="0">
              <a:solidFill>
                <a:srgbClr val="000000"/>
              </a:solidFill>
            </a:endParaRPr>
          </a:p>
          <a:p>
            <a:pPr marL="0" indent="0">
              <a:spcBef>
                <a:spcPts val="0"/>
              </a:spcBef>
              <a:spcAft>
                <a:spcPts val="0"/>
              </a:spcAft>
              <a:buClrTx/>
              <a:buNone/>
            </a:pPr>
            <a:r>
              <a:rPr lang="en-US" sz="1600" dirty="0">
                <a:solidFill>
                  <a:srgbClr val="000000"/>
                </a:solidFill>
              </a:rPr>
              <a:t> </a:t>
            </a:r>
            <a:r>
              <a:rPr lang="en-US" sz="1600" dirty="0" smtClean="0">
                <a:solidFill>
                  <a:srgbClr val="000000"/>
                </a:solidFill>
              </a:rPr>
              <a:t>   ECCC </a:t>
            </a:r>
            <a:r>
              <a:rPr lang="en-US" sz="1600" dirty="0">
                <a:solidFill>
                  <a:srgbClr val="000000"/>
                </a:solidFill>
              </a:rPr>
              <a:t>recommends that the Proponent</a:t>
            </a:r>
          </a:p>
          <a:p>
            <a:pPr lvl="1">
              <a:spcBef>
                <a:spcPts val="0"/>
              </a:spcBef>
              <a:spcAft>
                <a:spcPts val="0"/>
              </a:spcAft>
              <a:buClrTx/>
              <a:buFont typeface="Arial" panose="020B0604020202020204" pitchFamily="34" charset="0"/>
              <a:buChar char="─"/>
            </a:pPr>
            <a:r>
              <a:rPr lang="en-US" sz="1600" dirty="0" smtClean="0">
                <a:solidFill>
                  <a:srgbClr val="000000"/>
                </a:solidFill>
              </a:rPr>
              <a:t>Develop </a:t>
            </a:r>
            <a:r>
              <a:rPr lang="en-US" sz="1600" dirty="0">
                <a:solidFill>
                  <a:srgbClr val="000000"/>
                </a:solidFill>
              </a:rPr>
              <a:t>a Sedimentation Management Plan </a:t>
            </a:r>
            <a:r>
              <a:rPr lang="en-US" sz="1600" dirty="0" smtClean="0">
                <a:solidFill>
                  <a:srgbClr val="000000"/>
                </a:solidFill>
              </a:rPr>
              <a:t>which </a:t>
            </a:r>
            <a:r>
              <a:rPr lang="en-US" sz="1600" dirty="0">
                <a:solidFill>
                  <a:srgbClr val="000000"/>
                </a:solidFill>
              </a:rPr>
              <a:t>outlines details of mitigation measures for sediment and erosion control and in-water works, including development of a turbidity-Total Suspended Solids (TSS) relationship and action levels for monitoring of TSS during construction and in-lake activities.</a:t>
            </a:r>
          </a:p>
          <a:p>
            <a:pPr lvl="1">
              <a:spcBef>
                <a:spcPts val="0"/>
              </a:spcBef>
              <a:spcAft>
                <a:spcPts val="0"/>
              </a:spcAft>
              <a:buClrTx/>
              <a:buFont typeface="Arial" panose="020B0604020202020204" pitchFamily="34" charset="0"/>
              <a:buChar char="─"/>
            </a:pPr>
            <a:r>
              <a:rPr lang="en-US" sz="1600" dirty="0" smtClean="0">
                <a:solidFill>
                  <a:srgbClr val="000000"/>
                </a:solidFill>
              </a:rPr>
              <a:t>Identify </a:t>
            </a:r>
            <a:r>
              <a:rPr lang="en-US" sz="1600" dirty="0">
                <a:solidFill>
                  <a:srgbClr val="000000"/>
                </a:solidFill>
              </a:rPr>
              <a:t>mitigation measures for sediment and erosion control during construction of stream crossings</a:t>
            </a:r>
            <a:r>
              <a:rPr lang="en-US" sz="1600" dirty="0" smtClean="0">
                <a:solidFill>
                  <a:srgbClr val="000000"/>
                </a:solidFill>
              </a:rPr>
              <a:t>.</a:t>
            </a:r>
          </a:p>
          <a:p>
            <a:pPr marL="0" indent="0">
              <a:spcBef>
                <a:spcPts val="0"/>
              </a:spcBef>
              <a:spcAft>
                <a:spcPts val="0"/>
              </a:spcAft>
              <a:buClrTx/>
              <a:buNone/>
            </a:pPr>
            <a:r>
              <a:rPr lang="en-US" sz="1600" b="1" dirty="0"/>
              <a:t>Follow-up ECCC Response </a:t>
            </a:r>
          </a:p>
          <a:p>
            <a:pPr marL="0" lvl="0" indent="0">
              <a:spcBef>
                <a:spcPts val="0"/>
              </a:spcBef>
              <a:spcAft>
                <a:spcPts val="0"/>
              </a:spcAft>
              <a:buNone/>
            </a:pPr>
            <a:endParaRPr lang="fr-CA" sz="1200" b="1" dirty="0">
              <a:solidFill>
                <a:srgbClr val="000000"/>
              </a:solidFill>
            </a:endParaRPr>
          </a:p>
          <a:p>
            <a:pPr marL="0" lvl="0" indent="0">
              <a:spcBef>
                <a:spcPts val="0"/>
              </a:spcBef>
              <a:spcAft>
                <a:spcPts val="0"/>
              </a:spcAft>
              <a:buNone/>
            </a:pPr>
            <a:r>
              <a:rPr lang="iu-Cans-CA" sz="1200" b="1" dirty="0" smtClean="0">
                <a:solidFill>
                  <a:srgbClr val="000000"/>
                </a:solidFill>
              </a:rPr>
              <a:t>ᐊᕙᑎᓕᕆᔨᒃᑯᑦ </a:t>
            </a:r>
            <a:r>
              <a:rPr lang="iu-Cans-CA" sz="1200" b="1" dirty="0">
                <a:solidFill>
                  <a:srgbClr val="000000"/>
                </a:solidFill>
              </a:rPr>
              <a:t>ᐊᑐᓕᖁᔭᖏᑦ</a:t>
            </a:r>
            <a:endParaRPr lang="en-US" sz="1200" dirty="0">
              <a:solidFill>
                <a:srgbClr val="000000"/>
              </a:solidFill>
            </a:endParaRPr>
          </a:p>
          <a:p>
            <a:pPr marL="0" indent="0">
              <a:spcBef>
                <a:spcPts val="0"/>
              </a:spcBef>
              <a:spcAft>
                <a:spcPts val="0"/>
              </a:spcAft>
              <a:buClrTx/>
              <a:buNone/>
            </a:pPr>
            <a:r>
              <a:rPr lang="en-US" sz="1200" dirty="0">
                <a:solidFill>
                  <a:srgbClr val="000000"/>
                </a:solidFill>
              </a:rPr>
              <a:t>    </a:t>
            </a:r>
            <a:r>
              <a:rPr lang="iu-Cans-CA" sz="1200" dirty="0">
                <a:solidFill>
                  <a:srgbClr val="000000"/>
                </a:solidFill>
              </a:rPr>
              <a:t>ᐊᕙᑎᓕᕆᔨᒃᑯᑦ ᐊᑐᓕᖁᔨᕗᑦ ᕼᐊᕙᒍᒪᔪᓄᑦ</a:t>
            </a:r>
            <a:endParaRPr lang="en-US" sz="1200" dirty="0">
              <a:solidFill>
                <a:srgbClr val="000000"/>
              </a:solidFill>
            </a:endParaRPr>
          </a:p>
          <a:p>
            <a:pPr lvl="1">
              <a:spcBef>
                <a:spcPts val="0"/>
              </a:spcBef>
              <a:spcAft>
                <a:spcPts val="0"/>
              </a:spcAft>
              <a:buClrTx/>
              <a:buFont typeface="Arial" panose="020B0604020202020204" pitchFamily="34" charset="0"/>
              <a:buChar char="─"/>
            </a:pPr>
            <a:r>
              <a:rPr lang="iu-Cans-CA" sz="1200" dirty="0">
                <a:solidFill>
                  <a:srgbClr val="000000"/>
                </a:solidFill>
              </a:rPr>
              <a:t>ᓴ</a:t>
            </a:r>
            <a:r>
              <a:rPr lang="iu-Latn-CA" sz="1200" dirty="0">
                <a:solidFill>
                  <a:srgbClr val="000000"/>
                </a:solidFill>
              </a:rPr>
              <a:t>ᕿ</a:t>
            </a:r>
            <a:r>
              <a:rPr lang="iu-Cans-CA" sz="1200" dirty="0">
                <a:solidFill>
                  <a:srgbClr val="000000"/>
                </a:solidFill>
              </a:rPr>
              <a:t>ᑎ</a:t>
            </a:r>
            <a:r>
              <a:rPr lang="iu-Latn-CA" sz="1200" dirty="0">
                <a:solidFill>
                  <a:srgbClr val="000000"/>
                </a:solidFill>
              </a:rPr>
              <a:t>ᑦ</a:t>
            </a:r>
            <a:r>
              <a:rPr lang="iu-Cans-CA" sz="1200" dirty="0">
                <a:solidFill>
                  <a:srgbClr val="000000"/>
                </a:solidFill>
              </a:rPr>
              <a:t>ᑎ</a:t>
            </a:r>
            <a:r>
              <a:rPr lang="iu-Latn-CA" sz="1200" dirty="0">
                <a:solidFill>
                  <a:srgbClr val="000000"/>
                </a:solidFill>
              </a:rPr>
              <a:t>ᓯ</a:t>
            </a:r>
            <a:r>
              <a:rPr lang="iu-Cans-CA" sz="1200" dirty="0">
                <a:solidFill>
                  <a:srgbClr val="000000"/>
                </a:solidFill>
              </a:rPr>
              <a:t>ᒪ</a:t>
            </a:r>
            <a:r>
              <a:rPr lang="iu-Latn-CA" sz="1200" dirty="0">
                <a:solidFill>
                  <a:srgbClr val="000000"/>
                </a:solidFill>
              </a:rPr>
              <a:t>ᓗ</a:t>
            </a:r>
            <a:r>
              <a:rPr lang="iu-Cans-CA" sz="1200" dirty="0">
                <a:solidFill>
                  <a:srgbClr val="000000"/>
                </a:solidFill>
              </a:rPr>
              <a:t>ᑎ</a:t>
            </a:r>
            <a:r>
              <a:rPr lang="iu-Latn-CA" sz="1200" dirty="0">
                <a:solidFill>
                  <a:srgbClr val="000000"/>
                </a:solidFill>
              </a:rPr>
              <a:t>ᒃ </a:t>
            </a:r>
            <a:r>
              <a:rPr lang="iu-Latn-CA" sz="1400" dirty="0">
                <a:solidFill>
                  <a:srgbClr val="000000"/>
                </a:solidFill>
              </a:rPr>
              <a:t>ᐃᒪᕐᒥᐅᑕᓂᒃ ᓯᐅᕋᕐᓂᒃ ᐅᔭᕋᓂᒃ ᐃᐱᕐᓂᒃ ᐊᐅᓚᑦᑎᓂᕐᒧᑦ ᐸᕐᓇᐅᑎᓂᒃ ᐅᓂᒃᑳᖅᓯᒪ</a:t>
            </a:r>
            <a:r>
              <a:rPr lang="iu-Cans-CA" sz="1400" dirty="0">
                <a:solidFill>
                  <a:srgbClr val="000000"/>
                </a:solidFill>
              </a:rPr>
              <a:t>ᑦ</a:t>
            </a:r>
            <a:r>
              <a:rPr lang="iu-Latn-CA" sz="1400" dirty="0">
                <a:solidFill>
                  <a:srgbClr val="000000"/>
                </a:solidFill>
              </a:rPr>
              <a:t>ᑎ</a:t>
            </a:r>
            <a:r>
              <a:rPr lang="iu-Cans-CA" sz="1400" dirty="0">
                <a:solidFill>
                  <a:srgbClr val="000000"/>
                </a:solidFill>
              </a:rPr>
              <a:t>ᐊ</a:t>
            </a:r>
            <a:r>
              <a:rPr lang="iu-Latn-CA" sz="1400" dirty="0">
                <a:solidFill>
                  <a:srgbClr val="000000"/>
                </a:solidFill>
              </a:rPr>
              <a:t>ᕐ</a:t>
            </a:r>
            <a:r>
              <a:rPr lang="iu-Cans-CA" sz="1400" dirty="0">
                <a:solidFill>
                  <a:srgbClr val="000000"/>
                </a:solidFill>
              </a:rPr>
              <a:t>ᓂ</a:t>
            </a:r>
            <a:r>
              <a:rPr lang="iu-Latn-CA" sz="1400" dirty="0">
                <a:solidFill>
                  <a:srgbClr val="000000"/>
                </a:solidFill>
              </a:rPr>
              <a:t>ᐊ</a:t>
            </a:r>
            <a:r>
              <a:rPr lang="iu-Cans-CA" sz="1400" dirty="0">
                <a:solidFill>
                  <a:srgbClr val="000000"/>
                </a:solidFill>
              </a:rPr>
              <a:t>ᖅ</a:t>
            </a:r>
            <a:r>
              <a:rPr lang="iu-Latn-CA" sz="1400" dirty="0">
                <a:solidFill>
                  <a:srgbClr val="000000"/>
                </a:solidFill>
              </a:rPr>
              <a:t>ᑐ</a:t>
            </a:r>
            <a:r>
              <a:rPr lang="iu-Cans-CA" sz="1400" dirty="0">
                <a:solidFill>
                  <a:srgbClr val="000000"/>
                </a:solidFill>
              </a:rPr>
              <a:t>ᓂ</a:t>
            </a:r>
            <a:r>
              <a:rPr lang="iu-Latn-CA" sz="1400" dirty="0">
                <a:solidFill>
                  <a:srgbClr val="000000"/>
                </a:solidFill>
              </a:rPr>
              <a:t>ᒃ </a:t>
            </a:r>
            <a:r>
              <a:rPr lang="iu-Cans-CA" sz="1400" dirty="0">
                <a:solidFill>
                  <a:srgbClr val="000000"/>
                </a:solidFill>
              </a:rPr>
              <a:t>ᐊ</a:t>
            </a:r>
            <a:r>
              <a:rPr lang="iu-Latn-CA" sz="1400" dirty="0">
                <a:solidFill>
                  <a:srgbClr val="000000"/>
                </a:solidFill>
              </a:rPr>
              <a:t>ᒃ</a:t>
            </a:r>
            <a:r>
              <a:rPr lang="iu-Cans-CA" sz="1400" dirty="0">
                <a:solidFill>
                  <a:srgbClr val="000000"/>
                </a:solidFill>
              </a:rPr>
              <a:t>ᑐ</a:t>
            </a:r>
            <a:r>
              <a:rPr lang="iu-Latn-CA" sz="1400" dirty="0">
                <a:solidFill>
                  <a:srgbClr val="000000"/>
                </a:solidFill>
              </a:rPr>
              <a:t>ᖅ</a:t>
            </a:r>
            <a:r>
              <a:rPr lang="iu-Cans-CA" sz="1400" dirty="0">
                <a:solidFill>
                  <a:srgbClr val="000000"/>
                </a:solidFill>
              </a:rPr>
              <a:t>ᑕ</a:t>
            </a:r>
            <a:r>
              <a:rPr lang="iu-Latn-CA" sz="1400" dirty="0">
                <a:solidFill>
                  <a:srgbClr val="000000"/>
                </a:solidFill>
              </a:rPr>
              <a:t>ᐅ</a:t>
            </a:r>
            <a:r>
              <a:rPr lang="iu-Cans-CA" sz="1400" dirty="0">
                <a:solidFill>
                  <a:srgbClr val="000000"/>
                </a:solidFill>
              </a:rPr>
              <a:t>ᓗ</a:t>
            </a:r>
            <a:r>
              <a:rPr lang="iu-Latn-CA" sz="1400" dirty="0">
                <a:solidFill>
                  <a:srgbClr val="000000"/>
                </a:solidFill>
              </a:rPr>
              <a:t>ᐊ</a:t>
            </a:r>
            <a:r>
              <a:rPr lang="iu-Cans-CA" sz="1400" dirty="0">
                <a:solidFill>
                  <a:srgbClr val="000000"/>
                </a:solidFill>
              </a:rPr>
              <a:t>ᕇ</a:t>
            </a:r>
            <a:r>
              <a:rPr lang="iu-Latn-CA" sz="1400" dirty="0">
                <a:solidFill>
                  <a:srgbClr val="000000"/>
                </a:solidFill>
              </a:rPr>
              <a:t>ᒃ</a:t>
            </a:r>
            <a:r>
              <a:rPr lang="iu-Cans-CA" sz="1400" dirty="0">
                <a:solidFill>
                  <a:srgbClr val="000000"/>
                </a:solidFill>
              </a:rPr>
              <a:t>ᑯ</a:t>
            </a:r>
            <a:r>
              <a:rPr lang="iu-Latn-CA" sz="1400" dirty="0">
                <a:solidFill>
                  <a:srgbClr val="000000"/>
                </a:solidFill>
              </a:rPr>
              <a:t>ᑎᒃᓴᕆᔭᖏᓐᓂᒃ ᓯᐅᕋᕐᒧᑦ ᐊᒻᒪ</a:t>
            </a:r>
            <a:r>
              <a:rPr lang="iu-Cans-CA" sz="1400" dirty="0">
                <a:solidFill>
                  <a:srgbClr val="000000"/>
                </a:solidFill>
              </a:rPr>
              <a:t>ᓗ</a:t>
            </a:r>
            <a:r>
              <a:rPr lang="iu-Latn-CA" sz="1400" dirty="0">
                <a:solidFill>
                  <a:srgbClr val="000000"/>
                </a:solidFill>
              </a:rPr>
              <a:t> </a:t>
            </a:r>
            <a:r>
              <a:rPr lang="iu-Cans-CA" sz="1400" dirty="0">
                <a:solidFill>
                  <a:srgbClr val="000000"/>
                </a:solidFill>
              </a:rPr>
              <a:t>ᓄ</a:t>
            </a:r>
            <a:r>
              <a:rPr lang="iu-Latn-CA" sz="1400" dirty="0">
                <a:solidFill>
                  <a:srgbClr val="000000"/>
                </a:solidFill>
              </a:rPr>
              <a:t>ᓇ</a:t>
            </a:r>
            <a:r>
              <a:rPr lang="iu-Cans-CA" sz="1400" dirty="0">
                <a:solidFill>
                  <a:srgbClr val="000000"/>
                </a:solidFill>
              </a:rPr>
              <a:t>ᐃ</a:t>
            </a:r>
            <a:r>
              <a:rPr lang="iu-Latn-CA" sz="1400" dirty="0">
                <a:solidFill>
                  <a:srgbClr val="000000"/>
                </a:solidFill>
              </a:rPr>
              <a:t>ᑦ </a:t>
            </a:r>
            <a:r>
              <a:rPr lang="iu-Cans-CA" sz="1400" dirty="0">
                <a:solidFill>
                  <a:srgbClr val="000000"/>
                </a:solidFill>
              </a:rPr>
              <a:t>ᓱ</a:t>
            </a:r>
            <a:r>
              <a:rPr lang="iu-Latn-CA" sz="1400" dirty="0">
                <a:solidFill>
                  <a:srgbClr val="000000"/>
                </a:solidFill>
              </a:rPr>
              <a:t>ᕋ</a:t>
            </a:r>
            <a:r>
              <a:rPr lang="iu-Cans-CA" sz="1400" dirty="0">
                <a:solidFill>
                  <a:srgbClr val="000000"/>
                </a:solidFill>
              </a:rPr>
              <a:t>ᖅ</a:t>
            </a:r>
            <a:r>
              <a:rPr lang="iu-Latn-CA" sz="1400" dirty="0">
                <a:solidFill>
                  <a:srgbClr val="000000"/>
                </a:solidFill>
              </a:rPr>
              <a:t>ᑎ</a:t>
            </a:r>
            <a:r>
              <a:rPr lang="iu-Cans-CA" sz="1400" dirty="0">
                <a:solidFill>
                  <a:srgbClr val="000000"/>
                </a:solidFill>
              </a:rPr>
              <a:t>ᖅ</a:t>
            </a:r>
            <a:r>
              <a:rPr lang="iu-Latn-CA" sz="1400" dirty="0">
                <a:solidFill>
                  <a:srgbClr val="000000"/>
                </a:solidFill>
              </a:rPr>
              <a:t>ᑕ</a:t>
            </a:r>
            <a:r>
              <a:rPr lang="iu-Cans-CA" sz="1400" dirty="0">
                <a:solidFill>
                  <a:srgbClr val="000000"/>
                </a:solidFill>
              </a:rPr>
              <a:t>ᐅ</a:t>
            </a:r>
            <a:r>
              <a:rPr lang="iu-Latn-CA" sz="1400" dirty="0">
                <a:solidFill>
                  <a:srgbClr val="000000"/>
                </a:solidFill>
              </a:rPr>
              <a:t>ᕙ</a:t>
            </a:r>
            <a:r>
              <a:rPr lang="iu-Cans-CA" sz="1400" dirty="0">
                <a:solidFill>
                  <a:srgbClr val="000000"/>
                </a:solidFill>
              </a:rPr>
              <a:t>ᓪ</a:t>
            </a:r>
            <a:r>
              <a:rPr lang="iu-Latn-CA" sz="1400" dirty="0">
                <a:solidFill>
                  <a:srgbClr val="000000"/>
                </a:solidFill>
              </a:rPr>
              <a:t>ᓕ</a:t>
            </a:r>
            <a:r>
              <a:rPr lang="iu-Cans-CA" sz="1400" dirty="0">
                <a:solidFill>
                  <a:srgbClr val="000000"/>
                </a:solidFill>
              </a:rPr>
              <a:t>ᐊ</a:t>
            </a:r>
            <a:r>
              <a:rPr lang="iu-Latn-CA" sz="1400" dirty="0">
                <a:solidFill>
                  <a:srgbClr val="000000"/>
                </a:solidFill>
              </a:rPr>
              <a:t>ᓂ</a:t>
            </a:r>
            <a:r>
              <a:rPr lang="iu-Cans-CA" sz="1400" dirty="0">
                <a:solidFill>
                  <a:srgbClr val="000000"/>
                </a:solidFill>
              </a:rPr>
              <a:t>ᖏ</a:t>
            </a:r>
            <a:r>
              <a:rPr lang="iu-Latn-CA" sz="1400" dirty="0">
                <a:solidFill>
                  <a:srgbClr val="000000"/>
                </a:solidFill>
              </a:rPr>
              <a:t>ᓐ</a:t>
            </a:r>
            <a:r>
              <a:rPr lang="iu-Cans-CA" sz="1400" dirty="0">
                <a:solidFill>
                  <a:srgbClr val="000000"/>
                </a:solidFill>
              </a:rPr>
              <a:t>ᓄ</a:t>
            </a:r>
            <a:r>
              <a:rPr lang="iu-Latn-CA" sz="1400" dirty="0">
                <a:solidFill>
                  <a:srgbClr val="000000"/>
                </a:solidFill>
              </a:rPr>
              <a:t>ᑦ </a:t>
            </a:r>
            <a:r>
              <a:rPr lang="iu-Cans-CA" sz="1400" dirty="0">
                <a:solidFill>
                  <a:srgbClr val="000000"/>
                </a:solidFill>
              </a:rPr>
              <a:t>ᐊ</a:t>
            </a:r>
            <a:r>
              <a:rPr lang="iu-Latn-CA" sz="1400" dirty="0">
                <a:solidFill>
                  <a:srgbClr val="000000"/>
                </a:solidFill>
              </a:rPr>
              <a:t>ᐅ</a:t>
            </a:r>
            <a:r>
              <a:rPr lang="iu-Cans-CA" sz="1400" dirty="0">
                <a:solidFill>
                  <a:srgbClr val="000000"/>
                </a:solidFill>
              </a:rPr>
              <a:t>ᓚ</a:t>
            </a:r>
            <a:r>
              <a:rPr lang="iu-Latn-CA" sz="1400" dirty="0">
                <a:solidFill>
                  <a:srgbClr val="000000"/>
                </a:solidFill>
              </a:rPr>
              <a:t>ᑦ</a:t>
            </a:r>
            <a:r>
              <a:rPr lang="iu-Cans-CA" sz="1400" dirty="0">
                <a:solidFill>
                  <a:srgbClr val="000000"/>
                </a:solidFill>
              </a:rPr>
              <a:t>ᑎ</a:t>
            </a:r>
            <a:r>
              <a:rPr lang="iu-Latn-CA" sz="1400" dirty="0">
                <a:solidFill>
                  <a:srgbClr val="000000"/>
                </a:solidFill>
              </a:rPr>
              <a:t>ᔾ</a:t>
            </a:r>
            <a:r>
              <a:rPr lang="iu-Cans-CA" sz="1400" dirty="0">
                <a:solidFill>
                  <a:srgbClr val="000000"/>
                </a:solidFill>
              </a:rPr>
              <a:t>ᔪ</a:t>
            </a:r>
            <a:r>
              <a:rPr lang="iu-Latn-CA" sz="1400" dirty="0">
                <a:solidFill>
                  <a:srgbClr val="000000"/>
                </a:solidFill>
              </a:rPr>
              <a:t>ᑎ</a:t>
            </a:r>
            <a:r>
              <a:rPr lang="iu-Cans-CA" sz="1400" dirty="0">
                <a:solidFill>
                  <a:srgbClr val="000000"/>
                </a:solidFill>
              </a:rPr>
              <a:t>ᒃ</a:t>
            </a:r>
            <a:r>
              <a:rPr lang="iu-Latn-CA" sz="1400" dirty="0">
                <a:solidFill>
                  <a:srgbClr val="000000"/>
                </a:solidFill>
              </a:rPr>
              <a:t>ᓴ</a:t>
            </a:r>
            <a:r>
              <a:rPr lang="iu-Cans-CA" sz="1400" dirty="0">
                <a:solidFill>
                  <a:srgbClr val="000000"/>
                </a:solidFill>
              </a:rPr>
              <a:t>ᖏ</a:t>
            </a:r>
            <a:r>
              <a:rPr lang="iu-Latn-CA" sz="1400" dirty="0">
                <a:solidFill>
                  <a:srgbClr val="000000"/>
                </a:solidFill>
              </a:rPr>
              <a:t>ᓐ</a:t>
            </a:r>
            <a:r>
              <a:rPr lang="iu-Cans-CA" sz="1400" dirty="0">
                <a:solidFill>
                  <a:srgbClr val="000000"/>
                </a:solidFill>
              </a:rPr>
              <a:t>ᓂ</a:t>
            </a:r>
            <a:r>
              <a:rPr lang="iu-Latn-CA" sz="1400" dirty="0">
                <a:solidFill>
                  <a:srgbClr val="000000"/>
                </a:solidFill>
              </a:rPr>
              <a:t>ᒃ </a:t>
            </a:r>
            <a:r>
              <a:rPr lang="iu-Cans-CA" sz="1400" dirty="0">
                <a:solidFill>
                  <a:srgbClr val="000000"/>
                </a:solidFill>
              </a:rPr>
              <a:t>ᐊ</a:t>
            </a:r>
            <a:r>
              <a:rPr lang="iu-Latn-CA" sz="1400" dirty="0">
                <a:solidFill>
                  <a:srgbClr val="000000"/>
                </a:solidFill>
              </a:rPr>
              <a:t>ᒻ</a:t>
            </a:r>
            <a:r>
              <a:rPr lang="iu-Cans-CA" sz="1400" dirty="0">
                <a:solidFill>
                  <a:srgbClr val="000000"/>
                </a:solidFill>
              </a:rPr>
              <a:t>ᒪ</a:t>
            </a:r>
            <a:r>
              <a:rPr lang="iu-Latn-CA" sz="1400" dirty="0">
                <a:solidFill>
                  <a:srgbClr val="000000"/>
                </a:solidFill>
              </a:rPr>
              <a:t>ᓗ </a:t>
            </a:r>
            <a:r>
              <a:rPr lang="iu-Cans-CA" sz="1400" dirty="0">
                <a:solidFill>
                  <a:srgbClr val="000000"/>
                </a:solidFill>
              </a:rPr>
              <a:t>ᐃ</a:t>
            </a:r>
            <a:r>
              <a:rPr lang="iu-Latn-CA" sz="1400" dirty="0">
                <a:solidFill>
                  <a:srgbClr val="000000"/>
                </a:solidFill>
              </a:rPr>
              <a:t>ᒪ</a:t>
            </a:r>
            <a:r>
              <a:rPr lang="iu-Cans-CA" sz="1400" dirty="0">
                <a:solidFill>
                  <a:srgbClr val="000000"/>
                </a:solidFill>
              </a:rPr>
              <a:t>ᕐ</a:t>
            </a:r>
            <a:r>
              <a:rPr lang="iu-Latn-CA" sz="1400" dirty="0">
                <a:solidFill>
                  <a:srgbClr val="000000"/>
                </a:solidFill>
              </a:rPr>
              <a:t>ᒦ</a:t>
            </a:r>
            <a:r>
              <a:rPr lang="iu-Cans-CA" sz="1400" dirty="0">
                <a:solidFill>
                  <a:srgbClr val="000000"/>
                </a:solidFill>
              </a:rPr>
              <a:t>ᑦ</a:t>
            </a:r>
            <a:r>
              <a:rPr lang="iu-Latn-CA" sz="1400" dirty="0">
                <a:solidFill>
                  <a:srgbClr val="000000"/>
                </a:solidFill>
              </a:rPr>
              <a:t>ᑐ</a:t>
            </a:r>
            <a:r>
              <a:rPr lang="iu-Cans-CA" sz="1400" dirty="0">
                <a:solidFill>
                  <a:srgbClr val="000000"/>
                </a:solidFill>
              </a:rPr>
              <a:t>ᓂ</a:t>
            </a:r>
            <a:r>
              <a:rPr lang="iu-Latn-CA" sz="1400" dirty="0">
                <a:solidFill>
                  <a:srgbClr val="000000"/>
                </a:solidFill>
              </a:rPr>
              <a:t>ᒃ </a:t>
            </a:r>
            <a:r>
              <a:rPr lang="iu-Cans-CA" sz="1400" dirty="0">
                <a:solidFill>
                  <a:srgbClr val="000000"/>
                </a:solidFill>
              </a:rPr>
              <a:t>ᐱ</a:t>
            </a:r>
            <a:r>
              <a:rPr lang="iu-Latn-CA" sz="1400" dirty="0">
                <a:solidFill>
                  <a:srgbClr val="000000"/>
                </a:solidFill>
              </a:rPr>
              <a:t>ᓕ</a:t>
            </a:r>
            <a:r>
              <a:rPr lang="iu-Cans-CA" sz="1400" dirty="0">
                <a:solidFill>
                  <a:srgbClr val="000000"/>
                </a:solidFill>
              </a:rPr>
              <a:t>ᕆ</a:t>
            </a:r>
            <a:r>
              <a:rPr lang="iu-Latn-CA" sz="1400" dirty="0">
                <a:solidFill>
                  <a:srgbClr val="000000"/>
                </a:solidFill>
              </a:rPr>
              <a:t>ᐊ</a:t>
            </a:r>
            <a:r>
              <a:rPr lang="iu-Cans-CA" sz="1400" dirty="0">
                <a:solidFill>
                  <a:srgbClr val="000000"/>
                </a:solidFill>
              </a:rPr>
              <a:t>ᖑ</a:t>
            </a:r>
            <a:r>
              <a:rPr lang="iu-Latn-CA" sz="1400" dirty="0">
                <a:solidFill>
                  <a:srgbClr val="000000"/>
                </a:solidFill>
              </a:rPr>
              <a:t>ᕙ</a:t>
            </a:r>
            <a:r>
              <a:rPr lang="iu-Cans-CA" sz="1400" dirty="0">
                <a:solidFill>
                  <a:srgbClr val="000000"/>
                </a:solidFill>
              </a:rPr>
              <a:t>ᒃ</a:t>
            </a:r>
            <a:r>
              <a:rPr lang="iu-Latn-CA" sz="1400" dirty="0">
                <a:solidFill>
                  <a:srgbClr val="000000"/>
                </a:solidFill>
              </a:rPr>
              <a:t>ᑐ</a:t>
            </a:r>
            <a:r>
              <a:rPr lang="iu-Cans-CA" sz="1400" dirty="0">
                <a:solidFill>
                  <a:srgbClr val="000000"/>
                </a:solidFill>
              </a:rPr>
              <a:t>ᓂ</a:t>
            </a:r>
            <a:r>
              <a:rPr lang="iu-Latn-CA" sz="1400" dirty="0">
                <a:solidFill>
                  <a:srgbClr val="000000"/>
                </a:solidFill>
              </a:rPr>
              <a:t>ᒃ, </a:t>
            </a:r>
            <a:r>
              <a:rPr lang="iu-Cans-CA" sz="1400" dirty="0">
                <a:solidFill>
                  <a:srgbClr val="000000"/>
                </a:solidFill>
              </a:rPr>
              <a:t>ᑕ</a:t>
            </a:r>
            <a:r>
              <a:rPr lang="iu-Latn-CA" sz="1400" dirty="0">
                <a:solidFill>
                  <a:srgbClr val="000000"/>
                </a:solidFill>
              </a:rPr>
              <a:t>ᐃ</a:t>
            </a:r>
            <a:r>
              <a:rPr lang="iu-Cans-CA" sz="1400" dirty="0">
                <a:solidFill>
                  <a:srgbClr val="000000"/>
                </a:solidFill>
              </a:rPr>
              <a:t>ᒃ</a:t>
            </a:r>
            <a:r>
              <a:rPr lang="iu-Latn-CA" sz="1400" dirty="0">
                <a:solidFill>
                  <a:srgbClr val="000000"/>
                </a:solidFill>
              </a:rPr>
              <a:t>ᑯ</a:t>
            </a:r>
            <a:r>
              <a:rPr lang="iu-Cans-CA" sz="1400" dirty="0">
                <a:solidFill>
                  <a:srgbClr val="000000"/>
                </a:solidFill>
              </a:rPr>
              <a:t>ᓂ</a:t>
            </a:r>
            <a:r>
              <a:rPr lang="iu-Latn-CA" sz="1400" dirty="0">
                <a:solidFill>
                  <a:srgbClr val="000000"/>
                </a:solidFill>
              </a:rPr>
              <a:t>ᖓ </a:t>
            </a:r>
            <a:r>
              <a:rPr lang="iu-Cans-CA" sz="1400" dirty="0">
                <a:solidFill>
                  <a:srgbClr val="000000"/>
                </a:solidFill>
              </a:rPr>
              <a:t>ᐃ</a:t>
            </a:r>
            <a:r>
              <a:rPr lang="iu-Latn-CA" sz="1400" dirty="0">
                <a:solidFill>
                  <a:srgbClr val="000000"/>
                </a:solidFill>
              </a:rPr>
              <a:t>ᓚ</a:t>
            </a:r>
            <a:r>
              <a:rPr lang="iu-Cans-CA" sz="1400" dirty="0">
                <a:solidFill>
                  <a:srgbClr val="000000"/>
                </a:solidFill>
              </a:rPr>
              <a:t>ᖃ</a:t>
            </a:r>
            <a:r>
              <a:rPr lang="iu-Latn-CA" sz="1400" dirty="0">
                <a:solidFill>
                  <a:srgbClr val="000000"/>
                </a:solidFill>
              </a:rPr>
              <a:t>ᕐ</a:t>
            </a:r>
            <a:r>
              <a:rPr lang="iu-Cans-CA" sz="1400" dirty="0">
                <a:solidFill>
                  <a:srgbClr val="000000"/>
                </a:solidFill>
              </a:rPr>
              <a:t>ᓗ</a:t>
            </a:r>
            <a:r>
              <a:rPr lang="iu-Latn-CA" sz="1400" dirty="0">
                <a:solidFill>
                  <a:srgbClr val="000000"/>
                </a:solidFill>
              </a:rPr>
              <a:t>ᑎ</a:t>
            </a:r>
            <a:r>
              <a:rPr lang="iu-Cans-CA" sz="1400" dirty="0">
                <a:solidFill>
                  <a:srgbClr val="000000"/>
                </a:solidFill>
              </a:rPr>
              <a:t>ᒃ</a:t>
            </a:r>
            <a:r>
              <a:rPr lang="iu-Latn-CA" sz="1400" dirty="0">
                <a:solidFill>
                  <a:srgbClr val="000000"/>
                </a:solidFill>
              </a:rPr>
              <a:t> ᐃ</a:t>
            </a:r>
            <a:r>
              <a:rPr lang="iu-Cans-CA" sz="1400" dirty="0">
                <a:solidFill>
                  <a:srgbClr val="000000"/>
                </a:solidFill>
              </a:rPr>
              <a:t>ᒪ</a:t>
            </a:r>
            <a:r>
              <a:rPr lang="iu-Latn-CA" sz="1400" dirty="0">
                <a:solidFill>
                  <a:srgbClr val="000000"/>
                </a:solidFill>
              </a:rPr>
              <a:t>ᐃ</a:t>
            </a:r>
            <a:r>
              <a:rPr lang="iu-Cans-CA" sz="1400" dirty="0">
                <a:solidFill>
                  <a:srgbClr val="000000"/>
                </a:solidFill>
              </a:rPr>
              <a:t>ᑦ</a:t>
            </a:r>
            <a:r>
              <a:rPr lang="iu-Latn-CA" sz="1400" dirty="0">
                <a:solidFill>
                  <a:srgbClr val="000000"/>
                </a:solidFill>
              </a:rPr>
              <a:t> </a:t>
            </a:r>
            <a:r>
              <a:rPr lang="iu-Cans-CA" sz="1400" dirty="0">
                <a:solidFill>
                  <a:srgbClr val="000000"/>
                </a:solidFill>
              </a:rPr>
              <a:t>ᐊ</a:t>
            </a:r>
            <a:r>
              <a:rPr lang="iu-Latn-CA" sz="1400" dirty="0">
                <a:solidFill>
                  <a:srgbClr val="000000"/>
                </a:solidFill>
              </a:rPr>
              <a:t>ᐅ</a:t>
            </a:r>
            <a:r>
              <a:rPr lang="iu-Cans-CA" sz="1400" dirty="0">
                <a:solidFill>
                  <a:srgbClr val="000000"/>
                </a:solidFill>
              </a:rPr>
              <a:t>ᓚ</a:t>
            </a:r>
            <a:r>
              <a:rPr lang="iu-Latn-CA" sz="1400" dirty="0">
                <a:solidFill>
                  <a:srgbClr val="000000"/>
                </a:solidFill>
              </a:rPr>
              <a:t>ᔪ</a:t>
            </a:r>
            <a:r>
              <a:rPr lang="iu-Cans-CA" sz="1400" dirty="0">
                <a:solidFill>
                  <a:srgbClr val="000000"/>
                </a:solidFill>
              </a:rPr>
              <a:t>ᓐ</a:t>
            </a:r>
            <a:r>
              <a:rPr lang="iu-Latn-CA" sz="1400" dirty="0">
                <a:solidFill>
                  <a:srgbClr val="000000"/>
                </a:solidFill>
              </a:rPr>
              <a:t>ᓇ</a:t>
            </a:r>
            <a:r>
              <a:rPr lang="iu-Cans-CA" sz="1400" dirty="0">
                <a:solidFill>
                  <a:srgbClr val="000000"/>
                </a:solidFill>
              </a:rPr>
              <a:t>ᕐ</a:t>
            </a:r>
            <a:r>
              <a:rPr lang="iu-Latn-CA" sz="1400" dirty="0">
                <a:solidFill>
                  <a:srgbClr val="000000"/>
                </a:solidFill>
              </a:rPr>
              <a:t>ᓂ</a:t>
            </a:r>
            <a:r>
              <a:rPr lang="iu-Cans-CA" sz="1400" dirty="0">
                <a:solidFill>
                  <a:srgbClr val="000000"/>
                </a:solidFill>
              </a:rPr>
              <a:t>ᖏ</a:t>
            </a:r>
            <a:r>
              <a:rPr lang="iu-Latn-CA" sz="1400" dirty="0">
                <a:solidFill>
                  <a:srgbClr val="000000"/>
                </a:solidFill>
              </a:rPr>
              <a:t>ᓐ</a:t>
            </a:r>
            <a:r>
              <a:rPr lang="iu-Cans-CA" sz="1400" dirty="0">
                <a:solidFill>
                  <a:srgbClr val="000000"/>
                </a:solidFill>
              </a:rPr>
              <a:t>ᓂ</a:t>
            </a:r>
            <a:r>
              <a:rPr lang="iu-Latn-CA" sz="1400" dirty="0">
                <a:solidFill>
                  <a:srgbClr val="000000"/>
                </a:solidFill>
              </a:rPr>
              <a:t>ᒃ-</a:t>
            </a:r>
            <a:r>
              <a:rPr lang="iu-Cans-CA" sz="1400" dirty="0">
                <a:solidFill>
                  <a:srgbClr val="000000"/>
                </a:solidFill>
              </a:rPr>
              <a:t>ᓴ</a:t>
            </a:r>
            <a:r>
              <a:rPr lang="iu-Latn-CA" sz="1400" dirty="0">
                <a:solidFill>
                  <a:srgbClr val="000000"/>
                </a:solidFill>
              </a:rPr>
              <a:t>ᕿ</a:t>
            </a:r>
            <a:r>
              <a:rPr lang="iu-Cans-CA" sz="1400" dirty="0">
                <a:solidFill>
                  <a:srgbClr val="000000"/>
                </a:solidFill>
              </a:rPr>
              <a:t>ᑉ</a:t>
            </a:r>
            <a:r>
              <a:rPr lang="iu-Latn-CA" sz="1400" dirty="0">
                <a:solidFill>
                  <a:srgbClr val="000000"/>
                </a:solidFill>
              </a:rPr>
              <a:t>ᐸ</a:t>
            </a:r>
            <a:r>
              <a:rPr lang="iu-Cans-CA" sz="1400" dirty="0">
                <a:solidFill>
                  <a:srgbClr val="000000"/>
                </a:solidFill>
              </a:rPr>
              <a:t>ᓪ</a:t>
            </a:r>
            <a:r>
              <a:rPr lang="iu-Latn-CA" sz="1400" dirty="0">
                <a:solidFill>
                  <a:srgbClr val="000000"/>
                </a:solidFill>
              </a:rPr>
              <a:t>ᓕ</a:t>
            </a:r>
            <a:r>
              <a:rPr lang="iu-Cans-CA" sz="1400" dirty="0">
                <a:solidFill>
                  <a:srgbClr val="000000"/>
                </a:solidFill>
              </a:rPr>
              <a:t>ᐊ</a:t>
            </a:r>
            <a:r>
              <a:rPr lang="iu-Latn-CA" sz="1400" dirty="0">
                <a:solidFill>
                  <a:srgbClr val="000000"/>
                </a:solidFill>
              </a:rPr>
              <a:t>ᔪ</a:t>
            </a:r>
            <a:r>
              <a:rPr lang="iu-Cans-CA" sz="1400" dirty="0">
                <a:solidFill>
                  <a:srgbClr val="000000"/>
                </a:solidFill>
              </a:rPr>
              <a:t>ᓐ</a:t>
            </a:r>
            <a:r>
              <a:rPr lang="iu-Latn-CA" sz="1400" dirty="0">
                <a:solidFill>
                  <a:srgbClr val="000000"/>
                </a:solidFill>
              </a:rPr>
              <a:t>ᓇ</a:t>
            </a:r>
            <a:r>
              <a:rPr lang="iu-Cans-CA" sz="1400" dirty="0">
                <a:solidFill>
                  <a:srgbClr val="000000"/>
                </a:solidFill>
              </a:rPr>
              <a:t>ᖅ</a:t>
            </a:r>
            <a:r>
              <a:rPr lang="iu-Latn-CA" sz="1400" dirty="0">
                <a:solidFill>
                  <a:srgbClr val="000000"/>
                </a:solidFill>
              </a:rPr>
              <a:t>ᑐ</a:t>
            </a:r>
            <a:r>
              <a:rPr lang="iu-Cans-CA" sz="1400" dirty="0">
                <a:solidFill>
                  <a:srgbClr val="000000"/>
                </a:solidFill>
              </a:rPr>
              <a:t>ᓂ</a:t>
            </a:r>
            <a:r>
              <a:rPr lang="iu-Latn-CA" sz="1400" dirty="0">
                <a:solidFill>
                  <a:srgbClr val="000000"/>
                </a:solidFill>
              </a:rPr>
              <a:t>ᒃ </a:t>
            </a:r>
            <a:r>
              <a:rPr lang="iu-Cans-CA" sz="1400" dirty="0">
                <a:solidFill>
                  <a:srgbClr val="000000"/>
                </a:solidFill>
              </a:rPr>
              <a:t>ᓯ</a:t>
            </a:r>
            <a:r>
              <a:rPr lang="iu-Latn-CA" sz="1400" dirty="0">
                <a:solidFill>
                  <a:srgbClr val="000000"/>
                </a:solidFill>
              </a:rPr>
              <a:t>ᑎ</a:t>
            </a:r>
            <a:r>
              <a:rPr lang="iu-Cans-CA" sz="1400" dirty="0">
                <a:solidFill>
                  <a:srgbClr val="000000"/>
                </a:solidFill>
              </a:rPr>
              <a:t>ᔪ</a:t>
            </a:r>
            <a:r>
              <a:rPr lang="iu-Latn-CA" sz="1400" dirty="0">
                <a:solidFill>
                  <a:srgbClr val="000000"/>
                </a:solidFill>
              </a:rPr>
              <a:t>ᓂ</a:t>
            </a:r>
            <a:r>
              <a:rPr lang="iu-Cans-CA" sz="1400" dirty="0">
                <a:solidFill>
                  <a:srgbClr val="000000"/>
                </a:solidFill>
              </a:rPr>
              <a:t>ᒃ</a:t>
            </a:r>
            <a:r>
              <a:rPr lang="iu-Latn-CA" sz="1400" dirty="0">
                <a:solidFill>
                  <a:srgbClr val="000000"/>
                </a:solidFill>
              </a:rPr>
              <a:t> ᓱᓇᑐᐃᓐᓇᕐᓂ</a:t>
            </a:r>
            <a:r>
              <a:rPr lang="iu-Cans-CA" sz="1400" dirty="0">
                <a:solidFill>
                  <a:srgbClr val="000000"/>
                </a:solidFill>
              </a:rPr>
              <a:t>ᒃ</a:t>
            </a:r>
            <a:r>
              <a:rPr lang="iu-Latn-CA" sz="1400" dirty="0">
                <a:solidFill>
                  <a:srgbClr val="000000"/>
                </a:solidFill>
              </a:rPr>
              <a:t> ᐊᐅᓚᑦᑎᔾᔪᑎᒃᓴ</a:t>
            </a:r>
            <a:r>
              <a:rPr lang="iu-Cans-CA" sz="1400" dirty="0">
                <a:solidFill>
                  <a:srgbClr val="000000"/>
                </a:solidFill>
              </a:rPr>
              <a:t>ᕆ</a:t>
            </a:r>
            <a:r>
              <a:rPr lang="iu-Latn-CA" sz="1400" dirty="0">
                <a:solidFill>
                  <a:srgbClr val="000000"/>
                </a:solidFill>
              </a:rPr>
              <a:t>ᓂ</a:t>
            </a:r>
            <a:r>
              <a:rPr lang="iu-Cans-CA" sz="1400" dirty="0">
                <a:solidFill>
                  <a:srgbClr val="000000"/>
                </a:solidFill>
              </a:rPr>
              <a:t>ᐊ</a:t>
            </a:r>
            <a:r>
              <a:rPr lang="iu-Latn-CA" sz="1400" dirty="0">
                <a:solidFill>
                  <a:srgbClr val="000000"/>
                </a:solidFill>
              </a:rPr>
              <a:t>ᖅ</a:t>
            </a:r>
            <a:r>
              <a:rPr lang="iu-Cans-CA" sz="1400" dirty="0">
                <a:solidFill>
                  <a:srgbClr val="000000"/>
                </a:solidFill>
              </a:rPr>
              <a:t>ᑕ</a:t>
            </a:r>
            <a:r>
              <a:rPr lang="iu-Latn-CA" sz="1400" dirty="0">
                <a:solidFill>
                  <a:srgbClr val="000000"/>
                </a:solidFill>
              </a:rPr>
              <a:t>ᖏ</a:t>
            </a:r>
            <a:r>
              <a:rPr lang="iu-Cans-CA" sz="1400" dirty="0">
                <a:solidFill>
                  <a:srgbClr val="000000"/>
                </a:solidFill>
              </a:rPr>
              <a:t>ᓐ</a:t>
            </a:r>
            <a:r>
              <a:rPr lang="iu-Latn-CA" sz="1400" dirty="0">
                <a:solidFill>
                  <a:srgbClr val="000000"/>
                </a:solidFill>
              </a:rPr>
              <a:t>ᓂᒃ ᐊᒻᒪᓗ ᓇᐅᑦᑎᖅᑐᕈᑎᒃᓴᖏᓐᓂᒃ ᓯᑎᔪᓂᒃ ᓴᕿᑦᑐᖃᖅᐸᓪᓕᐊᔪᓐᓇᕐᓂᖏᓐᓂᒃ ᐃᒪᕐᓂ ᓴᓇᔭᐅᔪᖃᖅᑎᓪᓗᒋᑦ ᐱᖁᑎᒃᓴᓂᒃ ᐊᒻᒪᓗ ᑕᓯᕐᒥᒃ ᐱᓕ</a:t>
            </a:r>
            <a:r>
              <a:rPr lang="iu-Cans-CA" sz="1400" dirty="0">
                <a:solidFill>
                  <a:srgbClr val="000000"/>
                </a:solidFill>
              </a:rPr>
              <a:t>ᕆ</a:t>
            </a:r>
            <a:r>
              <a:rPr lang="iu-Latn-CA" sz="1400" dirty="0">
                <a:solidFill>
                  <a:srgbClr val="000000"/>
                </a:solidFill>
              </a:rPr>
              <a:t>ᔪᖃᕐᓂᖓᓂᒃ. </a:t>
            </a:r>
            <a:endParaRPr lang="en-US" sz="1200" dirty="0">
              <a:solidFill>
                <a:srgbClr val="000000"/>
              </a:solidFill>
            </a:endParaRPr>
          </a:p>
          <a:p>
            <a:pPr lvl="1">
              <a:spcBef>
                <a:spcPts val="0"/>
              </a:spcBef>
              <a:spcAft>
                <a:spcPts val="0"/>
              </a:spcAft>
              <a:buClrTx/>
              <a:buFont typeface="Arial" panose="020B0604020202020204" pitchFamily="34" charset="0"/>
              <a:buChar char="─"/>
            </a:pPr>
            <a:r>
              <a:rPr lang="iu-Cans-CA" sz="1200" dirty="0">
                <a:solidFill>
                  <a:srgbClr val="000000"/>
                </a:solidFill>
              </a:rPr>
              <a:t>ᓇ</a:t>
            </a:r>
            <a:r>
              <a:rPr lang="iu-Latn-CA" sz="1200" dirty="0">
                <a:solidFill>
                  <a:srgbClr val="000000"/>
                </a:solidFill>
              </a:rPr>
              <a:t>ᓗ</a:t>
            </a:r>
            <a:r>
              <a:rPr lang="iu-Cans-CA" sz="1200" dirty="0">
                <a:solidFill>
                  <a:srgbClr val="000000"/>
                </a:solidFill>
              </a:rPr>
              <a:t>ᓇ</a:t>
            </a:r>
            <a:r>
              <a:rPr lang="iu-Latn-CA" sz="1200" dirty="0">
                <a:solidFill>
                  <a:srgbClr val="000000"/>
                </a:solidFill>
              </a:rPr>
              <a:t>ᐃ</a:t>
            </a:r>
            <a:r>
              <a:rPr lang="iu-Cans-CA" sz="1200" dirty="0">
                <a:solidFill>
                  <a:srgbClr val="000000"/>
                </a:solidFill>
              </a:rPr>
              <a:t>ᔭ</a:t>
            </a:r>
            <a:r>
              <a:rPr lang="iu-Latn-CA" sz="1200" dirty="0">
                <a:solidFill>
                  <a:srgbClr val="000000"/>
                </a:solidFill>
              </a:rPr>
              <a:t>ᖅ</a:t>
            </a:r>
            <a:r>
              <a:rPr lang="iu-Cans-CA" sz="1200" dirty="0">
                <a:solidFill>
                  <a:srgbClr val="000000"/>
                </a:solidFill>
              </a:rPr>
              <a:t>ᑕ</a:t>
            </a:r>
            <a:r>
              <a:rPr lang="iu-Latn-CA" sz="1200" dirty="0">
                <a:solidFill>
                  <a:srgbClr val="000000"/>
                </a:solidFill>
              </a:rPr>
              <a:t>ᐅ</a:t>
            </a:r>
            <a:r>
              <a:rPr lang="iu-Cans-CA" sz="1200" dirty="0">
                <a:solidFill>
                  <a:srgbClr val="000000"/>
                </a:solidFill>
              </a:rPr>
              <a:t>ᑦ</a:t>
            </a:r>
            <a:r>
              <a:rPr lang="iu-Latn-CA" sz="1200" dirty="0">
                <a:solidFill>
                  <a:srgbClr val="000000"/>
                </a:solidFill>
              </a:rPr>
              <a:t>ᑎ</a:t>
            </a:r>
            <a:r>
              <a:rPr lang="iu-Cans-CA" sz="1200" dirty="0">
                <a:solidFill>
                  <a:srgbClr val="000000"/>
                </a:solidFill>
              </a:rPr>
              <a:t>ᐊ</a:t>
            </a:r>
            <a:r>
              <a:rPr lang="iu-Latn-CA" sz="1200" dirty="0">
                <a:solidFill>
                  <a:srgbClr val="000000"/>
                </a:solidFill>
              </a:rPr>
              <a:t>ᕐ</a:t>
            </a:r>
            <a:r>
              <a:rPr lang="iu-Cans-CA" sz="1200" dirty="0">
                <a:solidFill>
                  <a:srgbClr val="000000"/>
                </a:solidFill>
              </a:rPr>
              <a:t>ᓗ</a:t>
            </a:r>
            <a:r>
              <a:rPr lang="iu-Latn-CA" sz="1200" dirty="0">
                <a:solidFill>
                  <a:srgbClr val="000000"/>
                </a:solidFill>
              </a:rPr>
              <a:t>ᑎ</a:t>
            </a:r>
            <a:r>
              <a:rPr lang="iu-Cans-CA" sz="1200" dirty="0">
                <a:solidFill>
                  <a:srgbClr val="000000"/>
                </a:solidFill>
              </a:rPr>
              <a:t>ᒃ</a:t>
            </a:r>
            <a:r>
              <a:rPr lang="iu-Latn-CA" sz="1200" dirty="0">
                <a:solidFill>
                  <a:srgbClr val="000000"/>
                </a:solidFill>
              </a:rPr>
              <a:t> </a:t>
            </a:r>
            <a:r>
              <a:rPr lang="iu-Cans-CA" sz="1200" dirty="0">
                <a:solidFill>
                  <a:srgbClr val="000000"/>
                </a:solidFill>
              </a:rPr>
              <a:t>ᐊ</a:t>
            </a:r>
            <a:r>
              <a:rPr lang="iu-Latn-CA" sz="1200" dirty="0">
                <a:solidFill>
                  <a:srgbClr val="000000"/>
                </a:solidFill>
              </a:rPr>
              <a:t>ᒃ</a:t>
            </a:r>
            <a:r>
              <a:rPr lang="iu-Cans-CA" sz="1200" dirty="0">
                <a:solidFill>
                  <a:srgbClr val="000000"/>
                </a:solidFill>
              </a:rPr>
              <a:t>ᑐ</a:t>
            </a:r>
            <a:r>
              <a:rPr lang="iu-Latn-CA" sz="1200" dirty="0">
                <a:solidFill>
                  <a:srgbClr val="000000"/>
                </a:solidFill>
              </a:rPr>
              <a:t>ᖅ</a:t>
            </a:r>
            <a:r>
              <a:rPr lang="iu-Cans-CA" sz="1200" dirty="0">
                <a:solidFill>
                  <a:srgbClr val="000000"/>
                </a:solidFill>
              </a:rPr>
              <a:t>ᓯ</a:t>
            </a:r>
            <a:r>
              <a:rPr lang="iu-Latn-CA" sz="1200" dirty="0">
                <a:solidFill>
                  <a:srgbClr val="000000"/>
                </a:solidFill>
              </a:rPr>
              <a:t>ᓗ</a:t>
            </a:r>
            <a:r>
              <a:rPr lang="iu-Cans-CA" sz="1200" dirty="0">
                <a:solidFill>
                  <a:srgbClr val="000000"/>
                </a:solidFill>
              </a:rPr>
              <a:t>ᐊ</a:t>
            </a:r>
            <a:r>
              <a:rPr lang="iu-Latn-CA" sz="1200" dirty="0">
                <a:solidFill>
                  <a:srgbClr val="000000"/>
                </a:solidFill>
              </a:rPr>
              <a:t>ᕇ</a:t>
            </a:r>
            <a:r>
              <a:rPr lang="iu-Cans-CA" sz="1200" dirty="0">
                <a:solidFill>
                  <a:srgbClr val="000000"/>
                </a:solidFill>
              </a:rPr>
              <a:t>ᒃ</a:t>
            </a:r>
            <a:r>
              <a:rPr lang="iu-Latn-CA" sz="1200" dirty="0">
                <a:solidFill>
                  <a:srgbClr val="000000"/>
                </a:solidFill>
              </a:rPr>
              <a:t>ᑯ</a:t>
            </a:r>
            <a:r>
              <a:rPr lang="iu-Cans-CA" sz="1200" dirty="0">
                <a:solidFill>
                  <a:srgbClr val="000000"/>
                </a:solidFill>
              </a:rPr>
              <a:t>ᑎ</a:t>
            </a:r>
            <a:r>
              <a:rPr lang="iu-Latn-CA" sz="1200" dirty="0">
                <a:solidFill>
                  <a:srgbClr val="000000"/>
                </a:solidFill>
              </a:rPr>
              <a:t>ᒃ</a:t>
            </a:r>
            <a:r>
              <a:rPr lang="iu-Cans-CA" sz="1200" dirty="0">
                <a:solidFill>
                  <a:srgbClr val="000000"/>
                </a:solidFill>
              </a:rPr>
              <a:t>ᓴ</a:t>
            </a:r>
            <a:r>
              <a:rPr lang="iu-Latn-CA" sz="1200" dirty="0">
                <a:solidFill>
                  <a:srgbClr val="000000"/>
                </a:solidFill>
              </a:rPr>
              <a:t>ᐃ</a:t>
            </a:r>
            <a:r>
              <a:rPr lang="iu-Cans-CA" sz="1200" dirty="0">
                <a:solidFill>
                  <a:srgbClr val="000000"/>
                </a:solidFill>
              </a:rPr>
              <a:t>ᑦ</a:t>
            </a:r>
            <a:r>
              <a:rPr lang="iu-Latn-CA" sz="1200" dirty="0">
                <a:solidFill>
                  <a:srgbClr val="000000"/>
                </a:solidFill>
              </a:rPr>
              <a:t> </a:t>
            </a:r>
            <a:r>
              <a:rPr lang="iu-Cans-CA" sz="1200" dirty="0">
                <a:solidFill>
                  <a:srgbClr val="000000"/>
                </a:solidFill>
              </a:rPr>
              <a:t>ᖃ</a:t>
            </a:r>
            <a:r>
              <a:rPr lang="iu-Latn-CA" sz="1200" dirty="0">
                <a:solidFill>
                  <a:srgbClr val="000000"/>
                </a:solidFill>
              </a:rPr>
              <a:t>ᓄ</a:t>
            </a:r>
            <a:r>
              <a:rPr lang="iu-Cans-CA" sz="1200" dirty="0">
                <a:solidFill>
                  <a:srgbClr val="000000"/>
                </a:solidFill>
              </a:rPr>
              <a:t>ᐃ</a:t>
            </a:r>
            <a:r>
              <a:rPr lang="iu-Latn-CA" sz="1200" dirty="0">
                <a:solidFill>
                  <a:srgbClr val="000000"/>
                </a:solidFill>
              </a:rPr>
              <a:t>ᓕ</a:t>
            </a:r>
            <a:r>
              <a:rPr lang="iu-Cans-CA" sz="1200" dirty="0">
                <a:solidFill>
                  <a:srgbClr val="000000"/>
                </a:solidFill>
              </a:rPr>
              <a:t>ᐅ</a:t>
            </a:r>
            <a:r>
              <a:rPr lang="iu-Latn-CA" sz="1200" dirty="0">
                <a:solidFill>
                  <a:srgbClr val="000000"/>
                </a:solidFill>
              </a:rPr>
              <a:t>ᕈ</a:t>
            </a:r>
            <a:r>
              <a:rPr lang="iu-Cans-CA" sz="1200" dirty="0">
                <a:solidFill>
                  <a:srgbClr val="000000"/>
                </a:solidFill>
              </a:rPr>
              <a:t>ᑎ</a:t>
            </a:r>
            <a:r>
              <a:rPr lang="iu-Latn-CA" sz="1200" dirty="0">
                <a:solidFill>
                  <a:srgbClr val="000000"/>
                </a:solidFill>
              </a:rPr>
              <a:t>ᒃ</a:t>
            </a:r>
            <a:r>
              <a:rPr lang="iu-Cans-CA" sz="1200" dirty="0">
                <a:solidFill>
                  <a:srgbClr val="000000"/>
                </a:solidFill>
              </a:rPr>
              <a:t>ᓴ</a:t>
            </a:r>
            <a:r>
              <a:rPr lang="iu-Latn-CA" sz="1200" dirty="0">
                <a:solidFill>
                  <a:srgbClr val="000000"/>
                </a:solidFill>
              </a:rPr>
              <a:t>ᐃ</a:t>
            </a:r>
            <a:r>
              <a:rPr lang="iu-Cans-CA" sz="1200" dirty="0">
                <a:solidFill>
                  <a:srgbClr val="000000"/>
                </a:solidFill>
              </a:rPr>
              <a:t>ᑦ</a:t>
            </a:r>
            <a:r>
              <a:rPr lang="iu-Latn-CA" sz="1200" dirty="0">
                <a:solidFill>
                  <a:srgbClr val="000000"/>
                </a:solidFill>
              </a:rPr>
              <a:t> </a:t>
            </a:r>
            <a:r>
              <a:rPr lang="iu-Cans-CA" sz="1200" dirty="0">
                <a:solidFill>
                  <a:srgbClr val="000000"/>
                </a:solidFill>
              </a:rPr>
              <a:t>ᓯ</a:t>
            </a:r>
            <a:r>
              <a:rPr lang="iu-Latn-CA" sz="1200" dirty="0">
                <a:solidFill>
                  <a:srgbClr val="000000"/>
                </a:solidFill>
              </a:rPr>
              <a:t>ᐅ</a:t>
            </a:r>
            <a:r>
              <a:rPr lang="iu-Cans-CA" sz="1200" dirty="0">
                <a:solidFill>
                  <a:srgbClr val="000000"/>
                </a:solidFill>
              </a:rPr>
              <a:t>ᕋ</a:t>
            </a:r>
            <a:r>
              <a:rPr lang="iu-Latn-CA" sz="1200" dirty="0">
                <a:solidFill>
                  <a:srgbClr val="000000"/>
                </a:solidFill>
              </a:rPr>
              <a:t>ᐅ</a:t>
            </a:r>
            <a:r>
              <a:rPr lang="iu-Cans-CA" sz="1200" dirty="0">
                <a:solidFill>
                  <a:srgbClr val="000000"/>
                </a:solidFill>
              </a:rPr>
              <a:t>ᓂ</a:t>
            </a:r>
            <a:r>
              <a:rPr lang="iu-Latn-CA" sz="1200" dirty="0">
                <a:solidFill>
                  <a:srgbClr val="000000"/>
                </a:solidFill>
              </a:rPr>
              <a:t>ᖏ</a:t>
            </a:r>
            <a:r>
              <a:rPr lang="iu-Cans-CA" sz="1200" dirty="0">
                <a:solidFill>
                  <a:srgbClr val="000000"/>
                </a:solidFill>
              </a:rPr>
              <a:t>ᓐ</a:t>
            </a:r>
            <a:r>
              <a:rPr lang="iu-Latn-CA" sz="1200" dirty="0">
                <a:solidFill>
                  <a:srgbClr val="000000"/>
                </a:solidFill>
              </a:rPr>
              <a:t>ᓂ</a:t>
            </a:r>
            <a:r>
              <a:rPr lang="iu-Cans-CA" sz="1200" dirty="0">
                <a:solidFill>
                  <a:srgbClr val="000000"/>
                </a:solidFill>
              </a:rPr>
              <a:t>ᒃ</a:t>
            </a:r>
            <a:r>
              <a:rPr lang="iu-Latn-CA" sz="1200" dirty="0">
                <a:solidFill>
                  <a:srgbClr val="000000"/>
                </a:solidFill>
              </a:rPr>
              <a:t> </a:t>
            </a:r>
            <a:r>
              <a:rPr lang="iu-Cans-CA" sz="1200" dirty="0">
                <a:solidFill>
                  <a:srgbClr val="000000"/>
                </a:solidFill>
              </a:rPr>
              <a:t>ᐊ</a:t>
            </a:r>
            <a:r>
              <a:rPr lang="iu-Latn-CA" sz="1200" dirty="0">
                <a:solidFill>
                  <a:srgbClr val="000000"/>
                </a:solidFill>
              </a:rPr>
              <a:t>ᒻ</a:t>
            </a:r>
            <a:r>
              <a:rPr lang="iu-Cans-CA" sz="1200" dirty="0">
                <a:solidFill>
                  <a:srgbClr val="000000"/>
                </a:solidFill>
              </a:rPr>
              <a:t>ᒪ</a:t>
            </a:r>
            <a:r>
              <a:rPr lang="iu-Latn-CA" sz="1200" dirty="0">
                <a:solidFill>
                  <a:srgbClr val="000000"/>
                </a:solidFill>
              </a:rPr>
              <a:t>ᓗ </a:t>
            </a:r>
            <a:r>
              <a:rPr lang="iu-Cans-CA" sz="1200" dirty="0">
                <a:solidFill>
                  <a:srgbClr val="000000"/>
                </a:solidFill>
              </a:rPr>
              <a:t>ᓄ</a:t>
            </a:r>
            <a:r>
              <a:rPr lang="iu-Latn-CA" sz="1200" dirty="0">
                <a:solidFill>
                  <a:srgbClr val="000000"/>
                </a:solidFill>
              </a:rPr>
              <a:t>ᓇ</a:t>
            </a:r>
            <a:r>
              <a:rPr lang="iu-Cans-CA" sz="1200" dirty="0">
                <a:solidFill>
                  <a:srgbClr val="000000"/>
                </a:solidFill>
              </a:rPr>
              <a:t>ᐅ</a:t>
            </a:r>
            <a:r>
              <a:rPr lang="iu-Latn-CA" sz="1200" dirty="0">
                <a:solidFill>
                  <a:srgbClr val="000000"/>
                </a:solidFill>
              </a:rPr>
              <a:t>ᑉ </a:t>
            </a:r>
            <a:r>
              <a:rPr lang="iu-Latn-CA" sz="1400" dirty="0">
                <a:solidFill>
                  <a:srgbClr val="000000"/>
                </a:solidFill>
              </a:rPr>
              <a:t>ᓱᕋᖅᑎᖅᐸᓪᓕᐊᔪᓐᓇᕐᓂᖏᓐᓂᒃ ᐊᐅᓚᑦᑎᔾᔪᑎᒃᓴᓂᒃ ᓴᓇᔭ</a:t>
            </a:r>
            <a:r>
              <a:rPr lang="iu-Cans-CA" sz="1400" dirty="0">
                <a:solidFill>
                  <a:srgbClr val="000000"/>
                </a:solidFill>
              </a:rPr>
              <a:t>ᐅ</a:t>
            </a:r>
            <a:r>
              <a:rPr lang="iu-Latn-CA" sz="1400" dirty="0">
                <a:solidFill>
                  <a:srgbClr val="000000"/>
                </a:solidFill>
              </a:rPr>
              <a:t>ᓂ</a:t>
            </a:r>
            <a:r>
              <a:rPr lang="iu-Cans-CA" sz="1400" dirty="0">
                <a:solidFill>
                  <a:srgbClr val="000000"/>
                </a:solidFill>
              </a:rPr>
              <a:t>ᖏ</a:t>
            </a:r>
            <a:r>
              <a:rPr lang="iu-Latn-CA" sz="1400" dirty="0">
                <a:solidFill>
                  <a:srgbClr val="000000"/>
                </a:solidFill>
              </a:rPr>
              <a:t>ᓐ</a:t>
            </a:r>
            <a:r>
              <a:rPr lang="iu-Cans-CA" sz="1400" dirty="0">
                <a:solidFill>
                  <a:srgbClr val="000000"/>
                </a:solidFill>
              </a:rPr>
              <a:t>ᓂ</a:t>
            </a:r>
            <a:r>
              <a:rPr lang="iu-Latn-CA" sz="1400" dirty="0">
                <a:solidFill>
                  <a:srgbClr val="000000"/>
                </a:solidFill>
              </a:rPr>
              <a:t> ᐱᖁ</a:t>
            </a:r>
            <a:r>
              <a:rPr lang="iu-Cans-CA" sz="1400" dirty="0">
                <a:solidFill>
                  <a:srgbClr val="000000"/>
                </a:solidFill>
              </a:rPr>
              <a:t>ᑎ</a:t>
            </a:r>
            <a:r>
              <a:rPr lang="iu-Latn-CA" sz="1400" dirty="0">
                <a:solidFill>
                  <a:srgbClr val="000000"/>
                </a:solidFill>
              </a:rPr>
              <a:t>ᒃᓴᓂᒃ ᐃᒪ</a:t>
            </a:r>
            <a:r>
              <a:rPr lang="iu-Cans-CA" sz="1400" dirty="0">
                <a:solidFill>
                  <a:srgbClr val="000000"/>
                </a:solidFill>
              </a:rPr>
              <a:t>ᕐ</a:t>
            </a:r>
            <a:r>
              <a:rPr lang="iu-Latn-CA" sz="1400" dirty="0">
                <a:solidFill>
                  <a:srgbClr val="000000"/>
                </a:solidFill>
              </a:rPr>
              <a:t>ᓄᑦ ᐃᑳᕐᕕᐅᕙᖕᓂᐊᖅᑐᓂᒃ.</a:t>
            </a:r>
            <a:endParaRPr lang="en-US" sz="1200" dirty="0">
              <a:solidFill>
                <a:srgbClr val="000000"/>
              </a:solidFill>
            </a:endParaRPr>
          </a:p>
          <a:p>
            <a:pPr marL="0" indent="0">
              <a:spcBef>
                <a:spcPts val="0"/>
              </a:spcBef>
              <a:spcAft>
                <a:spcPts val="0"/>
              </a:spcAft>
              <a:buClrTx/>
              <a:buNone/>
            </a:pPr>
            <a:r>
              <a:rPr lang="iu-Cans-CA" sz="1200" b="1" dirty="0"/>
              <a:t>ᑐᑭᓯᓂᐊᕈᑕᐅᓂᐊᖅᑐᑦ ᐊᕙᑎᓕᕆᔨᕐᔪᐊᒃᑯᓐᓄᑦ  ᑭᐅᔾᔪᑎᒃᓴᕆᔭᖏᑦ</a:t>
            </a:r>
            <a:endParaRPr lang="en-US" sz="1200" b="1" dirty="0"/>
          </a:p>
          <a:p>
            <a:pPr marL="0" indent="0">
              <a:spcBef>
                <a:spcPts val="0"/>
              </a:spcBef>
              <a:spcAft>
                <a:spcPts val="0"/>
              </a:spcAft>
              <a:buClrTx/>
              <a:buNone/>
            </a:pPr>
            <a:endParaRPr lang="en-US" sz="1400" dirty="0">
              <a:solidFill>
                <a:srgbClr val="000000"/>
              </a:solidFill>
            </a:endParaRPr>
          </a:p>
          <a:p>
            <a:pPr>
              <a:spcBef>
                <a:spcPts val="0"/>
              </a:spcBef>
              <a:spcAft>
                <a:spcPts val="0"/>
              </a:spcAft>
              <a:buFont typeface="Arial" panose="020B0604020202020204" pitchFamily="34" charset="0"/>
              <a:buChar char="•"/>
            </a:pPr>
            <a:endParaRPr lang="en-US" sz="1400" dirty="0"/>
          </a:p>
          <a:p>
            <a:pPr marL="0" lvl="0" indent="0">
              <a:lnSpc>
                <a:spcPct val="115000"/>
              </a:lnSpc>
              <a:spcBef>
                <a:spcPts val="0"/>
              </a:spcBef>
              <a:spcAft>
                <a:spcPts val="0"/>
              </a:spcAft>
              <a:buNone/>
              <a:tabLst>
                <a:tab pos="457200" algn="l"/>
              </a:tabLst>
            </a:pPr>
            <a:r>
              <a:rPr lang="iu-Cans-CA" sz="1400" dirty="0" smtClean="0">
                <a:ea typeface="Calibri"/>
                <a:cs typeface="Times New Roman"/>
              </a:rPr>
              <a:t> </a:t>
            </a:r>
            <a:endParaRPr lang="en-US" sz="1400" dirty="0">
              <a:ea typeface="Calibri"/>
              <a:cs typeface="Times New Roman"/>
            </a:endParaRPr>
          </a:p>
          <a:p>
            <a:pPr>
              <a:spcBef>
                <a:spcPts val="0"/>
              </a:spcBef>
              <a:spcAft>
                <a:spcPts val="0"/>
              </a:spcAft>
              <a:buFont typeface="Arial" panose="020B0604020202020204" pitchFamily="34" charset="0"/>
              <a:buChar char="•"/>
            </a:pPr>
            <a:endParaRPr lang="en-US" sz="1400" dirty="0"/>
          </a:p>
          <a:p>
            <a:pPr>
              <a:spcBef>
                <a:spcPts val="0"/>
              </a:spcBef>
              <a:spcAft>
                <a:spcPts val="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12082435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487" y="404664"/>
            <a:ext cx="8661648" cy="1224136"/>
          </a:xfrm>
        </p:spPr>
        <p:txBody>
          <a:bodyPr anchor="t"/>
          <a:lstStyle/>
          <a:p>
            <a:pPr>
              <a:lnSpc>
                <a:spcPct val="115000"/>
              </a:lnSpc>
              <a:spcBef>
                <a:spcPts val="0"/>
              </a:spcBef>
              <a:spcAft>
                <a:spcPts val="0"/>
              </a:spcAft>
            </a:pPr>
            <a:r>
              <a:rPr lang="en-CA" sz="2000" dirty="0" smtClean="0"/>
              <a:t>ECCC#10</a:t>
            </a:r>
            <a:r>
              <a:rPr lang="en-CA" sz="2400" dirty="0" smtClean="0"/>
              <a:t> </a:t>
            </a:r>
            <a:r>
              <a:rPr lang="en-CA" sz="2000" dirty="0" smtClean="0"/>
              <a:t>– Tailings Pipeline Catch Basins</a:t>
            </a:r>
            <a:br>
              <a:rPr lang="en-CA" sz="2000" dirty="0" smtClean="0"/>
            </a:br>
            <a:r>
              <a:rPr lang="en-CA" sz="2000" dirty="0" smtClean="0">
                <a:ea typeface="Calibri"/>
                <a:cs typeface="Times New Roman"/>
              </a:rPr>
              <a:t>ECCC#10 </a:t>
            </a:r>
            <a:r>
              <a:rPr lang="en-CA" sz="2000" dirty="0">
                <a:ea typeface="Calibri"/>
                <a:cs typeface="Times New Roman"/>
              </a:rPr>
              <a:t>– </a:t>
            </a:r>
            <a:r>
              <a:rPr lang="iu-Cans-CA" sz="2000" dirty="0" smtClean="0">
                <a:ea typeface="Calibri"/>
                <a:cs typeface="Times New Roman"/>
              </a:rPr>
              <a:t> </a:t>
            </a:r>
            <a:r>
              <a:rPr lang="iu-Latn-CA" sz="2000" dirty="0"/>
              <a:t>ᐅᔭᕋᖕᓂᐊᕐᕕᖕᓂ ᐊᒃᑕᑯᐃᑦ ᓱᓪᓗᓕᒃᑯᑦ ᐃᒪᐃᔭᐃᕖᑦ ᐱᖁᑏᑦ</a:t>
            </a:r>
            <a:r>
              <a:rPr lang="en-US" sz="2000" dirty="0">
                <a:ea typeface="Calibri"/>
                <a:cs typeface="Times New Roman"/>
              </a:rPr>
              <a:t/>
            </a:r>
            <a:br>
              <a:rPr lang="en-US" sz="2000" dirty="0">
                <a:ea typeface="Calibri"/>
                <a:cs typeface="Times New Roman"/>
              </a:rPr>
            </a:br>
            <a:endParaRPr lang="en-US" sz="2000" dirty="0"/>
          </a:p>
        </p:txBody>
      </p:sp>
      <p:sp>
        <p:nvSpPr>
          <p:cNvPr id="3" name="Content Placeholder 2"/>
          <p:cNvSpPr>
            <a:spLocks noGrp="1"/>
          </p:cNvSpPr>
          <p:nvPr>
            <p:ph idx="1"/>
          </p:nvPr>
        </p:nvSpPr>
        <p:spPr>
          <a:xfrm>
            <a:off x="722694" y="1268760"/>
            <a:ext cx="8409112" cy="5040560"/>
          </a:xfrm>
        </p:spPr>
        <p:txBody>
          <a:bodyPr/>
          <a:lstStyle/>
          <a:p>
            <a:pPr marL="0" lvl="0" indent="0">
              <a:spcBef>
                <a:spcPts val="0"/>
              </a:spcBef>
              <a:spcAft>
                <a:spcPts val="0"/>
              </a:spcAft>
              <a:buNone/>
            </a:pPr>
            <a:r>
              <a:rPr lang="en-CA" sz="1800" b="1" dirty="0" smtClean="0"/>
              <a:t>ECCC Recommendations</a:t>
            </a:r>
            <a:endParaRPr lang="en-US" sz="1800" dirty="0"/>
          </a:p>
          <a:p>
            <a:pPr marL="0" lvl="0" indent="0">
              <a:spcBef>
                <a:spcPts val="0"/>
              </a:spcBef>
              <a:spcAft>
                <a:spcPts val="0"/>
              </a:spcAft>
              <a:buNone/>
            </a:pPr>
            <a:r>
              <a:rPr lang="en-US" sz="1800" dirty="0" smtClean="0"/>
              <a:t>   ECCC </a:t>
            </a:r>
            <a:r>
              <a:rPr lang="en-US" sz="1800" dirty="0"/>
              <a:t>recommends that the Proponent</a:t>
            </a:r>
          </a:p>
          <a:p>
            <a:pPr lvl="1">
              <a:spcBef>
                <a:spcPts val="0"/>
              </a:spcBef>
              <a:spcAft>
                <a:spcPts val="0"/>
              </a:spcAft>
              <a:buClrTx/>
              <a:buFont typeface="Arial" panose="020B0604020202020204" pitchFamily="34" charset="0"/>
              <a:buChar char="─"/>
            </a:pPr>
            <a:r>
              <a:rPr lang="en-US" sz="1800" dirty="0" smtClean="0"/>
              <a:t>Clarify </a:t>
            </a:r>
            <a:r>
              <a:rPr lang="en-US" sz="1800" dirty="0"/>
              <a:t>the circumstances that would require the use of the tailings catch basins</a:t>
            </a:r>
          </a:p>
          <a:p>
            <a:pPr lvl="1">
              <a:spcBef>
                <a:spcPts val="0"/>
              </a:spcBef>
              <a:spcAft>
                <a:spcPts val="0"/>
              </a:spcAft>
              <a:buClrTx/>
              <a:buFont typeface="Arial" panose="020B0604020202020204" pitchFamily="34" charset="0"/>
              <a:buChar char="─"/>
            </a:pPr>
            <a:r>
              <a:rPr lang="en-US" sz="1800" dirty="0" smtClean="0"/>
              <a:t>Describe </a:t>
            </a:r>
            <a:r>
              <a:rPr lang="en-US" sz="1800" dirty="0"/>
              <a:t>the process of cleaning out and disposing of tailings deposited in the catch </a:t>
            </a:r>
            <a:r>
              <a:rPr lang="en-US" sz="1800" dirty="0" smtClean="0"/>
              <a:t>basins</a:t>
            </a:r>
          </a:p>
          <a:p>
            <a:pPr marL="0" indent="0">
              <a:spcBef>
                <a:spcPts val="0"/>
              </a:spcBef>
              <a:spcAft>
                <a:spcPts val="0"/>
              </a:spcAft>
              <a:buClrTx/>
              <a:buNone/>
            </a:pPr>
            <a:endParaRPr lang="en-US" sz="2200" dirty="0"/>
          </a:p>
          <a:p>
            <a:pPr marL="0" lvl="0" indent="0">
              <a:spcBef>
                <a:spcPts val="0"/>
              </a:spcBef>
              <a:spcAft>
                <a:spcPts val="0"/>
              </a:spcAft>
              <a:buNone/>
            </a:pPr>
            <a:r>
              <a:rPr lang="iu-Cans-CA" sz="1800" b="1" dirty="0"/>
              <a:t>ᐊᕙᑎᓕᕆᔨᒃᑯᑦ ᐊᑐᓕᖁᔭᖏᑦ</a:t>
            </a:r>
            <a:endParaRPr lang="en-US" sz="1800" dirty="0"/>
          </a:p>
          <a:p>
            <a:pPr marL="0" lvl="0" indent="0">
              <a:spcBef>
                <a:spcPts val="0"/>
              </a:spcBef>
              <a:spcAft>
                <a:spcPts val="0"/>
              </a:spcAft>
              <a:buNone/>
            </a:pPr>
            <a:r>
              <a:rPr lang="en-US" sz="1800" dirty="0"/>
              <a:t>   </a:t>
            </a:r>
            <a:r>
              <a:rPr lang="iu-Cans-CA" sz="1800" dirty="0"/>
              <a:t>ᐊᕙᑎᓕᕆᔨᒃᑯᑦ ᐊᑐᓕᖁᔨᕗᑦ ᕼᐊᕙᒍᒪᔪᓄᑦ</a:t>
            </a:r>
            <a:endParaRPr lang="en-US" sz="1800" dirty="0"/>
          </a:p>
          <a:p>
            <a:pPr lvl="1">
              <a:spcBef>
                <a:spcPts val="0"/>
              </a:spcBef>
              <a:spcAft>
                <a:spcPts val="0"/>
              </a:spcAft>
              <a:buClrTx/>
              <a:buFont typeface="Arial" panose="020B0604020202020204" pitchFamily="34" charset="0"/>
              <a:buChar char="─"/>
            </a:pPr>
            <a:r>
              <a:rPr lang="iu-Latn-CA" sz="1800" dirty="0"/>
              <a:t>ᑐᑭᓯᓇᖅᑎᑦᑎᒋᐊᕐᓗᑎᒃ ᖃᓄᐃᓕᖓᓂᖏᓐᓂᒃ ᐊᑐᕆᐊᖃᕋᔭᕐᓂᖏᓐᓂᒃ ᐊᒃᑕᑯᓂᒃ ᓱ</a:t>
            </a:r>
            <a:r>
              <a:rPr lang="iu-Cans-CA" sz="1800" dirty="0"/>
              <a:t>ᓗ</a:t>
            </a:r>
            <a:r>
              <a:rPr lang="iu-Latn-CA" sz="1800" dirty="0"/>
              <a:t>ᓕ</a:t>
            </a:r>
            <a:r>
              <a:rPr lang="iu-Cans-CA" sz="1800" dirty="0"/>
              <a:t>ᒃ</a:t>
            </a:r>
            <a:r>
              <a:rPr lang="iu-Latn-CA" sz="1800" dirty="0"/>
              <a:t>ᑯ</a:t>
            </a:r>
            <a:r>
              <a:rPr lang="iu-Cans-CA" sz="1800" dirty="0"/>
              <a:t>ᑦ</a:t>
            </a:r>
            <a:r>
              <a:rPr lang="iu-Latn-CA" sz="1800" dirty="0"/>
              <a:t> </a:t>
            </a:r>
            <a:r>
              <a:rPr lang="iu-Cans-CA" sz="1800" dirty="0"/>
              <a:t>ᐃ</a:t>
            </a:r>
            <a:r>
              <a:rPr lang="iu-Latn-CA" sz="1800" dirty="0"/>
              <a:t>ᒪ</a:t>
            </a:r>
            <a:r>
              <a:rPr lang="iu-Cans-CA" sz="1800" dirty="0"/>
              <a:t>ᐃ</a:t>
            </a:r>
            <a:r>
              <a:rPr lang="iu-Latn-CA" sz="1800" dirty="0"/>
              <a:t>ᔭ</a:t>
            </a:r>
            <a:r>
              <a:rPr lang="iu-Cans-CA" sz="1800" dirty="0"/>
              <a:t>ᕐ</a:t>
            </a:r>
            <a:r>
              <a:rPr lang="iu-Latn-CA" sz="1800" dirty="0"/>
              <a:t>ᕕ</a:t>
            </a:r>
            <a:r>
              <a:rPr lang="iu-Cans-CA" sz="1800" dirty="0"/>
              <a:t>ᒃ</a:t>
            </a:r>
            <a:r>
              <a:rPr lang="iu-Latn-CA" sz="1800" dirty="0"/>
              <a:t>ᓴ</a:t>
            </a:r>
            <a:r>
              <a:rPr lang="iu-Cans-CA" sz="1800" dirty="0"/>
              <a:t>ᓂ</a:t>
            </a:r>
            <a:r>
              <a:rPr lang="iu-Latn-CA" sz="1800" dirty="0"/>
              <a:t>ᒃ </a:t>
            </a:r>
            <a:r>
              <a:rPr lang="iu-Cans-CA" sz="1800" dirty="0"/>
              <a:t>ᐃ</a:t>
            </a:r>
            <a:r>
              <a:rPr lang="iu-Latn-CA" sz="1800" dirty="0"/>
              <a:t>ᓗ</a:t>
            </a:r>
            <a:r>
              <a:rPr lang="iu-Cans-CA" sz="1800" dirty="0"/>
              <a:t>ᑐ</a:t>
            </a:r>
            <a:r>
              <a:rPr lang="iu-Latn-CA" sz="1800" dirty="0"/>
              <a:t>ᔪ</a:t>
            </a:r>
            <a:r>
              <a:rPr lang="iu-Cans-CA" sz="1800" dirty="0"/>
              <a:t>ᓂ</a:t>
            </a:r>
            <a:r>
              <a:rPr lang="iu-Latn-CA" sz="1800" dirty="0"/>
              <a:t>ᒃ </a:t>
            </a:r>
            <a:r>
              <a:rPr lang="iu-Cans-CA" sz="1800" dirty="0"/>
              <a:t>ᓄ</a:t>
            </a:r>
            <a:r>
              <a:rPr lang="iu-Latn-CA" sz="1800" dirty="0"/>
              <a:t>ᓇ</a:t>
            </a:r>
            <a:r>
              <a:rPr lang="iu-Cans-CA" sz="1800" dirty="0"/>
              <a:t>ᒥ</a:t>
            </a:r>
            <a:r>
              <a:rPr lang="iu-Latn-CA" sz="1800" dirty="0"/>
              <a:t>ᒃ </a:t>
            </a:r>
            <a:r>
              <a:rPr lang="iu-Cans-CA" sz="1800" dirty="0"/>
              <a:t>ᐱ</a:t>
            </a:r>
            <a:r>
              <a:rPr lang="iu-Latn-CA" sz="1800" dirty="0"/>
              <a:t>ᖁ</a:t>
            </a:r>
            <a:r>
              <a:rPr lang="iu-Cans-CA" sz="1800" dirty="0"/>
              <a:t>ᑎ</a:t>
            </a:r>
            <a:r>
              <a:rPr lang="iu-Latn-CA" sz="1800" dirty="0"/>
              <a:t>ᓂ</a:t>
            </a:r>
            <a:r>
              <a:rPr lang="iu-Cans-CA" sz="1800" dirty="0"/>
              <a:t>ᒃ</a:t>
            </a:r>
            <a:r>
              <a:rPr lang="iu-Latn-CA" sz="1800" dirty="0"/>
              <a:t> </a:t>
            </a:r>
            <a:r>
              <a:rPr lang="iu-Cans-CA" sz="1800" dirty="0"/>
              <a:t>ᐃ</a:t>
            </a:r>
            <a:r>
              <a:rPr lang="iu-Latn-CA" sz="1800" dirty="0"/>
              <a:t>ᒪ</a:t>
            </a:r>
            <a:r>
              <a:rPr lang="iu-Cans-CA" sz="1800" dirty="0"/>
              <a:t>ᕐ</a:t>
            </a:r>
            <a:r>
              <a:rPr lang="iu-Latn-CA" sz="1800" dirty="0"/>
              <a:t>ᓗ</a:t>
            </a:r>
            <a:r>
              <a:rPr lang="iu-Cans-CA" sz="1800" dirty="0"/>
              <a:t>ᑯ</a:t>
            </a:r>
            <a:r>
              <a:rPr lang="iu-Latn-CA" sz="1800" dirty="0"/>
              <a:t>ᓂ</a:t>
            </a:r>
            <a:r>
              <a:rPr lang="iu-Cans-CA" sz="1800" dirty="0"/>
              <a:t>ᒃ</a:t>
            </a:r>
            <a:endParaRPr lang="en-US" sz="1800" dirty="0"/>
          </a:p>
          <a:p>
            <a:pPr lvl="1">
              <a:spcBef>
                <a:spcPts val="0"/>
              </a:spcBef>
              <a:spcAft>
                <a:spcPts val="0"/>
              </a:spcAft>
              <a:buClrTx/>
              <a:buFont typeface="Arial" panose="020B0604020202020204" pitchFamily="34" charset="0"/>
              <a:buChar char="─"/>
            </a:pPr>
            <a:r>
              <a:rPr lang="iu-Cans-CA" sz="1800" dirty="0"/>
              <a:t>ᐅ</a:t>
            </a:r>
            <a:r>
              <a:rPr lang="iu-Latn-CA" sz="1800" dirty="0"/>
              <a:t>ᓂ</a:t>
            </a:r>
            <a:r>
              <a:rPr lang="iu-Cans-CA" sz="1800" dirty="0"/>
              <a:t>ᒃ</a:t>
            </a:r>
            <a:r>
              <a:rPr lang="iu-Latn-CA" sz="1800" dirty="0"/>
              <a:t>ᑳ</a:t>
            </a:r>
            <a:r>
              <a:rPr lang="iu-Cans-CA" sz="1800" dirty="0"/>
              <a:t>ᖅ</a:t>
            </a:r>
            <a:r>
              <a:rPr lang="iu-Latn-CA" sz="1800" dirty="0"/>
              <a:t>ᑕ</a:t>
            </a:r>
            <a:r>
              <a:rPr lang="iu-Cans-CA" sz="1800" dirty="0"/>
              <a:t>ᐅ</a:t>
            </a:r>
            <a:r>
              <a:rPr lang="iu-Latn-CA" sz="1800" dirty="0"/>
              <a:t>ᑦ</a:t>
            </a:r>
            <a:r>
              <a:rPr lang="iu-Cans-CA" sz="1800" dirty="0"/>
              <a:t>ᑎ</a:t>
            </a:r>
            <a:r>
              <a:rPr lang="iu-Latn-CA" sz="1800" dirty="0"/>
              <a:t>ᐊ</a:t>
            </a:r>
            <a:r>
              <a:rPr lang="iu-Cans-CA" sz="1800" dirty="0"/>
              <a:t>ᕐ</a:t>
            </a:r>
            <a:r>
              <a:rPr lang="iu-Latn-CA" sz="1800" dirty="0"/>
              <a:t>ᓗ</a:t>
            </a:r>
            <a:r>
              <a:rPr lang="iu-Cans-CA" sz="1800" dirty="0"/>
              <a:t>ᑎ</a:t>
            </a:r>
            <a:r>
              <a:rPr lang="iu-Latn-CA" sz="1800" dirty="0"/>
              <a:t>ᒃ </a:t>
            </a:r>
            <a:r>
              <a:rPr lang="iu-Cans-CA" sz="1800" dirty="0"/>
              <a:t>ᖃ</a:t>
            </a:r>
            <a:r>
              <a:rPr lang="iu-Latn-CA" sz="1800" dirty="0"/>
              <a:t>ᓄ</a:t>
            </a:r>
            <a:r>
              <a:rPr lang="iu-Cans-CA" sz="1800" dirty="0"/>
              <a:t>ᖅ</a:t>
            </a:r>
            <a:r>
              <a:rPr lang="iu-Latn-CA" sz="1800" dirty="0"/>
              <a:t> </a:t>
            </a:r>
            <a:r>
              <a:rPr lang="iu-Cans-CA" sz="1800" dirty="0"/>
              <a:t>ᐱ</a:t>
            </a:r>
            <a:r>
              <a:rPr lang="iu-Latn-CA" sz="1800" dirty="0"/>
              <a:t>ᐅ</a:t>
            </a:r>
            <a:r>
              <a:rPr lang="iu-Cans-CA" sz="1800" dirty="0"/>
              <a:t>ᓯ</a:t>
            </a:r>
            <a:r>
              <a:rPr lang="iu-Latn-CA" sz="1800" dirty="0"/>
              <a:t>ᖃ</a:t>
            </a:r>
            <a:r>
              <a:rPr lang="iu-Cans-CA" sz="1800" dirty="0"/>
              <a:t>ᓲ</a:t>
            </a:r>
            <a:r>
              <a:rPr lang="iu-Latn-CA" sz="1800" dirty="0"/>
              <a:t>ᖑ</a:t>
            </a:r>
            <a:r>
              <a:rPr lang="iu-Cans-CA" sz="1800" dirty="0"/>
              <a:t>ᓂ</a:t>
            </a:r>
            <a:r>
              <a:rPr lang="iu-Latn-CA" sz="1800" dirty="0"/>
              <a:t>ᐊ</a:t>
            </a:r>
            <a:r>
              <a:rPr lang="iu-Cans-CA" sz="1800" dirty="0"/>
              <a:t>ᕐ</a:t>
            </a:r>
            <a:r>
              <a:rPr lang="iu-Latn-CA" sz="1800" dirty="0"/>
              <a:t>ᒪ</a:t>
            </a:r>
            <a:r>
              <a:rPr lang="iu-Cans-CA" sz="1800" dirty="0"/>
              <a:t>ᖓ</a:t>
            </a:r>
            <a:r>
              <a:rPr lang="iu-Latn-CA" sz="1800" dirty="0"/>
              <a:t>ᑕ </a:t>
            </a:r>
            <a:r>
              <a:rPr lang="iu-Cans-CA" sz="1800" dirty="0"/>
              <a:t>ᓴ</a:t>
            </a:r>
            <a:r>
              <a:rPr lang="iu-Latn-CA" sz="1800" dirty="0"/>
              <a:t>ᓗ</a:t>
            </a:r>
            <a:r>
              <a:rPr lang="iu-Latn-CA" dirty="0"/>
              <a:t>ᒻᒪᖅᓴᐃᓂᖏᓐᓂ ᐊᒻᒪᓗ ᐊᒃᑐᖅᑕᐅᕙᖕᓂᖏᓐᓂᒃ ᐅ</a:t>
            </a:r>
            <a:r>
              <a:rPr lang="iu-Cans-CA" dirty="0"/>
              <a:t>ᔭ</a:t>
            </a:r>
            <a:r>
              <a:rPr lang="iu-Latn-CA" dirty="0"/>
              <a:t>ᕋ</a:t>
            </a:r>
            <a:r>
              <a:rPr lang="iu-Cans-CA" dirty="0"/>
              <a:t>ᖕ</a:t>
            </a:r>
            <a:r>
              <a:rPr lang="iu-Latn-CA" dirty="0"/>
              <a:t>ᓂ</a:t>
            </a:r>
            <a:r>
              <a:rPr lang="iu-Cans-CA" dirty="0"/>
              <a:t>ᐊ</a:t>
            </a:r>
            <a:r>
              <a:rPr lang="iu-Latn-CA" dirty="0"/>
              <a:t>ᖅᑕᐅᔪᓂᒃ ᐊᒃᑕᑯᐃᑦ ᐅᔭᕋᕕᓃᑦ ᐃᓕᐅᖃᖅᑕᐅᓯᒪᓂᖏᓐᓂᒃ ᐃᓗᑐᓂᕐᒥᒃ ᐃᒪᐃᔭᐃᕕᖕᓂ.</a:t>
            </a:r>
            <a:endParaRPr lang="en-US" sz="1800" dirty="0"/>
          </a:p>
          <a:p>
            <a:pPr marL="0" indent="0">
              <a:spcBef>
                <a:spcPts val="0"/>
              </a:spcBef>
              <a:spcAft>
                <a:spcPts val="0"/>
              </a:spcAft>
              <a:buClrTx/>
              <a:buNone/>
            </a:pPr>
            <a:endParaRPr lang="en-US" sz="2200" dirty="0" smtClean="0"/>
          </a:p>
          <a:p>
            <a:pPr marL="0" indent="0">
              <a:spcBef>
                <a:spcPts val="0"/>
              </a:spcBef>
              <a:spcAft>
                <a:spcPts val="0"/>
              </a:spcAft>
              <a:buClrTx/>
              <a:buNone/>
            </a:pPr>
            <a:endParaRPr lang="en-US" sz="2200" dirty="0"/>
          </a:p>
          <a:p>
            <a:pPr marL="0" lvl="0" indent="0">
              <a:lnSpc>
                <a:spcPct val="115000"/>
              </a:lnSpc>
              <a:spcBef>
                <a:spcPts val="0"/>
              </a:spcBef>
              <a:spcAft>
                <a:spcPts val="0"/>
              </a:spcAft>
              <a:buNone/>
              <a:tabLst>
                <a:tab pos="457200" algn="l"/>
              </a:tabLst>
            </a:pPr>
            <a:r>
              <a:rPr lang="iu-Cans-CA" sz="1600" dirty="0" smtClean="0">
                <a:ea typeface="Calibri"/>
                <a:cs typeface="Times New Roman"/>
              </a:rPr>
              <a:t> </a:t>
            </a:r>
            <a:endParaRPr lang="en-US" sz="1600" dirty="0">
              <a:ea typeface="Calibri"/>
              <a:cs typeface="Times New Roman"/>
            </a:endParaRPr>
          </a:p>
          <a:p>
            <a:pPr marL="0" indent="0">
              <a:spcBef>
                <a:spcPts val="0"/>
              </a:spcBef>
              <a:spcAft>
                <a:spcPts val="0"/>
              </a:spcAft>
              <a:buClrTx/>
              <a:buNone/>
            </a:pPr>
            <a:endParaRPr lang="en-US" sz="2200" dirty="0" smtClean="0"/>
          </a:p>
        </p:txBody>
      </p:sp>
    </p:spTree>
    <p:extLst>
      <p:ext uri="{BB962C8B-B14F-4D97-AF65-F5344CB8AC3E}">
        <p14:creationId xmlns:p14="http://schemas.microsoft.com/office/powerpoint/2010/main" val="5803132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487" y="404664"/>
            <a:ext cx="8661648" cy="864096"/>
          </a:xfrm>
        </p:spPr>
        <p:txBody>
          <a:bodyPr anchor="t"/>
          <a:lstStyle/>
          <a:p>
            <a:pPr>
              <a:lnSpc>
                <a:spcPct val="115000"/>
              </a:lnSpc>
              <a:spcBef>
                <a:spcPts val="0"/>
              </a:spcBef>
              <a:spcAft>
                <a:spcPts val="0"/>
              </a:spcAft>
            </a:pPr>
            <a:r>
              <a:rPr lang="en-CA" sz="2000" dirty="0" smtClean="0"/>
              <a:t>ECCC#10</a:t>
            </a:r>
            <a:r>
              <a:rPr lang="en-CA" sz="2400" dirty="0" smtClean="0"/>
              <a:t> </a:t>
            </a:r>
            <a:r>
              <a:rPr lang="en-CA" sz="2000" dirty="0" smtClean="0"/>
              <a:t>– Tailings Pipeline Catch Basins continued</a:t>
            </a:r>
            <a:br>
              <a:rPr lang="en-CA" sz="2000" dirty="0" smtClean="0"/>
            </a:br>
            <a:r>
              <a:rPr lang="en-CA" sz="2000" dirty="0" smtClean="0">
                <a:ea typeface="Calibri"/>
                <a:cs typeface="Times New Roman"/>
              </a:rPr>
              <a:t>ECCC#10 </a:t>
            </a:r>
            <a:r>
              <a:rPr lang="en-CA" sz="2000" dirty="0">
                <a:ea typeface="Calibri"/>
                <a:cs typeface="Times New Roman"/>
              </a:rPr>
              <a:t>– </a:t>
            </a:r>
            <a:r>
              <a:rPr lang="iu-Cans-CA" sz="2000" dirty="0" smtClean="0">
                <a:ea typeface="Calibri"/>
                <a:cs typeface="Times New Roman"/>
              </a:rPr>
              <a:t> </a:t>
            </a:r>
            <a:r>
              <a:rPr lang="iu-Latn-CA" sz="2000" dirty="0"/>
              <a:t>ᐅᔭᕋᖕᓂᐊᕐᕕᖕᓂ ᐊᒃᑕᑯᐃᑦ ᓱᓪᓗᓕᒃᑯᑦ ᐃᒪᐃᔭᐃᕖᑦ ᐱᖁᑏᑦ - </a:t>
            </a:r>
            <a:r>
              <a:rPr lang="iu-Cans-CA" sz="2000" dirty="0"/>
              <a:t>ᑲ</a:t>
            </a:r>
            <a:r>
              <a:rPr lang="iu-Latn-CA" sz="2000" dirty="0"/>
              <a:t>ᔪᓯᔪᖅ</a:t>
            </a:r>
            <a:r>
              <a:rPr lang="en-US" sz="2000" dirty="0" smtClean="0">
                <a:ea typeface="Calibri"/>
                <a:cs typeface="Times New Roman"/>
              </a:rPr>
              <a:t/>
            </a:r>
            <a:br>
              <a:rPr lang="en-US" sz="2000" dirty="0" smtClean="0">
                <a:ea typeface="Calibri"/>
                <a:cs typeface="Times New Roman"/>
              </a:rPr>
            </a:br>
            <a:endParaRPr lang="en-US" sz="2000" dirty="0"/>
          </a:p>
        </p:txBody>
      </p:sp>
      <p:sp>
        <p:nvSpPr>
          <p:cNvPr id="3" name="Content Placeholder 2"/>
          <p:cNvSpPr>
            <a:spLocks noGrp="1"/>
          </p:cNvSpPr>
          <p:nvPr>
            <p:ph idx="1"/>
          </p:nvPr>
        </p:nvSpPr>
        <p:spPr>
          <a:xfrm>
            <a:off x="722694" y="1268760"/>
            <a:ext cx="8409112" cy="5040560"/>
          </a:xfrm>
        </p:spPr>
        <p:txBody>
          <a:bodyPr/>
          <a:lstStyle/>
          <a:p>
            <a:pPr marL="0" indent="0">
              <a:spcBef>
                <a:spcPts val="0"/>
              </a:spcBef>
              <a:buNone/>
            </a:pPr>
            <a:r>
              <a:rPr lang="en-US" sz="1800" b="1" dirty="0" smtClean="0"/>
              <a:t>Proponent’s </a:t>
            </a:r>
            <a:r>
              <a:rPr lang="en-US" sz="1800" b="1" dirty="0"/>
              <a:t>Response</a:t>
            </a:r>
          </a:p>
          <a:p>
            <a:pPr lvl="1">
              <a:spcBef>
                <a:spcPts val="0"/>
              </a:spcBef>
              <a:spcAft>
                <a:spcPts val="0"/>
              </a:spcAft>
              <a:buClrTx/>
              <a:buFont typeface="Arial" panose="020B0604020202020204" pitchFamily="34" charset="0"/>
              <a:buChar char="─"/>
            </a:pPr>
            <a:r>
              <a:rPr lang="en-US" sz="1800" dirty="0"/>
              <a:t>Catch basins are required if the tailings pipeline requires repairs and needs to be drained</a:t>
            </a:r>
          </a:p>
          <a:p>
            <a:pPr lvl="1">
              <a:spcBef>
                <a:spcPts val="0"/>
              </a:spcBef>
              <a:spcAft>
                <a:spcPts val="0"/>
              </a:spcAft>
              <a:buClrTx/>
              <a:buFont typeface="Arial" panose="020B0604020202020204" pitchFamily="34" charset="0"/>
              <a:buChar char="─"/>
            </a:pPr>
            <a:r>
              <a:rPr lang="en-US" sz="1800" dirty="0"/>
              <a:t>The cleaning up process would be through re-</a:t>
            </a:r>
            <a:r>
              <a:rPr lang="en-US" sz="1800" dirty="0" err="1"/>
              <a:t>slurrying</a:t>
            </a:r>
            <a:r>
              <a:rPr lang="en-US" sz="1800" dirty="0"/>
              <a:t> the tailings and pumping into a truck and </a:t>
            </a:r>
            <a:r>
              <a:rPr lang="en-US" sz="1800" dirty="0" smtClean="0"/>
              <a:t>disposal </a:t>
            </a:r>
            <a:r>
              <a:rPr lang="en-US" sz="1800" dirty="0"/>
              <a:t>in the Tailings Impoundment Area.</a:t>
            </a:r>
          </a:p>
          <a:p>
            <a:pPr marL="0" lvl="0" indent="0">
              <a:spcBef>
                <a:spcPts val="0"/>
              </a:spcBef>
              <a:buNone/>
            </a:pPr>
            <a:r>
              <a:rPr lang="en-US" sz="1800" b="1" dirty="0" smtClean="0"/>
              <a:t>Follow-up ECCC Response</a:t>
            </a:r>
            <a:endParaRPr lang="en-US" sz="1800" dirty="0"/>
          </a:p>
          <a:p>
            <a:pPr marL="0" lvl="0" indent="0">
              <a:lnSpc>
                <a:spcPct val="115000"/>
              </a:lnSpc>
              <a:spcBef>
                <a:spcPts val="0"/>
              </a:spcBef>
              <a:spcAft>
                <a:spcPts val="0"/>
              </a:spcAft>
              <a:buNone/>
              <a:tabLst>
                <a:tab pos="457200" algn="l"/>
              </a:tabLst>
            </a:pPr>
            <a:r>
              <a:rPr lang="iu-Cans-CA" sz="1600" dirty="0" smtClean="0">
                <a:ea typeface="Calibri"/>
                <a:cs typeface="Times New Roman"/>
              </a:rPr>
              <a:t> </a:t>
            </a:r>
            <a:endParaRPr lang="en-US" sz="1600" dirty="0">
              <a:ea typeface="Calibri"/>
              <a:cs typeface="Times New Roman"/>
            </a:endParaRPr>
          </a:p>
          <a:p>
            <a:pPr marL="0" indent="0">
              <a:spcBef>
                <a:spcPts val="0"/>
              </a:spcBef>
              <a:buNone/>
            </a:pPr>
            <a:r>
              <a:rPr lang="iu-Cans-CA" sz="1800" b="1" dirty="0"/>
              <a:t>ᕼᐊᕙᒍᒪᔫᑉ ᑭᐅᔾᔪᑎᒃᓴᓕᐊᕆᓯᒪᔭᖏᑦ</a:t>
            </a:r>
            <a:endParaRPr lang="en-US" sz="1800" b="1" dirty="0"/>
          </a:p>
          <a:p>
            <a:pPr lvl="1">
              <a:spcBef>
                <a:spcPts val="0"/>
              </a:spcBef>
              <a:spcAft>
                <a:spcPts val="0"/>
              </a:spcAft>
              <a:buClrTx/>
              <a:buFont typeface="Arial" panose="020B0604020202020204" pitchFamily="34" charset="0"/>
              <a:buChar char="─"/>
            </a:pPr>
            <a:r>
              <a:rPr lang="iu-Cans-CA" sz="1800" dirty="0"/>
              <a:t>ᐃ</a:t>
            </a:r>
            <a:r>
              <a:rPr lang="iu-Latn-CA" sz="1800" dirty="0"/>
              <a:t>ᒪ</a:t>
            </a:r>
            <a:r>
              <a:rPr lang="iu-Cans-CA" sz="1800" dirty="0"/>
              <a:t>ᐃ</a:t>
            </a:r>
            <a:r>
              <a:rPr lang="iu-Latn-CA" sz="1800" dirty="0"/>
              <a:t>ᔭᕐᕖᑦ ᐱᑕᖃᕆᐊᖃᖅᑐᑦ ᐊᒃᑕᑯᐃᑦ ᐅᔭᕋᖕᓂᐊᕐᕕ</a:t>
            </a:r>
            <a:r>
              <a:rPr lang="iu-Cans-CA" sz="1800" dirty="0"/>
              <a:t>ᖕ</a:t>
            </a:r>
            <a:r>
              <a:rPr lang="iu-Latn-CA" sz="1800" dirty="0"/>
              <a:t>ᓂ</a:t>
            </a:r>
            <a:r>
              <a:rPr lang="iu-Cans-CA" sz="1800" dirty="0"/>
              <a:t>ᖓ</a:t>
            </a:r>
            <a:r>
              <a:rPr lang="iu-Latn-CA" sz="1800" dirty="0"/>
              <a:t>ᖅ</a:t>
            </a:r>
            <a:r>
              <a:rPr lang="iu-Cans-CA" sz="1800" dirty="0"/>
              <a:t>ᑐ</a:t>
            </a:r>
            <a:r>
              <a:rPr lang="iu-Latn-CA" sz="1800" dirty="0"/>
              <a:t>ᓂ</a:t>
            </a:r>
            <a:r>
              <a:rPr lang="iu-Cans-CA" sz="1800" dirty="0"/>
              <a:t>ᒃ</a:t>
            </a:r>
            <a:r>
              <a:rPr lang="iu-Latn-CA" sz="1800" dirty="0"/>
              <a:t> </a:t>
            </a:r>
            <a:r>
              <a:rPr lang="iu-Cans-CA" sz="1800" dirty="0"/>
              <a:t>ᓱ</a:t>
            </a:r>
            <a:r>
              <a:rPr lang="iu-Latn-CA" sz="1800" dirty="0"/>
              <a:t>ᓪ</a:t>
            </a:r>
            <a:r>
              <a:rPr lang="iu-Cans-CA" sz="1800" dirty="0"/>
              <a:t>ᓗ</a:t>
            </a:r>
            <a:r>
              <a:rPr lang="iu-Latn-CA" sz="1800" dirty="0"/>
              <a:t>ᓕ</a:t>
            </a:r>
            <a:r>
              <a:rPr lang="iu-Cans-CA" sz="1800" dirty="0"/>
              <a:t>ᖏ</a:t>
            </a:r>
            <a:r>
              <a:rPr lang="iu-Latn-CA" sz="1800" dirty="0"/>
              <a:t>ᑦ </a:t>
            </a:r>
            <a:r>
              <a:rPr lang="iu-Cans-CA" sz="1800" dirty="0"/>
              <a:t>ᓴ</a:t>
            </a:r>
            <a:r>
              <a:rPr lang="iu-Latn-CA" sz="1800" dirty="0"/>
              <a:t>ᓇᔭᐅᑦᑎᐊᒃᑲᓐᓂᕆᐊᖃᕈᑎᒃ ᐊᒻᒪᓗ ᐃᒪᐃᔭᖅᑕᐅᔭᕆᐊᖃ</a:t>
            </a:r>
            <a:r>
              <a:rPr lang="iu-Cans-CA" sz="1800" dirty="0"/>
              <a:t>ᓕ</a:t>
            </a:r>
            <a:r>
              <a:rPr lang="iu-Latn-CA" sz="1800" dirty="0"/>
              <a:t>ᕈ</a:t>
            </a:r>
            <a:r>
              <a:rPr lang="iu-Cans-CA" sz="1800" dirty="0"/>
              <a:t>ᑎ</a:t>
            </a:r>
            <a:r>
              <a:rPr lang="iu-Latn-CA" sz="1800" dirty="0"/>
              <a:t>ᒃ. </a:t>
            </a:r>
            <a:endParaRPr lang="en-US" sz="1800" dirty="0"/>
          </a:p>
          <a:p>
            <a:pPr lvl="1">
              <a:spcBef>
                <a:spcPts val="0"/>
              </a:spcBef>
              <a:spcAft>
                <a:spcPts val="0"/>
              </a:spcAft>
              <a:buClrTx/>
              <a:buFont typeface="Arial" panose="020B0604020202020204" pitchFamily="34" charset="0"/>
              <a:buChar char="─"/>
            </a:pPr>
            <a:r>
              <a:rPr lang="iu-Cans-CA" sz="1800" dirty="0"/>
              <a:t>ᓴ</a:t>
            </a:r>
            <a:r>
              <a:rPr lang="iu-Latn-CA" sz="1800" dirty="0"/>
              <a:t>ᓗ</a:t>
            </a:r>
            <a:r>
              <a:rPr lang="iu-Cans-CA" sz="1800" dirty="0"/>
              <a:t>ᒻ</a:t>
            </a:r>
            <a:r>
              <a:rPr lang="iu-Latn-CA" sz="1800" dirty="0"/>
              <a:t>ᒪᖅᓴᖅᑕᐅᕙᖕᓂᖏᓐᓄᑦ ᐱᐅᓯᕆᔭᐅᕙᖕᓂᐊᖅᑐᑦ ᐱᔾᔪᑎᖃᖅᑐᑦ </a:t>
            </a:r>
            <a:r>
              <a:rPr lang="iu-Cans-CA" sz="1800" dirty="0"/>
              <a:t>ᐃ</a:t>
            </a:r>
            <a:r>
              <a:rPr lang="iu-Latn-CA" sz="1800" dirty="0"/>
              <a:t>ᓚᔭᐅᓯᒪᕙᖕᓂᐊᖅᑐᓂᒃ ᐊᑯ</a:t>
            </a:r>
            <a:r>
              <a:rPr lang="iu-Cans-CA" sz="1800" dirty="0"/>
              <a:t>ᑕ</a:t>
            </a:r>
            <a:r>
              <a:rPr lang="iu-Latn-CA" sz="1800" dirty="0"/>
              <a:t>ᐅᓯᒪᔪᓐᓇᖅᑐᓂᒃ ᐃ</a:t>
            </a:r>
            <a:r>
              <a:rPr lang="iu-Cans-CA" sz="1800" dirty="0"/>
              <a:t>ᔾ</a:t>
            </a:r>
            <a:r>
              <a:rPr lang="iu-Latn-CA" sz="1800" dirty="0"/>
              <a:t>ᔪ</a:t>
            </a:r>
            <a:r>
              <a:rPr lang="iu-Cans-CA" sz="1800" dirty="0"/>
              <a:t>ᖅ</a:t>
            </a:r>
            <a:r>
              <a:rPr lang="iu-Latn-CA" sz="1800" dirty="0"/>
              <a:t>ᓂ</a:t>
            </a:r>
            <a:r>
              <a:rPr lang="iu-Cans-CA" sz="1800" dirty="0"/>
              <a:t>ᖅ</a:t>
            </a:r>
            <a:r>
              <a:rPr lang="iu-Latn-CA" sz="1800" dirty="0"/>
              <a:t>ᓴ</a:t>
            </a:r>
            <a:r>
              <a:rPr lang="iu-Cans-CA" sz="1800" dirty="0"/>
              <a:t>ᐅ</a:t>
            </a:r>
            <a:r>
              <a:rPr lang="iu-Latn-CA" sz="1800" dirty="0"/>
              <a:t>ᓕ</a:t>
            </a:r>
            <a:r>
              <a:rPr lang="iu-Cans-CA" sz="1800" dirty="0"/>
              <a:t>ᕈ</a:t>
            </a:r>
            <a:r>
              <a:rPr lang="iu-Latn-CA" sz="1800" dirty="0"/>
              <a:t>ᑕ</a:t>
            </a:r>
            <a:r>
              <a:rPr lang="iu-Cans-CA" sz="1800" dirty="0"/>
              <a:t>ᐅ</a:t>
            </a:r>
            <a:r>
              <a:rPr lang="iu-Latn-CA" sz="1800" dirty="0"/>
              <a:t>ᓂ</a:t>
            </a:r>
            <a:r>
              <a:rPr lang="iu-Cans-CA" sz="1800" dirty="0"/>
              <a:t>ᐊ</a:t>
            </a:r>
            <a:r>
              <a:rPr lang="iu-Latn-CA" sz="1800" dirty="0"/>
              <a:t>ᖅ</a:t>
            </a:r>
            <a:r>
              <a:rPr lang="iu-Cans-CA" sz="1800" dirty="0"/>
              <a:t>ᑐ</a:t>
            </a:r>
            <a:r>
              <a:rPr lang="iu-Latn-CA" sz="1800" dirty="0"/>
              <a:t>ᓂ</a:t>
            </a:r>
            <a:r>
              <a:rPr lang="iu-Cans-CA" sz="1800" dirty="0"/>
              <a:t>ᒃ</a:t>
            </a:r>
            <a:r>
              <a:rPr lang="iu-Latn-CA" sz="1800" dirty="0"/>
              <a:t> </a:t>
            </a:r>
            <a:r>
              <a:rPr lang="iu-Cans-CA" sz="1800" dirty="0"/>
              <a:t>ᐊ</a:t>
            </a:r>
            <a:r>
              <a:rPr lang="iu-Latn-CA" sz="1800" dirty="0"/>
              <a:t>ᒃ</a:t>
            </a:r>
            <a:r>
              <a:rPr lang="iu-Cans-CA" sz="1800" dirty="0"/>
              <a:t>ᑕ</a:t>
            </a:r>
            <a:r>
              <a:rPr lang="iu-Latn-CA" sz="1800" dirty="0"/>
              <a:t>ᑯᓄ</a:t>
            </a:r>
            <a:r>
              <a:rPr lang="iu-Cans-CA" sz="1800" dirty="0"/>
              <a:t>ᑦ</a:t>
            </a:r>
            <a:r>
              <a:rPr lang="iu-Latn-CA" sz="1800" dirty="0"/>
              <a:t> </a:t>
            </a:r>
            <a:r>
              <a:rPr lang="iu-Cans-CA" sz="1800" dirty="0"/>
              <a:t>ᐱ</a:t>
            </a:r>
            <a:r>
              <a:rPr lang="iu-Latn-CA" sz="1800" dirty="0"/>
              <a:t>ᑕ</a:t>
            </a:r>
            <a:r>
              <a:rPr lang="iu-Cans-CA" sz="1800" dirty="0"/>
              <a:t>ᕈ</a:t>
            </a:r>
            <a:r>
              <a:rPr lang="iu-Latn-CA" sz="1800" dirty="0"/>
              <a:t>ᑎ</a:t>
            </a:r>
            <a:r>
              <a:rPr lang="iu-Cans-CA" sz="1800" dirty="0"/>
              <a:t>ᒃ</a:t>
            </a:r>
            <a:r>
              <a:rPr lang="iu-Latn-CA" sz="1800" dirty="0"/>
              <a:t>ᓴ</a:t>
            </a:r>
            <a:r>
              <a:rPr lang="iu-Cans-CA" sz="1800" dirty="0"/>
              <a:t>ᓂᒃ</a:t>
            </a:r>
            <a:r>
              <a:rPr lang="iu-Latn-CA" sz="1800" dirty="0"/>
              <a:t> </a:t>
            </a:r>
            <a:r>
              <a:rPr lang="iu-Cans-CA" sz="1800" dirty="0"/>
              <a:t>ᐃ</a:t>
            </a:r>
            <a:r>
              <a:rPr lang="iu-Latn-CA" sz="1800" dirty="0"/>
              <a:t>ᒪ</a:t>
            </a:r>
            <a:r>
              <a:rPr lang="iu-Cans-CA" sz="1800" dirty="0"/>
              <a:t>ᕐ</a:t>
            </a:r>
            <a:r>
              <a:rPr lang="iu-Latn-CA" sz="1800" dirty="0"/>
              <a:t>ᓗ</a:t>
            </a:r>
            <a:r>
              <a:rPr lang="iu-Cans-CA" sz="1800" dirty="0"/>
              <a:t>ᑯ</a:t>
            </a:r>
            <a:r>
              <a:rPr lang="iu-Latn-CA" sz="1800" dirty="0"/>
              <a:t>ᓂ</a:t>
            </a:r>
            <a:r>
              <a:rPr lang="iu-Cans-CA" sz="1800" dirty="0"/>
              <a:t>ᒃ</a:t>
            </a:r>
            <a:r>
              <a:rPr lang="iu-Latn-CA" sz="1800" dirty="0"/>
              <a:t> </a:t>
            </a:r>
            <a:r>
              <a:rPr lang="iu-Cans-CA" sz="1800" dirty="0"/>
              <a:t>ᒥ</a:t>
            </a:r>
            <a:r>
              <a:rPr lang="iu-Latn-CA" sz="1800" dirty="0"/>
              <a:t>ᓪ</a:t>
            </a:r>
            <a:r>
              <a:rPr lang="iu-Cans-CA" sz="1800" dirty="0"/>
              <a:t>ᓗ</a:t>
            </a:r>
            <a:r>
              <a:rPr lang="iu-Latn-CA" sz="1800" dirty="0"/>
              <a:t>ᐊ</a:t>
            </a:r>
            <a:r>
              <a:rPr lang="iu-Cans-CA" sz="1800" dirty="0"/>
              <a:t>ᖅ</a:t>
            </a:r>
            <a:r>
              <a:rPr lang="iu-Latn-CA" sz="1800" dirty="0"/>
              <a:t>ᑕ</a:t>
            </a:r>
            <a:r>
              <a:rPr lang="iu-Cans-CA" sz="1800" dirty="0"/>
              <a:t>ᐅ</a:t>
            </a:r>
            <a:r>
              <a:rPr lang="iu-Latn-CA" sz="1800" dirty="0"/>
              <a:t>ᓗ</a:t>
            </a:r>
            <a:r>
              <a:rPr lang="iu-Cans-CA" sz="1800" dirty="0"/>
              <a:t>ᑎ</a:t>
            </a:r>
            <a:r>
              <a:rPr lang="iu-Latn-CA" sz="1800" dirty="0"/>
              <a:t>ᒃ </a:t>
            </a:r>
            <a:r>
              <a:rPr lang="iu-Cans-CA" sz="1800" dirty="0"/>
              <a:t>ᑕ</a:t>
            </a:r>
            <a:r>
              <a:rPr lang="iu-Latn-CA" sz="1800" dirty="0"/>
              <a:t>ᒪ</a:t>
            </a:r>
            <a:r>
              <a:rPr lang="iu-Cans-CA" sz="1800" dirty="0"/>
              <a:t>ᒃ</a:t>
            </a:r>
            <a:r>
              <a:rPr lang="iu-Latn-CA" sz="1800" dirty="0"/>
              <a:t>ᑯ</a:t>
            </a:r>
            <a:r>
              <a:rPr lang="iu-Cans-CA" sz="1800" dirty="0"/>
              <a:t>ᐊ</a:t>
            </a:r>
            <a:r>
              <a:rPr lang="iu-Latn-CA" sz="1800" dirty="0"/>
              <a:t> </a:t>
            </a:r>
            <a:r>
              <a:rPr lang="iu-Cans-CA" sz="1800" dirty="0"/>
              <a:t>ᓄ</a:t>
            </a:r>
            <a:r>
              <a:rPr lang="iu-Latn-CA" sz="1800" dirty="0"/>
              <a:t>ᓇ</a:t>
            </a:r>
            <a:r>
              <a:rPr lang="iu-Cans-CA" sz="1800" dirty="0"/>
              <a:t>ᒃ</a:t>
            </a:r>
            <a:r>
              <a:rPr lang="iu-Latn-CA" sz="1800" dirty="0"/>
              <a:t>ᑰ</a:t>
            </a:r>
            <a:r>
              <a:rPr lang="iu-Cans-CA" sz="1800" dirty="0"/>
              <a:t>ᕈ</a:t>
            </a:r>
            <a:r>
              <a:rPr lang="iu-Latn-CA" sz="1800" dirty="0"/>
              <a:t>ᑎ</a:t>
            </a:r>
            <a:r>
              <a:rPr lang="iu-Cans-CA" sz="1800" dirty="0"/>
              <a:t>ᒧ</a:t>
            </a:r>
            <a:r>
              <a:rPr lang="iu-Latn-CA" sz="1800" dirty="0"/>
              <a:t>ᑦ </a:t>
            </a:r>
            <a:r>
              <a:rPr lang="iu-Cans-CA" sz="1800" dirty="0"/>
              <a:t>ᐊ</a:t>
            </a:r>
            <a:r>
              <a:rPr lang="iu-Latn-CA" sz="1800" dirty="0"/>
              <a:t>ᒃ</a:t>
            </a:r>
            <a:r>
              <a:rPr lang="iu-Cans-CA" sz="1800" dirty="0"/>
              <a:t>ᑕ</a:t>
            </a:r>
            <a:r>
              <a:rPr lang="iu-Latn-CA" sz="1800" dirty="0"/>
              <a:t>ᖅ</a:t>
            </a:r>
            <a:r>
              <a:rPr lang="iu-Cans-CA" sz="1800" dirty="0"/>
              <a:t>ᑕ</a:t>
            </a:r>
            <a:r>
              <a:rPr lang="iu-Latn-CA" sz="1800" dirty="0"/>
              <a:t>ᐅ</a:t>
            </a:r>
            <a:r>
              <a:rPr lang="iu-Cans-CA" sz="1800" dirty="0"/>
              <a:t>ᕙ</a:t>
            </a:r>
            <a:r>
              <a:rPr lang="iu-Latn-CA" sz="1800" dirty="0"/>
              <a:t>ᒡ</a:t>
            </a:r>
            <a:r>
              <a:rPr lang="iu-Cans-CA" sz="1800" dirty="0"/>
              <a:t>ᓗ</a:t>
            </a:r>
            <a:r>
              <a:rPr lang="iu-Latn-CA" sz="1800" dirty="0"/>
              <a:t>ᑎ</a:t>
            </a:r>
            <a:r>
              <a:rPr lang="iu-Cans-CA" sz="1800" dirty="0"/>
              <a:t>ᒡ</a:t>
            </a:r>
            <a:r>
              <a:rPr lang="iu-Latn-CA" sz="1800" dirty="0"/>
              <a:t>ᓗ </a:t>
            </a:r>
            <a:r>
              <a:rPr lang="iu-Cans-CA" sz="1800" dirty="0"/>
              <a:t>ᐅ</a:t>
            </a:r>
            <a:r>
              <a:rPr lang="iu-Latn-CA" sz="1800" dirty="0"/>
              <a:t>ᔭ</a:t>
            </a:r>
            <a:r>
              <a:rPr lang="iu-Cans-CA" sz="1800" dirty="0"/>
              <a:t>ᕋ</a:t>
            </a:r>
            <a:r>
              <a:rPr lang="iu-Latn-CA" sz="1800" dirty="0"/>
              <a:t>ᖕ</a:t>
            </a:r>
            <a:r>
              <a:rPr lang="iu-Cans-CA" sz="1800" dirty="0"/>
              <a:t>ᓂ</a:t>
            </a:r>
            <a:r>
              <a:rPr lang="iu-Latn-CA" sz="1800" dirty="0"/>
              <a:t>ᒃ </a:t>
            </a:r>
            <a:r>
              <a:rPr lang="iu-Cans-CA" sz="1800" dirty="0"/>
              <a:t>ᐊ</a:t>
            </a:r>
            <a:r>
              <a:rPr lang="iu-Latn-CA" sz="1800" dirty="0"/>
              <a:t>ᒃ</a:t>
            </a:r>
            <a:r>
              <a:rPr lang="iu-Cans-CA" sz="1800" dirty="0"/>
              <a:t>ᑕ</a:t>
            </a:r>
            <a:r>
              <a:rPr lang="iu-Latn-CA" sz="1800" dirty="0"/>
              <a:t>ᑯ</a:t>
            </a:r>
            <a:r>
              <a:rPr lang="iu-Cans-CA" sz="1800" dirty="0"/>
              <a:t>ᖃ</a:t>
            </a:r>
            <a:r>
              <a:rPr lang="iu-Latn-CA" sz="1800" dirty="0"/>
              <a:t>ᕐ</a:t>
            </a:r>
            <a:r>
              <a:rPr lang="iu-Cans-CA" sz="1800" dirty="0"/>
              <a:t>ᕕ</a:t>
            </a:r>
            <a:r>
              <a:rPr lang="iu-Latn-CA" sz="1800" dirty="0"/>
              <a:t>ᖕ</a:t>
            </a:r>
            <a:r>
              <a:rPr lang="iu-Cans-CA" sz="1800" dirty="0"/>
              <a:t>ᓄ</a:t>
            </a:r>
            <a:r>
              <a:rPr lang="iu-Latn-CA" sz="1800" dirty="0"/>
              <a:t>ᑦ </a:t>
            </a:r>
            <a:r>
              <a:rPr lang="iu-Cans-CA" sz="1800" dirty="0"/>
              <a:t>ᓄ</a:t>
            </a:r>
            <a:r>
              <a:rPr lang="iu-Latn-CA" sz="1800" dirty="0"/>
              <a:t>ᓇ</a:t>
            </a:r>
            <a:r>
              <a:rPr lang="iu-Cans-CA" sz="1800" dirty="0"/>
              <a:t>ᒥ</a:t>
            </a:r>
            <a:r>
              <a:rPr lang="iu-Latn-CA" sz="1800" dirty="0"/>
              <a:t>.</a:t>
            </a:r>
            <a:endParaRPr lang="en-US" sz="1800" dirty="0"/>
          </a:p>
          <a:p>
            <a:pPr marL="0" indent="0">
              <a:spcBef>
                <a:spcPts val="0"/>
              </a:spcBef>
              <a:spcAft>
                <a:spcPts val="0"/>
              </a:spcAft>
              <a:buClrTx/>
              <a:buNone/>
            </a:pPr>
            <a:r>
              <a:rPr lang="iu-Cans-CA" sz="1800" b="1" dirty="0"/>
              <a:t>ᑐᑭᓯᓂᐊᕈᑕᐅᓂᐊᖅᑐᑦ ᐊᕙᑎᓕᕆᔨᕐᔪᐊᒃᑯᓐᓄᑦ  ᑭᐅᔾᔪᑎᒃᓴᕆᔭᖏᑦ</a:t>
            </a:r>
            <a:endParaRPr lang="en-US" sz="1800" b="1" dirty="0"/>
          </a:p>
          <a:p>
            <a:pPr marL="0" indent="0">
              <a:spcBef>
                <a:spcPts val="0"/>
              </a:spcBef>
              <a:spcAft>
                <a:spcPts val="0"/>
              </a:spcAft>
              <a:buClrTx/>
              <a:buNone/>
            </a:pPr>
            <a:endParaRPr lang="en-US" sz="2200" dirty="0" smtClean="0"/>
          </a:p>
        </p:txBody>
      </p:sp>
    </p:spTree>
    <p:extLst>
      <p:ext uri="{BB962C8B-B14F-4D97-AF65-F5344CB8AC3E}">
        <p14:creationId xmlns:p14="http://schemas.microsoft.com/office/powerpoint/2010/main" val="830848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487" y="404664"/>
            <a:ext cx="8661648" cy="1224136"/>
          </a:xfrm>
        </p:spPr>
        <p:txBody>
          <a:bodyPr anchor="t"/>
          <a:lstStyle/>
          <a:p>
            <a:pPr>
              <a:lnSpc>
                <a:spcPct val="115000"/>
              </a:lnSpc>
              <a:spcBef>
                <a:spcPts val="0"/>
              </a:spcBef>
              <a:spcAft>
                <a:spcPts val="0"/>
              </a:spcAft>
            </a:pPr>
            <a:r>
              <a:rPr lang="en-CA" sz="2000" dirty="0" smtClean="0"/>
              <a:t>ECCC#11</a:t>
            </a:r>
            <a:r>
              <a:rPr lang="en-CA" sz="2400" dirty="0" smtClean="0"/>
              <a:t> </a:t>
            </a:r>
            <a:r>
              <a:rPr lang="en-CA" sz="2000" dirty="0" smtClean="0"/>
              <a:t>– Copper</a:t>
            </a:r>
            <a:br>
              <a:rPr lang="en-CA" sz="2000" dirty="0" smtClean="0"/>
            </a:br>
            <a:r>
              <a:rPr lang="en-CA" sz="2000" dirty="0" smtClean="0">
                <a:ea typeface="Calibri"/>
                <a:cs typeface="Times New Roman"/>
              </a:rPr>
              <a:t>ECCC#11 –</a:t>
            </a:r>
            <a:r>
              <a:rPr lang="iu-Cans-CA" sz="2000" dirty="0" smtClean="0">
                <a:ea typeface="Calibri"/>
                <a:cs typeface="Times New Roman"/>
              </a:rPr>
              <a:t> </a:t>
            </a:r>
            <a:r>
              <a:rPr lang="iu-Latn-CA" sz="2000" dirty="0"/>
              <a:t>ᑲᓄᔭᖅ ᐅᓗᒃᓴᔭᖅ ᑳᐳ</a:t>
            </a:r>
            <a:r>
              <a:rPr lang="en-US" sz="2000" dirty="0">
                <a:ea typeface="Calibri"/>
                <a:cs typeface="Times New Roman"/>
              </a:rPr>
              <a:t/>
            </a:r>
            <a:br>
              <a:rPr lang="en-US" sz="2000" dirty="0">
                <a:ea typeface="Calibri"/>
                <a:cs typeface="Times New Roman"/>
              </a:rPr>
            </a:br>
            <a:endParaRPr lang="en-US" sz="2000" dirty="0"/>
          </a:p>
        </p:txBody>
      </p:sp>
      <p:sp>
        <p:nvSpPr>
          <p:cNvPr id="3" name="Content Placeholder 2"/>
          <p:cNvSpPr>
            <a:spLocks noGrp="1"/>
          </p:cNvSpPr>
          <p:nvPr>
            <p:ph idx="1"/>
          </p:nvPr>
        </p:nvSpPr>
        <p:spPr>
          <a:xfrm>
            <a:off x="722694" y="1268760"/>
            <a:ext cx="8409112" cy="5040560"/>
          </a:xfrm>
        </p:spPr>
        <p:txBody>
          <a:bodyPr/>
          <a:lstStyle/>
          <a:p>
            <a:pPr marL="0" lvl="0" indent="0">
              <a:spcBef>
                <a:spcPts val="0"/>
              </a:spcBef>
              <a:spcAft>
                <a:spcPts val="0"/>
              </a:spcAft>
              <a:buNone/>
            </a:pPr>
            <a:r>
              <a:rPr lang="en-CA" sz="1600" b="1" dirty="0" smtClean="0"/>
              <a:t>ECCC Recommendations</a:t>
            </a:r>
            <a:endParaRPr lang="en-US" sz="1600" dirty="0" smtClean="0"/>
          </a:p>
          <a:p>
            <a:pPr marL="0" lvl="0" indent="0">
              <a:spcBef>
                <a:spcPts val="0"/>
              </a:spcBef>
              <a:spcAft>
                <a:spcPts val="0"/>
              </a:spcAft>
              <a:buNone/>
            </a:pPr>
            <a:r>
              <a:rPr lang="en-US" sz="1600" dirty="0" smtClean="0"/>
              <a:t>   ECCC </a:t>
            </a:r>
            <a:r>
              <a:rPr lang="en-US" sz="1600" dirty="0"/>
              <a:t>recommends that the Proponent</a:t>
            </a:r>
          </a:p>
          <a:p>
            <a:pPr lvl="1">
              <a:spcBef>
                <a:spcPts val="0"/>
              </a:spcBef>
              <a:spcAft>
                <a:spcPts val="0"/>
              </a:spcAft>
              <a:buClrTx/>
              <a:buFont typeface="Arial" panose="020B0604020202020204" pitchFamily="34" charset="0"/>
              <a:buChar char="─"/>
            </a:pPr>
            <a:r>
              <a:rPr lang="en-US" sz="1600" dirty="0" smtClean="0"/>
              <a:t>Quantify </a:t>
            </a:r>
            <a:r>
              <a:rPr lang="en-US" sz="1600" dirty="0"/>
              <a:t>and discuss the drivers behind the differences between observed baseline and predicted baseline in Stickleback Lake and Windy Lake.</a:t>
            </a:r>
          </a:p>
          <a:p>
            <a:pPr lvl="1">
              <a:spcBef>
                <a:spcPts val="0"/>
              </a:spcBef>
              <a:spcAft>
                <a:spcPts val="0"/>
              </a:spcAft>
              <a:buClrTx/>
              <a:buFont typeface="Arial" panose="020B0604020202020204" pitchFamily="34" charset="0"/>
              <a:buChar char="─"/>
            </a:pPr>
            <a:r>
              <a:rPr lang="en-US" sz="1600" dirty="0" smtClean="0"/>
              <a:t>Provide </a:t>
            </a:r>
            <a:r>
              <a:rPr lang="en-US" sz="1600" dirty="0"/>
              <a:t>rationale and discussion on the certainty associated with the predicted base case copper concentrations.</a:t>
            </a:r>
          </a:p>
          <a:p>
            <a:pPr lvl="1">
              <a:spcBef>
                <a:spcPts val="0"/>
              </a:spcBef>
              <a:spcAft>
                <a:spcPts val="0"/>
              </a:spcAft>
              <a:buClrTx/>
              <a:buFont typeface="Arial" panose="020B0604020202020204" pitchFamily="34" charset="0"/>
              <a:buChar char="─"/>
            </a:pPr>
            <a:r>
              <a:rPr lang="en-US" sz="1600" dirty="0"/>
              <a:t>P</a:t>
            </a:r>
            <a:r>
              <a:rPr lang="en-US" sz="1600" dirty="0" smtClean="0"/>
              <a:t>rovide </a:t>
            </a:r>
            <a:r>
              <a:rPr lang="en-US" sz="1600" dirty="0"/>
              <a:t>rationale for the necessity of a SSWQO given the additional details provided in the first two points</a:t>
            </a:r>
          </a:p>
          <a:p>
            <a:pPr marL="0" lvl="0" indent="0">
              <a:spcBef>
                <a:spcPts val="0"/>
              </a:spcBef>
              <a:spcAft>
                <a:spcPts val="0"/>
              </a:spcAft>
              <a:buNone/>
            </a:pPr>
            <a:endParaRPr lang="fr-CA" sz="1400" b="1" dirty="0" smtClean="0"/>
          </a:p>
          <a:p>
            <a:pPr marL="0" lvl="0" indent="0">
              <a:spcBef>
                <a:spcPts val="0"/>
              </a:spcBef>
              <a:spcAft>
                <a:spcPts val="0"/>
              </a:spcAft>
              <a:buNone/>
            </a:pPr>
            <a:r>
              <a:rPr lang="iu-Cans-CA" sz="1400" b="1" dirty="0" smtClean="0"/>
              <a:t>ᐊᕙᑎᓕᕆᔨᒃᑯᑦ </a:t>
            </a:r>
            <a:r>
              <a:rPr lang="iu-Cans-CA" sz="1400" b="1" dirty="0"/>
              <a:t>ᐊᑐᓕᖁᔭᖏᑦ</a:t>
            </a:r>
            <a:endParaRPr lang="en-US" sz="1400" dirty="0"/>
          </a:p>
          <a:p>
            <a:pPr marL="0" lvl="0" indent="0">
              <a:spcBef>
                <a:spcPts val="0"/>
              </a:spcBef>
              <a:spcAft>
                <a:spcPts val="0"/>
              </a:spcAft>
              <a:buNone/>
            </a:pPr>
            <a:r>
              <a:rPr lang="en-US" sz="1400" dirty="0"/>
              <a:t>   </a:t>
            </a:r>
            <a:r>
              <a:rPr lang="iu-Cans-CA" sz="1400" dirty="0"/>
              <a:t>ᐊᕙᑎᓕᕆᔨᒃᑯᑦ ᐊᑐᓕᖁᔨᕗᑦ ᕼᐊᕙᒍᒪᔪᓄᑦ</a:t>
            </a:r>
            <a:endParaRPr lang="en-US" sz="1400" dirty="0"/>
          </a:p>
          <a:p>
            <a:pPr lvl="1">
              <a:spcBef>
                <a:spcPts val="0"/>
              </a:spcBef>
              <a:spcAft>
                <a:spcPts val="0"/>
              </a:spcAft>
              <a:buClrTx/>
              <a:buFont typeface="Arial" panose="020B0604020202020204" pitchFamily="34" charset="0"/>
              <a:buChar char="─"/>
            </a:pPr>
            <a:r>
              <a:rPr lang="en-US" sz="1600" dirty="0" err="1"/>
              <a:t>ᐱᑕᖃᕐᓂᖏᓐᓂᒃ</a:t>
            </a:r>
            <a:r>
              <a:rPr lang="en-US" sz="1600" dirty="0"/>
              <a:t> </a:t>
            </a:r>
            <a:r>
              <a:rPr lang="en-US" sz="1600" dirty="0" err="1"/>
              <a:t>ᐅᓂᒃᑳᕐᓗᑎᒃ</a:t>
            </a:r>
            <a:r>
              <a:rPr lang="en-US" sz="1600" dirty="0"/>
              <a:t> </a:t>
            </a:r>
            <a:r>
              <a:rPr lang="en-US" sz="1600" dirty="0" err="1"/>
              <a:t>ᐅᖃᐅᓯᐅᓗᑎᒡᓗ</a:t>
            </a:r>
            <a:r>
              <a:rPr lang="en-US" sz="1600" dirty="0"/>
              <a:t> </a:t>
            </a:r>
            <a:r>
              <a:rPr lang="en-US" sz="1600" dirty="0" err="1"/>
              <a:t>ᐱᔾᔪᑕᐅᕙᖕᓂᖏᑦ</a:t>
            </a:r>
            <a:r>
              <a:rPr lang="en-US" sz="1600" dirty="0"/>
              <a:t> </a:t>
            </a:r>
            <a:r>
              <a:rPr lang="en-US" sz="1600" dirty="0" err="1"/>
              <a:t>ᐊᔾᔨᖐᖏᓂᖏᓐᓄᑦ</a:t>
            </a:r>
            <a:r>
              <a:rPr lang="en-US" sz="1600" dirty="0"/>
              <a:t> </a:t>
            </a:r>
            <a:r>
              <a:rPr lang="en-US" sz="1600" dirty="0" err="1"/>
              <a:t>ᑕᑯᔭᐅᖃᑦᑕᖅᓯᒪᔪᑦ</a:t>
            </a:r>
            <a:r>
              <a:rPr lang="en-US" sz="1600" dirty="0"/>
              <a:t> </a:t>
            </a:r>
            <a:r>
              <a:rPr lang="en-US" sz="1600" dirty="0" err="1"/>
              <a:t>ᐱᐅᓯᑐᖃᖏᑦ</a:t>
            </a:r>
            <a:r>
              <a:rPr lang="en-US" sz="1600" dirty="0"/>
              <a:t> </a:t>
            </a:r>
            <a:r>
              <a:rPr lang="en-US" sz="1600" dirty="0" err="1"/>
              <a:t>ᐊᒃᑐᖅᑕᐅᓚᐅᖏᑎᓪᓗᒋᑦ</a:t>
            </a:r>
            <a:r>
              <a:rPr lang="en-US" sz="1600" dirty="0"/>
              <a:t> </a:t>
            </a:r>
            <a:r>
              <a:rPr lang="en-US" sz="1600" dirty="0" err="1"/>
              <a:t>ᓄᓇᖏᑦ</a:t>
            </a:r>
            <a:r>
              <a:rPr lang="en-US" sz="1600" dirty="0"/>
              <a:t> </a:t>
            </a:r>
            <a:r>
              <a:rPr lang="en-US" sz="1600" dirty="0" err="1"/>
              <a:t>ᓱᓕ</a:t>
            </a:r>
            <a:r>
              <a:rPr lang="en-US" sz="1600" dirty="0"/>
              <a:t> </a:t>
            </a:r>
            <a:r>
              <a:rPr lang="en-US" sz="1600" dirty="0" err="1"/>
              <a:t>ᐊᒻᒪᓗ</a:t>
            </a:r>
            <a:r>
              <a:rPr lang="en-US" sz="1600" dirty="0"/>
              <a:t> </a:t>
            </a:r>
            <a:r>
              <a:rPr lang="en-US" sz="1600" dirty="0" err="1"/>
              <a:t>ᓇᓚᐅᑦᑖᖅᑕᐅᓯᒪᓂᖏᑦ</a:t>
            </a:r>
            <a:r>
              <a:rPr lang="en-US" sz="1600" dirty="0"/>
              <a:t> </a:t>
            </a:r>
            <a:r>
              <a:rPr lang="en-US" sz="1600" dirty="0" err="1"/>
              <a:t>ᑕᐅᕙᓂᓕᖅᑎᓪᓗᒋᑦ</a:t>
            </a:r>
            <a:r>
              <a:rPr lang="en-US" sz="1600" dirty="0"/>
              <a:t> </a:t>
            </a:r>
            <a:r>
              <a:rPr lang="en-US" sz="1600" dirty="0" err="1"/>
              <a:t>ᖃᓄᐃᓕᖓᓂᐊᕐᓂᖏᑦ</a:t>
            </a:r>
            <a:r>
              <a:rPr lang="en-US" sz="1600" dirty="0"/>
              <a:t> Stickleback-ᒥ </a:t>
            </a:r>
            <a:r>
              <a:rPr lang="en-US" sz="1600" dirty="0" err="1"/>
              <a:t>ᑕᓯᖓᓂ</a:t>
            </a:r>
            <a:r>
              <a:rPr lang="en-US" sz="1600" dirty="0"/>
              <a:t> </a:t>
            </a:r>
            <a:r>
              <a:rPr lang="en-US" sz="1600" dirty="0" err="1"/>
              <a:t>ᐊᒻᒪᓗ</a:t>
            </a:r>
            <a:r>
              <a:rPr lang="en-US" sz="1600" dirty="0"/>
              <a:t> Windy Lake-ᒥ </a:t>
            </a:r>
            <a:r>
              <a:rPr lang="en-US" sz="1600" dirty="0" err="1"/>
              <a:t>ᑕᓯᕐᒥᒃ</a:t>
            </a:r>
            <a:r>
              <a:rPr lang="en-US" sz="1600" dirty="0"/>
              <a:t>.</a:t>
            </a:r>
            <a:endParaRPr lang="en-US" sz="1400" dirty="0"/>
          </a:p>
          <a:p>
            <a:pPr lvl="1">
              <a:spcBef>
                <a:spcPts val="0"/>
              </a:spcBef>
              <a:spcAft>
                <a:spcPts val="0"/>
              </a:spcAft>
              <a:buClrTx/>
              <a:buFont typeface="Arial" panose="020B0604020202020204" pitchFamily="34" charset="0"/>
              <a:buChar char="─"/>
            </a:pPr>
            <a:r>
              <a:rPr lang="iu-Latn-CA" sz="1400" dirty="0"/>
              <a:t>ᖃᐃᑦ</a:t>
            </a:r>
            <a:r>
              <a:rPr lang="iu-Latn-CA" sz="1600" dirty="0"/>
              <a:t>ᑎᓗᑎᒃ ᑐᑭᓕᐅᕈᑕᐅᓯᒪᓂᖏᓐᓂᒃ ᐅᖃᐅᓯᐅᓂᖏᓐᓂᒡᓗ </a:t>
            </a:r>
            <a:r>
              <a:rPr lang="iu-Cans-CA" sz="1600" dirty="0"/>
              <a:t>ᓇ</a:t>
            </a:r>
            <a:r>
              <a:rPr lang="iu-Latn-CA" sz="1600" dirty="0"/>
              <a:t>ᓗ</a:t>
            </a:r>
            <a:r>
              <a:rPr lang="iu-Cans-CA" sz="1600" dirty="0"/>
              <a:t>ᓇ</a:t>
            </a:r>
            <a:r>
              <a:rPr lang="iu-Latn-CA" sz="1600" dirty="0"/>
              <a:t>ᖏ</a:t>
            </a:r>
            <a:r>
              <a:rPr lang="iu-Cans-CA" sz="1600" dirty="0"/>
              <a:t>ᑦ</a:t>
            </a:r>
            <a:r>
              <a:rPr lang="iu-Latn-CA" sz="1600" dirty="0"/>
              <a:t>ᑎ</a:t>
            </a:r>
            <a:r>
              <a:rPr lang="iu-Cans-CA" sz="1600" dirty="0"/>
              <a:t>ᐊ</a:t>
            </a:r>
            <a:r>
              <a:rPr lang="iu-Latn-CA" sz="1600" dirty="0"/>
              <a:t>ᕈ</a:t>
            </a:r>
            <a:r>
              <a:rPr lang="iu-Cans-CA" sz="1600" dirty="0"/>
              <a:t>ᑎ</a:t>
            </a:r>
            <a:r>
              <a:rPr lang="iu-Latn-CA" sz="1600" dirty="0"/>
              <a:t>ᒃ </a:t>
            </a:r>
            <a:r>
              <a:rPr lang="iu-Cans-CA" sz="1600" dirty="0"/>
              <a:t>ᐱ</a:t>
            </a:r>
            <a:r>
              <a:rPr lang="iu-Latn-CA" sz="1600" dirty="0"/>
              <a:t>ᔾ</a:t>
            </a:r>
            <a:r>
              <a:rPr lang="iu-Cans-CA" sz="1600" dirty="0"/>
              <a:t>ᔪ</a:t>
            </a:r>
            <a:r>
              <a:rPr lang="iu-Latn-CA" sz="1600" dirty="0"/>
              <a:t>ᑕ</a:t>
            </a:r>
            <a:r>
              <a:rPr lang="iu-Cans-CA" sz="1600" dirty="0"/>
              <a:t>ᐅ</a:t>
            </a:r>
            <a:r>
              <a:rPr lang="iu-Latn-CA" sz="1600" dirty="0"/>
              <a:t>ᓂ</a:t>
            </a:r>
            <a:r>
              <a:rPr lang="iu-Cans-CA" sz="1600" dirty="0"/>
              <a:t>ᖏ</a:t>
            </a:r>
            <a:r>
              <a:rPr lang="iu-Latn-CA" sz="1600" dirty="0"/>
              <a:t>ᓐ</a:t>
            </a:r>
            <a:r>
              <a:rPr lang="iu-Cans-CA" sz="1600" dirty="0"/>
              <a:t>ᓂ</a:t>
            </a:r>
            <a:r>
              <a:rPr lang="iu-Latn-CA" sz="1600" dirty="0"/>
              <a:t>ᒃ </a:t>
            </a:r>
            <a:r>
              <a:rPr lang="iu-Cans-CA" sz="1600" dirty="0"/>
              <a:t>ᓇ</a:t>
            </a:r>
            <a:r>
              <a:rPr lang="iu-Latn-CA" sz="1600" dirty="0"/>
              <a:t>ᓚ</a:t>
            </a:r>
            <a:r>
              <a:rPr lang="iu-Cans-CA" sz="1600" dirty="0"/>
              <a:t>ᐅ</a:t>
            </a:r>
            <a:r>
              <a:rPr lang="iu-Latn-CA" sz="1600" dirty="0"/>
              <a:t>ᑦ</a:t>
            </a:r>
            <a:r>
              <a:rPr lang="iu-Cans-CA" sz="1600" dirty="0"/>
              <a:t>ᑖ</a:t>
            </a:r>
            <a:r>
              <a:rPr lang="iu-Latn-CA" sz="1600" dirty="0"/>
              <a:t>ᖅᑕᐅᓂᖏᓐᓄᑦ ᖃᓄᐃᓕᖓᔪᒫᕐᓂᖏᑦ ᐱᑕᖃᕐᓂᖏᑦ ᓄᓇᒥ ᑲᓄᔭᕐᒥᒃ/ᐅᓗᒃᓴᔭᕐᒥᒃ/ᑳᐳᒥᒃ.</a:t>
            </a:r>
            <a:endParaRPr lang="en-US" sz="1400" dirty="0"/>
          </a:p>
          <a:p>
            <a:pPr lvl="1">
              <a:spcBef>
                <a:spcPts val="0"/>
              </a:spcBef>
              <a:spcAft>
                <a:spcPts val="0"/>
              </a:spcAft>
              <a:buClrTx/>
              <a:buFont typeface="Arial" panose="020B0604020202020204" pitchFamily="34" charset="0"/>
              <a:buChar char="─"/>
            </a:pPr>
            <a:r>
              <a:rPr lang="iu-Cans-CA" sz="1400" dirty="0"/>
              <a:t>ᖃ</a:t>
            </a:r>
            <a:r>
              <a:rPr lang="iu-Latn-CA" sz="1400" dirty="0"/>
              <a:t>ᐃ</a:t>
            </a:r>
            <a:r>
              <a:rPr lang="iu-Cans-CA" sz="1400" dirty="0"/>
              <a:t>ᑦ</a:t>
            </a:r>
            <a:r>
              <a:rPr lang="iu-Latn-CA" sz="1400" dirty="0"/>
              <a:t>ᑎ</a:t>
            </a:r>
            <a:r>
              <a:rPr lang="iu-Cans-CA" sz="1400" dirty="0"/>
              <a:t>ᓗ</a:t>
            </a:r>
            <a:r>
              <a:rPr lang="iu-Latn-CA" sz="1400" dirty="0"/>
              <a:t>ᑎ</a:t>
            </a:r>
            <a:r>
              <a:rPr lang="iu-Cans-CA" sz="1400" dirty="0"/>
              <a:t>ᒃ</a:t>
            </a:r>
            <a:r>
              <a:rPr lang="iu-Latn-CA" sz="1400" dirty="0"/>
              <a:t> </a:t>
            </a:r>
            <a:r>
              <a:rPr lang="iu-Cans-CA" sz="1400" dirty="0"/>
              <a:t>ᑐ</a:t>
            </a:r>
            <a:r>
              <a:rPr lang="iu-Latn-CA" sz="1400" dirty="0"/>
              <a:t>ᑭ</a:t>
            </a:r>
            <a:r>
              <a:rPr lang="iu-Cans-CA" sz="1400" dirty="0"/>
              <a:t>ᓕ</a:t>
            </a:r>
            <a:r>
              <a:rPr lang="iu-Latn-CA" sz="1400" dirty="0"/>
              <a:t>ᐅ</a:t>
            </a:r>
            <a:r>
              <a:rPr lang="iu-Cans-CA" sz="1400" dirty="0"/>
              <a:t>ᕈ</a:t>
            </a:r>
            <a:r>
              <a:rPr lang="iu-Latn-CA" sz="1400" dirty="0"/>
              <a:t>ᑕ</a:t>
            </a:r>
            <a:r>
              <a:rPr lang="iu-Cans-CA" sz="1400" dirty="0"/>
              <a:t>ᐅ</a:t>
            </a:r>
            <a:r>
              <a:rPr lang="iu-Latn-CA" sz="1400" dirty="0"/>
              <a:t>ᓯ</a:t>
            </a:r>
            <a:r>
              <a:rPr lang="iu-Cans-CA" sz="1400" dirty="0"/>
              <a:t>ᒪ</a:t>
            </a:r>
            <a:r>
              <a:rPr lang="iu-Latn-CA" sz="1400" dirty="0"/>
              <a:t>ᓂ</a:t>
            </a:r>
            <a:r>
              <a:rPr lang="iu-Cans-CA" sz="1400" dirty="0"/>
              <a:t>ᖏ</a:t>
            </a:r>
            <a:r>
              <a:rPr lang="iu-Latn-CA" sz="1400" dirty="0"/>
              <a:t>ᓐ</a:t>
            </a:r>
            <a:r>
              <a:rPr lang="iu-Cans-CA" sz="1400" dirty="0"/>
              <a:t>ᓂ</a:t>
            </a:r>
            <a:r>
              <a:rPr lang="iu-Latn-CA" sz="1400" dirty="0"/>
              <a:t>ᒃ </a:t>
            </a:r>
            <a:r>
              <a:rPr lang="iu-Cans-CA" sz="1400" dirty="0"/>
              <a:t>ᐱ</a:t>
            </a:r>
            <a:r>
              <a:rPr lang="iu-Latn-CA" sz="1400" dirty="0"/>
              <a:t>ᑕ</a:t>
            </a:r>
            <a:r>
              <a:rPr lang="iu-Cans-CA" sz="1400" dirty="0"/>
              <a:t>ᖃ</a:t>
            </a:r>
            <a:r>
              <a:rPr lang="iu-Latn-CA" sz="1400" dirty="0"/>
              <a:t>ᕆ</a:t>
            </a:r>
            <a:r>
              <a:rPr lang="iu-Cans-CA" sz="1400" dirty="0"/>
              <a:t>ᐊ</a:t>
            </a:r>
            <a:r>
              <a:rPr lang="iu-Latn-CA" sz="1400" dirty="0"/>
              <a:t>ᖃ</a:t>
            </a:r>
            <a:r>
              <a:rPr lang="iu-Cans-CA" sz="1400" dirty="0"/>
              <a:t>ᕐ</a:t>
            </a:r>
            <a:r>
              <a:rPr lang="iu-Latn-CA" sz="1400" dirty="0"/>
              <a:t>ᓂ</a:t>
            </a:r>
            <a:r>
              <a:rPr lang="iu-Cans-CA" sz="1400" dirty="0"/>
              <a:t>ᖏ</a:t>
            </a:r>
            <a:r>
              <a:rPr lang="iu-Latn-CA" sz="1400" dirty="0"/>
              <a:t>ᓐ</a:t>
            </a:r>
            <a:r>
              <a:rPr lang="iu-Cans-CA" sz="1400" dirty="0"/>
              <a:t>ᓄ</a:t>
            </a:r>
            <a:r>
              <a:rPr lang="iu-Latn-CA" sz="1400" dirty="0"/>
              <a:t>ᑦ </a:t>
            </a:r>
            <a:r>
              <a:rPr lang="iu-Cans-CA" sz="1400" dirty="0"/>
              <a:t>ᑕ</a:t>
            </a:r>
            <a:r>
              <a:rPr lang="iu-Latn-CA" sz="1400" dirty="0"/>
              <a:t>ᐃ</a:t>
            </a:r>
            <a:r>
              <a:rPr lang="iu-Cans-CA" sz="1400" dirty="0"/>
              <a:t>ᒃ</a:t>
            </a:r>
            <a:r>
              <a:rPr lang="iu-Latn-CA" sz="1400" dirty="0"/>
              <a:t>ᑯ</a:t>
            </a:r>
            <a:r>
              <a:rPr lang="iu-Cans-CA" sz="1400" dirty="0"/>
              <a:t>ᐊ</a:t>
            </a:r>
            <a:r>
              <a:rPr lang="iu-Latn-CA" sz="1400" dirty="0"/>
              <a:t> </a:t>
            </a:r>
            <a:r>
              <a:rPr lang="iu-Cans-CA" sz="1400" dirty="0"/>
              <a:t>ᓇ</a:t>
            </a:r>
            <a:r>
              <a:rPr lang="iu-Latn-CA" sz="1400" dirty="0"/>
              <a:t>ᐃ</a:t>
            </a:r>
            <a:r>
              <a:rPr lang="iu-Cans-CA" sz="1400" dirty="0"/>
              <a:t>ᓇ</a:t>
            </a:r>
            <a:r>
              <a:rPr lang="iu-Latn-CA" sz="1400" dirty="0"/>
              <a:t>ᖅ</a:t>
            </a:r>
            <a:r>
              <a:rPr lang="iu-Cans-CA" sz="1400" dirty="0"/>
              <a:t>ᑕ</a:t>
            </a:r>
            <a:r>
              <a:rPr lang="iu-Latn-CA" sz="1400" dirty="0"/>
              <a:t>ᐅ</a:t>
            </a:r>
            <a:r>
              <a:rPr lang="iu-Cans-CA" sz="1400" dirty="0"/>
              <a:t>ᓯ</a:t>
            </a:r>
            <a:r>
              <a:rPr lang="iu-Latn-CA" sz="1400" dirty="0"/>
              <a:t>ᒪ</a:t>
            </a:r>
            <a:r>
              <a:rPr lang="iu-Cans-CA" sz="1400" dirty="0"/>
              <a:t>ᔪ</a:t>
            </a:r>
            <a:r>
              <a:rPr lang="iu-Latn-CA" sz="1400" dirty="0"/>
              <a:t>ᓂ</a:t>
            </a:r>
            <a:r>
              <a:rPr lang="iu-Cans-CA" sz="1400" dirty="0"/>
              <a:t>ᒃ</a:t>
            </a:r>
            <a:r>
              <a:rPr lang="iu-Latn-CA" sz="1400" dirty="0"/>
              <a:t> </a:t>
            </a:r>
            <a:r>
              <a:rPr lang="iu-Cans-CA" sz="1400" dirty="0"/>
              <a:t>ᑕ</a:t>
            </a:r>
            <a:r>
              <a:rPr lang="iu-Latn-CA" sz="1400" dirty="0"/>
              <a:t>ᐃ</a:t>
            </a:r>
            <a:r>
              <a:rPr lang="iu-Cans-CA" sz="1400" dirty="0"/>
              <a:t>ᔭ</a:t>
            </a:r>
            <a:r>
              <a:rPr lang="iu-Latn-CA" sz="1400" dirty="0"/>
              <a:t>ᐅ</a:t>
            </a:r>
            <a:r>
              <a:rPr lang="iu-Cans-CA" sz="1400" dirty="0"/>
              <a:t>ᔪ</a:t>
            </a:r>
            <a:r>
              <a:rPr lang="iu-Latn-CA" sz="1400" dirty="0"/>
              <a:t>ᑦ </a:t>
            </a:r>
            <a:r>
              <a:rPr lang="iu-Latn-CA" sz="1600" dirty="0"/>
              <a:t>ᓴ</a:t>
            </a:r>
            <a:r>
              <a:rPr lang="iu-Cans-CA" sz="1600" dirty="0"/>
              <a:t>ᔅ</a:t>
            </a:r>
            <a:r>
              <a:rPr lang="iu-Latn-CA" sz="1600" dirty="0"/>
              <a:t>ᑳ</a:t>
            </a:r>
            <a:r>
              <a:rPr lang="iu-Cans-CA" sz="1600" dirty="0"/>
              <a:t>ᑦ</a:t>
            </a:r>
            <a:r>
              <a:rPr lang="iu-Latn-CA" sz="1600" dirty="0"/>
              <a:t>ᓱ</a:t>
            </a:r>
            <a:r>
              <a:rPr lang="iu-Cans-CA" sz="1600" dirty="0"/>
              <a:t>ᐋ</a:t>
            </a:r>
            <a:r>
              <a:rPr lang="iu-Latn-CA" sz="1600" dirty="0"/>
              <a:t>ᓐ</a:t>
            </a:r>
            <a:r>
              <a:rPr lang="iu-Cans-CA" sz="1600" dirty="0"/>
              <a:t>ᒥ</a:t>
            </a:r>
            <a:r>
              <a:rPr lang="iu-Latn-CA" sz="1600" dirty="0"/>
              <a:t> </a:t>
            </a:r>
            <a:r>
              <a:rPr lang="iu-Cans-CA" sz="1600" dirty="0"/>
              <a:t>ᐃ</a:t>
            </a:r>
            <a:r>
              <a:rPr lang="iu-Latn-CA" sz="1600" dirty="0"/>
              <a:t>ᒪᐃᑦ ᖄᖓᒍᑦ ᓴᓗᒪᔭᕆᐊᖃᕐᓂᖏᓐᓄᑦ ᑐᕌᒐᕆᔭᐅ</a:t>
            </a:r>
            <a:r>
              <a:rPr lang="iu-Cans-CA" sz="1600" dirty="0"/>
              <a:t>ᕙ</a:t>
            </a:r>
            <a:r>
              <a:rPr lang="iu-Latn-CA" sz="1600" dirty="0"/>
              <a:t>ᒃ</a:t>
            </a:r>
            <a:r>
              <a:rPr lang="iu-Cans-CA" sz="1600" dirty="0"/>
              <a:t>ᑐ</a:t>
            </a:r>
            <a:r>
              <a:rPr lang="iu-Latn-CA" sz="1600" dirty="0"/>
              <a:t>ᑦ-</a:t>
            </a:r>
            <a:r>
              <a:rPr lang="iu-Latn-CA" sz="1400" dirty="0"/>
              <a:t>SSWQO-ᖑ</a:t>
            </a:r>
            <a:r>
              <a:rPr lang="iu-Cans-CA" sz="1400" dirty="0"/>
              <a:t>ᔪ</a:t>
            </a:r>
            <a:r>
              <a:rPr lang="iu-Latn-CA" sz="1400" dirty="0"/>
              <a:t>ᑦ </a:t>
            </a:r>
            <a:r>
              <a:rPr lang="iu-Cans-CA" sz="1400" dirty="0"/>
              <a:t>ᐃ</a:t>
            </a:r>
            <a:r>
              <a:rPr lang="iu-Latn-CA" sz="1400" dirty="0"/>
              <a:t>ᓱ</a:t>
            </a:r>
            <a:r>
              <a:rPr lang="iu-Cans-CA" sz="1400" dirty="0"/>
              <a:t>ᒪ</a:t>
            </a:r>
            <a:r>
              <a:rPr lang="iu-Latn-CA" sz="1400" dirty="0"/>
              <a:t>ᒋ</a:t>
            </a:r>
            <a:r>
              <a:rPr lang="iu-Cans-CA" sz="1400" dirty="0"/>
              <a:t>ᓪ</a:t>
            </a:r>
            <a:r>
              <a:rPr lang="iu-Latn-CA" sz="1600" dirty="0"/>
              <a:t>ᓗᒋᑦ ᐊᓯᒃᑲᓐᓂᖏᓐᓂᒃ ᐅᓂᒃᑳᑦᑎᐊᒃᑲᓐᓂᕈᑏᑦ ᐅᖃᐅᓯᐅᓯᒪᔪᑦ ᓯᕗᓪᓕ</a:t>
            </a:r>
            <a:r>
              <a:rPr lang="iu-Cans-CA" sz="1600" dirty="0"/>
              <a:t>ᐅ</a:t>
            </a:r>
            <a:r>
              <a:rPr lang="iu-Latn-CA" sz="1600" dirty="0"/>
              <a:t>ᔫ</a:t>
            </a:r>
            <a:r>
              <a:rPr lang="iu-Cans-CA" sz="1600" dirty="0"/>
              <a:t>ᖕ</a:t>
            </a:r>
            <a:r>
              <a:rPr lang="iu-Latn-CA" sz="1600" dirty="0"/>
              <a:t>ᓂ</a:t>
            </a:r>
            <a:r>
              <a:rPr lang="iu-Cans-CA" sz="1600" dirty="0"/>
              <a:t>ᒃ</a:t>
            </a:r>
            <a:r>
              <a:rPr lang="iu-Latn-CA" sz="1600" dirty="0"/>
              <a:t> </a:t>
            </a:r>
            <a:r>
              <a:rPr lang="iu-Cans-CA" sz="1600" dirty="0"/>
              <a:t>ᑐ</a:t>
            </a:r>
            <a:r>
              <a:rPr lang="iu-Latn-CA" sz="1600" dirty="0"/>
              <a:t>ᑭ</a:t>
            </a:r>
            <a:r>
              <a:rPr lang="iu-Cans-CA" sz="1600" dirty="0"/>
              <a:t>ᓯ</a:t>
            </a:r>
            <a:r>
              <a:rPr lang="iu-Latn-CA" sz="1600" dirty="0"/>
              <a:t>ᑎ</a:t>
            </a:r>
            <a:r>
              <a:rPr lang="iu-Cans-CA" sz="1600" dirty="0"/>
              <a:t>ᑦ</a:t>
            </a:r>
            <a:r>
              <a:rPr lang="iu-Latn-CA" sz="1600" dirty="0"/>
              <a:t>ᑎ</a:t>
            </a:r>
            <a:r>
              <a:rPr lang="iu-Cans-CA" sz="1600" dirty="0"/>
              <a:t>ᒋ</a:t>
            </a:r>
            <a:r>
              <a:rPr lang="iu-Latn-CA" sz="1600" dirty="0"/>
              <a:t>ᐊ</a:t>
            </a:r>
            <a:r>
              <a:rPr lang="iu-Cans-CA" sz="1600" dirty="0"/>
              <a:t>ᕈ</a:t>
            </a:r>
            <a:r>
              <a:rPr lang="iu-Latn-CA" sz="1600" dirty="0"/>
              <a:t>ᑎᒃᓴᓂᒃ.</a:t>
            </a:r>
            <a:endParaRPr lang="en-US" sz="1400" dirty="0"/>
          </a:p>
          <a:p>
            <a:pPr marL="0" indent="0">
              <a:spcBef>
                <a:spcPts val="0"/>
              </a:spcBef>
              <a:spcAft>
                <a:spcPts val="0"/>
              </a:spcAft>
              <a:buNone/>
            </a:pPr>
            <a:endParaRPr lang="en-US" sz="1800" dirty="0" smtClean="0"/>
          </a:p>
          <a:p>
            <a:pPr marL="0" lvl="0" indent="0">
              <a:lnSpc>
                <a:spcPct val="115000"/>
              </a:lnSpc>
              <a:spcBef>
                <a:spcPts val="0"/>
              </a:spcBef>
              <a:spcAft>
                <a:spcPts val="0"/>
              </a:spcAft>
              <a:buNone/>
              <a:tabLst>
                <a:tab pos="457200" algn="l"/>
              </a:tabLst>
            </a:pPr>
            <a:r>
              <a:rPr lang="iu-Cans-CA" sz="1200" dirty="0" smtClean="0">
                <a:latin typeface="+mn-lt"/>
                <a:ea typeface="Calibri"/>
                <a:cs typeface="Times New Roman"/>
              </a:rPr>
              <a:t> </a:t>
            </a:r>
            <a:endParaRPr lang="en-US" sz="1200" dirty="0" smtClean="0">
              <a:latin typeface="+mn-lt"/>
              <a:ea typeface="Calibri"/>
              <a:cs typeface="Times New Roman"/>
            </a:endParaRPr>
          </a:p>
          <a:p>
            <a:pPr marL="477837" lvl="1" indent="0">
              <a:spcBef>
                <a:spcPts val="0"/>
              </a:spcBef>
              <a:spcAft>
                <a:spcPts val="0"/>
              </a:spcAft>
              <a:buClrTx/>
              <a:buNone/>
            </a:pPr>
            <a:r>
              <a:rPr lang="en-US" sz="1400" dirty="0" smtClean="0">
                <a:latin typeface="+mn-lt"/>
              </a:rPr>
              <a:t> </a:t>
            </a:r>
          </a:p>
          <a:p>
            <a:pPr>
              <a:spcBef>
                <a:spcPts val="0"/>
              </a:spcBef>
              <a:spcAft>
                <a:spcPts val="0"/>
              </a:spcAft>
            </a:pPr>
            <a:endParaRPr lang="en-US" sz="1400" dirty="0">
              <a:latin typeface="+mn-lt"/>
            </a:endParaRPr>
          </a:p>
          <a:p>
            <a:pPr marL="820737" lvl="1" indent="-342900">
              <a:spcBef>
                <a:spcPts val="0"/>
              </a:spcBef>
              <a:spcAft>
                <a:spcPts val="0"/>
              </a:spcAft>
              <a:buFont typeface="+mj-lt"/>
              <a:buAutoNum type="alphaLcParenR"/>
            </a:pPr>
            <a:endParaRPr lang="en-US" sz="1400" dirty="0">
              <a:latin typeface="+mn-lt"/>
            </a:endParaRPr>
          </a:p>
        </p:txBody>
      </p:sp>
    </p:spTree>
    <p:extLst>
      <p:ext uri="{BB962C8B-B14F-4D97-AF65-F5344CB8AC3E}">
        <p14:creationId xmlns:p14="http://schemas.microsoft.com/office/powerpoint/2010/main" val="625939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487" y="404664"/>
            <a:ext cx="8661648" cy="1224136"/>
          </a:xfrm>
        </p:spPr>
        <p:txBody>
          <a:bodyPr anchor="t"/>
          <a:lstStyle/>
          <a:p>
            <a:pPr>
              <a:lnSpc>
                <a:spcPct val="115000"/>
              </a:lnSpc>
              <a:spcBef>
                <a:spcPts val="0"/>
              </a:spcBef>
              <a:spcAft>
                <a:spcPts val="0"/>
              </a:spcAft>
            </a:pPr>
            <a:r>
              <a:rPr lang="en-CA" sz="2000" dirty="0" smtClean="0"/>
              <a:t>ECCC#11</a:t>
            </a:r>
            <a:r>
              <a:rPr lang="en-CA" sz="2400" dirty="0" smtClean="0"/>
              <a:t> </a:t>
            </a:r>
            <a:r>
              <a:rPr lang="en-CA" sz="2000" dirty="0" smtClean="0"/>
              <a:t>– Copper continued</a:t>
            </a:r>
            <a:br>
              <a:rPr lang="en-CA" sz="2000" dirty="0" smtClean="0"/>
            </a:br>
            <a:r>
              <a:rPr lang="en-CA" sz="2000" dirty="0" smtClean="0">
                <a:ea typeface="Calibri"/>
                <a:cs typeface="Times New Roman"/>
              </a:rPr>
              <a:t>ECCC#11 –</a:t>
            </a:r>
            <a:r>
              <a:rPr lang="iu-Cans-CA" sz="2000" dirty="0" smtClean="0">
                <a:ea typeface="Calibri"/>
                <a:cs typeface="Times New Roman"/>
              </a:rPr>
              <a:t> </a:t>
            </a:r>
            <a:r>
              <a:rPr lang="iu-Latn-CA" sz="2000" dirty="0"/>
              <a:t>ᑲᓄᔭᖅ ᐅᓗᒃᓴᔭᖅ ᑳᐳ</a:t>
            </a:r>
            <a:r>
              <a:rPr lang="en-CA" sz="2000" dirty="0"/>
              <a:t/>
            </a:r>
            <a:br>
              <a:rPr lang="en-CA" sz="2000" dirty="0"/>
            </a:br>
            <a:r>
              <a:rPr lang="en-US" sz="2000" dirty="0">
                <a:ea typeface="Calibri"/>
                <a:cs typeface="Times New Roman"/>
              </a:rPr>
              <a:t/>
            </a:r>
            <a:br>
              <a:rPr lang="en-US" sz="2000" dirty="0">
                <a:ea typeface="Calibri"/>
                <a:cs typeface="Times New Roman"/>
              </a:rPr>
            </a:br>
            <a:endParaRPr lang="en-US" sz="2000" dirty="0"/>
          </a:p>
        </p:txBody>
      </p:sp>
      <p:sp>
        <p:nvSpPr>
          <p:cNvPr id="3" name="Content Placeholder 2"/>
          <p:cNvSpPr>
            <a:spLocks noGrp="1"/>
          </p:cNvSpPr>
          <p:nvPr>
            <p:ph idx="1"/>
          </p:nvPr>
        </p:nvSpPr>
        <p:spPr>
          <a:xfrm>
            <a:off x="722694" y="1268760"/>
            <a:ext cx="8409112" cy="5040560"/>
          </a:xfrm>
        </p:spPr>
        <p:txBody>
          <a:bodyPr/>
          <a:lstStyle/>
          <a:p>
            <a:pPr marL="0" indent="0">
              <a:spcBef>
                <a:spcPts val="0"/>
              </a:spcBef>
              <a:buNone/>
            </a:pPr>
            <a:r>
              <a:rPr lang="en-US" sz="1700" b="1" dirty="0" smtClean="0"/>
              <a:t>Proponent’s Response</a:t>
            </a:r>
          </a:p>
          <a:p>
            <a:pPr lvl="1">
              <a:spcBef>
                <a:spcPts val="0"/>
              </a:spcBef>
              <a:spcAft>
                <a:spcPts val="0"/>
              </a:spcAft>
              <a:buClrTx/>
              <a:buFont typeface="Arial" panose="020B0604020202020204" pitchFamily="34" charset="0"/>
              <a:buChar char="─"/>
            </a:pPr>
            <a:r>
              <a:rPr lang="en-US" sz="1700" dirty="0" smtClean="0"/>
              <a:t>Because of low observed copper concentrations in Wolverine and Stickleback Lake, the Proponent will not adopt a Site Specific Water Quality Objective for Copper and will instead monitor potential changes to Copper in the Aquatic Effects Monitoring Program.</a:t>
            </a:r>
          </a:p>
          <a:p>
            <a:pPr marL="0" indent="0">
              <a:spcBef>
                <a:spcPts val="0"/>
              </a:spcBef>
              <a:spcAft>
                <a:spcPts val="0"/>
              </a:spcAft>
              <a:buNone/>
            </a:pPr>
            <a:r>
              <a:rPr lang="en-US" sz="1700" b="1" dirty="0" smtClean="0"/>
              <a:t>Follow-up ECCC Response</a:t>
            </a:r>
          </a:p>
          <a:p>
            <a:pPr lvl="1">
              <a:spcBef>
                <a:spcPts val="0"/>
              </a:spcBef>
              <a:spcAft>
                <a:spcPts val="0"/>
              </a:spcAft>
              <a:buFont typeface="Arial" panose="020B0604020202020204" pitchFamily="34" charset="0"/>
              <a:buChar char="─"/>
            </a:pPr>
            <a:r>
              <a:rPr lang="en-US" sz="1700" dirty="0" smtClean="0"/>
              <a:t>ECCC is satisfied with the response and considers this technical comment resolved</a:t>
            </a:r>
          </a:p>
          <a:p>
            <a:pPr marL="0" indent="0">
              <a:spcBef>
                <a:spcPts val="0"/>
              </a:spcBef>
              <a:spcAft>
                <a:spcPts val="0"/>
              </a:spcAft>
              <a:buNone/>
            </a:pPr>
            <a:endParaRPr lang="en-US" sz="1700" dirty="0" smtClean="0"/>
          </a:p>
          <a:p>
            <a:pPr marL="0" indent="0">
              <a:spcBef>
                <a:spcPts val="0"/>
              </a:spcBef>
              <a:buNone/>
            </a:pPr>
            <a:r>
              <a:rPr lang="iu-Cans-CA" sz="1700" dirty="0" smtClean="0">
                <a:ea typeface="Calibri"/>
                <a:cs typeface="Times New Roman"/>
              </a:rPr>
              <a:t> </a:t>
            </a:r>
            <a:r>
              <a:rPr lang="iu-Cans-CA" sz="1700" b="1" dirty="0"/>
              <a:t>ᕼᐊᕙᒍᒪᔫᑉ ᑭᐅᔾᔪᑎᒃᓴᓕᐊᕆᓯᒪᔭᖏᑦ</a:t>
            </a:r>
            <a:endParaRPr lang="en-US" sz="1700" b="1" dirty="0"/>
          </a:p>
          <a:p>
            <a:pPr lvl="1">
              <a:spcBef>
                <a:spcPts val="0"/>
              </a:spcBef>
              <a:spcAft>
                <a:spcPts val="0"/>
              </a:spcAft>
              <a:buClrTx/>
              <a:buFont typeface="Arial" panose="020B0604020202020204" pitchFamily="34" charset="0"/>
              <a:buChar char="─"/>
            </a:pPr>
            <a:r>
              <a:rPr lang="iu-Cans-CA" sz="1700" dirty="0"/>
              <a:t>ᐱ</a:t>
            </a:r>
            <a:r>
              <a:rPr lang="iu-Latn-CA" sz="1700" dirty="0"/>
              <a:t>ᔾ</a:t>
            </a:r>
            <a:r>
              <a:rPr lang="iu-Cans-CA" sz="1700" dirty="0"/>
              <a:t>ᔪ</a:t>
            </a:r>
            <a:r>
              <a:rPr lang="iu-Latn-CA" sz="1700" dirty="0"/>
              <a:t>ᑕ</a:t>
            </a:r>
            <a:r>
              <a:rPr lang="iu-Cans-CA" sz="1700" dirty="0"/>
              <a:t>ᐅ</a:t>
            </a:r>
            <a:r>
              <a:rPr lang="iu-Latn-CA" sz="1700" dirty="0"/>
              <a:t>ᓂ</a:t>
            </a:r>
            <a:r>
              <a:rPr lang="iu-Cans-CA" sz="1700" dirty="0"/>
              <a:t>ᖏ</a:t>
            </a:r>
            <a:r>
              <a:rPr lang="iu-Latn-CA" sz="1700" dirty="0"/>
              <a:t>ᓐ</a:t>
            </a:r>
            <a:r>
              <a:rPr lang="iu-Cans-CA" sz="1700" dirty="0"/>
              <a:t>ᓄ</a:t>
            </a:r>
            <a:r>
              <a:rPr lang="iu-Latn-CA" sz="1700" dirty="0"/>
              <a:t>ᑦ </a:t>
            </a:r>
            <a:r>
              <a:rPr lang="iu-Cans-CA" sz="1700" dirty="0"/>
              <a:t>ᖃ</a:t>
            </a:r>
            <a:r>
              <a:rPr lang="iu-Latn-CA" sz="1700" dirty="0"/>
              <a:t>ᐅ</a:t>
            </a:r>
            <a:r>
              <a:rPr lang="iu-Cans-CA" sz="1700" dirty="0"/>
              <a:t>ᔨ</a:t>
            </a:r>
            <a:r>
              <a:rPr lang="iu-Latn-CA" sz="1700" dirty="0"/>
              <a:t>ᔭ</a:t>
            </a:r>
            <a:r>
              <a:rPr lang="iu-Cans-CA" sz="1700" dirty="0"/>
              <a:t>ᐅ</a:t>
            </a:r>
            <a:r>
              <a:rPr lang="iu-Latn-CA" sz="1700" dirty="0"/>
              <a:t>ᓯ</a:t>
            </a:r>
            <a:r>
              <a:rPr lang="iu-Cans-CA" sz="1700" dirty="0"/>
              <a:t>ᒪ</a:t>
            </a:r>
            <a:r>
              <a:rPr lang="iu-Latn-CA" sz="1700" dirty="0"/>
              <a:t>ᓂ</a:t>
            </a:r>
            <a:r>
              <a:rPr lang="iu-Cans-CA" sz="1700" dirty="0"/>
              <a:t>ᖏ</a:t>
            </a:r>
            <a:r>
              <a:rPr lang="iu-Latn-CA" sz="1700" dirty="0"/>
              <a:t>ᑦ </a:t>
            </a:r>
            <a:r>
              <a:rPr lang="iu-Cans-CA" sz="1700" dirty="0"/>
              <a:t>ᐱ</a:t>
            </a:r>
            <a:r>
              <a:rPr lang="iu-Latn-CA" sz="1700" dirty="0"/>
              <a:t>ᑕ</a:t>
            </a:r>
            <a:r>
              <a:rPr lang="iu-Cans-CA" sz="1700" dirty="0"/>
              <a:t>ᖃ</a:t>
            </a:r>
            <a:r>
              <a:rPr lang="iu-Latn-CA" sz="1700" dirty="0"/>
              <a:t>ᑦᑎᐊᖏᑦᑐᒻᒪᕆᐅᓂᖏᑦ ᑲᓄᔭᖅᒥᒃ ᑕᐅᕙᓂ ᑕᓯᕐᒥ ᖃᓪᓗᓇᑎᑐᑦ ᑕᐃᔭᐅᔪᒥᒃ Wolverine-</a:t>
            </a:r>
            <a:r>
              <a:rPr lang="iu-Cans-CA" sz="1700" dirty="0"/>
              <a:t>ᒥ</a:t>
            </a:r>
            <a:r>
              <a:rPr lang="iu-Latn-CA" sz="1700" dirty="0"/>
              <a:t> (</a:t>
            </a:r>
            <a:r>
              <a:rPr lang="iu-Cans-CA" sz="1700" dirty="0"/>
              <a:t>ᖃ</a:t>
            </a:r>
            <a:r>
              <a:rPr lang="iu-Latn-CA" sz="1700" dirty="0"/>
              <a:t>ᕝ</a:t>
            </a:r>
            <a:r>
              <a:rPr lang="iu-Cans-CA" sz="1700" dirty="0"/>
              <a:t>ᕕ</a:t>
            </a:r>
            <a:r>
              <a:rPr lang="iu-Latn-CA" sz="1700" dirty="0"/>
              <a:t>ᖕ</a:t>
            </a:r>
            <a:r>
              <a:rPr lang="iu-Cans-CA" sz="1700" dirty="0"/>
              <a:t>ᒥ</a:t>
            </a:r>
            <a:r>
              <a:rPr lang="iu-Latn-CA" sz="1700" dirty="0"/>
              <a:t>) ᐊᒻᒪᓗ Stickleback ᑕᓯᖓᓂ, ᕼᐊᕙᒍᒪᔪᖅ ᐊᑐᓕᖅᑎᑦᑎᓂᐊ</a:t>
            </a:r>
            <a:r>
              <a:rPr lang="iu-Cans-CA" sz="1700" dirty="0"/>
              <a:t>ᓐ</a:t>
            </a:r>
            <a:r>
              <a:rPr lang="iu-Latn-CA" sz="1700" dirty="0"/>
              <a:t>ᖏᑦᑐᖅ </a:t>
            </a:r>
            <a:r>
              <a:rPr lang="iu-Cans-CA" sz="1700" dirty="0"/>
              <a:t>ᑕ</a:t>
            </a:r>
            <a:r>
              <a:rPr lang="iu-Latn-CA" sz="1700" dirty="0"/>
              <a:t>ᐃ</a:t>
            </a:r>
            <a:r>
              <a:rPr lang="iu-Cans-CA" sz="1700" dirty="0"/>
              <a:t>ᒃ</a:t>
            </a:r>
            <a:r>
              <a:rPr lang="iu-Latn-CA" sz="1700" dirty="0"/>
              <a:t>ᑯ</a:t>
            </a:r>
            <a:r>
              <a:rPr lang="iu-Cans-CA" sz="1700" dirty="0"/>
              <a:t>ᓂ</a:t>
            </a:r>
            <a:r>
              <a:rPr lang="iu-Latn-CA" sz="1700" dirty="0"/>
              <a:t>ᖓ</a:t>
            </a:r>
            <a:r>
              <a:rPr lang="iu-Cans-CA" sz="1700" dirty="0"/>
              <a:t>ᓪ</a:t>
            </a:r>
            <a:r>
              <a:rPr lang="iu-Latn-CA" sz="1700" dirty="0"/>
              <a:t>ᓗ</a:t>
            </a:r>
            <a:r>
              <a:rPr lang="iu-Cans-CA" sz="1700" dirty="0"/>
              <a:t>ᑐ</a:t>
            </a:r>
            <a:r>
              <a:rPr lang="iu-Latn-CA" sz="1700" dirty="0"/>
              <a:t>ᖅ ᐃᒪᐃᑦ ᓴᓗᒪᓂᖏᓐᓄᑦ ᑐᕌᒐᕆᔭᐅᔪᓂᒃ ᐱᔾᔪᑎᖃᖅᑐᓂᒃ ᑲᓄᔭᕐᒥᒃ ᐱᑕᖃᕐᓂᖏᓐᓂᒃ ᐃᒪᕐᒥᒃ ᐊᒃᑐᖅᑕᐅᑕᐃᓕᒪᔪᒪᓂ ᖃᐅᔨᓴᕈᑎᓂᒃ ᐱᓕᕆᐊᖑᓂᐊᖅᑐᓂᒃ.</a:t>
            </a:r>
            <a:endParaRPr lang="en-US" sz="1700" dirty="0"/>
          </a:p>
          <a:p>
            <a:pPr marL="0" indent="0">
              <a:spcBef>
                <a:spcPts val="0"/>
              </a:spcBef>
              <a:spcAft>
                <a:spcPts val="0"/>
              </a:spcAft>
              <a:buNone/>
            </a:pPr>
            <a:r>
              <a:rPr lang="iu-Cans-CA" sz="1700" b="1" dirty="0"/>
              <a:t>ᑐᑭᓯᓂᐊᕈᑕᐅᓂᐊᖅᑐᑦ ᐊᕙᑎᓕᕆᔨᕐᔪᐊᒃᑯᓐᓄᑦ  ᑭᐅᔾᔪᑎᒃᓴᕆᔭᖏᑦ</a:t>
            </a:r>
            <a:endParaRPr lang="en-US" sz="1700" b="1" dirty="0"/>
          </a:p>
          <a:p>
            <a:pPr lvl="1">
              <a:spcBef>
                <a:spcPts val="0"/>
              </a:spcBef>
              <a:spcAft>
                <a:spcPts val="0"/>
              </a:spcAft>
              <a:buFont typeface="Arial" panose="020B0604020202020204" pitchFamily="34" charset="0"/>
              <a:buChar char="─"/>
            </a:pPr>
            <a:r>
              <a:rPr lang="iu-Cans-CA" sz="1700" dirty="0"/>
              <a:t>ᐊᕙᑎᓕᕆᔨᒃᑯᑦ ᓈᒻᒪᒃᓴᖅᑐᑦ ᑭᐅᔾᔪᑎᒃᓴᕆᔭᖏᓐᓂᒃ ᐃᓱᒪᒋᓪᓗᒋᓪᓗ ᑕᒪᒃᑯᐊ ᓴᓇᔭᐅᓯᒪᓂᖏᓐᓂᒃ ᐅᖃᐅᓯᐅᔪᑦ ᐋᕿᐅᒪᑦᑎᐊᓕᖅᑐᑦ</a:t>
            </a:r>
            <a:endParaRPr lang="en-US" sz="1700" dirty="0">
              <a:solidFill>
                <a:srgbClr val="FF0000"/>
              </a:solidFill>
            </a:endParaRPr>
          </a:p>
          <a:p>
            <a:pPr marL="0" lvl="0" indent="0">
              <a:lnSpc>
                <a:spcPct val="115000"/>
              </a:lnSpc>
              <a:spcBef>
                <a:spcPts val="0"/>
              </a:spcBef>
              <a:spcAft>
                <a:spcPts val="0"/>
              </a:spcAft>
              <a:buNone/>
              <a:tabLst>
                <a:tab pos="457200" algn="l"/>
              </a:tabLst>
            </a:pPr>
            <a:endParaRPr lang="en-US" sz="1800" dirty="0" smtClean="0">
              <a:ea typeface="Calibri"/>
              <a:cs typeface="Times New Roman"/>
            </a:endParaRPr>
          </a:p>
          <a:p>
            <a:pPr marL="477837" lvl="1" indent="0">
              <a:spcBef>
                <a:spcPts val="0"/>
              </a:spcBef>
              <a:spcAft>
                <a:spcPts val="0"/>
              </a:spcAft>
              <a:buClrTx/>
              <a:buNone/>
            </a:pPr>
            <a:r>
              <a:rPr lang="en-US" sz="1800" dirty="0" smtClean="0"/>
              <a:t> </a:t>
            </a:r>
          </a:p>
          <a:p>
            <a:pPr>
              <a:spcBef>
                <a:spcPts val="0"/>
              </a:spcBef>
              <a:spcAft>
                <a:spcPts val="0"/>
              </a:spcAft>
            </a:pPr>
            <a:endParaRPr lang="en-US" sz="1800" dirty="0"/>
          </a:p>
          <a:p>
            <a:pPr marL="820737" lvl="1" indent="-342900">
              <a:spcBef>
                <a:spcPts val="0"/>
              </a:spcBef>
              <a:spcAft>
                <a:spcPts val="0"/>
              </a:spcAft>
              <a:buFont typeface="+mj-lt"/>
              <a:buAutoNum type="alphaLcParenR"/>
            </a:pPr>
            <a:endParaRPr lang="en-US" sz="1800" dirty="0"/>
          </a:p>
        </p:txBody>
      </p:sp>
    </p:spTree>
    <p:extLst>
      <p:ext uri="{BB962C8B-B14F-4D97-AF65-F5344CB8AC3E}">
        <p14:creationId xmlns:p14="http://schemas.microsoft.com/office/powerpoint/2010/main" val="988042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806896" y="332656"/>
            <a:ext cx="8229600" cy="926976"/>
          </a:xfrm>
        </p:spPr>
        <p:txBody>
          <a:bodyPr/>
          <a:lstStyle/>
          <a:p>
            <a:pPr>
              <a:lnSpc>
                <a:spcPct val="115000"/>
              </a:lnSpc>
              <a:spcBef>
                <a:spcPts val="0"/>
              </a:spcBef>
              <a:spcAft>
                <a:spcPts val="0"/>
              </a:spcAft>
            </a:pPr>
            <a:r>
              <a:rPr lang="en-CA" altLang="en-US" sz="2800" dirty="0" smtClean="0"/>
              <a:t>ECCC</a:t>
            </a:r>
            <a:r>
              <a:rPr lang="en-CA" altLang="en-US" sz="3200" dirty="0" smtClean="0"/>
              <a:t> </a:t>
            </a:r>
            <a:r>
              <a:rPr lang="en-CA" altLang="en-US" sz="2800" dirty="0" smtClean="0"/>
              <a:t>Mandate</a:t>
            </a:r>
            <a:br>
              <a:rPr lang="en-CA" altLang="en-US" sz="2800" dirty="0" smtClean="0"/>
            </a:br>
            <a:r>
              <a:rPr lang="iu-Cans-CA" altLang="en-US" sz="2800" dirty="0"/>
              <a:t>ᐊ</a:t>
            </a:r>
            <a:r>
              <a:rPr lang="iu-Latn-CA" altLang="en-US" sz="2800" dirty="0"/>
              <a:t>ᕙ</a:t>
            </a:r>
            <a:r>
              <a:rPr lang="iu-Cans-CA" altLang="en-US" sz="2800" dirty="0"/>
              <a:t>ᑎ</a:t>
            </a:r>
            <a:r>
              <a:rPr lang="iu-Latn-CA" altLang="en-US" sz="2800" dirty="0"/>
              <a:t>ᓕ</a:t>
            </a:r>
            <a:r>
              <a:rPr lang="iu-Cans-CA" altLang="en-US" sz="2800" dirty="0"/>
              <a:t>ᕆ</a:t>
            </a:r>
            <a:r>
              <a:rPr lang="iu-Latn-CA" altLang="en-US" sz="2800" dirty="0"/>
              <a:t>ᔨ</a:t>
            </a:r>
            <a:r>
              <a:rPr lang="iu-Cans-CA" altLang="en-US" sz="2800" dirty="0"/>
              <a:t>ᕐ</a:t>
            </a:r>
            <a:r>
              <a:rPr lang="iu-Latn-CA" altLang="en-US" sz="2800" dirty="0"/>
              <a:t>ᔪ</a:t>
            </a:r>
            <a:r>
              <a:rPr lang="iu-Cans-CA" altLang="en-US" sz="2800" dirty="0"/>
              <a:t>ᐊ</a:t>
            </a:r>
            <a:r>
              <a:rPr lang="iu-Latn-CA" altLang="en-US" sz="2800" dirty="0"/>
              <a:t>ᒃ</a:t>
            </a:r>
            <a:r>
              <a:rPr lang="iu-Cans-CA" altLang="en-US" sz="2800" dirty="0"/>
              <a:t>ᑯ</a:t>
            </a:r>
            <a:r>
              <a:rPr lang="iu-Latn-CA" altLang="en-US" sz="2800" dirty="0"/>
              <a:t>ᑦ </a:t>
            </a:r>
            <a:r>
              <a:rPr lang="iu-Cans-CA" altLang="en-US" sz="2800" dirty="0"/>
              <a:t>ᑎ</a:t>
            </a:r>
            <a:r>
              <a:rPr lang="iu-Latn-CA" altLang="en-US" sz="2800" dirty="0"/>
              <a:t>ᓕ</a:t>
            </a:r>
            <a:r>
              <a:rPr lang="iu-Cans-CA" altLang="en-US" sz="2800" dirty="0"/>
              <a:t>ᔭ</a:t>
            </a:r>
            <a:r>
              <a:rPr lang="iu-Latn-CA" altLang="en-US" sz="2800" dirty="0"/>
              <a:t>ᐅ</a:t>
            </a:r>
            <a:r>
              <a:rPr lang="iu-Cans-CA" altLang="en-US" sz="2800" dirty="0"/>
              <a:t>ᓯ</a:t>
            </a:r>
            <a:r>
              <a:rPr lang="iu-Latn-CA" altLang="en-US" sz="2800" dirty="0"/>
              <a:t>ᒪ</a:t>
            </a:r>
            <a:r>
              <a:rPr lang="iu-Cans-CA" altLang="en-US" sz="2800" dirty="0"/>
              <a:t>ᓂ</a:t>
            </a:r>
            <a:r>
              <a:rPr lang="iu-Latn-CA" altLang="en-US" sz="2800" dirty="0"/>
              <a:t>ᖏ</a:t>
            </a:r>
            <a:r>
              <a:rPr lang="iu-Cans-CA" altLang="en-US" sz="2800" dirty="0"/>
              <a:t>ᑦ</a:t>
            </a:r>
            <a:endParaRPr lang="en-US" sz="2800" dirty="0">
              <a:effectLst/>
              <a:ea typeface="Calibri"/>
              <a:cs typeface="Times New Roman"/>
            </a:endParaRPr>
          </a:p>
        </p:txBody>
      </p:sp>
      <p:sp>
        <p:nvSpPr>
          <p:cNvPr id="8195" name="Content Placeholder 2"/>
          <p:cNvSpPr>
            <a:spLocks noGrp="1"/>
          </p:cNvSpPr>
          <p:nvPr>
            <p:ph idx="1"/>
          </p:nvPr>
        </p:nvSpPr>
        <p:spPr>
          <a:xfrm>
            <a:off x="827584" y="1340768"/>
            <a:ext cx="8208912" cy="4679702"/>
          </a:xfrm>
        </p:spPr>
        <p:txBody>
          <a:bodyPr/>
          <a:lstStyle/>
          <a:p>
            <a:pPr>
              <a:spcBef>
                <a:spcPts val="0"/>
              </a:spcBef>
              <a:spcAft>
                <a:spcPts val="0"/>
              </a:spcAft>
              <a:defRPr/>
            </a:pPr>
            <a:r>
              <a:rPr lang="en-US" altLang="en-US" sz="2000" dirty="0"/>
              <a:t>Preserve and enhance the quality of the natural environment</a:t>
            </a:r>
          </a:p>
          <a:p>
            <a:pPr>
              <a:spcBef>
                <a:spcPts val="0"/>
              </a:spcBef>
              <a:spcAft>
                <a:spcPts val="0"/>
              </a:spcAft>
              <a:defRPr/>
            </a:pPr>
            <a:r>
              <a:rPr lang="en-US" altLang="en-US" sz="2000" dirty="0"/>
              <a:t>Conserve Canada’s renewable resources</a:t>
            </a:r>
          </a:p>
          <a:p>
            <a:pPr>
              <a:spcBef>
                <a:spcPts val="0"/>
              </a:spcBef>
              <a:spcAft>
                <a:spcPts val="0"/>
              </a:spcAft>
              <a:defRPr/>
            </a:pPr>
            <a:r>
              <a:rPr lang="en-US" altLang="en-US" sz="2000" dirty="0"/>
              <a:t>Conserve and protect Canada’s water resources</a:t>
            </a:r>
          </a:p>
          <a:p>
            <a:pPr>
              <a:spcBef>
                <a:spcPts val="0"/>
              </a:spcBef>
              <a:spcAft>
                <a:spcPts val="0"/>
              </a:spcAft>
              <a:defRPr/>
            </a:pPr>
            <a:r>
              <a:rPr lang="en-US" altLang="en-US" sz="2000" dirty="0"/>
              <a:t>Forecast daily weather conditions and warnings</a:t>
            </a:r>
          </a:p>
          <a:p>
            <a:pPr>
              <a:spcBef>
                <a:spcPts val="0"/>
              </a:spcBef>
              <a:spcAft>
                <a:spcPts val="0"/>
              </a:spcAft>
              <a:defRPr/>
            </a:pPr>
            <a:r>
              <a:rPr lang="en-US" altLang="en-US" sz="2000" dirty="0"/>
              <a:t>Enforce rules relating to boundary waters</a:t>
            </a:r>
          </a:p>
          <a:p>
            <a:pPr>
              <a:spcBef>
                <a:spcPts val="0"/>
              </a:spcBef>
              <a:spcAft>
                <a:spcPts val="0"/>
              </a:spcAft>
              <a:defRPr/>
            </a:pPr>
            <a:r>
              <a:rPr lang="en-US" altLang="en-US" sz="2000" dirty="0"/>
              <a:t>Coordinate environmental policies and programs for the federal </a:t>
            </a:r>
            <a:r>
              <a:rPr lang="en-US" altLang="en-US" sz="2000" dirty="0" smtClean="0"/>
              <a:t>government</a:t>
            </a:r>
          </a:p>
          <a:p>
            <a:pPr marL="0" indent="0">
              <a:spcBef>
                <a:spcPts val="0"/>
              </a:spcBef>
              <a:spcAft>
                <a:spcPts val="0"/>
              </a:spcAft>
              <a:buNone/>
              <a:defRPr/>
            </a:pPr>
            <a:endParaRPr lang="en-US" altLang="en-US" sz="2000" dirty="0"/>
          </a:p>
          <a:p>
            <a:pPr>
              <a:spcBef>
                <a:spcPts val="0"/>
              </a:spcBef>
              <a:spcAft>
                <a:spcPts val="0"/>
              </a:spcAft>
              <a:buSzPct val="75000"/>
              <a:buFont typeface="Arial" panose="020B0604020202020204" pitchFamily="34" charset="0"/>
              <a:buChar char="•"/>
              <a:defRPr/>
            </a:pPr>
            <a:r>
              <a:rPr lang="iu-Latn-CA" altLang="en-US" sz="1800" dirty="0"/>
              <a:t>ᐸ</a:t>
            </a:r>
            <a:r>
              <a:rPr lang="iu-Cans-CA" altLang="en-US" sz="1800" dirty="0"/>
              <a:t>ᐸ</a:t>
            </a:r>
            <a:r>
              <a:rPr lang="iu-Latn-CA" altLang="en-US" sz="1800" dirty="0"/>
              <a:t>ᑕ</a:t>
            </a:r>
            <a:r>
              <a:rPr lang="iu-Cans-CA" altLang="en-US" sz="1800" dirty="0"/>
              <a:t>ᐅ</a:t>
            </a:r>
            <a:r>
              <a:rPr lang="iu-Latn-CA" altLang="en-US" sz="1800" dirty="0"/>
              <a:t>ᒋ</a:t>
            </a:r>
            <a:r>
              <a:rPr lang="iu-Cans-CA" altLang="en-US" sz="1800" dirty="0"/>
              <a:t>ᐊ</a:t>
            </a:r>
            <a:r>
              <a:rPr lang="iu-Latn-CA" altLang="en-US" sz="1800" dirty="0"/>
              <a:t>ᕐ</a:t>
            </a:r>
            <a:r>
              <a:rPr lang="iu-Cans-CA" altLang="en-US" sz="1800" dirty="0"/>
              <a:t>ᓂ</a:t>
            </a:r>
            <a:r>
              <a:rPr lang="iu-Latn-CA" altLang="en-US" sz="1800" dirty="0"/>
              <a:t>ᖏᑦ </a:t>
            </a:r>
            <a:r>
              <a:rPr lang="en-US" altLang="en-US" sz="1800" dirty="0" err="1"/>
              <a:t>ᐱᐅᓯᒋᐊᖅᑕᐅᓂᖏᓪᓗ</a:t>
            </a:r>
            <a:r>
              <a:rPr lang="en-US" altLang="en-US" sz="1800" dirty="0"/>
              <a:t> </a:t>
            </a:r>
            <a:r>
              <a:rPr lang="iu-Cans-CA" altLang="en-US" sz="1800" dirty="0"/>
              <a:t>ᐊ</a:t>
            </a:r>
            <a:r>
              <a:rPr lang="iu-Latn-CA" altLang="en-US" sz="1800" dirty="0"/>
              <a:t>ᕙ</a:t>
            </a:r>
            <a:r>
              <a:rPr lang="iu-Cans-CA" altLang="en-US" sz="1800" dirty="0"/>
              <a:t>ᑎ</a:t>
            </a:r>
            <a:r>
              <a:rPr lang="iu-Latn-CA" altLang="en-US" sz="1800" dirty="0"/>
              <a:t>ᑐ</a:t>
            </a:r>
            <a:r>
              <a:rPr lang="iu-Cans-CA" altLang="en-US" sz="1800" dirty="0"/>
              <a:t>ᖃ</a:t>
            </a:r>
            <a:r>
              <a:rPr lang="iu-Latn-CA" altLang="en-US" sz="1800" dirty="0"/>
              <a:t>ᐅ</a:t>
            </a:r>
            <a:r>
              <a:rPr lang="iu-Cans-CA" altLang="en-US" sz="1800" dirty="0"/>
              <a:t>ᑉ</a:t>
            </a:r>
            <a:r>
              <a:rPr lang="iu-Latn-CA" altLang="en-US" sz="1800" dirty="0"/>
              <a:t> </a:t>
            </a:r>
            <a:r>
              <a:rPr lang="iu-Cans-CA" altLang="en-US" sz="1800" dirty="0"/>
              <a:t>ᐱ</a:t>
            </a:r>
            <a:r>
              <a:rPr lang="iu-Latn-CA" altLang="en-US" sz="1800" dirty="0"/>
              <a:t>ᐅ</a:t>
            </a:r>
            <a:r>
              <a:rPr lang="iu-Cans-CA" altLang="en-US" sz="1800" dirty="0"/>
              <a:t>ᓯ</a:t>
            </a:r>
            <a:r>
              <a:rPr lang="iu-Latn-CA" altLang="en-US" sz="1800" dirty="0"/>
              <a:t>ᖏ</a:t>
            </a:r>
            <a:r>
              <a:rPr lang="iu-Cans-CA" altLang="en-US" sz="1800" dirty="0"/>
              <a:t>ᑦ</a:t>
            </a:r>
            <a:endParaRPr lang="iu-Latn-CA" altLang="en-US" sz="1800" dirty="0"/>
          </a:p>
          <a:p>
            <a:pPr>
              <a:spcBef>
                <a:spcPts val="0"/>
              </a:spcBef>
              <a:spcAft>
                <a:spcPts val="0"/>
              </a:spcAft>
              <a:defRPr/>
            </a:pPr>
            <a:r>
              <a:rPr lang="iu-Latn-CA" altLang="en-US" sz="1800" dirty="0"/>
              <a:t>ᓴᐳᓐᓂᐊᖅᑕᐅᓂᖏᑦ </a:t>
            </a:r>
            <a:r>
              <a:rPr lang="iu-Cans-CA" altLang="en-US" sz="1800" dirty="0"/>
              <a:t>ᑲ</a:t>
            </a:r>
            <a:r>
              <a:rPr lang="iu-Latn-CA" altLang="en-US" sz="1800" dirty="0"/>
              <a:t>ᓇᑕᐅᑉ </a:t>
            </a:r>
            <a:r>
              <a:rPr lang="iu-Cans-CA" altLang="en-US" sz="1800" dirty="0"/>
              <a:t>ᐊ</a:t>
            </a:r>
            <a:r>
              <a:rPr lang="iu-Latn-CA" altLang="en-US" sz="1800" dirty="0"/>
              <a:t>ᑐ</a:t>
            </a:r>
            <a:r>
              <a:rPr lang="iu-Cans-CA" altLang="en-US" sz="1800" dirty="0"/>
              <a:t>ᖅ</a:t>
            </a:r>
            <a:r>
              <a:rPr lang="iu-Latn-CA" altLang="en-US" sz="1800" dirty="0"/>
              <a:t>ᑕ</a:t>
            </a:r>
            <a:r>
              <a:rPr lang="iu-Cans-CA" altLang="en-US" sz="1800" dirty="0"/>
              <a:t>ᐅ</a:t>
            </a:r>
            <a:r>
              <a:rPr lang="iu-Latn-CA" altLang="en-US" sz="1800" dirty="0"/>
              <a:t>ᑲ</a:t>
            </a:r>
            <a:r>
              <a:rPr lang="iu-Cans-CA" altLang="en-US" sz="1800" dirty="0"/>
              <a:t>ᓐ</a:t>
            </a:r>
            <a:r>
              <a:rPr lang="iu-Latn-CA" altLang="en-US" sz="1800" dirty="0"/>
              <a:t>ᓂ</a:t>
            </a:r>
            <a:r>
              <a:rPr lang="iu-Cans-CA" altLang="en-US" sz="1800" dirty="0"/>
              <a:t>ᕈ</a:t>
            </a:r>
            <a:r>
              <a:rPr lang="iu-Latn-CA" altLang="en-US" sz="1800" dirty="0"/>
              <a:t>ᓐ</a:t>
            </a:r>
            <a:r>
              <a:rPr lang="iu-Cans-CA" altLang="en-US" sz="1800" dirty="0"/>
              <a:t>ᓇ</a:t>
            </a:r>
            <a:r>
              <a:rPr lang="iu-Latn-CA" altLang="en-US" sz="1800" dirty="0"/>
              <a:t>ᖅ</a:t>
            </a:r>
            <a:r>
              <a:rPr lang="iu-Cans-CA" altLang="en-US" sz="1800" dirty="0"/>
              <a:t>ᑐ</a:t>
            </a:r>
            <a:r>
              <a:rPr lang="iu-Latn-CA" altLang="en-US" sz="1800" dirty="0"/>
              <a:t>ᑦ ᓄᓇᒥᐅᑕᑐᖃ</a:t>
            </a:r>
            <a:r>
              <a:rPr lang="iu-Cans-CA" altLang="en-US" sz="1800" dirty="0"/>
              <a:t>ᐃ</a:t>
            </a:r>
            <a:r>
              <a:rPr lang="iu-Latn-CA" altLang="en-US" sz="1800" dirty="0"/>
              <a:t>ᑦ</a:t>
            </a:r>
          </a:p>
          <a:p>
            <a:pPr>
              <a:spcBef>
                <a:spcPts val="0"/>
              </a:spcBef>
              <a:spcAft>
                <a:spcPts val="0"/>
              </a:spcAft>
              <a:defRPr/>
            </a:pPr>
            <a:r>
              <a:rPr lang="iu-Latn-CA" altLang="en-US" sz="1800" dirty="0"/>
              <a:t>ᓴᐳᓐᓂᐊᖅᑕᐅᓂᖏᑦ ᑲᓇᑕᐅᑉ ᐃᒪᖁᑎᖏᑦ</a:t>
            </a:r>
          </a:p>
          <a:p>
            <a:pPr>
              <a:spcBef>
                <a:spcPts val="0"/>
              </a:spcBef>
              <a:spcAft>
                <a:spcPts val="0"/>
              </a:spcAft>
              <a:defRPr/>
            </a:pPr>
            <a:r>
              <a:rPr lang="iu-Latn-CA" altLang="en-US" sz="1800" dirty="0"/>
              <a:t>ᓇᓚᐅᑖᕈᑕᐅᕙᖕᓂᖏᑦ ᖃᐅᑕᒫᖅ ᓯᓚᐅᑉ ᖃᓄᐃᓂᖓ ᐅᔾᔨᖅᑐᖅᑕᐅᔭᕆᐊᖃᕐᓂᖏᓪᓗ</a:t>
            </a:r>
          </a:p>
          <a:p>
            <a:pPr>
              <a:spcBef>
                <a:spcPts val="0"/>
              </a:spcBef>
              <a:spcAft>
                <a:spcPts val="0"/>
              </a:spcAft>
              <a:defRPr/>
            </a:pPr>
            <a:r>
              <a:rPr lang="iu-Latn-CA" altLang="en-US" sz="1800" dirty="0"/>
              <a:t>ᒪᓕᒐᐃᑦ ᒪᓕᒃᑕᐅᑎᑕᐅᓂᖏᑦ ᐱᔾᔪᑎᖃᖅᑐᑦ </a:t>
            </a:r>
          </a:p>
          <a:p>
            <a:pPr marL="568325" indent="-568325">
              <a:spcBef>
                <a:spcPts val="0"/>
              </a:spcBef>
              <a:spcAft>
                <a:spcPts val="0"/>
              </a:spcAft>
              <a:buNone/>
              <a:defRPr/>
            </a:pPr>
            <a:r>
              <a:rPr lang="iu-Latn-CA" altLang="en-US" sz="1800" dirty="0"/>
              <a:t>	ᑭᒡᓕᖃᕐᕕᐅᓂᖏᓐᓂ ᐃᒪᖁᑎᒋᔭᐅᔪᑦ </a:t>
            </a:r>
          </a:p>
          <a:p>
            <a:pPr>
              <a:spcBef>
                <a:spcPts val="0"/>
              </a:spcBef>
              <a:spcAft>
                <a:spcPts val="0"/>
              </a:spcAft>
              <a:defRPr/>
            </a:pPr>
            <a:r>
              <a:rPr lang="iu-Latn-CA" altLang="en-US" sz="1800" dirty="0"/>
              <a:t>ᑐᑭᓕᐅᖅᑕᐅᓯᒪᓂᖏᑦ ᐊᕙᑎᓕᕆᓂᕐᒧᑦ ᐊᑐᐊᒐᐃᑦ </a:t>
            </a:r>
            <a:r>
              <a:rPr lang="iu-Cans-CA" altLang="en-US" sz="1800" dirty="0"/>
              <a:t>ᐱ</a:t>
            </a:r>
            <a:r>
              <a:rPr lang="iu-Latn-CA" altLang="en-US" sz="1800" dirty="0"/>
              <a:t>ᓕᕆᐊᖑᓂᖏᓪᓗ ᑲᓇᑕᐅᑉ </a:t>
            </a:r>
            <a:r>
              <a:rPr lang="iu-Cans-CA" altLang="en-US" sz="1800" dirty="0"/>
              <a:t>ᑲ</a:t>
            </a:r>
            <a:r>
              <a:rPr lang="iu-Latn-CA" altLang="en-US" sz="1800" dirty="0"/>
              <a:t>ᓇ</a:t>
            </a:r>
            <a:r>
              <a:rPr lang="iu-Cans-CA" altLang="en-US" sz="1800" dirty="0"/>
              <a:t>ᑕ</a:t>
            </a:r>
            <a:r>
              <a:rPr lang="iu-Latn-CA" altLang="en-US" sz="1800" dirty="0"/>
              <a:t>ᐅ</a:t>
            </a:r>
            <a:r>
              <a:rPr lang="iu-Cans-CA" altLang="en-US" sz="1800" dirty="0"/>
              <a:t>ᑉ</a:t>
            </a:r>
            <a:r>
              <a:rPr lang="iu-Latn-CA" altLang="en-US" sz="1800" dirty="0"/>
              <a:t> ᒐᕙᒪᒃᑯᖏᓐᓄᑦ</a:t>
            </a:r>
          </a:p>
          <a:p>
            <a:pPr marL="0" indent="0">
              <a:spcBef>
                <a:spcPts val="0"/>
              </a:spcBef>
              <a:spcAft>
                <a:spcPts val="0"/>
              </a:spcAft>
              <a:buNone/>
              <a:defRPr/>
            </a:pPr>
            <a:endParaRPr lang="en-US" altLang="en-US" sz="2000" dirty="0"/>
          </a:p>
          <a:p>
            <a:pPr>
              <a:spcBef>
                <a:spcPts val="0"/>
              </a:spcBef>
              <a:spcAft>
                <a:spcPts val="0"/>
              </a:spcAft>
              <a:defRPr/>
            </a:pPr>
            <a:endParaRPr lang="en-CA" altLang="en-US" sz="2000" dirty="0">
              <a:latin typeface="+mn-lt"/>
            </a:endParaRPr>
          </a:p>
          <a:p>
            <a:pPr>
              <a:spcBef>
                <a:spcPts val="0"/>
              </a:spcBef>
              <a:spcAft>
                <a:spcPts val="0"/>
              </a:spcAft>
              <a:defRPr/>
            </a:pPr>
            <a:endParaRPr lang="en-CA" altLang="en-US" sz="2000" dirty="0" smtClean="0">
              <a:latin typeface="+mn-lt"/>
            </a:endParaRPr>
          </a:p>
          <a:p>
            <a:pPr marL="338137" lvl="1" indent="0">
              <a:spcBef>
                <a:spcPts val="0"/>
              </a:spcBef>
              <a:spcAft>
                <a:spcPts val="0"/>
              </a:spcAft>
              <a:buNone/>
              <a:defRPr/>
            </a:pPr>
            <a:endParaRPr lang="en-CA" altLang="en-US" dirty="0" smtClean="0">
              <a:latin typeface="+mn-lt"/>
            </a:endParaRPr>
          </a:p>
          <a:p>
            <a:pPr marL="625475" lvl="1">
              <a:spcBef>
                <a:spcPts val="0"/>
              </a:spcBef>
              <a:spcAft>
                <a:spcPts val="0"/>
              </a:spcAft>
              <a:defRPr/>
            </a:pPr>
            <a:endParaRPr lang="en-CA" altLang="en-US" sz="900" dirty="0" smtClean="0">
              <a:latin typeface="+mn-lt"/>
            </a:endParaRPr>
          </a:p>
        </p:txBody>
      </p:sp>
      <p:pic>
        <p:nvPicPr>
          <p:cNvPr id="4" name="Picture 2" descr="\\sr-wpg-file\epb\DahlM\My Documents\EA\Reviews\Baffinland\Site Visit\Photos\resave\120904 west drainage walk wa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3284984"/>
            <a:ext cx="909414" cy="128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72704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487" y="404664"/>
            <a:ext cx="8661648" cy="864096"/>
          </a:xfrm>
        </p:spPr>
        <p:txBody>
          <a:bodyPr anchor="t"/>
          <a:lstStyle/>
          <a:p>
            <a:pPr>
              <a:lnSpc>
                <a:spcPct val="115000"/>
              </a:lnSpc>
              <a:spcBef>
                <a:spcPts val="0"/>
              </a:spcBef>
              <a:spcAft>
                <a:spcPts val="0"/>
              </a:spcAft>
            </a:pPr>
            <a:r>
              <a:rPr lang="en-CA" sz="2000" dirty="0" smtClean="0"/>
              <a:t>ECCC#12</a:t>
            </a:r>
            <a:r>
              <a:rPr lang="en-CA" sz="2400" dirty="0" smtClean="0"/>
              <a:t> </a:t>
            </a:r>
            <a:r>
              <a:rPr lang="en-CA" sz="2000" dirty="0" smtClean="0"/>
              <a:t>– Arsenic</a:t>
            </a:r>
            <a:br>
              <a:rPr lang="en-CA" sz="2000" dirty="0" smtClean="0"/>
            </a:br>
            <a:r>
              <a:rPr lang="en-CA" sz="2000" dirty="0" smtClean="0">
                <a:ea typeface="Calibri"/>
                <a:cs typeface="Times New Roman"/>
              </a:rPr>
              <a:t>ECCC#12 –</a:t>
            </a:r>
            <a:r>
              <a:rPr lang="iu-Cans-CA" sz="2000" dirty="0" smtClean="0">
                <a:ea typeface="Calibri"/>
                <a:cs typeface="Times New Roman"/>
              </a:rPr>
              <a:t> </a:t>
            </a:r>
            <a:r>
              <a:rPr lang="iu-Latn-CA" sz="2000" dirty="0"/>
              <a:t>ᐋᕐᓂᒃᒥᒃ ᑐᖁᓐᓇᖅᑐᑦ</a:t>
            </a:r>
            <a:r>
              <a:rPr lang="en-US" sz="2000" dirty="0">
                <a:ea typeface="Calibri"/>
                <a:cs typeface="Times New Roman"/>
              </a:rPr>
              <a:t/>
            </a:r>
            <a:br>
              <a:rPr lang="en-US" sz="2000" dirty="0">
                <a:ea typeface="Calibri"/>
                <a:cs typeface="Times New Roman"/>
              </a:rPr>
            </a:br>
            <a:endParaRPr lang="en-US" sz="2000" dirty="0"/>
          </a:p>
        </p:txBody>
      </p:sp>
      <p:sp>
        <p:nvSpPr>
          <p:cNvPr id="3" name="Content Placeholder 2"/>
          <p:cNvSpPr>
            <a:spLocks noGrp="1"/>
          </p:cNvSpPr>
          <p:nvPr>
            <p:ph idx="1"/>
          </p:nvPr>
        </p:nvSpPr>
        <p:spPr>
          <a:xfrm>
            <a:off x="722694" y="1268760"/>
            <a:ext cx="8409112" cy="5040560"/>
          </a:xfrm>
        </p:spPr>
        <p:txBody>
          <a:bodyPr/>
          <a:lstStyle/>
          <a:p>
            <a:pPr marL="0" lvl="0" indent="0">
              <a:spcBef>
                <a:spcPts val="0"/>
              </a:spcBef>
              <a:spcAft>
                <a:spcPts val="0"/>
              </a:spcAft>
              <a:buNone/>
            </a:pPr>
            <a:r>
              <a:rPr lang="en-CA" sz="1600" b="1" dirty="0" smtClean="0"/>
              <a:t>ECCC Recommendations</a:t>
            </a:r>
            <a:endParaRPr lang="en-US" sz="1600" dirty="0" smtClean="0"/>
          </a:p>
          <a:p>
            <a:pPr marL="0" lvl="0" indent="0">
              <a:spcBef>
                <a:spcPts val="0"/>
              </a:spcBef>
              <a:spcAft>
                <a:spcPts val="0"/>
              </a:spcAft>
              <a:buNone/>
            </a:pPr>
            <a:r>
              <a:rPr lang="en-US" sz="1600" dirty="0" smtClean="0"/>
              <a:t>   ECCC recommends </a:t>
            </a:r>
          </a:p>
          <a:p>
            <a:pPr lvl="1">
              <a:spcBef>
                <a:spcPts val="0"/>
              </a:spcBef>
              <a:spcAft>
                <a:spcPts val="0"/>
              </a:spcAft>
              <a:buClrTx/>
              <a:buFont typeface="Arial" panose="020B0604020202020204" pitchFamily="34" charset="0"/>
              <a:buChar char="─"/>
            </a:pPr>
            <a:r>
              <a:rPr lang="en-US" sz="1600" dirty="0" smtClean="0"/>
              <a:t>that the SSWQO of 0.028 mg/L be reconsidered as ECCC notes that it is higher than accepted values at comparable projects.</a:t>
            </a:r>
          </a:p>
          <a:p>
            <a:pPr lvl="1">
              <a:spcBef>
                <a:spcPts val="0"/>
              </a:spcBef>
              <a:spcAft>
                <a:spcPts val="0"/>
              </a:spcAft>
              <a:buClrTx/>
              <a:buFont typeface="Arial" panose="020B0604020202020204" pitchFamily="34" charset="0"/>
              <a:buChar char="─"/>
            </a:pPr>
            <a:r>
              <a:rPr lang="en-US" sz="1600" dirty="0" smtClean="0"/>
              <a:t>that </a:t>
            </a:r>
            <a:r>
              <a:rPr lang="en-US" sz="1600" dirty="0"/>
              <a:t>the Proponent adopt a reasonably achievable SSWQO compared to predicted concentrations given that the proposed SSWQO is over 2x higher than the maximum predicted arsenic concentration. </a:t>
            </a:r>
          </a:p>
          <a:p>
            <a:pPr marL="0" indent="0">
              <a:spcBef>
                <a:spcPts val="0"/>
              </a:spcBef>
              <a:spcAft>
                <a:spcPts val="0"/>
              </a:spcAft>
              <a:buClrTx/>
              <a:buNone/>
            </a:pPr>
            <a:endParaRPr lang="en-US" sz="2000" dirty="0" smtClean="0"/>
          </a:p>
          <a:p>
            <a:pPr marL="0" lvl="0" indent="0">
              <a:spcBef>
                <a:spcPts val="0"/>
              </a:spcBef>
              <a:spcAft>
                <a:spcPts val="0"/>
              </a:spcAft>
              <a:buNone/>
            </a:pPr>
            <a:r>
              <a:rPr lang="iu-Cans-CA" sz="1700" b="1" dirty="0"/>
              <a:t>ᐊᕙᑎᓕᕆᔨᒃᑯᑦ ᐊᑐᓕᖁᔭᖏᑦ</a:t>
            </a:r>
            <a:endParaRPr lang="en-US" sz="1700" dirty="0"/>
          </a:p>
          <a:p>
            <a:pPr marL="346075" lvl="0" indent="-114300">
              <a:spcBef>
                <a:spcPts val="0"/>
              </a:spcBef>
              <a:spcAft>
                <a:spcPts val="0"/>
              </a:spcAft>
              <a:buNone/>
            </a:pPr>
            <a:r>
              <a:rPr lang="iu-Cans-CA" sz="1700" dirty="0"/>
              <a:t>ᐊᕙᑎᓕᕆᔨᒃᑯᑦ ᐊᑐᓕᖁᔨᕗ</a:t>
            </a:r>
            <a:r>
              <a:rPr lang="iu-Latn-CA" sz="1700" dirty="0"/>
              <a:t>ᑦ</a:t>
            </a:r>
            <a:endParaRPr lang="en-US" sz="1700" dirty="0"/>
          </a:p>
          <a:p>
            <a:pPr lvl="1">
              <a:spcBef>
                <a:spcPts val="0"/>
              </a:spcBef>
              <a:spcAft>
                <a:spcPts val="0"/>
              </a:spcAft>
              <a:buClrTx/>
              <a:buFont typeface="Arial" panose="020B0604020202020204" pitchFamily="34" charset="0"/>
              <a:buChar char="─"/>
            </a:pPr>
            <a:r>
              <a:rPr lang="iu-Cans-CA" sz="1700" dirty="0"/>
              <a:t>ᑕ</a:t>
            </a:r>
            <a:r>
              <a:rPr lang="iu-Latn-CA" sz="1700" dirty="0"/>
              <a:t>ᐃ</a:t>
            </a:r>
            <a:r>
              <a:rPr lang="iu-Cans-CA" sz="1700" dirty="0"/>
              <a:t>ᒃ</a:t>
            </a:r>
            <a:r>
              <a:rPr lang="iu-Latn-CA" sz="1700" dirty="0"/>
              <a:t>ᑯ</a:t>
            </a:r>
            <a:r>
              <a:rPr lang="iu-Cans-CA" sz="1700" dirty="0"/>
              <a:t>ᐊ</a:t>
            </a:r>
            <a:r>
              <a:rPr lang="iu-Latn-CA" sz="1700" dirty="0"/>
              <a:t> ᓴ</a:t>
            </a:r>
            <a:r>
              <a:rPr lang="iu-Cans-CA" sz="1700" dirty="0"/>
              <a:t>ᔅ</a:t>
            </a:r>
            <a:r>
              <a:rPr lang="iu-Latn-CA" sz="1700" dirty="0"/>
              <a:t>ᑳ</a:t>
            </a:r>
            <a:r>
              <a:rPr lang="iu-Cans-CA" sz="1700" dirty="0"/>
              <a:t>ᑦ</a:t>
            </a:r>
            <a:r>
              <a:rPr lang="iu-Latn-CA" sz="1700" dirty="0"/>
              <a:t>ᓱ</a:t>
            </a:r>
            <a:r>
              <a:rPr lang="iu-Cans-CA" sz="1700" dirty="0"/>
              <a:t>ᐋ</a:t>
            </a:r>
            <a:r>
              <a:rPr lang="iu-Latn-CA" sz="1700" dirty="0"/>
              <a:t>ᓐ</a:t>
            </a:r>
            <a:r>
              <a:rPr lang="iu-Cans-CA" sz="1700" dirty="0"/>
              <a:t>ᒥ</a:t>
            </a:r>
            <a:r>
              <a:rPr lang="iu-Latn-CA" sz="1700" dirty="0"/>
              <a:t> </a:t>
            </a:r>
            <a:r>
              <a:rPr lang="iu-Cans-CA" sz="1700" dirty="0"/>
              <a:t>ᐃ</a:t>
            </a:r>
            <a:r>
              <a:rPr lang="iu-Latn-CA" sz="1700" dirty="0"/>
              <a:t>ᒪᐃᑦ ᖄᖓᒍᑦ ᓴᓗᒪᔭᕆᐊᖃᕐᓂᖏᓐᓄᑦ ᑐᕌᒐᕆᔭᐅ</a:t>
            </a:r>
            <a:r>
              <a:rPr lang="iu-Cans-CA" sz="1700" dirty="0"/>
              <a:t>ᕙ</a:t>
            </a:r>
            <a:r>
              <a:rPr lang="iu-Latn-CA" sz="1700" dirty="0"/>
              <a:t>ᒃ</a:t>
            </a:r>
            <a:r>
              <a:rPr lang="iu-Cans-CA" sz="1700" dirty="0"/>
              <a:t>ᑐ</a:t>
            </a:r>
            <a:r>
              <a:rPr lang="iu-Latn-CA" sz="1700" dirty="0"/>
              <a:t>ᑦ-SSWQO-ᖑ</a:t>
            </a:r>
            <a:r>
              <a:rPr lang="iu-Cans-CA" sz="1700" dirty="0"/>
              <a:t>ᔪ</a:t>
            </a:r>
            <a:r>
              <a:rPr lang="iu-Latn-CA" sz="1700" dirty="0"/>
              <a:t>ᑦ ᐃᓚᒋᔭᐅᓂᖏᑦ ᐃᒪᓐᓇᑎᒋ </a:t>
            </a:r>
            <a:r>
              <a:rPr lang="en-US" sz="1700" dirty="0"/>
              <a:t>0.028 mg/</a:t>
            </a:r>
            <a:r>
              <a:rPr lang="en-US" sz="1700" dirty="0" err="1"/>
              <a:t>ᖃᑦᑕᕐᒥᒃ</a:t>
            </a:r>
            <a:r>
              <a:rPr lang="en-US" sz="1700" dirty="0"/>
              <a:t> </a:t>
            </a:r>
            <a:r>
              <a:rPr lang="iu-Cans-CA" sz="1700" dirty="0"/>
              <a:t>ᐃ</a:t>
            </a:r>
            <a:r>
              <a:rPr lang="iu-Latn-CA" sz="1700" dirty="0"/>
              <a:t>ᓱ</a:t>
            </a:r>
            <a:r>
              <a:rPr lang="iu-Cans-CA" sz="1700" dirty="0"/>
              <a:t>ᒪ</a:t>
            </a:r>
            <a:r>
              <a:rPr lang="iu-Latn-CA" sz="1700" dirty="0"/>
              <a:t>ᒃ</a:t>
            </a:r>
            <a:r>
              <a:rPr lang="iu-Cans-CA" sz="1700" dirty="0"/>
              <a:t>ᓴ</a:t>
            </a:r>
            <a:r>
              <a:rPr lang="iu-Latn-CA" sz="1700" dirty="0"/>
              <a:t>ᖅ</a:t>
            </a:r>
            <a:r>
              <a:rPr lang="iu-Cans-CA" sz="1700" dirty="0"/>
              <a:t>ᓯ</a:t>
            </a:r>
            <a:r>
              <a:rPr lang="iu-Latn-CA" sz="1700" dirty="0"/>
              <a:t>ᐅ</a:t>
            </a:r>
            <a:r>
              <a:rPr lang="iu-Cans-CA" sz="1700" dirty="0"/>
              <a:t>ᕈ</a:t>
            </a:r>
            <a:r>
              <a:rPr lang="iu-Latn-CA" sz="1700" dirty="0"/>
              <a:t>ᑕ</a:t>
            </a:r>
            <a:r>
              <a:rPr lang="iu-Cans-CA" sz="1700" dirty="0"/>
              <a:t>ᐅ</a:t>
            </a:r>
            <a:r>
              <a:rPr lang="iu-Latn-CA" sz="1700" dirty="0"/>
              <a:t>ᒃ</a:t>
            </a:r>
            <a:r>
              <a:rPr lang="iu-Cans-CA" sz="1700" dirty="0"/>
              <a:t>ᑲ</a:t>
            </a:r>
            <a:r>
              <a:rPr lang="iu-Latn-CA" sz="1700" dirty="0"/>
              <a:t>ᓐ</a:t>
            </a:r>
            <a:r>
              <a:rPr lang="iu-Cans-CA" sz="1700" dirty="0"/>
              <a:t>ᓂ</a:t>
            </a:r>
            <a:r>
              <a:rPr lang="iu-Latn-CA" sz="1700" dirty="0"/>
              <a:t>ᕆ</a:t>
            </a:r>
            <a:r>
              <a:rPr lang="iu-Cans-CA" sz="1700" dirty="0"/>
              <a:t>ᐊ</a:t>
            </a:r>
            <a:r>
              <a:rPr lang="iu-Latn-CA" sz="1700" dirty="0"/>
              <a:t>ᖃ</a:t>
            </a:r>
            <a:r>
              <a:rPr lang="iu-Cans-CA" sz="1700" dirty="0"/>
              <a:t>ᖅ</a:t>
            </a:r>
            <a:r>
              <a:rPr lang="iu-Latn-CA" sz="1700" dirty="0"/>
              <a:t>ᑐ</a:t>
            </a:r>
            <a:r>
              <a:rPr lang="iu-Cans-CA" sz="1700" dirty="0"/>
              <a:t>ᑦ</a:t>
            </a:r>
            <a:r>
              <a:rPr lang="iu-Latn-CA" sz="1700" dirty="0"/>
              <a:t> </a:t>
            </a:r>
            <a:r>
              <a:rPr lang="iu-Cans-CA" sz="1700" dirty="0"/>
              <a:t>ᐊ</a:t>
            </a:r>
            <a:r>
              <a:rPr lang="iu-Latn-CA" sz="1700" dirty="0"/>
              <a:t>ᕙ</a:t>
            </a:r>
            <a:r>
              <a:rPr lang="iu-Cans-CA" sz="1700" dirty="0"/>
              <a:t>ᑎ</a:t>
            </a:r>
            <a:r>
              <a:rPr lang="iu-Latn-CA" sz="1700" dirty="0"/>
              <a:t>ᓕ</a:t>
            </a:r>
            <a:r>
              <a:rPr lang="iu-Cans-CA" sz="1700" dirty="0"/>
              <a:t>ᕆ</a:t>
            </a:r>
            <a:r>
              <a:rPr lang="iu-Latn-CA" sz="1700" dirty="0"/>
              <a:t>ᔨ</a:t>
            </a:r>
            <a:r>
              <a:rPr lang="iu-Cans-CA" sz="1700" dirty="0"/>
              <a:t>ᒃ</a:t>
            </a:r>
            <a:r>
              <a:rPr lang="iu-Latn-CA" sz="1700" dirty="0"/>
              <a:t>ᑯ</a:t>
            </a:r>
            <a:r>
              <a:rPr lang="iu-Cans-CA" sz="1700" dirty="0"/>
              <a:t>ᑦ</a:t>
            </a:r>
            <a:r>
              <a:rPr lang="iu-Latn-CA" sz="1700" dirty="0"/>
              <a:t> </a:t>
            </a:r>
            <a:r>
              <a:rPr lang="iu-Cans-CA" sz="1700" dirty="0"/>
              <a:t>ᐅ</a:t>
            </a:r>
            <a:r>
              <a:rPr lang="iu-Latn-CA" sz="1700" dirty="0"/>
              <a:t>ᔾ</a:t>
            </a:r>
            <a:r>
              <a:rPr lang="iu-Cans-CA" sz="1700" dirty="0"/>
              <a:t>ᔨ</a:t>
            </a:r>
            <a:r>
              <a:rPr lang="iu-Latn-CA" sz="1700" dirty="0"/>
              <a:t>ᕈ</a:t>
            </a:r>
            <a:r>
              <a:rPr lang="iu-Cans-CA" sz="1700" dirty="0"/>
              <a:t>ᓱ</a:t>
            </a:r>
            <a:r>
              <a:rPr lang="iu-Latn-CA" sz="1700" dirty="0"/>
              <a:t>ᒃ</a:t>
            </a:r>
            <a:r>
              <a:rPr lang="iu-Cans-CA" sz="1700" dirty="0"/>
              <a:t>ᓯ</a:t>
            </a:r>
            <a:r>
              <a:rPr lang="iu-Latn-CA" sz="1700" dirty="0"/>
              <a:t>ᒪ</a:t>
            </a:r>
            <a:r>
              <a:rPr lang="iu-Cans-CA" sz="1700" dirty="0"/>
              <a:t>ᖕ</a:t>
            </a:r>
            <a:r>
              <a:rPr lang="iu-Latn-CA" sz="1700" dirty="0"/>
              <a:t>ᒪ</a:t>
            </a:r>
            <a:r>
              <a:rPr lang="iu-Cans-CA" sz="1700" dirty="0"/>
              <a:t>ᑕ</a:t>
            </a:r>
            <a:r>
              <a:rPr lang="iu-Latn-CA" sz="1700" dirty="0"/>
              <a:t> </a:t>
            </a:r>
            <a:r>
              <a:rPr lang="iu-Cans-CA" sz="1700" dirty="0"/>
              <a:t>ᖁ</a:t>
            </a:r>
            <a:r>
              <a:rPr lang="iu-Latn-CA" sz="1700" dirty="0"/>
              <a:t>ᑦ</a:t>
            </a:r>
            <a:r>
              <a:rPr lang="iu-Cans-CA" sz="1700" dirty="0"/>
              <a:t>ᑎ</a:t>
            </a:r>
            <a:r>
              <a:rPr lang="iu-Latn-CA" sz="1700" dirty="0"/>
              <a:t>ᖕ</a:t>
            </a:r>
            <a:r>
              <a:rPr lang="iu-Cans-CA" sz="1700" dirty="0"/>
              <a:t>ᓂ</a:t>
            </a:r>
            <a:r>
              <a:rPr lang="iu-Latn-CA" sz="1700" dirty="0"/>
              <a:t>ᖅ</a:t>
            </a:r>
            <a:r>
              <a:rPr lang="iu-Cans-CA" sz="1700" dirty="0"/>
              <a:t>ᓴ</a:t>
            </a:r>
            <a:r>
              <a:rPr lang="iu-Latn-CA" sz="1700" dirty="0"/>
              <a:t>ᐅ</a:t>
            </a:r>
            <a:r>
              <a:rPr lang="iu-Cans-CA" sz="1700" dirty="0"/>
              <a:t>ᓂ</a:t>
            </a:r>
            <a:r>
              <a:rPr lang="iu-Latn-CA" sz="1700" dirty="0"/>
              <a:t>ᖏ</a:t>
            </a:r>
            <a:r>
              <a:rPr lang="iu-Cans-CA" sz="1700" dirty="0"/>
              <a:t>ᓐ</a:t>
            </a:r>
            <a:r>
              <a:rPr lang="iu-Latn-CA" sz="1700" dirty="0"/>
              <a:t>ᓂ</a:t>
            </a:r>
            <a:r>
              <a:rPr lang="iu-Cans-CA" sz="1700" dirty="0"/>
              <a:t>ᒃ</a:t>
            </a:r>
            <a:r>
              <a:rPr lang="iu-Latn-CA" sz="1700" dirty="0"/>
              <a:t> </a:t>
            </a:r>
            <a:r>
              <a:rPr lang="iu-Cans-CA" sz="1700" dirty="0"/>
              <a:t>ᐊ</a:t>
            </a:r>
            <a:r>
              <a:rPr lang="iu-Latn-CA" sz="1700" dirty="0"/>
              <a:t>ᖏ</a:t>
            </a:r>
            <a:r>
              <a:rPr lang="iu-Cans-CA" sz="1700" dirty="0"/>
              <a:t>ᓂ</a:t>
            </a:r>
            <a:r>
              <a:rPr lang="iu-Latn-CA" sz="1700" dirty="0"/>
              <a:t>ᖏ</a:t>
            </a:r>
            <a:r>
              <a:rPr lang="iu-Cans-CA" sz="1700" dirty="0"/>
              <a:t>ᑦ</a:t>
            </a:r>
            <a:r>
              <a:rPr lang="iu-Latn-CA" sz="1700" dirty="0"/>
              <a:t> ᐊᑐᒐᒃᓴᖃᕐᒪᑕ, </a:t>
            </a:r>
            <a:r>
              <a:rPr lang="iu-Cans-CA" sz="1700" dirty="0"/>
              <a:t>ᐊ</a:t>
            </a:r>
            <a:r>
              <a:rPr lang="iu-Latn-CA" sz="1700" dirty="0"/>
              <a:t>ᖏ</a:t>
            </a:r>
            <a:r>
              <a:rPr lang="iu-Cans-CA" sz="1700" dirty="0"/>
              <a:t>ᕈ</a:t>
            </a:r>
            <a:r>
              <a:rPr lang="iu-Latn-CA" sz="1700" dirty="0"/>
              <a:t>ᑕ</a:t>
            </a:r>
            <a:r>
              <a:rPr lang="iu-Cans-CA" sz="1700" dirty="0"/>
              <a:t>ᐅ</a:t>
            </a:r>
            <a:r>
              <a:rPr lang="iu-Latn-CA" sz="1700" dirty="0"/>
              <a:t>ᕋᑦᑕᖅ</a:t>
            </a:r>
            <a:r>
              <a:rPr lang="iu-Cans-CA" sz="1700" dirty="0"/>
              <a:t>ᑐ</a:t>
            </a:r>
            <a:r>
              <a:rPr lang="iu-Latn-CA" sz="1700" dirty="0"/>
              <a:t>ᓂ</a:t>
            </a:r>
            <a:r>
              <a:rPr lang="iu-Cans-CA" sz="1700" dirty="0"/>
              <a:t>ᒃ</a:t>
            </a:r>
            <a:r>
              <a:rPr lang="iu-Latn-CA" sz="1700" dirty="0"/>
              <a:t> ᐊᓯᖏᓐᓂᒃ ᐅᔭᕋᖕᓂᐊᕐᓂᕐᒥᒃ ᐱᓕᕆᕙᒃᑐᓂ.</a:t>
            </a:r>
            <a:endParaRPr lang="en-US" sz="1700" dirty="0"/>
          </a:p>
          <a:p>
            <a:pPr lvl="1">
              <a:spcBef>
                <a:spcPts val="0"/>
              </a:spcBef>
              <a:spcAft>
                <a:spcPts val="0"/>
              </a:spcAft>
              <a:buClrTx/>
              <a:buFont typeface="Arial" panose="020B0604020202020204" pitchFamily="34" charset="0"/>
              <a:buChar char="─"/>
            </a:pPr>
            <a:r>
              <a:rPr lang="iu-Cans-CA" sz="1700" dirty="0"/>
              <a:t>ᕼ</a:t>
            </a:r>
            <a:r>
              <a:rPr lang="iu-Latn-CA" sz="1700" dirty="0"/>
              <a:t>ᐊ</a:t>
            </a:r>
            <a:r>
              <a:rPr lang="iu-Cans-CA" sz="1700" dirty="0"/>
              <a:t>ᕙ</a:t>
            </a:r>
            <a:r>
              <a:rPr lang="iu-Latn-CA" sz="1700" dirty="0"/>
              <a:t>ᒍ</a:t>
            </a:r>
            <a:r>
              <a:rPr lang="iu-Cans-CA" sz="1700" dirty="0"/>
              <a:t>ᒪ</a:t>
            </a:r>
            <a:r>
              <a:rPr lang="iu-Latn-CA" sz="1700" dirty="0"/>
              <a:t>ᔪ</a:t>
            </a:r>
            <a:r>
              <a:rPr lang="iu-Cans-CA" sz="1700" dirty="0"/>
              <a:t>ᖅ</a:t>
            </a:r>
            <a:r>
              <a:rPr lang="iu-Latn-CA" sz="1700" dirty="0"/>
              <a:t> </a:t>
            </a:r>
            <a:r>
              <a:rPr lang="iu-Cans-CA" sz="1700" dirty="0"/>
              <a:t>ᐊ</a:t>
            </a:r>
            <a:r>
              <a:rPr lang="iu-Latn-CA" sz="1700" dirty="0"/>
              <a:t>ᑐ</a:t>
            </a:r>
            <a:r>
              <a:rPr lang="iu-Cans-CA" sz="1700" dirty="0"/>
              <a:t>ᓕ</a:t>
            </a:r>
            <a:r>
              <a:rPr lang="iu-Latn-CA" sz="1700" dirty="0"/>
              <a:t>ᖅ</a:t>
            </a:r>
            <a:r>
              <a:rPr lang="iu-Cans-CA" sz="1700" dirty="0"/>
              <a:t>ᑎ</a:t>
            </a:r>
            <a:r>
              <a:rPr lang="iu-Latn-CA" sz="1700" dirty="0"/>
              <a:t>ᑦ</a:t>
            </a:r>
            <a:r>
              <a:rPr lang="iu-Cans-CA" sz="1700" dirty="0"/>
              <a:t>ᑎ</a:t>
            </a:r>
            <a:r>
              <a:rPr lang="iu-Latn-CA" sz="1700" dirty="0"/>
              <a:t>ᓯ</a:t>
            </a:r>
            <a:r>
              <a:rPr lang="iu-Cans-CA" sz="1700" dirty="0"/>
              <a:t>ᒪ</a:t>
            </a:r>
            <a:r>
              <a:rPr lang="iu-Latn-CA" sz="1700" dirty="0"/>
              <a:t>ᔪ</a:t>
            </a:r>
            <a:r>
              <a:rPr lang="iu-Cans-CA" sz="1700" dirty="0"/>
              <a:t>ᖅ</a:t>
            </a:r>
            <a:r>
              <a:rPr lang="iu-Latn-CA" sz="1700" dirty="0"/>
              <a:t> </a:t>
            </a:r>
            <a:r>
              <a:rPr lang="iu-Cans-CA" sz="1700" dirty="0"/>
              <a:t>ᑐ</a:t>
            </a:r>
            <a:r>
              <a:rPr lang="iu-Latn-CA" sz="1700" dirty="0"/>
              <a:t>ᑭ</a:t>
            </a:r>
            <a:r>
              <a:rPr lang="iu-Cans-CA" sz="1700" dirty="0"/>
              <a:t>ᓕ</a:t>
            </a:r>
            <a:r>
              <a:rPr lang="iu-Latn-CA" sz="1700" dirty="0"/>
              <a:t>ᐅ</a:t>
            </a:r>
            <a:r>
              <a:rPr lang="iu-Cans-CA" sz="1700" dirty="0"/>
              <a:t>ᑦ</a:t>
            </a:r>
            <a:r>
              <a:rPr lang="iu-Latn-CA" sz="1700" dirty="0"/>
              <a:t>ᑎᐊᑐᐃᓐᓇᕐᓗᓂ ᐱᓕᕆᐊᖑᖃᑦᑕᕈᓐᓇᖅᑐᓂᒃ SSWQO-ᖑ</a:t>
            </a:r>
            <a:r>
              <a:rPr lang="iu-Cans-CA" sz="1700" dirty="0"/>
              <a:t>ᔪ</a:t>
            </a:r>
            <a:r>
              <a:rPr lang="iu-Latn-CA" sz="1700" dirty="0"/>
              <a:t>ᓂ</a:t>
            </a:r>
            <a:r>
              <a:rPr lang="iu-Cans-CA" sz="1700" dirty="0"/>
              <a:t>ᒃ</a:t>
            </a:r>
            <a:r>
              <a:rPr lang="en-US" sz="1700" dirty="0"/>
              <a:t> </a:t>
            </a:r>
            <a:r>
              <a:rPr lang="iu-Cans-CA" sz="1700" dirty="0"/>
              <a:t>ᓴ</a:t>
            </a:r>
            <a:r>
              <a:rPr lang="iu-Latn-CA" sz="1700" dirty="0"/>
              <a:t>ᓂ</a:t>
            </a:r>
            <a:r>
              <a:rPr lang="iu-Cans-CA" sz="1700" dirty="0"/>
              <a:t>ᐊ</a:t>
            </a:r>
            <a:r>
              <a:rPr lang="iu-Latn-CA" sz="1700" dirty="0"/>
              <a:t>ᓂ ᑕᐃᒃᑯᓂᖓ ᓇᓚᐅᑕᖅᑕᐅᓯᒪᔪᓂᒃ ᐱᑕᖃᕈᓐᓇᕐᓂᖏᓐᓂᒃ, ᐃᓱᒪᒋᓗᒋᑦ ᐊᑐᖁᔭᐅᔪᑦ ᑕᐃᒃᑯᓇᓂ SSWQO-ᖏ</a:t>
            </a:r>
            <a:r>
              <a:rPr lang="iu-Cans-CA" sz="1700" dirty="0"/>
              <a:t>ᓃ</a:t>
            </a:r>
            <a:r>
              <a:rPr lang="iu-Latn-CA" sz="1700" dirty="0"/>
              <a:t>ᑦ</a:t>
            </a:r>
            <a:r>
              <a:rPr lang="iu-Cans-CA" sz="1700" dirty="0"/>
              <a:t>ᑐ</a:t>
            </a:r>
            <a:r>
              <a:rPr lang="iu-Latn-CA" sz="1700" dirty="0"/>
              <a:t>ᑦ </a:t>
            </a:r>
            <a:r>
              <a:rPr lang="iu-Cans-CA" sz="1700" dirty="0"/>
              <a:t>ᐅ</a:t>
            </a:r>
            <a:r>
              <a:rPr lang="iu-Latn-CA" sz="1700" dirty="0"/>
              <a:t>ᖓ</a:t>
            </a:r>
            <a:r>
              <a:rPr lang="iu-Cans-CA" sz="1700" dirty="0"/>
              <a:t>ᑕ</a:t>
            </a:r>
            <a:r>
              <a:rPr lang="iu-Latn-CA" sz="1700" dirty="0"/>
              <a:t>ᓃ</a:t>
            </a:r>
            <a:r>
              <a:rPr lang="iu-Cans-CA" sz="1700" dirty="0"/>
              <a:t>ᒻ</a:t>
            </a:r>
            <a:r>
              <a:rPr lang="iu-Latn-CA" sz="1700" dirty="0"/>
              <a:t>ᒪ</a:t>
            </a:r>
            <a:r>
              <a:rPr lang="iu-Cans-CA" sz="1700" dirty="0"/>
              <a:t>ᑕ</a:t>
            </a:r>
            <a:r>
              <a:rPr lang="iu-Latn-CA" sz="1700" dirty="0"/>
              <a:t> </a:t>
            </a:r>
            <a:r>
              <a:rPr lang="iu-Cans-CA" sz="1700" dirty="0"/>
              <a:t>ᒪ</a:t>
            </a:r>
            <a:r>
              <a:rPr lang="iu-Latn-CA" sz="1700" dirty="0"/>
              <a:t>ᕐ</a:t>
            </a:r>
            <a:r>
              <a:rPr lang="iu-Cans-CA" sz="1700" dirty="0"/>
              <a:t>ᕈ</a:t>
            </a:r>
            <a:r>
              <a:rPr lang="iu-Latn-CA" sz="1700" dirty="0"/>
              <a:t>ᐃ</a:t>
            </a:r>
            <a:r>
              <a:rPr lang="iu-Cans-CA" sz="1700" dirty="0"/>
              <a:t>ᑕ</a:t>
            </a:r>
            <a:r>
              <a:rPr lang="iu-Latn-CA" sz="1700" dirty="0"/>
              <a:t>ᖅ</a:t>
            </a:r>
            <a:r>
              <a:rPr lang="iu-Cans-CA" sz="1700" dirty="0"/>
              <a:t>ᓯ</a:t>
            </a:r>
            <a:r>
              <a:rPr lang="iu-Latn-CA" sz="1700" dirty="0"/>
              <a:t>ᒪ</a:t>
            </a:r>
            <a:r>
              <a:rPr lang="iu-Cans-CA" sz="1700" dirty="0"/>
              <a:t>ᑎ</a:t>
            </a:r>
            <a:r>
              <a:rPr lang="iu-Latn-CA" sz="1700" dirty="0"/>
              <a:t>ᒋ</a:t>
            </a:r>
            <a:r>
              <a:rPr lang="iu-Cans-CA" sz="1700" dirty="0"/>
              <a:t>ᔪ</a:t>
            </a:r>
            <a:r>
              <a:rPr lang="iu-Latn-CA" sz="1700" dirty="0"/>
              <a:t>ᒥ</a:t>
            </a:r>
            <a:r>
              <a:rPr lang="iu-Cans-CA" sz="1700" dirty="0"/>
              <a:t>ᒃ</a:t>
            </a:r>
            <a:r>
              <a:rPr lang="iu-Latn-CA" sz="1700" dirty="0"/>
              <a:t> 2</a:t>
            </a:r>
            <a:r>
              <a:rPr lang="en-US" sz="1700" dirty="0"/>
              <a:t>x-</a:t>
            </a:r>
            <a:r>
              <a:rPr lang="iu-Cans-CA" sz="1700" dirty="0"/>
              <a:t>ᒥ</a:t>
            </a:r>
            <a:r>
              <a:rPr lang="iu-Latn-CA" sz="1700" dirty="0"/>
              <a:t> </a:t>
            </a:r>
            <a:r>
              <a:rPr lang="iu-Cans-CA" sz="1700" dirty="0"/>
              <a:t>ᖁ</a:t>
            </a:r>
            <a:r>
              <a:rPr lang="iu-Latn-CA" sz="1700" dirty="0"/>
              <a:t>ᑦ</a:t>
            </a:r>
            <a:r>
              <a:rPr lang="iu-Cans-CA" sz="1700" dirty="0"/>
              <a:t>ᑎ</a:t>
            </a:r>
            <a:r>
              <a:rPr lang="iu-Latn-CA" sz="1700" dirty="0"/>
              <a:t>ᖕ</a:t>
            </a:r>
            <a:r>
              <a:rPr lang="iu-Cans-CA" sz="1700" dirty="0"/>
              <a:t>ᓂ</a:t>
            </a:r>
            <a:r>
              <a:rPr lang="iu-Latn-CA" sz="1700" dirty="0"/>
              <a:t>ᖅ</a:t>
            </a:r>
            <a:r>
              <a:rPr lang="iu-Cans-CA" sz="1700" dirty="0"/>
              <a:t>ᓴ</a:t>
            </a:r>
            <a:r>
              <a:rPr lang="iu-Latn-CA" sz="1700" dirty="0"/>
              <a:t>ᐅ</a:t>
            </a:r>
            <a:r>
              <a:rPr lang="iu-Cans-CA" sz="1700" dirty="0"/>
              <a:t>ᑎ</a:t>
            </a:r>
            <a:r>
              <a:rPr lang="iu-Latn-CA" sz="1700" dirty="0"/>
              <a:t>ᒋᔪ</a:t>
            </a:r>
            <a:r>
              <a:rPr lang="iu-Cans-CA" sz="1700" dirty="0"/>
              <a:t>ᒥ</a:t>
            </a:r>
            <a:r>
              <a:rPr lang="iu-Latn-CA" sz="1700" dirty="0"/>
              <a:t>ᒃ </a:t>
            </a:r>
            <a:r>
              <a:rPr lang="iu-Cans-CA" sz="1700" dirty="0"/>
              <a:t>ᑕ</a:t>
            </a:r>
            <a:r>
              <a:rPr lang="iu-Latn-CA" sz="1700" dirty="0"/>
              <a:t>ᐃ</a:t>
            </a:r>
            <a:r>
              <a:rPr lang="iu-Cans-CA" sz="1700" dirty="0"/>
              <a:t>ᒃ</a:t>
            </a:r>
            <a:r>
              <a:rPr lang="iu-Latn-CA" sz="1700" dirty="0"/>
              <a:t>ᑯ</a:t>
            </a:r>
            <a:r>
              <a:rPr lang="iu-Cans-CA" sz="1700" dirty="0"/>
              <a:t>ᓇ</a:t>
            </a:r>
            <a:r>
              <a:rPr lang="iu-Latn-CA" sz="1700" dirty="0"/>
              <a:t>ᖓ</a:t>
            </a:r>
            <a:r>
              <a:rPr lang="iu-Cans-CA" sz="1700" dirty="0"/>
              <a:t>ᑦ</a:t>
            </a:r>
            <a:r>
              <a:rPr lang="iu-Latn-CA" sz="1700" dirty="0"/>
              <a:t> </a:t>
            </a:r>
            <a:r>
              <a:rPr lang="iu-Cans-CA" sz="1700" dirty="0"/>
              <a:t>ᖁ</a:t>
            </a:r>
            <a:r>
              <a:rPr lang="iu-Latn-CA" sz="1700" dirty="0"/>
              <a:t>ᑦ</a:t>
            </a:r>
            <a:r>
              <a:rPr lang="iu-Cans-CA" sz="1700" dirty="0"/>
              <a:t>ᑎ</a:t>
            </a:r>
            <a:r>
              <a:rPr lang="iu-Latn-CA" sz="1700" dirty="0"/>
              <a:t>ᖕ</a:t>
            </a:r>
            <a:r>
              <a:rPr lang="iu-Cans-CA" sz="1700" dirty="0"/>
              <a:t>ᓂ</a:t>
            </a:r>
            <a:r>
              <a:rPr lang="iu-Latn-CA" sz="1700" dirty="0"/>
              <a:t>ᖅ</a:t>
            </a:r>
            <a:r>
              <a:rPr lang="iu-Cans-CA" sz="1700" dirty="0"/>
              <a:t>ᐹ</a:t>
            </a:r>
            <a:r>
              <a:rPr lang="iu-Latn-CA" sz="1700" dirty="0"/>
              <a:t>ᖑ</a:t>
            </a:r>
            <a:r>
              <a:rPr lang="iu-Cans-CA" sz="1700" dirty="0"/>
              <a:t>ᑎ</a:t>
            </a:r>
            <a:r>
              <a:rPr lang="iu-Latn-CA" sz="1700" dirty="0"/>
              <a:t>ᑕ</a:t>
            </a:r>
            <a:r>
              <a:rPr lang="iu-Cans-CA" sz="1700" dirty="0"/>
              <a:t>ᐅ</a:t>
            </a:r>
            <a:r>
              <a:rPr lang="iu-Latn-CA" sz="1700" dirty="0"/>
              <a:t>ᕙᒃ</a:t>
            </a:r>
            <a:r>
              <a:rPr lang="iu-Cans-CA" sz="1700" dirty="0"/>
              <a:t>ᑐ</a:t>
            </a:r>
            <a:r>
              <a:rPr lang="iu-Latn-CA" sz="1700" dirty="0"/>
              <a:t>ᓂ</a:t>
            </a:r>
            <a:r>
              <a:rPr lang="iu-Cans-CA" sz="1700" dirty="0"/>
              <a:t>ᒃ</a:t>
            </a:r>
            <a:r>
              <a:rPr lang="iu-Latn-CA" sz="1700" dirty="0"/>
              <a:t> </a:t>
            </a:r>
            <a:r>
              <a:rPr lang="iu-Cans-CA" sz="1700" dirty="0"/>
              <a:t>ᓇ</a:t>
            </a:r>
            <a:r>
              <a:rPr lang="iu-Latn-CA" sz="1700" dirty="0"/>
              <a:t>ᓚ</a:t>
            </a:r>
            <a:r>
              <a:rPr lang="iu-Cans-CA" sz="1700" dirty="0"/>
              <a:t>ᐅ</a:t>
            </a:r>
            <a:r>
              <a:rPr lang="iu-Latn-CA" sz="1700" dirty="0"/>
              <a:t>ᑖᕈᑕᐅᕙᒃᑐᓂᒃ ᑐᖁᓐᓇᖅᑐᖃᕐᓂᖏᓐᓂᒃ ᖃᐅᔨᓴᔾᔪᑕᐅᔪᓐᓇᓲᖑᔪᓂᒃ </a:t>
            </a:r>
            <a:r>
              <a:rPr lang="iu-Cans-CA" sz="1700" dirty="0"/>
              <a:t>ᐱ</a:t>
            </a:r>
            <a:r>
              <a:rPr lang="iu-Latn-CA" sz="1700" dirty="0"/>
              <a:t>ᑕ</a:t>
            </a:r>
            <a:r>
              <a:rPr lang="iu-Cans-CA" sz="1700" dirty="0"/>
              <a:t>ᖃ</a:t>
            </a:r>
            <a:r>
              <a:rPr lang="iu-Latn-CA" sz="1700" dirty="0"/>
              <a:t>ᕐ</a:t>
            </a:r>
            <a:r>
              <a:rPr lang="iu-Cans-CA" sz="1700" dirty="0"/>
              <a:t>ᓂ</a:t>
            </a:r>
            <a:r>
              <a:rPr lang="iu-Latn-CA" sz="1700" dirty="0"/>
              <a:t>ᖏ</a:t>
            </a:r>
            <a:r>
              <a:rPr lang="iu-Cans-CA" sz="1700" dirty="0"/>
              <a:t>ᓐ</a:t>
            </a:r>
            <a:r>
              <a:rPr lang="iu-Latn-CA" sz="1700" dirty="0"/>
              <a:t>ᓂ</a:t>
            </a:r>
            <a:r>
              <a:rPr lang="iu-Cans-CA" sz="1700" dirty="0"/>
              <a:t>ᒃ</a:t>
            </a:r>
            <a:r>
              <a:rPr lang="iu-Latn-CA" sz="1700" dirty="0"/>
              <a:t>. </a:t>
            </a:r>
            <a:endParaRPr lang="en-US" sz="1700" dirty="0"/>
          </a:p>
          <a:p>
            <a:pPr marL="0" indent="0">
              <a:spcBef>
                <a:spcPts val="0"/>
              </a:spcBef>
              <a:spcAft>
                <a:spcPts val="0"/>
              </a:spcAft>
              <a:buClrTx/>
              <a:buNone/>
            </a:pPr>
            <a:endParaRPr lang="en-US" sz="2000" dirty="0"/>
          </a:p>
        </p:txBody>
      </p:sp>
    </p:spTree>
    <p:extLst>
      <p:ext uri="{BB962C8B-B14F-4D97-AF65-F5344CB8AC3E}">
        <p14:creationId xmlns:p14="http://schemas.microsoft.com/office/powerpoint/2010/main" val="24027390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487" y="404664"/>
            <a:ext cx="8661648" cy="864096"/>
          </a:xfrm>
        </p:spPr>
        <p:txBody>
          <a:bodyPr anchor="t"/>
          <a:lstStyle/>
          <a:p>
            <a:pPr>
              <a:lnSpc>
                <a:spcPct val="115000"/>
              </a:lnSpc>
              <a:spcBef>
                <a:spcPts val="0"/>
              </a:spcBef>
              <a:spcAft>
                <a:spcPts val="0"/>
              </a:spcAft>
            </a:pPr>
            <a:r>
              <a:rPr lang="en-CA" sz="2000" dirty="0" smtClean="0"/>
              <a:t>ECCC#12</a:t>
            </a:r>
            <a:r>
              <a:rPr lang="en-CA" sz="2400" dirty="0" smtClean="0"/>
              <a:t> </a:t>
            </a:r>
            <a:r>
              <a:rPr lang="en-CA" sz="2000" dirty="0" smtClean="0"/>
              <a:t>– Arsenic continued</a:t>
            </a:r>
            <a:br>
              <a:rPr lang="en-CA" sz="2000" dirty="0" smtClean="0"/>
            </a:br>
            <a:r>
              <a:rPr lang="en-CA" sz="2000" dirty="0" smtClean="0">
                <a:ea typeface="Calibri"/>
                <a:cs typeface="Times New Roman"/>
              </a:rPr>
              <a:t>ECCC#12 –</a:t>
            </a:r>
            <a:r>
              <a:rPr lang="iu-Cans-CA" sz="2000" dirty="0" smtClean="0">
                <a:ea typeface="Calibri"/>
                <a:cs typeface="Times New Roman"/>
              </a:rPr>
              <a:t> </a:t>
            </a:r>
            <a:r>
              <a:rPr lang="iu-Latn-CA" sz="2000" dirty="0"/>
              <a:t>ᐋᕐᓂᒃᒥᒃ ᑐᖁᓐᓇᖅᑐᑦ</a:t>
            </a:r>
            <a:r>
              <a:rPr lang="en-US" sz="2000" dirty="0">
                <a:ea typeface="Calibri"/>
                <a:cs typeface="Times New Roman"/>
              </a:rPr>
              <a:t/>
            </a:r>
            <a:br>
              <a:rPr lang="en-US" sz="2000" dirty="0">
                <a:ea typeface="Calibri"/>
                <a:cs typeface="Times New Roman"/>
              </a:rPr>
            </a:br>
            <a:endParaRPr lang="en-US" sz="2000" dirty="0"/>
          </a:p>
        </p:txBody>
      </p:sp>
      <p:sp>
        <p:nvSpPr>
          <p:cNvPr id="3" name="Content Placeholder 2"/>
          <p:cNvSpPr>
            <a:spLocks noGrp="1"/>
          </p:cNvSpPr>
          <p:nvPr>
            <p:ph idx="1"/>
          </p:nvPr>
        </p:nvSpPr>
        <p:spPr>
          <a:xfrm>
            <a:off x="722694" y="1268760"/>
            <a:ext cx="8421306" cy="4896544"/>
          </a:xfrm>
        </p:spPr>
        <p:txBody>
          <a:bodyPr/>
          <a:lstStyle/>
          <a:p>
            <a:pPr marL="0" lvl="0" indent="0">
              <a:spcBef>
                <a:spcPts val="0"/>
              </a:spcBef>
              <a:spcAft>
                <a:spcPts val="0"/>
              </a:spcAft>
              <a:buNone/>
            </a:pPr>
            <a:r>
              <a:rPr lang="en-CA" sz="1600" b="1" dirty="0" smtClean="0"/>
              <a:t>ECCC Recommendations continued</a:t>
            </a:r>
            <a:endParaRPr lang="en-US" sz="1600" dirty="0" smtClean="0"/>
          </a:p>
          <a:p>
            <a:pPr marL="0" lvl="0" indent="0">
              <a:spcBef>
                <a:spcPts val="0"/>
              </a:spcBef>
              <a:spcAft>
                <a:spcPts val="0"/>
              </a:spcAft>
              <a:buNone/>
            </a:pPr>
            <a:r>
              <a:rPr lang="en-US" sz="1600" dirty="0" smtClean="0"/>
              <a:t>   ECCC recommends </a:t>
            </a:r>
          </a:p>
          <a:p>
            <a:pPr lvl="1">
              <a:spcBef>
                <a:spcPts val="0"/>
              </a:spcBef>
              <a:spcAft>
                <a:spcPts val="0"/>
              </a:spcAft>
              <a:buClrTx/>
              <a:buFont typeface="Arial" panose="020B0604020202020204" pitchFamily="34" charset="0"/>
              <a:buChar char="─"/>
            </a:pPr>
            <a:r>
              <a:rPr lang="en-US" sz="1600" dirty="0" smtClean="0"/>
              <a:t>that the Proponent discuss how closure objectives will be achieved given the exceedances that are predicted during the post-closure period as well as discuss potential mitigation measures that could reduce the arsenic concentrations prior to closure and during the post-closure phase.</a:t>
            </a:r>
          </a:p>
          <a:p>
            <a:pPr marL="0" lvl="0" indent="0">
              <a:spcBef>
                <a:spcPts val="0"/>
              </a:spcBef>
              <a:spcAft>
                <a:spcPts val="0"/>
              </a:spcAft>
              <a:buNone/>
            </a:pPr>
            <a:endParaRPr lang="fr-CA" sz="1700" b="1" dirty="0" smtClean="0"/>
          </a:p>
          <a:p>
            <a:pPr marL="0" lvl="0" indent="0">
              <a:spcBef>
                <a:spcPts val="0"/>
              </a:spcBef>
              <a:spcAft>
                <a:spcPts val="0"/>
              </a:spcAft>
              <a:buNone/>
            </a:pPr>
            <a:r>
              <a:rPr lang="iu-Cans-CA" sz="1700" b="1" dirty="0" smtClean="0"/>
              <a:t>ᐊᕙᑎᓕᕆᔨᒃᑯᑦ </a:t>
            </a:r>
            <a:r>
              <a:rPr lang="iu-Cans-CA" sz="1700" b="1" dirty="0"/>
              <a:t>ᐊᑐᓕᖁᔭᖏᑦ</a:t>
            </a:r>
            <a:endParaRPr lang="en-US" sz="1700" dirty="0"/>
          </a:p>
          <a:p>
            <a:pPr marL="346075" lvl="0" indent="-114300">
              <a:spcBef>
                <a:spcPts val="0"/>
              </a:spcBef>
              <a:spcAft>
                <a:spcPts val="0"/>
              </a:spcAft>
              <a:buNone/>
            </a:pPr>
            <a:r>
              <a:rPr lang="iu-Cans-CA" sz="1700" dirty="0"/>
              <a:t>ᐊᕙᑎᓕᕆᔨᒃᑯᑦ ᐊᑐᓕᖁᔨᕗ</a:t>
            </a:r>
            <a:r>
              <a:rPr lang="iu-Latn-CA" sz="1700" dirty="0"/>
              <a:t>ᑦ</a:t>
            </a:r>
            <a:endParaRPr lang="en-US" sz="1700" dirty="0"/>
          </a:p>
          <a:p>
            <a:pPr lvl="1">
              <a:spcBef>
                <a:spcPts val="0"/>
              </a:spcBef>
              <a:spcAft>
                <a:spcPts val="0"/>
              </a:spcAft>
              <a:buClrTx/>
              <a:buFont typeface="Arial" panose="020B0604020202020204" pitchFamily="34" charset="0"/>
              <a:buChar char="─"/>
            </a:pPr>
            <a:r>
              <a:rPr lang="iu-Cans-CA" sz="1700" dirty="0"/>
              <a:t>ᕼ</a:t>
            </a:r>
            <a:r>
              <a:rPr lang="iu-Latn-CA" sz="1700" dirty="0"/>
              <a:t>ᐊ</a:t>
            </a:r>
            <a:r>
              <a:rPr lang="iu-Cans-CA" sz="1700" dirty="0"/>
              <a:t>ᕙ</a:t>
            </a:r>
            <a:r>
              <a:rPr lang="iu-Latn-CA" sz="1700" dirty="0"/>
              <a:t>ᒍ</a:t>
            </a:r>
            <a:r>
              <a:rPr lang="iu-Cans-CA" sz="1700" dirty="0"/>
              <a:t>ᒪ</a:t>
            </a:r>
            <a:r>
              <a:rPr lang="iu-Latn-CA" sz="1700" dirty="0"/>
              <a:t>ᔪ</a:t>
            </a:r>
            <a:r>
              <a:rPr lang="iu-Cans-CA" sz="1700" dirty="0"/>
              <a:t>ᖅ</a:t>
            </a:r>
            <a:r>
              <a:rPr lang="iu-Latn-CA" sz="1700" dirty="0"/>
              <a:t> </a:t>
            </a:r>
            <a:r>
              <a:rPr lang="iu-Cans-CA" sz="1700" dirty="0"/>
              <a:t>ᐅ</a:t>
            </a:r>
            <a:r>
              <a:rPr lang="iu-Latn-CA" sz="1700" dirty="0"/>
              <a:t>ᖃ</a:t>
            </a:r>
            <a:r>
              <a:rPr lang="iu-Cans-CA" sz="1700" dirty="0"/>
              <a:t>ᐅ</a:t>
            </a:r>
            <a:r>
              <a:rPr lang="iu-Latn-CA" sz="1700" dirty="0"/>
              <a:t>ᓯ</a:t>
            </a:r>
            <a:r>
              <a:rPr lang="iu-Cans-CA" sz="1700" dirty="0"/>
              <a:t>ᖃ</a:t>
            </a:r>
            <a:r>
              <a:rPr lang="iu-Latn-CA" sz="1700" dirty="0"/>
              <a:t>ᕐ</a:t>
            </a:r>
            <a:r>
              <a:rPr lang="iu-Cans-CA" sz="1700" dirty="0"/>
              <a:t>ᓗ</a:t>
            </a:r>
            <a:r>
              <a:rPr lang="iu-Latn-CA" sz="1700" dirty="0"/>
              <a:t>ᓂ </a:t>
            </a:r>
            <a:r>
              <a:rPr lang="iu-Cans-CA" sz="1700" dirty="0"/>
              <a:t>ᖃ</a:t>
            </a:r>
            <a:r>
              <a:rPr lang="iu-Latn-CA" sz="1700" dirty="0"/>
              <a:t>ᓄ</a:t>
            </a:r>
            <a:r>
              <a:rPr lang="iu-Cans-CA" sz="1700" dirty="0"/>
              <a:t>ᖅ</a:t>
            </a:r>
            <a:r>
              <a:rPr lang="iu-Latn-CA" sz="1700" dirty="0"/>
              <a:t> </a:t>
            </a:r>
            <a:r>
              <a:rPr lang="iu-Cans-CA" sz="1700" dirty="0"/>
              <a:t>ᒪ</a:t>
            </a:r>
            <a:r>
              <a:rPr lang="iu-Latn-CA" sz="1700" dirty="0"/>
              <a:t>ᑐ</a:t>
            </a:r>
            <a:r>
              <a:rPr lang="iu-Cans-CA" sz="1700" dirty="0"/>
              <a:t>ᔭ</a:t>
            </a:r>
            <a:r>
              <a:rPr lang="iu-Latn-CA" sz="1700" dirty="0"/>
              <a:t>ᐅ</a:t>
            </a:r>
            <a:r>
              <a:rPr lang="iu-Cans-CA" sz="1700" dirty="0"/>
              <a:t>ᓯ</a:t>
            </a:r>
            <a:r>
              <a:rPr lang="iu-Latn-CA" sz="1700" dirty="0"/>
              <a:t>ᒪ</a:t>
            </a:r>
            <a:r>
              <a:rPr lang="iu-Cans-CA" sz="1700" dirty="0"/>
              <a:t>ᓕ</a:t>
            </a:r>
            <a:r>
              <a:rPr lang="iu-Latn-CA" sz="1700" dirty="0"/>
              <a:t>ᕈ</a:t>
            </a:r>
            <a:r>
              <a:rPr lang="iu-Cans-CA" sz="1700" dirty="0"/>
              <a:t>ᓂ</a:t>
            </a:r>
            <a:r>
              <a:rPr lang="iu-Latn-CA" sz="1700" dirty="0"/>
              <a:t> </a:t>
            </a:r>
            <a:r>
              <a:rPr lang="iu-Cans-CA" sz="1700" dirty="0"/>
              <a:t>ᐱ</a:t>
            </a:r>
            <a:r>
              <a:rPr lang="iu-Latn-CA" sz="1700" dirty="0"/>
              <a:t>ᓕ</a:t>
            </a:r>
            <a:r>
              <a:rPr lang="iu-Cans-CA" sz="1700" dirty="0"/>
              <a:t>ᕆ</a:t>
            </a:r>
            <a:r>
              <a:rPr lang="iu-Latn-CA" sz="1700" dirty="0"/>
              <a:t>ᕕ</a:t>
            </a:r>
            <a:r>
              <a:rPr lang="iu-Cans-CA" sz="1700" dirty="0"/>
              <a:t>ᖓᑦ</a:t>
            </a:r>
            <a:r>
              <a:rPr lang="iu-Latn-CA" sz="1700" dirty="0"/>
              <a:t> ᑐᕌᒐᕆᔭᖏᑦ ᐱᔭᕇᖅᑕᐅᓯᒪᔪᓐᓇᕐᒪᖔᑕ ᐃᓱᒪᒋᓪᓗᒋᑦ ᐅᖓᑕᐅᔾᔨᔪᓐᓇᕐᓂᖏᑦ ᓇᓚᐅᑖᖅ</a:t>
            </a:r>
            <a:r>
              <a:rPr lang="iu-Cans-CA" sz="1700" dirty="0"/>
              <a:t>ᓯ</a:t>
            </a:r>
            <a:r>
              <a:rPr lang="iu-Latn-CA" sz="1700" dirty="0"/>
              <a:t>ᒪ</a:t>
            </a:r>
            <a:r>
              <a:rPr lang="iu-Cans-CA" sz="1700" dirty="0"/>
              <a:t>ᔭ</a:t>
            </a:r>
            <a:r>
              <a:rPr lang="iu-Latn-CA" sz="1700" dirty="0"/>
              <a:t>ᖏᓂ</a:t>
            </a:r>
            <a:r>
              <a:rPr lang="iu-Cans-CA" sz="1700" dirty="0"/>
              <a:t>ᒃ</a:t>
            </a:r>
            <a:r>
              <a:rPr lang="iu-Latn-CA" sz="1700" dirty="0"/>
              <a:t> </a:t>
            </a:r>
            <a:r>
              <a:rPr lang="iu-Cans-CA" sz="1700" dirty="0"/>
              <a:t>ᒪ</a:t>
            </a:r>
            <a:r>
              <a:rPr lang="iu-Latn-CA" sz="1700" dirty="0"/>
              <a:t>ᑐ</a:t>
            </a:r>
            <a:r>
              <a:rPr lang="iu-Cans-CA" sz="1700" dirty="0"/>
              <a:t>ᔭ</a:t>
            </a:r>
            <a:r>
              <a:rPr lang="iu-Latn-CA" sz="1700" dirty="0"/>
              <a:t>ᐅ</a:t>
            </a:r>
            <a:r>
              <a:rPr lang="iu-Cans-CA" sz="1700" dirty="0"/>
              <a:t>ᓯ</a:t>
            </a:r>
            <a:r>
              <a:rPr lang="iu-Latn-CA" sz="1700" dirty="0"/>
              <a:t>ᒪ</a:t>
            </a:r>
            <a:r>
              <a:rPr lang="iu-Cans-CA" sz="1700" dirty="0"/>
              <a:t>ᓕ</a:t>
            </a:r>
            <a:r>
              <a:rPr lang="iu-Latn-CA" sz="1700" dirty="0"/>
              <a:t>ᖅ</a:t>
            </a:r>
            <a:r>
              <a:rPr lang="iu-Cans-CA" sz="1700" dirty="0"/>
              <a:t>ᐸ</a:t>
            </a:r>
            <a:r>
              <a:rPr lang="iu-Latn-CA" sz="1700" dirty="0"/>
              <a:t>ᑦ </a:t>
            </a:r>
            <a:r>
              <a:rPr lang="iu-Cans-CA" sz="1700" dirty="0"/>
              <a:t>ᐱ</a:t>
            </a:r>
            <a:r>
              <a:rPr lang="iu-Latn-CA" sz="1700" dirty="0"/>
              <a:t>ᓕ</a:t>
            </a:r>
            <a:r>
              <a:rPr lang="iu-Cans-CA" sz="1700" dirty="0"/>
              <a:t>ᕆ</a:t>
            </a:r>
            <a:r>
              <a:rPr lang="iu-Latn-CA" sz="1700" dirty="0"/>
              <a:t>ᕕ</a:t>
            </a:r>
            <a:r>
              <a:rPr lang="iu-Cans-CA" sz="1700" dirty="0"/>
              <a:t>ᖓ</a:t>
            </a:r>
            <a:r>
              <a:rPr lang="iu-Latn-CA" sz="1700" dirty="0"/>
              <a:t>ᑦ </a:t>
            </a:r>
            <a:r>
              <a:rPr lang="iu-Cans-CA" sz="1700" dirty="0"/>
              <a:t>ᐊ</a:t>
            </a:r>
            <a:r>
              <a:rPr lang="iu-Latn-CA" sz="1700" dirty="0"/>
              <a:t>ᒻ</a:t>
            </a:r>
            <a:r>
              <a:rPr lang="iu-Cans-CA" sz="1700" dirty="0"/>
              <a:t>ᒪ</a:t>
            </a:r>
            <a:r>
              <a:rPr lang="iu-Latn-CA" sz="1700" dirty="0"/>
              <a:t>ᓗ </a:t>
            </a:r>
            <a:r>
              <a:rPr lang="iu-Cans-CA" sz="1700" dirty="0"/>
              <a:t>ᐅ</a:t>
            </a:r>
            <a:r>
              <a:rPr lang="iu-Latn-CA" sz="1700" dirty="0"/>
              <a:t>ᖃ</a:t>
            </a:r>
            <a:r>
              <a:rPr lang="iu-Cans-CA" sz="1700" dirty="0"/>
              <a:t>ᐅ</a:t>
            </a:r>
            <a:r>
              <a:rPr lang="iu-Latn-CA" sz="1700" dirty="0"/>
              <a:t>ᓯ</a:t>
            </a:r>
            <a:r>
              <a:rPr lang="iu-Cans-CA" sz="1700" dirty="0"/>
              <a:t>ᐅ</a:t>
            </a:r>
            <a:r>
              <a:rPr lang="iu-Latn-CA" sz="1700" dirty="0"/>
              <a:t>ᓗ</a:t>
            </a:r>
            <a:r>
              <a:rPr lang="iu-Cans-CA" sz="1700" dirty="0"/>
              <a:t>ᑎ</a:t>
            </a:r>
            <a:r>
              <a:rPr lang="iu-Latn-CA" sz="1700" dirty="0"/>
              <a:t>ᒃ </a:t>
            </a:r>
            <a:r>
              <a:rPr lang="iu-Cans-CA" sz="1700" dirty="0"/>
              <a:t>ᐊ</a:t>
            </a:r>
            <a:r>
              <a:rPr lang="iu-Latn-CA" sz="1700" dirty="0"/>
              <a:t>ᒃ</a:t>
            </a:r>
            <a:r>
              <a:rPr lang="iu-Cans-CA" sz="1700" dirty="0"/>
              <a:t>ᑐ</a:t>
            </a:r>
            <a:r>
              <a:rPr lang="iu-Latn-CA" sz="1700" dirty="0"/>
              <a:t>ᖅ</a:t>
            </a:r>
            <a:r>
              <a:rPr lang="iu-Cans-CA" sz="1700" dirty="0"/>
              <a:t>ᑕ</a:t>
            </a:r>
            <a:r>
              <a:rPr lang="iu-Latn-CA" sz="1700" dirty="0"/>
              <a:t>ᐅ</a:t>
            </a:r>
            <a:r>
              <a:rPr lang="iu-Cans-CA" sz="1700" dirty="0"/>
              <a:t>ᓗ</a:t>
            </a:r>
            <a:r>
              <a:rPr lang="iu-Latn-CA" sz="1700" dirty="0"/>
              <a:t>ᐊ</a:t>
            </a:r>
            <a:r>
              <a:rPr lang="iu-Cans-CA" sz="1700" dirty="0"/>
              <a:t>ᕇ</a:t>
            </a:r>
            <a:r>
              <a:rPr lang="iu-Latn-CA" sz="1700" dirty="0"/>
              <a:t>ᒃ</a:t>
            </a:r>
            <a:r>
              <a:rPr lang="iu-Cans-CA" sz="1700" dirty="0"/>
              <a:t>ᑯ</a:t>
            </a:r>
            <a:r>
              <a:rPr lang="iu-Latn-CA" sz="1700" dirty="0"/>
              <a:t>ᑎᒃ</a:t>
            </a:r>
            <a:r>
              <a:rPr lang="iu-Cans-CA" sz="1700" dirty="0"/>
              <a:t>ᓴ</a:t>
            </a:r>
            <a:r>
              <a:rPr lang="iu-Latn-CA" sz="1700" dirty="0"/>
              <a:t>ᐅ</a:t>
            </a:r>
            <a:r>
              <a:rPr lang="iu-Cans-CA" sz="1700" dirty="0"/>
              <a:t>ᔪ</a:t>
            </a:r>
            <a:r>
              <a:rPr lang="iu-Latn-CA" sz="1700" dirty="0"/>
              <a:t>ᓐ</a:t>
            </a:r>
            <a:r>
              <a:rPr lang="iu-Cans-CA" sz="1700" dirty="0"/>
              <a:t>ᓇ</a:t>
            </a:r>
            <a:r>
              <a:rPr lang="iu-Latn-CA" sz="1700" dirty="0"/>
              <a:t>ᖅ</a:t>
            </a:r>
            <a:r>
              <a:rPr lang="iu-Cans-CA" sz="1700" dirty="0"/>
              <a:t>ᑐ</a:t>
            </a:r>
            <a:r>
              <a:rPr lang="iu-Latn-CA" sz="1700" dirty="0"/>
              <a:t>ᑦ </a:t>
            </a:r>
            <a:r>
              <a:rPr lang="iu-Cans-CA" sz="1700" dirty="0"/>
              <a:t>ᒥ</a:t>
            </a:r>
            <a:r>
              <a:rPr lang="iu-Latn-CA" sz="1700" dirty="0"/>
              <a:t>ᑭ</a:t>
            </a:r>
            <a:r>
              <a:rPr lang="iu-Cans-CA" sz="1700" dirty="0"/>
              <a:t>ᒡ</a:t>
            </a:r>
            <a:r>
              <a:rPr lang="iu-Latn-CA" sz="1700" dirty="0"/>
              <a:t>ᓕ</a:t>
            </a:r>
            <a:r>
              <a:rPr lang="iu-Cans-CA" sz="1700" dirty="0"/>
              <a:t>ᑎ</a:t>
            </a:r>
            <a:r>
              <a:rPr lang="iu-Latn-CA" sz="1700" dirty="0"/>
              <a:t>ᕈᑕᐅᓂᐊᖅᑐᑦ </a:t>
            </a:r>
            <a:r>
              <a:rPr lang="iu-Cans-CA" sz="1700" dirty="0"/>
              <a:t>ᑐ</a:t>
            </a:r>
            <a:r>
              <a:rPr lang="iu-Latn-CA" sz="1700" dirty="0"/>
              <a:t>ᖁᓐᓇᖅᑐᖃᕐᓂᖏᓐᓂᒃ ᐋᔅᓂᒃᒥᒃ ᓄᓇᒥ ᓯᕗᓂᐊᒍᑦ ᒪᑐᔭᐅᓚᐅᖏᓂᖓ</a:t>
            </a:r>
            <a:r>
              <a:rPr lang="iu-Cans-CA" sz="1700" dirty="0"/>
              <a:t>ᓂ</a:t>
            </a:r>
            <a:r>
              <a:rPr lang="iu-Latn-CA" sz="1700" dirty="0"/>
              <a:t> ᐅ</a:t>
            </a:r>
            <a:r>
              <a:rPr lang="iu-Cans-CA" sz="1700" dirty="0"/>
              <a:t>ᔭ</a:t>
            </a:r>
            <a:r>
              <a:rPr lang="iu-Latn-CA" sz="1700" dirty="0"/>
              <a:t>ᕋ</a:t>
            </a:r>
            <a:r>
              <a:rPr lang="iu-Cans-CA" sz="1700" dirty="0"/>
              <a:t>ᖕ</a:t>
            </a:r>
            <a:r>
              <a:rPr lang="iu-Latn-CA" sz="1700" dirty="0"/>
              <a:t>ᓂ</a:t>
            </a:r>
            <a:r>
              <a:rPr lang="iu-Cans-CA" sz="1700" dirty="0"/>
              <a:t>ᐊ</a:t>
            </a:r>
            <a:r>
              <a:rPr lang="iu-Latn-CA" sz="1700" dirty="0"/>
              <a:t>ᕐ</a:t>
            </a:r>
            <a:r>
              <a:rPr lang="iu-Cans-CA" sz="1700" dirty="0"/>
              <a:t>ᕕ</a:t>
            </a:r>
            <a:r>
              <a:rPr lang="iu-Latn-CA" sz="1700" dirty="0"/>
              <a:t>ᖓ</a:t>
            </a:r>
            <a:r>
              <a:rPr lang="iu-Cans-CA" sz="1700" dirty="0"/>
              <a:t>ᑦ</a:t>
            </a:r>
            <a:r>
              <a:rPr lang="iu-Latn-CA" sz="1700" dirty="0"/>
              <a:t> </a:t>
            </a:r>
            <a:r>
              <a:rPr lang="iu-Cans-CA" sz="1700" dirty="0"/>
              <a:t>ᐊ</a:t>
            </a:r>
            <a:r>
              <a:rPr lang="iu-Latn-CA" sz="1700" dirty="0"/>
              <a:t>ᒻ</a:t>
            </a:r>
            <a:r>
              <a:rPr lang="iu-Cans-CA" sz="1700" dirty="0"/>
              <a:t>ᒪ</a:t>
            </a:r>
            <a:r>
              <a:rPr lang="iu-Latn-CA" sz="1700" dirty="0"/>
              <a:t>ᓗ </a:t>
            </a:r>
            <a:r>
              <a:rPr lang="iu-Cans-CA" sz="1700" dirty="0"/>
              <a:t>ᒪ</a:t>
            </a:r>
            <a:r>
              <a:rPr lang="iu-Latn-CA" sz="1700" dirty="0"/>
              <a:t>ᑐ</a:t>
            </a:r>
            <a:r>
              <a:rPr lang="iu-Cans-CA" sz="1700" dirty="0"/>
              <a:t>ᔭ</a:t>
            </a:r>
            <a:r>
              <a:rPr lang="iu-Latn-CA" sz="1700" dirty="0"/>
              <a:t>ᐅ</a:t>
            </a:r>
            <a:r>
              <a:rPr lang="iu-Cans-CA" sz="1700" dirty="0"/>
              <a:t>ᓵ</a:t>
            </a:r>
            <a:r>
              <a:rPr lang="iu-Latn-CA" sz="1700" dirty="0"/>
              <a:t>ᓕ</a:t>
            </a:r>
            <a:r>
              <a:rPr lang="iu-Cans-CA" sz="1700" dirty="0"/>
              <a:t>ᓂ</a:t>
            </a:r>
            <a:r>
              <a:rPr lang="iu-Latn-CA" sz="1700" dirty="0"/>
              <a:t>ᐊ</a:t>
            </a:r>
            <a:r>
              <a:rPr lang="iu-Cans-CA" sz="1700" dirty="0"/>
              <a:t>ᓕ</a:t>
            </a:r>
            <a:r>
              <a:rPr lang="iu-Latn-CA" sz="1700" dirty="0"/>
              <a:t>ᖅ</a:t>
            </a:r>
            <a:r>
              <a:rPr lang="iu-Cans-CA" sz="1700" dirty="0"/>
              <a:t>ᑎ</a:t>
            </a:r>
            <a:r>
              <a:rPr lang="iu-Latn-CA" sz="1700" dirty="0"/>
              <a:t>ᓪ</a:t>
            </a:r>
            <a:r>
              <a:rPr lang="iu-Cans-CA" sz="1700" dirty="0"/>
              <a:t>ᓗ</a:t>
            </a:r>
            <a:r>
              <a:rPr lang="iu-Latn-CA" sz="1700" dirty="0"/>
              <a:t>ᒍ </a:t>
            </a:r>
            <a:r>
              <a:rPr lang="iu-Cans-CA" sz="1700" dirty="0"/>
              <a:t>ᐱ</a:t>
            </a:r>
            <a:r>
              <a:rPr lang="iu-Latn-CA" sz="1700" dirty="0"/>
              <a:t>ᓕ</a:t>
            </a:r>
            <a:r>
              <a:rPr lang="iu-Cans-CA" sz="1700" dirty="0"/>
              <a:t>ᕆ</a:t>
            </a:r>
            <a:r>
              <a:rPr lang="iu-Latn-CA" sz="1700" dirty="0"/>
              <a:t>ᓂ</a:t>
            </a:r>
            <a:r>
              <a:rPr lang="iu-Cans-CA" sz="1700" dirty="0"/>
              <a:t>ᖏ</a:t>
            </a:r>
            <a:r>
              <a:rPr lang="iu-Latn-CA" sz="1700" dirty="0"/>
              <a:t>ᓐ</a:t>
            </a:r>
            <a:r>
              <a:rPr lang="iu-Cans-CA" sz="1700" dirty="0"/>
              <a:t>ᓂ</a:t>
            </a:r>
            <a:endParaRPr lang="en-US" sz="1600" dirty="0"/>
          </a:p>
          <a:p>
            <a:pPr marL="0" indent="0">
              <a:spcBef>
                <a:spcPts val="0"/>
              </a:spcBef>
              <a:spcAft>
                <a:spcPts val="0"/>
              </a:spcAft>
              <a:buNone/>
            </a:pPr>
            <a:endParaRPr lang="en-US" sz="1600" dirty="0" smtClean="0"/>
          </a:p>
          <a:p>
            <a:pPr marL="0" lvl="0" indent="0">
              <a:lnSpc>
                <a:spcPct val="115000"/>
              </a:lnSpc>
              <a:spcBef>
                <a:spcPts val="0"/>
              </a:spcBef>
              <a:spcAft>
                <a:spcPts val="0"/>
              </a:spcAft>
              <a:buNone/>
              <a:tabLst>
                <a:tab pos="457200" algn="l"/>
              </a:tabLst>
            </a:pPr>
            <a:r>
              <a:rPr lang="iu-Cans-CA" sz="1100" dirty="0" smtClean="0">
                <a:latin typeface="+mn-lt"/>
                <a:ea typeface="Calibri"/>
                <a:cs typeface="Times New Roman"/>
              </a:rPr>
              <a:t> </a:t>
            </a:r>
            <a:endParaRPr lang="en-US" sz="1100" dirty="0" smtClean="0">
              <a:latin typeface="+mn-lt"/>
              <a:ea typeface="Calibri"/>
              <a:cs typeface="Times New Roman"/>
            </a:endParaRPr>
          </a:p>
          <a:p>
            <a:pPr marL="477837" lvl="1" indent="0">
              <a:spcBef>
                <a:spcPts val="0"/>
              </a:spcBef>
              <a:spcAft>
                <a:spcPts val="0"/>
              </a:spcAft>
              <a:buClrTx/>
              <a:buNone/>
            </a:pPr>
            <a:r>
              <a:rPr lang="en-US" sz="1200" dirty="0" smtClean="0">
                <a:latin typeface="+mn-lt"/>
              </a:rPr>
              <a:t> </a:t>
            </a:r>
          </a:p>
          <a:p>
            <a:pPr>
              <a:spcBef>
                <a:spcPts val="0"/>
              </a:spcBef>
              <a:spcAft>
                <a:spcPts val="0"/>
              </a:spcAft>
            </a:pPr>
            <a:endParaRPr lang="en-US" sz="1200" dirty="0">
              <a:latin typeface="+mn-lt"/>
            </a:endParaRPr>
          </a:p>
          <a:p>
            <a:pPr marL="820737" lvl="1" indent="-342900">
              <a:spcBef>
                <a:spcPts val="0"/>
              </a:spcBef>
              <a:spcAft>
                <a:spcPts val="0"/>
              </a:spcAft>
              <a:buFont typeface="+mj-lt"/>
              <a:buAutoNum type="alphaLcParenR"/>
            </a:pPr>
            <a:endParaRPr lang="en-US" sz="1200" dirty="0">
              <a:latin typeface="+mn-lt"/>
            </a:endParaRPr>
          </a:p>
        </p:txBody>
      </p:sp>
    </p:spTree>
    <p:extLst>
      <p:ext uri="{BB962C8B-B14F-4D97-AF65-F5344CB8AC3E}">
        <p14:creationId xmlns:p14="http://schemas.microsoft.com/office/powerpoint/2010/main" val="6422927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487" y="404664"/>
            <a:ext cx="8661648" cy="1224136"/>
          </a:xfrm>
        </p:spPr>
        <p:txBody>
          <a:bodyPr anchor="t"/>
          <a:lstStyle/>
          <a:p>
            <a:pPr>
              <a:lnSpc>
                <a:spcPct val="115000"/>
              </a:lnSpc>
              <a:spcBef>
                <a:spcPts val="0"/>
              </a:spcBef>
              <a:spcAft>
                <a:spcPts val="0"/>
              </a:spcAft>
            </a:pPr>
            <a:r>
              <a:rPr lang="en-CA" sz="2000" dirty="0" smtClean="0"/>
              <a:t>ECCC#12</a:t>
            </a:r>
            <a:r>
              <a:rPr lang="en-CA" sz="2400" dirty="0" smtClean="0"/>
              <a:t> </a:t>
            </a:r>
            <a:r>
              <a:rPr lang="en-CA" sz="2000" dirty="0" smtClean="0"/>
              <a:t>– Arsenic continued</a:t>
            </a:r>
            <a:br>
              <a:rPr lang="en-CA" sz="2000" dirty="0" smtClean="0"/>
            </a:br>
            <a:r>
              <a:rPr lang="en-CA" sz="2000" dirty="0" smtClean="0">
                <a:ea typeface="Calibri"/>
                <a:cs typeface="Times New Roman"/>
              </a:rPr>
              <a:t>ECCC#12 –</a:t>
            </a:r>
            <a:r>
              <a:rPr lang="iu-Cans-CA" sz="2000" dirty="0" smtClean="0">
                <a:ea typeface="Calibri"/>
                <a:cs typeface="Times New Roman"/>
              </a:rPr>
              <a:t> </a:t>
            </a:r>
            <a:r>
              <a:rPr lang="iu-Latn-CA" sz="2000" dirty="0"/>
              <a:t>ᐋᕐᓂᒃᒥᒃ ᑐᖁᓐᓇᖅᑐᑦ - </a:t>
            </a:r>
            <a:r>
              <a:rPr lang="iu-Cans-CA" sz="2000" dirty="0"/>
              <a:t>ᑲ</a:t>
            </a:r>
            <a:r>
              <a:rPr lang="iu-Latn-CA" sz="2000" dirty="0"/>
              <a:t>ᔪᓯᔪᖅ</a:t>
            </a:r>
            <a:r>
              <a:rPr lang="en-US" sz="2000" dirty="0">
                <a:ea typeface="Calibri"/>
                <a:cs typeface="Times New Roman"/>
              </a:rPr>
              <a:t/>
            </a:r>
            <a:br>
              <a:rPr lang="en-US" sz="2000" dirty="0">
                <a:ea typeface="Calibri"/>
                <a:cs typeface="Times New Roman"/>
              </a:rPr>
            </a:br>
            <a:endParaRPr lang="en-US" sz="2000" dirty="0"/>
          </a:p>
        </p:txBody>
      </p:sp>
      <p:sp>
        <p:nvSpPr>
          <p:cNvPr id="3" name="Content Placeholder 2"/>
          <p:cNvSpPr>
            <a:spLocks noGrp="1"/>
          </p:cNvSpPr>
          <p:nvPr>
            <p:ph idx="1"/>
          </p:nvPr>
        </p:nvSpPr>
        <p:spPr>
          <a:xfrm>
            <a:off x="722694" y="1268760"/>
            <a:ext cx="8409112" cy="5040560"/>
          </a:xfrm>
        </p:spPr>
        <p:txBody>
          <a:bodyPr/>
          <a:lstStyle/>
          <a:p>
            <a:pPr marL="0" indent="0">
              <a:spcBef>
                <a:spcPts val="0"/>
              </a:spcBef>
              <a:buNone/>
            </a:pPr>
            <a:r>
              <a:rPr lang="en-US" sz="1600" b="1" dirty="0" smtClean="0"/>
              <a:t>Proponent’s Response</a:t>
            </a:r>
          </a:p>
          <a:p>
            <a:pPr lvl="1">
              <a:spcBef>
                <a:spcPts val="0"/>
              </a:spcBef>
              <a:spcAft>
                <a:spcPts val="0"/>
              </a:spcAft>
              <a:buClrTx/>
              <a:buFont typeface="Arial" panose="020B0604020202020204" pitchFamily="34" charset="0"/>
              <a:buChar char="─"/>
            </a:pPr>
            <a:r>
              <a:rPr lang="en-US" sz="1600" dirty="0" smtClean="0"/>
              <a:t>The Proponent will not adopt a Site Specific Water Quality Objective for Arsenic and will instead monitor potential changes to Arsenic in the Aquatic Effects Monitoring Program.</a:t>
            </a:r>
          </a:p>
          <a:p>
            <a:pPr lvl="1">
              <a:spcBef>
                <a:spcPts val="0"/>
              </a:spcBef>
              <a:spcAft>
                <a:spcPts val="0"/>
              </a:spcAft>
              <a:buClrTx/>
              <a:buFont typeface="Arial" panose="020B0604020202020204" pitchFamily="34" charset="0"/>
              <a:buChar char="─"/>
            </a:pPr>
            <a:r>
              <a:rPr lang="en-US" sz="1600" dirty="0" smtClean="0"/>
              <a:t>The Proponent anticipates that closure objectives can be met based on predictions and project-specific information will confirm if closures objectives can be met.</a:t>
            </a:r>
          </a:p>
          <a:p>
            <a:pPr marL="0" indent="0">
              <a:spcBef>
                <a:spcPts val="0"/>
              </a:spcBef>
              <a:spcAft>
                <a:spcPts val="0"/>
              </a:spcAft>
              <a:buNone/>
            </a:pPr>
            <a:r>
              <a:rPr lang="en-US" sz="1600" b="1" dirty="0" smtClean="0"/>
              <a:t>Follow-up ECCC Response</a:t>
            </a:r>
          </a:p>
          <a:p>
            <a:pPr lvl="1">
              <a:spcBef>
                <a:spcPts val="0"/>
              </a:spcBef>
              <a:spcAft>
                <a:spcPts val="0"/>
              </a:spcAft>
              <a:buFont typeface="Arial" panose="020B0604020202020204" pitchFamily="34" charset="0"/>
              <a:buChar char="─"/>
            </a:pPr>
            <a:r>
              <a:rPr lang="en-US" sz="1600" dirty="0" smtClean="0"/>
              <a:t>ECCC is satisfied with the response and considers this technical comment resolved.</a:t>
            </a:r>
          </a:p>
          <a:p>
            <a:pPr marL="0" indent="0">
              <a:spcBef>
                <a:spcPts val="0"/>
              </a:spcBef>
              <a:buNone/>
            </a:pPr>
            <a:endParaRPr lang="fr-CA" sz="1400" b="1" smtClean="0"/>
          </a:p>
          <a:p>
            <a:pPr marL="0" indent="0">
              <a:spcBef>
                <a:spcPts val="0"/>
              </a:spcBef>
              <a:buNone/>
            </a:pPr>
            <a:r>
              <a:rPr lang="iu-Cans-CA" sz="1400" b="1" smtClean="0"/>
              <a:t>ᕼᐊᕙᒍᒪᔫᑉ </a:t>
            </a:r>
            <a:r>
              <a:rPr lang="iu-Cans-CA" sz="1400" b="1" dirty="0"/>
              <a:t>ᑭᐅᔾᔪᑎᒃᓴᓕᐊᕆᓯᒪᔭᖏᑦ</a:t>
            </a:r>
            <a:endParaRPr lang="en-US" sz="1400" b="1" dirty="0"/>
          </a:p>
          <a:p>
            <a:pPr lvl="1">
              <a:spcBef>
                <a:spcPts val="0"/>
              </a:spcBef>
              <a:spcAft>
                <a:spcPts val="0"/>
              </a:spcAft>
              <a:buClrTx/>
              <a:buFont typeface="Arial" panose="020B0604020202020204" pitchFamily="34" charset="0"/>
              <a:buChar char="─"/>
            </a:pPr>
            <a:r>
              <a:rPr lang="iu-Latn-CA" sz="1400" dirty="0"/>
              <a:t>ᕼᐊᕙᒍᒪᔪᖅ ᐊᑐᓕᖅᑎᑦᑎᓂᐊᖏᓪᓚᖅ ᐃᒪᕐᓂ ᐱᔾᔪᑎᖃᓪᓗᑐᖅᑐᓂᒃ ᓱᑯᑎᖏᓐᓂᒃ ᐃᒪᐃᑦ ᓴᓗᒪᔭᕆᐊᖃᕐᓂᖏᓐᓄᑦ ᑐᕌᒐᕆᔭᐅᔪᓂᒃ ᑐᖁᓐᓇᖅᑐᖃᕈᓐᓇᕐᓂᖏᓐᓂᒃ ᐋᔅᓂᒃᒥᒃ ᐊᒻᒪᓗ ᐃᒪᓐᓇᐃᓕᐅᖔᕐᓂᐊᖅᓱᑎᒃ ᖃᐅᔨᓴᕐᓂᖅ ᐊᓯᔾᔨᖅᑎᔪᓐᓴᕐᓂᖏᓐᓂᒃ ᑐᖁᓐᓇᖅᑐᖃᕐᓂᖏᓐᓂᒃ ᑕᐃᑯᓇᓂ ᐃᒪᕐᓂᒃ ᐊᒃᑐᖅᑕᐅᓯ</a:t>
            </a:r>
            <a:r>
              <a:rPr lang="iu-Cans-CA" sz="1400" dirty="0"/>
              <a:t>ᒪ</a:t>
            </a:r>
            <a:r>
              <a:rPr lang="iu-Latn-CA" sz="1400" dirty="0"/>
              <a:t>ᔪ</a:t>
            </a:r>
            <a:r>
              <a:rPr lang="iu-Cans-CA" sz="1400" dirty="0"/>
              <a:t>ᓐ</a:t>
            </a:r>
            <a:r>
              <a:rPr lang="iu-Latn-CA" sz="1400" dirty="0"/>
              <a:t>ᓇ</a:t>
            </a:r>
            <a:r>
              <a:rPr lang="iu-Cans-CA" sz="1400" dirty="0"/>
              <a:t>ᕐ</a:t>
            </a:r>
            <a:r>
              <a:rPr lang="iu-Latn-CA" sz="1400" dirty="0"/>
              <a:t>ᓂ</a:t>
            </a:r>
            <a:r>
              <a:rPr lang="iu-Cans-CA" sz="1400" dirty="0"/>
              <a:t>ᖏ</a:t>
            </a:r>
            <a:r>
              <a:rPr lang="iu-Latn-CA" sz="1400" dirty="0"/>
              <a:t>ᓐ</a:t>
            </a:r>
            <a:r>
              <a:rPr lang="iu-Cans-CA" sz="1400" dirty="0"/>
              <a:t>ᓂ</a:t>
            </a:r>
            <a:r>
              <a:rPr lang="iu-Latn-CA" sz="1400" dirty="0"/>
              <a:t>ᒃ </a:t>
            </a:r>
            <a:r>
              <a:rPr lang="iu-Cans-CA" sz="1400" dirty="0"/>
              <a:t>ᖃ</a:t>
            </a:r>
            <a:r>
              <a:rPr lang="iu-Latn-CA" sz="1400" dirty="0"/>
              <a:t>ᐅ</a:t>
            </a:r>
            <a:r>
              <a:rPr lang="iu-Cans-CA" sz="1400" dirty="0"/>
              <a:t>ᔨ</a:t>
            </a:r>
            <a:r>
              <a:rPr lang="iu-Latn-CA" sz="1400" dirty="0"/>
              <a:t>ᓴ</a:t>
            </a:r>
            <a:r>
              <a:rPr lang="iu-Cans-CA" sz="1400" dirty="0"/>
              <a:t>ᕈ</a:t>
            </a:r>
            <a:r>
              <a:rPr lang="iu-Latn-CA" sz="1400" dirty="0"/>
              <a:t>ᑎ</a:t>
            </a:r>
            <a:r>
              <a:rPr lang="iu-Cans-CA" sz="1400" dirty="0"/>
              <a:t>ᖏ</a:t>
            </a:r>
            <a:r>
              <a:rPr lang="iu-Latn-CA" sz="1400" dirty="0"/>
              <a:t>ᒥ</a:t>
            </a:r>
            <a:r>
              <a:rPr lang="iu-Cans-CA" sz="1400" dirty="0"/>
              <a:t>ᒍ</a:t>
            </a:r>
            <a:r>
              <a:rPr lang="iu-Latn-CA" sz="1400" dirty="0"/>
              <a:t>ᑦ.</a:t>
            </a:r>
          </a:p>
          <a:p>
            <a:pPr lvl="1">
              <a:spcBef>
                <a:spcPts val="0"/>
              </a:spcBef>
              <a:spcAft>
                <a:spcPts val="0"/>
              </a:spcAft>
              <a:buClrTx/>
              <a:buFont typeface="Arial" panose="020B0604020202020204" pitchFamily="34" charset="0"/>
              <a:buChar char="─"/>
            </a:pPr>
            <a:r>
              <a:rPr lang="iu-Latn-CA" sz="1400" dirty="0"/>
              <a:t>ᕼᐊᕙᒍᒪᔪᖅ ᓂᕆᐅᒍᓐᓇᖅᑐᖅ ᒪᑐᔭᐅᕕᒃᓴᖏᓐᓄᑦ ᐱᓕᕆᕕᖓᑕ ᑐᕌᒐᕆᔭᖏᑦ ᐊᖑᒪᔭᐅᔪᓐᓇᕐᓂᐊᖅᑐᑦ ᑐᖓᕕᖃᕐᓗᑎᒃ ᓇᓚᐅᑖᖅᓯᒪᔭᖏᓐᓂᒃ ᐊᒻᒪᓗ ᐃᖕᒥᓄᑦ ᐱᓕᕆ</a:t>
            </a:r>
            <a:r>
              <a:rPr lang="iu-Cans-CA" sz="1400" dirty="0"/>
              <a:t>ᕕ</a:t>
            </a:r>
            <a:r>
              <a:rPr lang="iu-Latn-CA" sz="1400" dirty="0"/>
              <a:t>ᒃ</a:t>
            </a:r>
            <a:r>
              <a:rPr lang="iu-Cans-CA" sz="1400" dirty="0"/>
              <a:t>ᓴ</a:t>
            </a:r>
            <a:r>
              <a:rPr lang="iu-Latn-CA" sz="1400" dirty="0"/>
              <a:t>ᖏ</a:t>
            </a:r>
            <a:r>
              <a:rPr lang="iu-Cans-CA" sz="1400" dirty="0"/>
              <a:t>ᓂ</a:t>
            </a:r>
            <a:r>
              <a:rPr lang="iu-Latn-CA" sz="1400" dirty="0"/>
              <a:t>ᒃ </a:t>
            </a:r>
            <a:r>
              <a:rPr lang="iu-Cans-CA" sz="1400" dirty="0"/>
              <a:t>ᖃ</a:t>
            </a:r>
            <a:r>
              <a:rPr lang="iu-Latn-CA" sz="1400" dirty="0"/>
              <a:t>ᐅ</a:t>
            </a:r>
            <a:r>
              <a:rPr lang="iu-Cans-CA" sz="1400" dirty="0"/>
              <a:t>ᔨ</a:t>
            </a:r>
            <a:r>
              <a:rPr lang="iu-Latn-CA" sz="1400" dirty="0"/>
              <a:t>ᒪ</a:t>
            </a:r>
            <a:r>
              <a:rPr lang="iu-Cans-CA" sz="1400" dirty="0"/>
              <a:t>ᔾ</a:t>
            </a:r>
            <a:r>
              <a:rPr lang="iu-Latn-CA" sz="1400" dirty="0"/>
              <a:t>ᔪ</a:t>
            </a:r>
            <a:r>
              <a:rPr lang="iu-Cans-CA" sz="1400" dirty="0"/>
              <a:t>ᑕ</a:t>
            </a:r>
            <a:r>
              <a:rPr lang="iu-Latn-CA" sz="1400" dirty="0"/>
              <a:t>ᐅᓂᖏᑦ ᓇᓗᓇᐃᔭᐃᑦᑎᐊᕈᓐᓇᕐᓂᐊᖅᑐᑦ ᒪᑐᔭᐅᕕᒃᓴᖃᕐᓂᖏᓐᓄᑦ ᐱᓕᕆᕕᖕᒥᓂ ᑐᕌ</a:t>
            </a:r>
            <a:r>
              <a:rPr lang="iu-Cans-CA" sz="1400" dirty="0"/>
              <a:t>ᒐ</a:t>
            </a:r>
            <a:r>
              <a:rPr lang="iu-Latn-CA" sz="1400" dirty="0"/>
              <a:t>ᓕ</a:t>
            </a:r>
            <a:r>
              <a:rPr lang="iu-Cans-CA" sz="1400" dirty="0"/>
              <a:t>ᐊ</a:t>
            </a:r>
            <a:r>
              <a:rPr lang="iu-Latn-CA" sz="1400" dirty="0"/>
              <a:t>ᕆ</a:t>
            </a:r>
            <a:r>
              <a:rPr lang="iu-Cans-CA" sz="1400" dirty="0"/>
              <a:t>ᓯ</a:t>
            </a:r>
            <a:r>
              <a:rPr lang="iu-Latn-CA" sz="1400" dirty="0"/>
              <a:t>ᒪ</a:t>
            </a:r>
            <a:r>
              <a:rPr lang="iu-Cans-CA" sz="1400" dirty="0"/>
              <a:t>ᔭ</a:t>
            </a:r>
            <a:r>
              <a:rPr lang="iu-Latn-CA" sz="1400" dirty="0"/>
              <a:t>ᖏ</a:t>
            </a:r>
            <a:r>
              <a:rPr lang="iu-Cans-CA" sz="1400" dirty="0"/>
              <a:t>ᑦ</a:t>
            </a:r>
            <a:r>
              <a:rPr lang="iu-Latn-CA" sz="1400" dirty="0"/>
              <a:t> </a:t>
            </a:r>
            <a:r>
              <a:rPr lang="iu-Cans-CA" sz="1400" dirty="0"/>
              <a:t>ᐱ</a:t>
            </a:r>
            <a:r>
              <a:rPr lang="iu-Latn-CA" sz="1400" dirty="0"/>
              <a:t>ᔭᕇᖅᑕᐅᓯᒪᔪᓐᓇᕈᒫᕐᓂᖅ. </a:t>
            </a:r>
            <a:endParaRPr lang="en-US" sz="1400" dirty="0"/>
          </a:p>
          <a:p>
            <a:pPr marL="0" indent="0">
              <a:spcBef>
                <a:spcPts val="0"/>
              </a:spcBef>
              <a:spcAft>
                <a:spcPts val="0"/>
              </a:spcAft>
              <a:buNone/>
            </a:pPr>
            <a:r>
              <a:rPr lang="iu-Cans-CA" sz="1400" b="1" dirty="0"/>
              <a:t>ᑐᑭᓯᓂᐊᕈᑕᐅᓂᐊᖅᑐᑦ ᐊᕙᑎᓕᕆᔨᕐᔪᐊᒃᑯᓐᓄᑦ  ᑭᐅᔾᔪᑎᒃᓴᕆᔭᖏᑦ</a:t>
            </a:r>
            <a:endParaRPr lang="en-US" sz="1400" b="1" dirty="0"/>
          </a:p>
          <a:p>
            <a:pPr lvl="1">
              <a:spcBef>
                <a:spcPts val="0"/>
              </a:spcBef>
              <a:spcAft>
                <a:spcPts val="0"/>
              </a:spcAft>
              <a:buFont typeface="Arial" panose="020B0604020202020204" pitchFamily="34" charset="0"/>
              <a:buChar char="─"/>
            </a:pPr>
            <a:r>
              <a:rPr lang="iu-Cans-CA" sz="1400" dirty="0"/>
              <a:t>ᐊᕙᑎᓕᕆᔨᒃᑯᑦ ᓈᒻᒪᒃᓴᖅᑐᑦ ᑭᐅᔾᔪᑎᒃᓴᕆᔭᖏᓐᓂᒃ ᐃᓱᒪᒋᓪᓗᒋᓪᓗ ᑕᒪᒃᑯᐊ ᓴᓇᔭᐅᓯᒪᓂᖏᓐᓂᒃ ᐅᖃᐅᓯᐅᔪᑦ ᐋᕿᐅᒪᑦᑎᐊᓕᖅᑐᑦ</a:t>
            </a:r>
            <a:endParaRPr lang="en-US" sz="1400" dirty="0"/>
          </a:p>
          <a:p>
            <a:pPr marL="0" indent="0">
              <a:spcBef>
                <a:spcPts val="0"/>
              </a:spcBef>
              <a:spcAft>
                <a:spcPts val="0"/>
              </a:spcAft>
              <a:buNone/>
            </a:pPr>
            <a:endParaRPr lang="en-US" sz="1600" dirty="0" smtClean="0"/>
          </a:p>
          <a:p>
            <a:pPr marL="0" indent="0">
              <a:spcBef>
                <a:spcPts val="0"/>
              </a:spcBef>
              <a:spcAft>
                <a:spcPts val="0"/>
              </a:spcAft>
              <a:buNone/>
            </a:pPr>
            <a:endParaRPr lang="en-US" sz="1600" dirty="0" smtClean="0"/>
          </a:p>
          <a:p>
            <a:pPr marL="0" lvl="0" indent="0">
              <a:lnSpc>
                <a:spcPct val="115000"/>
              </a:lnSpc>
              <a:spcBef>
                <a:spcPts val="0"/>
              </a:spcBef>
              <a:spcAft>
                <a:spcPts val="0"/>
              </a:spcAft>
              <a:buNone/>
              <a:tabLst>
                <a:tab pos="457200" algn="l"/>
              </a:tabLst>
            </a:pPr>
            <a:r>
              <a:rPr lang="iu-Cans-CA" sz="1600" dirty="0" smtClean="0">
                <a:ea typeface="Calibri"/>
                <a:cs typeface="Times New Roman"/>
              </a:rPr>
              <a:t> </a:t>
            </a:r>
            <a:endParaRPr lang="en-US" sz="1600" dirty="0" smtClean="0">
              <a:ea typeface="Calibri"/>
              <a:cs typeface="Times New Roman"/>
            </a:endParaRPr>
          </a:p>
          <a:p>
            <a:pPr marL="477837" lvl="1" indent="0">
              <a:spcBef>
                <a:spcPts val="0"/>
              </a:spcBef>
              <a:spcAft>
                <a:spcPts val="0"/>
              </a:spcAft>
              <a:buClrTx/>
              <a:buNone/>
            </a:pPr>
            <a:r>
              <a:rPr lang="en-US" sz="1600" dirty="0" smtClean="0"/>
              <a:t> </a:t>
            </a:r>
          </a:p>
          <a:p>
            <a:pPr>
              <a:spcBef>
                <a:spcPts val="0"/>
              </a:spcBef>
              <a:spcAft>
                <a:spcPts val="0"/>
              </a:spcAft>
            </a:pPr>
            <a:endParaRPr lang="en-US" sz="1600" dirty="0"/>
          </a:p>
          <a:p>
            <a:pPr marL="820737" lvl="1" indent="-342900">
              <a:spcBef>
                <a:spcPts val="0"/>
              </a:spcBef>
              <a:spcAft>
                <a:spcPts val="0"/>
              </a:spcAft>
              <a:buFont typeface="+mj-lt"/>
              <a:buAutoNum type="alphaLcParenR"/>
            </a:pPr>
            <a:endParaRPr lang="en-US" sz="1600" dirty="0"/>
          </a:p>
        </p:txBody>
      </p:sp>
    </p:spTree>
    <p:extLst>
      <p:ext uri="{BB962C8B-B14F-4D97-AF65-F5344CB8AC3E}">
        <p14:creationId xmlns:p14="http://schemas.microsoft.com/office/powerpoint/2010/main" val="13637133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487" y="404664"/>
            <a:ext cx="8661648" cy="864096"/>
          </a:xfrm>
        </p:spPr>
        <p:txBody>
          <a:bodyPr anchor="t"/>
          <a:lstStyle/>
          <a:p>
            <a:pPr>
              <a:lnSpc>
                <a:spcPct val="115000"/>
              </a:lnSpc>
              <a:spcBef>
                <a:spcPts val="0"/>
              </a:spcBef>
              <a:spcAft>
                <a:spcPts val="0"/>
              </a:spcAft>
            </a:pPr>
            <a:r>
              <a:rPr lang="en-CA" sz="2000" dirty="0" smtClean="0"/>
              <a:t>ECCC#13</a:t>
            </a:r>
            <a:r>
              <a:rPr lang="en-CA" sz="2400" dirty="0" smtClean="0"/>
              <a:t> </a:t>
            </a:r>
            <a:r>
              <a:rPr lang="en-CA" sz="2000" dirty="0" smtClean="0"/>
              <a:t>– Water Quality Predictions</a:t>
            </a:r>
            <a:br>
              <a:rPr lang="en-CA" sz="2000" dirty="0" smtClean="0"/>
            </a:br>
            <a:r>
              <a:rPr lang="en-CA" sz="2000" dirty="0" smtClean="0">
                <a:ea typeface="Calibri"/>
                <a:cs typeface="Times New Roman"/>
              </a:rPr>
              <a:t>ECCC#13 –</a:t>
            </a:r>
            <a:r>
              <a:rPr lang="iu-Cans-CA" sz="2000" dirty="0" smtClean="0">
                <a:ea typeface="Calibri"/>
                <a:cs typeface="Times New Roman"/>
              </a:rPr>
              <a:t> </a:t>
            </a:r>
            <a:r>
              <a:rPr lang="iu-Latn-CA" sz="2000" dirty="0"/>
              <a:t>ᐃ</a:t>
            </a:r>
            <a:r>
              <a:rPr lang="iu-Cans-CA" sz="2000" dirty="0"/>
              <a:t>ᒪ</a:t>
            </a:r>
            <a:r>
              <a:rPr lang="iu-Latn-CA" sz="2000" dirty="0"/>
              <a:t>ᐃ</a:t>
            </a:r>
            <a:r>
              <a:rPr lang="iu-Cans-CA" sz="2000" dirty="0"/>
              <a:t>ᑦ</a:t>
            </a:r>
            <a:r>
              <a:rPr lang="iu-Latn-CA" sz="2000" dirty="0"/>
              <a:t> </a:t>
            </a:r>
            <a:r>
              <a:rPr lang="iu-Cans-CA" sz="2000" dirty="0"/>
              <a:t>ᓴ</a:t>
            </a:r>
            <a:r>
              <a:rPr lang="iu-Latn-CA" sz="2000" dirty="0"/>
              <a:t>ᓗ</a:t>
            </a:r>
            <a:r>
              <a:rPr lang="iu-Cans-CA" sz="2000" dirty="0"/>
              <a:t>ᒪ</a:t>
            </a:r>
            <a:r>
              <a:rPr lang="iu-Latn-CA" sz="2000" dirty="0"/>
              <a:t>ᓂ</a:t>
            </a:r>
            <a:r>
              <a:rPr lang="iu-Cans-CA" sz="2000" dirty="0"/>
              <a:t>ᖏ</a:t>
            </a:r>
            <a:r>
              <a:rPr lang="iu-Latn-CA" sz="2000" dirty="0"/>
              <a:t>ᓐ</a:t>
            </a:r>
            <a:r>
              <a:rPr lang="iu-Cans-CA" sz="2000" dirty="0"/>
              <a:t>ᓂ</a:t>
            </a:r>
            <a:r>
              <a:rPr lang="iu-Latn-CA" sz="2000" dirty="0"/>
              <a:t>ᒃ </a:t>
            </a:r>
            <a:r>
              <a:rPr lang="iu-Cans-CA" sz="2000" dirty="0"/>
              <a:t>ᓇ</a:t>
            </a:r>
            <a:r>
              <a:rPr lang="iu-Latn-CA" sz="2000" dirty="0"/>
              <a:t>ᓚ</a:t>
            </a:r>
            <a:r>
              <a:rPr lang="iu-Cans-CA" sz="2000" dirty="0"/>
              <a:t>ᐅ</a:t>
            </a:r>
            <a:r>
              <a:rPr lang="iu-Latn-CA" sz="2000" dirty="0"/>
              <a:t>ᑦ</a:t>
            </a:r>
            <a:r>
              <a:rPr lang="iu-Cans-CA" sz="2000" dirty="0"/>
              <a:t>ᑖ</a:t>
            </a:r>
            <a:r>
              <a:rPr lang="iu-Latn-CA" sz="2000" dirty="0"/>
              <a:t>ᕈ</a:t>
            </a:r>
            <a:r>
              <a:rPr lang="iu-Cans-CA" sz="2000" dirty="0"/>
              <a:t>ᑏ</a:t>
            </a:r>
            <a:r>
              <a:rPr lang="iu-Latn-CA" sz="2000" dirty="0"/>
              <a:t>ᑦ</a:t>
            </a:r>
            <a:r>
              <a:rPr lang="en-US" sz="2000" dirty="0">
                <a:ea typeface="Calibri"/>
                <a:cs typeface="Times New Roman"/>
              </a:rPr>
              <a:t/>
            </a:r>
            <a:br>
              <a:rPr lang="en-US" sz="2000" dirty="0">
                <a:ea typeface="Calibri"/>
                <a:cs typeface="Times New Roman"/>
              </a:rPr>
            </a:br>
            <a:endParaRPr lang="en-US" sz="2000" dirty="0"/>
          </a:p>
        </p:txBody>
      </p:sp>
      <p:sp>
        <p:nvSpPr>
          <p:cNvPr id="3" name="Content Placeholder 2"/>
          <p:cNvSpPr>
            <a:spLocks noGrp="1"/>
          </p:cNvSpPr>
          <p:nvPr>
            <p:ph idx="1"/>
          </p:nvPr>
        </p:nvSpPr>
        <p:spPr>
          <a:xfrm>
            <a:off x="722694" y="1268760"/>
            <a:ext cx="8409112" cy="5040560"/>
          </a:xfrm>
        </p:spPr>
        <p:txBody>
          <a:bodyPr/>
          <a:lstStyle/>
          <a:p>
            <a:pPr marL="0" lvl="0" indent="0">
              <a:spcBef>
                <a:spcPts val="0"/>
              </a:spcBef>
              <a:spcAft>
                <a:spcPts val="0"/>
              </a:spcAft>
              <a:buNone/>
            </a:pPr>
            <a:r>
              <a:rPr lang="en-CA" sz="1600" b="1" dirty="0" smtClean="0"/>
              <a:t>ECCC Recommendations</a:t>
            </a:r>
            <a:endParaRPr lang="en-US" sz="1600" dirty="0" smtClean="0"/>
          </a:p>
          <a:p>
            <a:pPr marL="0" lvl="0" indent="0">
              <a:spcBef>
                <a:spcPts val="0"/>
              </a:spcBef>
              <a:spcAft>
                <a:spcPts val="0"/>
              </a:spcAft>
              <a:buNone/>
            </a:pPr>
            <a:r>
              <a:rPr lang="en-US" sz="1600" dirty="0" smtClean="0"/>
              <a:t>   ECCC recommends that the Proponent</a:t>
            </a:r>
          </a:p>
          <a:p>
            <a:pPr lvl="1">
              <a:spcBef>
                <a:spcPts val="0"/>
              </a:spcBef>
              <a:spcAft>
                <a:spcPts val="0"/>
              </a:spcAft>
              <a:buClrTx/>
              <a:buFont typeface="Arial" panose="020B0604020202020204" pitchFamily="34" charset="0"/>
              <a:buChar char="─"/>
            </a:pPr>
            <a:r>
              <a:rPr lang="en-US" sz="1600" dirty="0" smtClean="0"/>
              <a:t>Explain </a:t>
            </a:r>
            <a:r>
              <a:rPr lang="en-US" sz="1600" dirty="0"/>
              <a:t>the inconsistencies of the water quality model</a:t>
            </a:r>
          </a:p>
          <a:p>
            <a:pPr lvl="1">
              <a:spcBef>
                <a:spcPts val="0"/>
              </a:spcBef>
              <a:spcAft>
                <a:spcPts val="0"/>
              </a:spcAft>
              <a:buClrTx/>
              <a:buFont typeface="Arial" panose="020B0604020202020204" pitchFamily="34" charset="0"/>
              <a:buChar char="─"/>
            </a:pPr>
            <a:r>
              <a:rPr lang="en-US" sz="1600" dirty="0" smtClean="0"/>
              <a:t>Identify </a:t>
            </a:r>
            <a:r>
              <a:rPr lang="en-US" sz="1600" dirty="0"/>
              <a:t>options to refine and/or calibrate the </a:t>
            </a:r>
            <a:r>
              <a:rPr lang="en-US" sz="1600" dirty="0" smtClean="0"/>
              <a:t>model</a:t>
            </a:r>
          </a:p>
          <a:p>
            <a:pPr marL="0" indent="0">
              <a:spcBef>
                <a:spcPts val="0"/>
              </a:spcBef>
              <a:buNone/>
            </a:pPr>
            <a:r>
              <a:rPr lang="en-US" sz="1600" b="1" dirty="0" smtClean="0"/>
              <a:t>Proponent’s </a:t>
            </a:r>
            <a:r>
              <a:rPr lang="en-US" sz="1600" b="1" dirty="0"/>
              <a:t>Response</a:t>
            </a:r>
          </a:p>
          <a:p>
            <a:pPr lvl="1">
              <a:spcBef>
                <a:spcPts val="0"/>
              </a:spcBef>
              <a:spcAft>
                <a:spcPts val="0"/>
              </a:spcAft>
              <a:buClrTx/>
              <a:buFont typeface="Arial" panose="020B0604020202020204" pitchFamily="34" charset="0"/>
              <a:buChar char="─"/>
            </a:pPr>
            <a:r>
              <a:rPr lang="en-US" sz="1600" dirty="0" smtClean="0"/>
              <a:t>The Proponent acknowledges the inconsistencies, but has provided updated information in an Appendix to address these.</a:t>
            </a:r>
          </a:p>
          <a:p>
            <a:pPr marL="0" indent="0">
              <a:spcBef>
                <a:spcPts val="0"/>
              </a:spcBef>
              <a:spcAft>
                <a:spcPts val="0"/>
              </a:spcAft>
              <a:buClrTx/>
              <a:buNone/>
            </a:pPr>
            <a:r>
              <a:rPr lang="en-US" sz="1600" b="1" dirty="0"/>
              <a:t>Follow-up ECCC Response </a:t>
            </a:r>
          </a:p>
          <a:p>
            <a:pPr marL="0" lvl="0" indent="0">
              <a:spcBef>
                <a:spcPts val="0"/>
              </a:spcBef>
              <a:spcAft>
                <a:spcPts val="0"/>
              </a:spcAft>
              <a:buNone/>
            </a:pPr>
            <a:endParaRPr lang="fr-CA" sz="1400" b="1" dirty="0" smtClean="0"/>
          </a:p>
          <a:p>
            <a:pPr marL="0" lvl="0" indent="0">
              <a:spcBef>
                <a:spcPts val="0"/>
              </a:spcBef>
              <a:spcAft>
                <a:spcPts val="0"/>
              </a:spcAft>
              <a:buNone/>
            </a:pPr>
            <a:r>
              <a:rPr lang="iu-Cans-CA" sz="1400" b="1" dirty="0" smtClean="0"/>
              <a:t>ᐊᕙᑎᓕᕆᔨᒃᑯᑦ </a:t>
            </a:r>
            <a:r>
              <a:rPr lang="iu-Cans-CA" sz="1400" b="1" dirty="0"/>
              <a:t>ᐊᑐᓕᖁᔭᖏᑦ</a:t>
            </a:r>
            <a:endParaRPr lang="en-US" sz="1400" dirty="0"/>
          </a:p>
          <a:p>
            <a:pPr marL="0" lvl="0" indent="0">
              <a:spcBef>
                <a:spcPts val="0"/>
              </a:spcBef>
              <a:spcAft>
                <a:spcPts val="0"/>
              </a:spcAft>
              <a:buNone/>
            </a:pPr>
            <a:r>
              <a:rPr lang="en-US" sz="1400" dirty="0"/>
              <a:t>   </a:t>
            </a:r>
            <a:r>
              <a:rPr lang="iu-Cans-CA" sz="1400" dirty="0"/>
              <a:t>ᐊᕙᑎᓕᕆᔨᒃᑯᑦ ᐊᑐᓕᖁᔨᕗᑦ ᕼᐊᕙᒍᒪᔪᓄᑦ</a:t>
            </a:r>
            <a:endParaRPr lang="en-US" sz="1400" dirty="0"/>
          </a:p>
          <a:p>
            <a:pPr lvl="1">
              <a:spcBef>
                <a:spcPts val="0"/>
              </a:spcBef>
              <a:spcAft>
                <a:spcPts val="0"/>
              </a:spcAft>
              <a:buClrTx/>
              <a:buFont typeface="Arial" panose="020B0604020202020204" pitchFamily="34" charset="0"/>
              <a:buChar char="─"/>
            </a:pPr>
            <a:r>
              <a:rPr lang="iu-Latn-CA" sz="1600" dirty="0"/>
              <a:t>ᐅ</a:t>
            </a:r>
            <a:r>
              <a:rPr lang="en-US" sz="1600" dirty="0" err="1"/>
              <a:t>ᓂᒃᑳᕐᓗᑎᒃ</a:t>
            </a:r>
            <a:r>
              <a:rPr lang="en-US" sz="1600" dirty="0"/>
              <a:t> </a:t>
            </a:r>
            <a:r>
              <a:rPr lang="en-US" sz="1600" dirty="0" err="1"/>
              <a:t>ᐊᔾᔨᒌᖏᓐᓂᖏᓐᓂᒃ</a:t>
            </a:r>
            <a:r>
              <a:rPr lang="en-US" sz="1600" dirty="0"/>
              <a:t> </a:t>
            </a:r>
            <a:r>
              <a:rPr lang="en-US" sz="1600" dirty="0" err="1"/>
              <a:t>ᓲᖅ</a:t>
            </a:r>
            <a:r>
              <a:rPr lang="en-US" sz="1600" dirty="0"/>
              <a:t> </a:t>
            </a:r>
            <a:r>
              <a:rPr lang="en-US" sz="1600" dirty="0" err="1"/>
              <a:t>ᐊᑐᒐᒃᓴᖃᕐᓂᕋᐃᖕᒪᖓᑕ</a:t>
            </a:r>
            <a:r>
              <a:rPr lang="en-US" sz="1600" dirty="0"/>
              <a:t> </a:t>
            </a:r>
            <a:r>
              <a:rPr lang="iu-Cans-CA" sz="1600" dirty="0"/>
              <a:t>ᖃ</a:t>
            </a:r>
            <a:r>
              <a:rPr lang="iu-Latn-CA" sz="1600" dirty="0"/>
              <a:t>ᐅ</a:t>
            </a:r>
            <a:r>
              <a:rPr lang="iu-Cans-CA" sz="1600" dirty="0"/>
              <a:t>ᔨ</a:t>
            </a:r>
            <a:r>
              <a:rPr lang="iu-Latn-CA" sz="1600" dirty="0"/>
              <a:t>ᓴ</a:t>
            </a:r>
            <a:r>
              <a:rPr lang="iu-Cans-CA" sz="1600" dirty="0"/>
              <a:t>ᕈ</a:t>
            </a:r>
            <a:r>
              <a:rPr lang="iu-Latn-CA" sz="1600" dirty="0"/>
              <a:t>ᑎ</a:t>
            </a:r>
            <a:r>
              <a:rPr lang="iu-Cans-CA" sz="1600" dirty="0"/>
              <a:t>ᓂ</a:t>
            </a:r>
            <a:r>
              <a:rPr lang="iu-Latn-CA" sz="1600" dirty="0"/>
              <a:t>ᒃ </a:t>
            </a:r>
            <a:r>
              <a:rPr lang="iu-Cans-CA" sz="1600" dirty="0"/>
              <a:t>ᐃ</a:t>
            </a:r>
            <a:r>
              <a:rPr lang="iu-Latn-CA" sz="1600" dirty="0"/>
              <a:t>ᒪ</a:t>
            </a:r>
            <a:r>
              <a:rPr lang="iu-Cans-CA" sz="1600" dirty="0"/>
              <a:t>ᐃ</a:t>
            </a:r>
            <a:r>
              <a:rPr lang="iu-Latn-CA" sz="1600" dirty="0"/>
              <a:t>ᑦ </a:t>
            </a:r>
            <a:r>
              <a:rPr lang="iu-Cans-CA" sz="1600" dirty="0"/>
              <a:t>ᓴ</a:t>
            </a:r>
            <a:r>
              <a:rPr lang="iu-Latn-CA" sz="1600" dirty="0"/>
              <a:t>ᓗ</a:t>
            </a:r>
            <a:r>
              <a:rPr lang="iu-Cans-CA" sz="1600" dirty="0"/>
              <a:t>ᒪ</a:t>
            </a:r>
            <a:r>
              <a:rPr lang="iu-Latn-CA" sz="1600" dirty="0"/>
              <a:t>ᓂ</a:t>
            </a:r>
            <a:r>
              <a:rPr lang="iu-Cans-CA" sz="1600" dirty="0"/>
              <a:t>ᖏ</a:t>
            </a:r>
            <a:r>
              <a:rPr lang="iu-Latn-CA" sz="1600" dirty="0"/>
              <a:t>ᓐ</a:t>
            </a:r>
            <a:r>
              <a:rPr lang="iu-Cans-CA" sz="1600" dirty="0"/>
              <a:t>ᓂ</a:t>
            </a:r>
            <a:r>
              <a:rPr lang="iu-Latn-CA" sz="1600" dirty="0"/>
              <a:t>ᒃ</a:t>
            </a:r>
          </a:p>
          <a:p>
            <a:pPr lvl="1">
              <a:spcBef>
                <a:spcPts val="0"/>
              </a:spcBef>
              <a:spcAft>
                <a:spcPts val="0"/>
              </a:spcAft>
              <a:buClrTx/>
              <a:buFont typeface="Arial" panose="020B0604020202020204" pitchFamily="34" charset="0"/>
              <a:buChar char="─"/>
            </a:pPr>
            <a:r>
              <a:rPr lang="iu-Latn-CA" sz="1400" dirty="0"/>
              <a:t>ᐃᓕᑕᕆᔭᐅᓗᑎᒃ ᐊᑐᖅᑕᐅᖔᕈᓐᓇᕐᒥᔪᑦ ᐊᓯᖏᑦ ᐱᐅᓯᒋᐊᕈᑕᐅᓂᐊᖅᑐᑦ ᐊᒻᒪᓗ/ᐅᕝᕙᓗᓐᓃᑦ ᑐᑭᓯᓇᕈ</a:t>
            </a:r>
            <a:r>
              <a:rPr lang="iu-Latn-CA" sz="1600" dirty="0"/>
              <a:t>ᑕᐅᑦᑎᐊᕐᓂᐊᖅᑐᑦ ᐊᑐᖅᐸ</a:t>
            </a:r>
            <a:r>
              <a:rPr lang="iu-Cans-CA" sz="1600" dirty="0"/>
              <a:t>ᖕ</a:t>
            </a:r>
            <a:r>
              <a:rPr lang="iu-Latn-CA" sz="1600" dirty="0"/>
              <a:t>ᓂ</a:t>
            </a:r>
            <a:r>
              <a:rPr lang="iu-Cans-CA" sz="1600" dirty="0"/>
              <a:t>ᐊ</a:t>
            </a:r>
            <a:r>
              <a:rPr lang="iu-Latn-CA" sz="1600" dirty="0"/>
              <a:t>ᖅ</a:t>
            </a:r>
            <a:r>
              <a:rPr lang="iu-Cans-CA" sz="1600" dirty="0"/>
              <a:t>ᑕ</a:t>
            </a:r>
            <a:r>
              <a:rPr lang="iu-Latn-CA" sz="1600" dirty="0"/>
              <a:t>ᖏ</a:t>
            </a:r>
            <a:r>
              <a:rPr lang="iu-Cans-CA" sz="1600" dirty="0"/>
              <a:t>ᓐ</a:t>
            </a:r>
            <a:r>
              <a:rPr lang="iu-Latn-CA" sz="1600" dirty="0"/>
              <a:t>ᓂ</a:t>
            </a:r>
            <a:r>
              <a:rPr lang="iu-Cans-CA" sz="1600" dirty="0"/>
              <a:t>ᒃ</a:t>
            </a:r>
            <a:endParaRPr lang="en-US" sz="1400" dirty="0"/>
          </a:p>
          <a:p>
            <a:pPr marL="0" indent="0">
              <a:spcBef>
                <a:spcPts val="0"/>
              </a:spcBef>
              <a:buNone/>
            </a:pPr>
            <a:r>
              <a:rPr lang="iu-Cans-CA" sz="1400" b="1" dirty="0"/>
              <a:t>ᕼᐊᕙᒍᒪᔫᑉ ᑭᐅᔾᔪᑎᒃᓴᓕᐊᕆᓯᒪᔭᖏᑦ</a:t>
            </a:r>
            <a:endParaRPr lang="en-US" sz="1400" b="1" dirty="0"/>
          </a:p>
          <a:p>
            <a:pPr lvl="1">
              <a:spcBef>
                <a:spcPts val="0"/>
              </a:spcBef>
              <a:spcAft>
                <a:spcPts val="0"/>
              </a:spcAft>
              <a:buClrTx/>
              <a:buFont typeface="Arial" panose="020B0604020202020204" pitchFamily="34" charset="0"/>
              <a:buChar char="─"/>
            </a:pPr>
            <a:r>
              <a:rPr lang="iu-Cans-CA" sz="1400" dirty="0"/>
              <a:t>ᐱ</a:t>
            </a:r>
            <a:r>
              <a:rPr lang="iu-Latn-CA" sz="1400" dirty="0"/>
              <a:t>ᓕ</a:t>
            </a:r>
            <a:r>
              <a:rPr lang="iu-Cans-CA" sz="1400" dirty="0"/>
              <a:t>ᕆ</a:t>
            </a:r>
            <a:r>
              <a:rPr lang="iu-Latn-CA" sz="1400" dirty="0"/>
              <a:t>ᔪ</a:t>
            </a:r>
            <a:r>
              <a:rPr lang="iu-Cans-CA" sz="1400" dirty="0"/>
              <a:t>ᒪ</a:t>
            </a:r>
            <a:r>
              <a:rPr lang="iu-Latn-CA" sz="1400" dirty="0"/>
              <a:t>ᔪ</a:t>
            </a:r>
            <a:r>
              <a:rPr lang="iu-Cans-CA" sz="1400" dirty="0"/>
              <a:t>ᖅ</a:t>
            </a:r>
            <a:r>
              <a:rPr lang="iu-Latn-CA" sz="1400" dirty="0"/>
              <a:t> </a:t>
            </a:r>
            <a:r>
              <a:rPr lang="iu-Cans-CA" sz="1400" dirty="0"/>
              <a:t>ᐃ</a:t>
            </a:r>
            <a:r>
              <a:rPr lang="iu-Latn-CA" sz="1400" dirty="0"/>
              <a:t>ᓕ</a:t>
            </a:r>
            <a:r>
              <a:rPr lang="iu-Cans-CA" sz="1400" dirty="0"/>
              <a:t>ᑕ</a:t>
            </a:r>
            <a:r>
              <a:rPr lang="iu-Latn-CA" sz="1400" dirty="0"/>
              <a:t>ᖅ</a:t>
            </a:r>
            <a:r>
              <a:rPr lang="iu-Cans-CA" sz="1400" dirty="0"/>
              <a:t>ᓯ</a:t>
            </a:r>
            <a:r>
              <a:rPr lang="iu-Latn-CA" sz="1400" dirty="0"/>
              <a:t>ᓯ</a:t>
            </a:r>
            <a:r>
              <a:rPr lang="iu-Cans-CA" sz="1400" dirty="0"/>
              <a:t>ᒪ</a:t>
            </a:r>
            <a:r>
              <a:rPr lang="iu-Latn-CA" sz="1400" dirty="0"/>
              <a:t>ᔪ</a:t>
            </a:r>
            <a:r>
              <a:rPr lang="iu-Cans-CA" sz="1400" dirty="0"/>
              <a:t>ᖅ</a:t>
            </a:r>
            <a:r>
              <a:rPr lang="iu-Latn-CA" sz="1400" dirty="0"/>
              <a:t> </a:t>
            </a:r>
            <a:r>
              <a:rPr lang="iu-Cans-CA" sz="1400" dirty="0"/>
              <a:t>ᐊ</a:t>
            </a:r>
            <a:r>
              <a:rPr lang="iu-Latn-CA" sz="1400" dirty="0"/>
              <a:t>ᔾ</a:t>
            </a:r>
            <a:r>
              <a:rPr lang="iu-Cans-CA" sz="1400" dirty="0"/>
              <a:t>ᔨ</a:t>
            </a:r>
            <a:r>
              <a:rPr lang="iu-Latn-CA" sz="1400" dirty="0"/>
              <a:t>ᒌ</a:t>
            </a:r>
            <a:r>
              <a:rPr lang="iu-Cans-CA" sz="1400" dirty="0"/>
              <a:t>ᖏ</a:t>
            </a:r>
            <a:r>
              <a:rPr lang="iu-Latn-CA" sz="1400" dirty="0"/>
              <a:t>ᑦ</a:t>
            </a:r>
            <a:r>
              <a:rPr lang="iu-Cans-CA" sz="1400" dirty="0"/>
              <a:t>ᑐ</a:t>
            </a:r>
            <a:r>
              <a:rPr lang="iu-Latn-CA" sz="1400" dirty="0"/>
              <a:t>ᖃ</a:t>
            </a:r>
            <a:r>
              <a:rPr lang="iu-Cans-CA" sz="1400" dirty="0"/>
              <a:t>ᕐ</a:t>
            </a:r>
            <a:r>
              <a:rPr lang="iu-Latn-CA" sz="1400" dirty="0"/>
              <a:t>ᓂ</a:t>
            </a:r>
            <a:r>
              <a:rPr lang="iu-Cans-CA" sz="1400" dirty="0"/>
              <a:t>ᖏ</a:t>
            </a:r>
            <a:r>
              <a:rPr lang="iu-Latn-CA" sz="1400" dirty="0"/>
              <a:t>ᓐ</a:t>
            </a:r>
            <a:r>
              <a:rPr lang="iu-Cans-CA" sz="1400" dirty="0"/>
              <a:t>ᓂ</a:t>
            </a:r>
            <a:r>
              <a:rPr lang="iu-Latn-CA" sz="1400" dirty="0"/>
              <a:t>ᒃ </a:t>
            </a:r>
            <a:r>
              <a:rPr lang="iu-Cans-CA" sz="1400" dirty="0"/>
              <a:t>ᑕ</a:t>
            </a:r>
            <a:r>
              <a:rPr lang="iu-Latn-CA" sz="1400" dirty="0"/>
              <a:t>ᒡ</a:t>
            </a:r>
            <a:r>
              <a:rPr lang="iu-Cans-CA" sz="1400" dirty="0"/>
              <a:t>ᕘ</a:t>
            </a:r>
            <a:r>
              <a:rPr lang="iu-Latn-CA" sz="1400" dirty="0"/>
              <a:t>ᓇ </a:t>
            </a:r>
            <a:r>
              <a:rPr lang="iu-Cans-CA" sz="1400" dirty="0"/>
              <a:t>ᑭ</a:t>
            </a:r>
            <a:r>
              <a:rPr lang="iu-Latn-CA" sz="1400" dirty="0"/>
              <a:t>ᓯ</a:t>
            </a:r>
            <a:r>
              <a:rPr lang="iu-Cans-CA" sz="1400" dirty="0"/>
              <a:t>ᐊ</a:t>
            </a:r>
            <a:r>
              <a:rPr lang="iu-Latn-CA" sz="1400" dirty="0"/>
              <a:t>ᓂ </a:t>
            </a:r>
            <a:r>
              <a:rPr lang="iu-Cans-CA" sz="1400" dirty="0"/>
              <a:t>ᖃ</a:t>
            </a:r>
            <a:r>
              <a:rPr lang="iu-Latn-CA" sz="1400" dirty="0"/>
              <a:t>ᐃ</a:t>
            </a:r>
            <a:r>
              <a:rPr lang="iu-Cans-CA" sz="1400" dirty="0"/>
              <a:t>ᑦ</a:t>
            </a:r>
            <a:r>
              <a:rPr lang="iu-Latn-CA" sz="1400" dirty="0"/>
              <a:t>ᑎ</a:t>
            </a:r>
            <a:r>
              <a:rPr lang="iu-Cans-CA" sz="1400" dirty="0"/>
              <a:t>ᓯ</a:t>
            </a:r>
            <a:r>
              <a:rPr lang="iu-Latn-CA" sz="1400" dirty="0"/>
              <a:t>ᒪ</a:t>
            </a:r>
            <a:r>
              <a:rPr lang="iu-Cans-CA" sz="1400" dirty="0"/>
              <a:t>ᓕ</a:t>
            </a:r>
            <a:r>
              <a:rPr lang="iu-Latn-CA" sz="1400" dirty="0"/>
              <a:t>ᖅ</a:t>
            </a:r>
            <a:r>
              <a:rPr lang="iu-Cans-CA" sz="1400" dirty="0"/>
              <a:t>ᑐ</a:t>
            </a:r>
            <a:r>
              <a:rPr lang="iu-Latn-CA" sz="1400" dirty="0"/>
              <a:t>ᑦ </a:t>
            </a:r>
            <a:r>
              <a:rPr lang="iu-Cans-CA" sz="1400" dirty="0"/>
              <a:t>ᓄ</a:t>
            </a:r>
            <a:r>
              <a:rPr lang="iu-Latn-CA" sz="1400" dirty="0"/>
              <a:t>ᑖ</a:t>
            </a:r>
            <a:r>
              <a:rPr lang="iu-Cans-CA" sz="1400" dirty="0"/>
              <a:t>ᓂ</a:t>
            </a:r>
            <a:r>
              <a:rPr lang="iu-Latn-CA" sz="1400" dirty="0"/>
              <a:t>ᒃ </a:t>
            </a:r>
            <a:r>
              <a:rPr lang="iu-Latn-CA" sz="1600" dirty="0"/>
              <a:t>ᑐᑭᓯᐅᒪᔭᐅᔾᔪᑎᒃᓴᓂᒃ ᑎᑎᖃᓄ ᐃᓚᒃᑲᓐᓂ</a:t>
            </a:r>
            <a:r>
              <a:rPr lang="iu-Cans-CA" sz="1600" dirty="0"/>
              <a:t>ᕆ</a:t>
            </a:r>
            <a:r>
              <a:rPr lang="iu-Latn-CA" sz="1600" dirty="0"/>
              <a:t>ᔭ</a:t>
            </a:r>
            <a:r>
              <a:rPr lang="iu-Cans-CA" sz="1600" dirty="0"/>
              <a:t>ᐅ</a:t>
            </a:r>
            <a:r>
              <a:rPr lang="iu-Latn-CA" sz="1600" dirty="0"/>
              <a:t>ᓂᐊᓕᖅᑐᓂᒃ ᖃᓄᖅᑑᕈᑕᐅᓂᐊᖅᑐᓂᒃ ᑕᒪᒃ</a:t>
            </a:r>
            <a:r>
              <a:rPr lang="iu-Cans-CA" sz="1600" dirty="0"/>
              <a:t>ᑯ</a:t>
            </a:r>
            <a:r>
              <a:rPr lang="iu-Latn-CA" sz="1600" dirty="0"/>
              <a:t>ᐊ </a:t>
            </a:r>
            <a:r>
              <a:rPr lang="iu-Cans-CA" sz="1600" dirty="0"/>
              <a:t>ᐊ</a:t>
            </a:r>
            <a:r>
              <a:rPr lang="iu-Latn-CA" sz="1600" dirty="0"/>
              <a:t>ᔾ</a:t>
            </a:r>
            <a:r>
              <a:rPr lang="iu-Cans-CA" sz="1600" dirty="0"/>
              <a:t>ᔨ</a:t>
            </a:r>
            <a:r>
              <a:rPr lang="iu-Latn-CA" sz="1600" dirty="0"/>
              <a:t>ᒌ</a:t>
            </a:r>
            <a:r>
              <a:rPr lang="iu-Cans-CA" sz="1600" dirty="0"/>
              <a:t>ᖏ</a:t>
            </a:r>
            <a:r>
              <a:rPr lang="iu-Latn-CA" sz="1600" dirty="0"/>
              <a:t>ᓐ</a:t>
            </a:r>
            <a:r>
              <a:rPr lang="iu-Cans-CA" sz="1600" dirty="0"/>
              <a:t>ᓂ</a:t>
            </a:r>
            <a:r>
              <a:rPr lang="iu-Latn-CA" sz="1600" dirty="0"/>
              <a:t>ᖏ</a:t>
            </a:r>
            <a:r>
              <a:rPr lang="iu-Cans-CA" sz="1600" dirty="0"/>
              <a:t>ᓐ</a:t>
            </a:r>
            <a:r>
              <a:rPr lang="iu-Latn-CA" sz="1600" dirty="0"/>
              <a:t>ᓄ</a:t>
            </a:r>
            <a:r>
              <a:rPr lang="iu-Cans-CA" sz="1600" dirty="0"/>
              <a:t>ᑦ</a:t>
            </a:r>
            <a:r>
              <a:rPr lang="iu-Latn-CA" sz="1600" dirty="0"/>
              <a:t>. </a:t>
            </a:r>
            <a:endParaRPr lang="en-US" sz="1400" dirty="0"/>
          </a:p>
          <a:p>
            <a:pPr marL="0" indent="0">
              <a:spcBef>
                <a:spcPts val="0"/>
              </a:spcBef>
              <a:spcAft>
                <a:spcPts val="0"/>
              </a:spcAft>
              <a:buClrTx/>
              <a:buNone/>
            </a:pPr>
            <a:r>
              <a:rPr lang="iu-Cans-CA" sz="1400" b="1" dirty="0"/>
              <a:t>ᑐᑭᓯᓂᐊᕈᑕᐅᓂᐊᖅᑐᑦ ᐊᕙᑎᓕᕆᔨᕐᔪᐊᒃᑯᓐᓄᑦ  ᑭᐅᔾᔪᑎᒃᓴᕆᔭᖏᑦ</a:t>
            </a:r>
            <a:endParaRPr lang="en-US" sz="1400" b="1" dirty="0"/>
          </a:p>
          <a:p>
            <a:pPr marL="0" indent="0">
              <a:spcBef>
                <a:spcPts val="0"/>
              </a:spcBef>
              <a:spcAft>
                <a:spcPts val="0"/>
              </a:spcAft>
              <a:buClrTx/>
              <a:buNone/>
            </a:pPr>
            <a:endParaRPr lang="en-US" sz="1600" dirty="0"/>
          </a:p>
          <a:p>
            <a:pPr marL="0" indent="0">
              <a:spcBef>
                <a:spcPts val="0"/>
              </a:spcBef>
              <a:spcAft>
                <a:spcPts val="0"/>
              </a:spcAft>
              <a:buClrTx/>
              <a:buNone/>
            </a:pPr>
            <a:endParaRPr lang="en-US" sz="1600" dirty="0"/>
          </a:p>
          <a:p>
            <a:pPr marL="0" indent="0">
              <a:spcBef>
                <a:spcPts val="0"/>
              </a:spcBef>
              <a:spcAft>
                <a:spcPts val="0"/>
              </a:spcAft>
              <a:buNone/>
            </a:pPr>
            <a:endParaRPr lang="en-US" sz="1600" dirty="0" smtClean="0"/>
          </a:p>
          <a:p>
            <a:pPr marL="0" lvl="0" indent="0">
              <a:lnSpc>
                <a:spcPct val="115000"/>
              </a:lnSpc>
              <a:spcBef>
                <a:spcPts val="0"/>
              </a:spcBef>
              <a:spcAft>
                <a:spcPts val="0"/>
              </a:spcAft>
              <a:buNone/>
              <a:tabLst>
                <a:tab pos="457200" algn="l"/>
              </a:tabLst>
            </a:pPr>
            <a:r>
              <a:rPr lang="iu-Cans-CA" sz="1600" dirty="0" smtClean="0">
                <a:ea typeface="Calibri"/>
                <a:cs typeface="Times New Roman"/>
              </a:rPr>
              <a:t> </a:t>
            </a:r>
            <a:endParaRPr lang="en-US" sz="1600" dirty="0" smtClean="0">
              <a:ea typeface="Calibri"/>
              <a:cs typeface="Times New Roman"/>
            </a:endParaRPr>
          </a:p>
          <a:p>
            <a:pPr marL="477837" lvl="1" indent="0">
              <a:spcBef>
                <a:spcPts val="0"/>
              </a:spcBef>
              <a:spcAft>
                <a:spcPts val="0"/>
              </a:spcAft>
              <a:buClrTx/>
              <a:buNone/>
            </a:pPr>
            <a:r>
              <a:rPr lang="en-US" sz="1600" dirty="0" smtClean="0"/>
              <a:t> </a:t>
            </a:r>
          </a:p>
          <a:p>
            <a:pPr>
              <a:spcBef>
                <a:spcPts val="0"/>
              </a:spcBef>
              <a:spcAft>
                <a:spcPts val="0"/>
              </a:spcAft>
            </a:pPr>
            <a:endParaRPr lang="en-US" sz="1600" dirty="0"/>
          </a:p>
          <a:p>
            <a:pPr marL="820737" lvl="1" indent="-342900">
              <a:spcBef>
                <a:spcPts val="0"/>
              </a:spcBef>
              <a:spcAft>
                <a:spcPts val="0"/>
              </a:spcAft>
              <a:buFont typeface="+mj-lt"/>
              <a:buAutoNum type="alphaLcParenR"/>
            </a:pPr>
            <a:endParaRPr lang="en-US" sz="1600" dirty="0"/>
          </a:p>
        </p:txBody>
      </p:sp>
    </p:spTree>
    <p:extLst>
      <p:ext uri="{BB962C8B-B14F-4D97-AF65-F5344CB8AC3E}">
        <p14:creationId xmlns:p14="http://schemas.microsoft.com/office/powerpoint/2010/main" val="38177518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487" y="404664"/>
            <a:ext cx="8661648" cy="864096"/>
          </a:xfrm>
        </p:spPr>
        <p:txBody>
          <a:bodyPr anchor="t"/>
          <a:lstStyle/>
          <a:p>
            <a:pPr>
              <a:lnSpc>
                <a:spcPct val="115000"/>
              </a:lnSpc>
              <a:spcBef>
                <a:spcPts val="0"/>
              </a:spcBef>
              <a:spcAft>
                <a:spcPts val="0"/>
              </a:spcAft>
            </a:pPr>
            <a:r>
              <a:rPr lang="en-CA" sz="2000" dirty="0" smtClean="0"/>
              <a:t>ECCC#14</a:t>
            </a:r>
            <a:r>
              <a:rPr lang="en-CA" sz="2400" dirty="0" smtClean="0"/>
              <a:t> </a:t>
            </a:r>
            <a:r>
              <a:rPr lang="en-CA" sz="2000" dirty="0" smtClean="0"/>
              <a:t>– Nitrite</a:t>
            </a:r>
            <a:br>
              <a:rPr lang="en-CA" sz="2000" dirty="0" smtClean="0"/>
            </a:br>
            <a:r>
              <a:rPr lang="en-CA" sz="2000" dirty="0" smtClean="0">
                <a:ea typeface="Calibri"/>
                <a:cs typeface="Times New Roman"/>
              </a:rPr>
              <a:t>ECCC#14 –</a:t>
            </a:r>
            <a:r>
              <a:rPr lang="iu-Cans-CA" sz="2000" dirty="0" smtClean="0">
                <a:ea typeface="Calibri"/>
                <a:cs typeface="Times New Roman"/>
              </a:rPr>
              <a:t> </a:t>
            </a:r>
            <a:r>
              <a:rPr lang="en-CA" sz="2000" dirty="0" err="1"/>
              <a:t>ᑕᕆᐅᖑᔭᐃᑦ</a:t>
            </a:r>
            <a:r>
              <a:rPr lang="en-CA" sz="2000" dirty="0"/>
              <a:t> </a:t>
            </a:r>
            <a:r>
              <a:rPr lang="en-CA" sz="2000" dirty="0" err="1"/>
              <a:t>ᐃᓚᒃᓴ</a:t>
            </a:r>
            <a:r>
              <a:rPr lang="iu-Cans-CA" sz="2000" dirty="0"/>
              <a:t>ᔭ</a:t>
            </a:r>
            <a:r>
              <a:rPr lang="iu-Latn-CA" sz="2000" dirty="0"/>
              <a:t>ᐃ</a:t>
            </a:r>
            <a:r>
              <a:rPr lang="iu-Cans-CA" sz="2000" dirty="0"/>
              <a:t>ᑦ</a:t>
            </a:r>
            <a:r>
              <a:rPr lang="en-US" sz="2000" dirty="0">
                <a:ea typeface="Calibri"/>
                <a:cs typeface="Times New Roman"/>
              </a:rPr>
              <a:t/>
            </a:r>
            <a:br>
              <a:rPr lang="en-US" sz="2000" dirty="0">
                <a:ea typeface="Calibri"/>
                <a:cs typeface="Times New Roman"/>
              </a:rPr>
            </a:br>
            <a:endParaRPr lang="en-US" sz="2000" dirty="0"/>
          </a:p>
        </p:txBody>
      </p:sp>
      <p:sp>
        <p:nvSpPr>
          <p:cNvPr id="3" name="Content Placeholder 2"/>
          <p:cNvSpPr>
            <a:spLocks noGrp="1"/>
          </p:cNvSpPr>
          <p:nvPr>
            <p:ph idx="1"/>
          </p:nvPr>
        </p:nvSpPr>
        <p:spPr>
          <a:xfrm>
            <a:off x="722694" y="1268760"/>
            <a:ext cx="8421306" cy="5040560"/>
          </a:xfrm>
        </p:spPr>
        <p:txBody>
          <a:bodyPr/>
          <a:lstStyle/>
          <a:p>
            <a:pPr marL="0" lvl="0" indent="0">
              <a:spcBef>
                <a:spcPts val="0"/>
              </a:spcBef>
              <a:spcAft>
                <a:spcPts val="0"/>
              </a:spcAft>
              <a:buNone/>
            </a:pPr>
            <a:r>
              <a:rPr lang="en-CA" sz="1800" b="1" dirty="0" smtClean="0"/>
              <a:t>ECCC Recommendations</a:t>
            </a:r>
            <a:endParaRPr lang="en-US" sz="1800" dirty="0" smtClean="0"/>
          </a:p>
          <a:p>
            <a:pPr lvl="1">
              <a:spcBef>
                <a:spcPts val="0"/>
              </a:spcBef>
              <a:spcAft>
                <a:spcPts val="0"/>
              </a:spcAft>
              <a:buClrTx/>
              <a:buFont typeface="Arial" panose="020B0604020202020204" pitchFamily="34" charset="0"/>
              <a:buChar char="─"/>
            </a:pPr>
            <a:r>
              <a:rPr lang="en-US" sz="1800" dirty="0"/>
              <a:t>ECCC recommends that the Proponent review the input values used for nitrite and revise the Water and Load Balance model as </a:t>
            </a:r>
            <a:r>
              <a:rPr lang="en-US" sz="1800" dirty="0" smtClean="0"/>
              <a:t>appropriate.</a:t>
            </a:r>
          </a:p>
          <a:p>
            <a:pPr marL="0" lvl="0" indent="0">
              <a:spcBef>
                <a:spcPts val="0"/>
              </a:spcBef>
              <a:spcAft>
                <a:spcPts val="0"/>
              </a:spcAft>
              <a:buNone/>
            </a:pPr>
            <a:endParaRPr lang="fr-CA" sz="1800" b="1" dirty="0" smtClean="0"/>
          </a:p>
          <a:p>
            <a:pPr marL="0" lvl="0" indent="0">
              <a:spcBef>
                <a:spcPts val="0"/>
              </a:spcBef>
              <a:spcAft>
                <a:spcPts val="0"/>
              </a:spcAft>
              <a:buNone/>
            </a:pPr>
            <a:r>
              <a:rPr lang="iu-Cans-CA" sz="1800" b="1" dirty="0" smtClean="0"/>
              <a:t>ᐊᕙᑎᓕᕆᔨᒃᑯᑦ </a:t>
            </a:r>
            <a:r>
              <a:rPr lang="iu-Cans-CA" sz="1800" b="1" dirty="0"/>
              <a:t>ᐊᑐᓕᖁᔭᖏᑦ</a:t>
            </a:r>
            <a:endParaRPr lang="en-US" sz="1800" dirty="0"/>
          </a:p>
          <a:p>
            <a:pPr lvl="1">
              <a:spcBef>
                <a:spcPts val="0"/>
              </a:spcBef>
              <a:spcAft>
                <a:spcPts val="0"/>
              </a:spcAft>
              <a:buClrTx/>
              <a:buFont typeface="Arial" panose="020B0604020202020204" pitchFamily="34" charset="0"/>
              <a:buChar char="─"/>
            </a:pPr>
            <a:r>
              <a:rPr lang="iu-Cans-CA" sz="1800" dirty="0"/>
              <a:t>ᐊᕙᑎᓕᕆᔨᒃᑯᑦ ᐊᑐᓕᖁᔨᕗᑦ ᕼᐊᕙᒍᒪᔪᓄᑦ</a:t>
            </a:r>
            <a:r>
              <a:rPr lang="en-US" sz="1800" dirty="0"/>
              <a:t> </a:t>
            </a:r>
            <a:r>
              <a:rPr lang="iu-Cans-CA" sz="1800" dirty="0"/>
              <a:t>ᕿ</a:t>
            </a:r>
            <a:r>
              <a:rPr lang="iu-Latn-CA" sz="1800" dirty="0"/>
              <a:t>ᒥ</a:t>
            </a:r>
            <a:r>
              <a:rPr lang="iu-Cans-CA" sz="1800" dirty="0"/>
              <a:t>ᕐ</a:t>
            </a:r>
            <a:r>
              <a:rPr lang="iu-Latn-CA" sz="1800" dirty="0"/>
              <a:t>ᕈ</a:t>
            </a:r>
            <a:r>
              <a:rPr lang="iu-Cans-CA" sz="1800" dirty="0"/>
              <a:t>ᐊ</a:t>
            </a:r>
            <a:r>
              <a:rPr lang="iu-Latn-CA" sz="1800" dirty="0"/>
              <a:t>ᖁ</a:t>
            </a:r>
            <a:r>
              <a:rPr lang="iu-Cans-CA" sz="1800" dirty="0"/>
              <a:t>ᓪ</a:t>
            </a:r>
            <a:r>
              <a:rPr lang="iu-Latn-CA" sz="1800" dirty="0"/>
              <a:t>ᓗ</a:t>
            </a:r>
            <a:r>
              <a:rPr lang="iu-Cans-CA" sz="1800" dirty="0"/>
              <a:t>ᓂ</a:t>
            </a:r>
            <a:r>
              <a:rPr lang="iu-Latn-CA" sz="1800" dirty="0"/>
              <a:t>ᒋ</a:t>
            </a:r>
            <a:r>
              <a:rPr lang="iu-Cans-CA" sz="1800" dirty="0"/>
              <a:t>ᑦ</a:t>
            </a:r>
            <a:r>
              <a:rPr lang="iu-Latn-CA" sz="1800" dirty="0"/>
              <a:t> </a:t>
            </a:r>
            <a:r>
              <a:rPr lang="iu-Cans-CA" sz="1800" dirty="0"/>
              <a:t>ᐃ</a:t>
            </a:r>
            <a:r>
              <a:rPr lang="iu-Latn-CA" sz="1800" dirty="0"/>
              <a:t>ᓚ</a:t>
            </a:r>
            <a:r>
              <a:rPr lang="iu-Cans-CA" sz="1800" dirty="0"/>
              <a:t>ᔭ</a:t>
            </a:r>
            <a:r>
              <a:rPr lang="iu-Latn-CA" sz="1800" dirty="0"/>
              <a:t>ᐅ</a:t>
            </a:r>
            <a:r>
              <a:rPr lang="iu-Cans-CA" sz="1800" dirty="0"/>
              <a:t>ᕙ</a:t>
            </a:r>
            <a:r>
              <a:rPr lang="iu-Latn-CA" sz="1800" dirty="0"/>
              <a:t>ᖕ</a:t>
            </a:r>
            <a:r>
              <a:rPr lang="iu-Cans-CA" sz="1800" dirty="0"/>
              <a:t>ᓂ</a:t>
            </a:r>
            <a:r>
              <a:rPr lang="iu-Latn-CA" sz="1800" dirty="0"/>
              <a:t>ᖏ</a:t>
            </a:r>
            <a:r>
              <a:rPr lang="iu-Cans-CA" sz="1800" dirty="0"/>
              <a:t>ᓐ</a:t>
            </a:r>
            <a:r>
              <a:rPr lang="iu-Latn-CA" sz="1800" dirty="0"/>
              <a:t>ᓂ</a:t>
            </a:r>
            <a:r>
              <a:rPr lang="iu-Cans-CA" sz="1800" dirty="0"/>
              <a:t>ᒃ</a:t>
            </a:r>
            <a:r>
              <a:rPr lang="iu-Latn-CA" sz="1800" dirty="0"/>
              <a:t> ᑕ</a:t>
            </a:r>
            <a:r>
              <a:rPr lang="iu-Cans-CA" sz="1800" dirty="0"/>
              <a:t>ᕆ</a:t>
            </a:r>
            <a:r>
              <a:rPr lang="iu-Latn-CA" sz="1800" dirty="0"/>
              <a:t>ᐅ</a:t>
            </a:r>
            <a:r>
              <a:rPr lang="iu-Cans-CA" sz="1800" dirty="0"/>
              <a:t>ᖑ</a:t>
            </a:r>
            <a:r>
              <a:rPr lang="iu-Latn-CA" sz="1800" dirty="0"/>
              <a:t>ᔭ</a:t>
            </a:r>
            <a:r>
              <a:rPr lang="iu-Cans-CA" sz="1800" dirty="0"/>
              <a:t>ᐃ</a:t>
            </a:r>
            <a:r>
              <a:rPr lang="iu-Latn-CA" sz="1800" dirty="0"/>
              <a:t>ᑦ </a:t>
            </a:r>
            <a:r>
              <a:rPr lang="iu-Cans-CA" sz="1800" dirty="0"/>
              <a:t>ᐊ</a:t>
            </a:r>
            <a:r>
              <a:rPr lang="iu-Latn-CA" sz="1800" dirty="0"/>
              <a:t>ᒻ</a:t>
            </a:r>
            <a:r>
              <a:rPr lang="iu-Cans-CA" sz="1800" dirty="0"/>
              <a:t>ᒪ</a:t>
            </a:r>
            <a:r>
              <a:rPr lang="iu-Latn-CA" sz="1800" dirty="0"/>
              <a:t>ᓗ </a:t>
            </a:r>
            <a:r>
              <a:rPr lang="iu-Cans-CA" sz="1800" dirty="0"/>
              <a:t>ᐋ</a:t>
            </a:r>
            <a:r>
              <a:rPr lang="iu-Latn-CA" sz="1800" dirty="0"/>
              <a:t>ᕿ</a:t>
            </a:r>
            <a:r>
              <a:rPr lang="iu-Cans-CA" sz="1800" dirty="0"/>
              <a:t>ᒋ</a:t>
            </a:r>
            <a:r>
              <a:rPr lang="iu-Latn-CA" sz="1800" dirty="0"/>
              <a:t>ᐊ</a:t>
            </a:r>
            <a:r>
              <a:rPr lang="iu-Cans-CA" sz="1800" dirty="0"/>
              <a:t>ᖅ</a:t>
            </a:r>
            <a:r>
              <a:rPr lang="iu-Latn-CA" sz="1800" dirty="0"/>
              <a:t>ᑕ</a:t>
            </a:r>
            <a:r>
              <a:rPr lang="iu-Cans-CA" sz="1800" dirty="0"/>
              <a:t>ᐅ</a:t>
            </a:r>
            <a:r>
              <a:rPr lang="iu-Latn-CA" sz="1800" dirty="0"/>
              <a:t>ᓗ</a:t>
            </a:r>
            <a:r>
              <a:rPr lang="iu-Cans-CA" sz="1800" dirty="0"/>
              <a:t>ᑎ</a:t>
            </a:r>
            <a:r>
              <a:rPr lang="iu-Latn-CA" sz="1800" dirty="0"/>
              <a:t>ᒃ </a:t>
            </a:r>
            <a:r>
              <a:rPr lang="iu-Cans-CA" sz="1800" dirty="0"/>
              <a:t>ᐃ</a:t>
            </a:r>
            <a:r>
              <a:rPr lang="iu-Latn-CA" sz="1800" dirty="0"/>
              <a:t>ᒪᐃᑦ ᐊᒻᒪᓗ ᐊᒥᐊᑯᐃᑦ ᐋ</a:t>
            </a:r>
            <a:r>
              <a:rPr lang="iu-Cans-CA" sz="1800" dirty="0"/>
              <a:t>ᕿ</a:t>
            </a:r>
            <a:r>
              <a:rPr lang="iu-Latn-CA" sz="1800" dirty="0"/>
              <a:t>ᐅᒪᔭᐅᕙᖕᓂᖏᑦ, ᓈᒻᒪᖕᓂᐊᖅᑐᓄᑦ ᐋᕿᐅᒪᔭᐅᓗᑎᒃ. </a:t>
            </a:r>
            <a:endParaRPr lang="en-US" sz="1800" dirty="0"/>
          </a:p>
          <a:p>
            <a:pPr marL="0" indent="0">
              <a:spcBef>
                <a:spcPts val="0"/>
              </a:spcBef>
              <a:spcAft>
                <a:spcPts val="0"/>
              </a:spcAft>
              <a:buClrTx/>
              <a:buNone/>
            </a:pPr>
            <a:endParaRPr lang="en-US" sz="1600" dirty="0" smtClean="0"/>
          </a:p>
          <a:p>
            <a:pPr lvl="1">
              <a:spcBef>
                <a:spcPts val="0"/>
              </a:spcBef>
              <a:spcAft>
                <a:spcPts val="0"/>
              </a:spcAft>
              <a:buClrTx/>
              <a:buFont typeface="Arial" panose="020B0604020202020204" pitchFamily="34" charset="0"/>
              <a:buChar char="─"/>
            </a:pPr>
            <a:endParaRPr lang="en-US" sz="1600" dirty="0" smtClean="0"/>
          </a:p>
          <a:p>
            <a:pPr marL="0" lvl="0" indent="0">
              <a:lnSpc>
                <a:spcPct val="115000"/>
              </a:lnSpc>
              <a:spcBef>
                <a:spcPts val="0"/>
              </a:spcBef>
              <a:spcAft>
                <a:spcPts val="0"/>
              </a:spcAft>
              <a:buNone/>
              <a:tabLst>
                <a:tab pos="457200" algn="l"/>
              </a:tabLst>
            </a:pPr>
            <a:r>
              <a:rPr lang="iu-Cans-CA" sz="1600" dirty="0" smtClean="0">
                <a:ea typeface="Calibri"/>
                <a:cs typeface="Times New Roman"/>
              </a:rPr>
              <a:t> </a:t>
            </a:r>
            <a:endParaRPr lang="en-US" sz="1600" dirty="0" smtClean="0">
              <a:ea typeface="Calibri"/>
              <a:cs typeface="Times New Roman"/>
            </a:endParaRPr>
          </a:p>
          <a:p>
            <a:pPr marL="477837" lvl="1" indent="0">
              <a:spcBef>
                <a:spcPts val="0"/>
              </a:spcBef>
              <a:spcAft>
                <a:spcPts val="0"/>
              </a:spcAft>
              <a:buClrTx/>
              <a:buNone/>
            </a:pPr>
            <a:r>
              <a:rPr lang="en-US" sz="1600" dirty="0" smtClean="0"/>
              <a:t> </a:t>
            </a:r>
          </a:p>
          <a:p>
            <a:pPr>
              <a:spcBef>
                <a:spcPts val="0"/>
              </a:spcBef>
              <a:spcAft>
                <a:spcPts val="0"/>
              </a:spcAft>
            </a:pPr>
            <a:endParaRPr lang="en-US" sz="1600" dirty="0"/>
          </a:p>
          <a:p>
            <a:pPr marL="820737" lvl="1" indent="-342900">
              <a:spcBef>
                <a:spcPts val="0"/>
              </a:spcBef>
              <a:spcAft>
                <a:spcPts val="0"/>
              </a:spcAft>
              <a:buFont typeface="+mj-lt"/>
              <a:buAutoNum type="alphaLcParenR"/>
            </a:pPr>
            <a:endParaRPr lang="en-US" sz="1600" dirty="0"/>
          </a:p>
        </p:txBody>
      </p:sp>
    </p:spTree>
    <p:extLst>
      <p:ext uri="{BB962C8B-B14F-4D97-AF65-F5344CB8AC3E}">
        <p14:creationId xmlns:p14="http://schemas.microsoft.com/office/powerpoint/2010/main" val="1391180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487" y="404664"/>
            <a:ext cx="8661648" cy="864096"/>
          </a:xfrm>
        </p:spPr>
        <p:txBody>
          <a:bodyPr anchor="t"/>
          <a:lstStyle/>
          <a:p>
            <a:pPr>
              <a:lnSpc>
                <a:spcPct val="115000"/>
              </a:lnSpc>
              <a:spcBef>
                <a:spcPts val="0"/>
              </a:spcBef>
              <a:spcAft>
                <a:spcPts val="0"/>
              </a:spcAft>
            </a:pPr>
            <a:r>
              <a:rPr lang="en-CA" sz="2000" dirty="0" smtClean="0"/>
              <a:t>ECCC#14</a:t>
            </a:r>
            <a:r>
              <a:rPr lang="en-CA" sz="2400" dirty="0" smtClean="0"/>
              <a:t> </a:t>
            </a:r>
            <a:r>
              <a:rPr lang="en-CA" sz="2000" dirty="0" smtClean="0"/>
              <a:t>– Nitrite continued</a:t>
            </a:r>
            <a:br>
              <a:rPr lang="en-CA" sz="2000" dirty="0" smtClean="0"/>
            </a:br>
            <a:r>
              <a:rPr lang="en-CA" sz="2000" dirty="0" smtClean="0">
                <a:ea typeface="Calibri"/>
                <a:cs typeface="Times New Roman"/>
              </a:rPr>
              <a:t>ECCC#14 –</a:t>
            </a:r>
            <a:r>
              <a:rPr lang="iu-Cans-CA" sz="2000" dirty="0" smtClean="0">
                <a:ea typeface="Calibri"/>
                <a:cs typeface="Times New Roman"/>
              </a:rPr>
              <a:t> </a:t>
            </a:r>
            <a:r>
              <a:rPr lang="en-CA" sz="2000" dirty="0" err="1"/>
              <a:t>ᑕᕆᐅᖑᔭᐃᑦ</a:t>
            </a:r>
            <a:r>
              <a:rPr lang="en-CA" sz="2000" dirty="0"/>
              <a:t> </a:t>
            </a:r>
            <a:r>
              <a:rPr lang="en-CA" sz="2000" dirty="0" err="1"/>
              <a:t>ᐃᓚᒃᓴ</a:t>
            </a:r>
            <a:r>
              <a:rPr lang="iu-Cans-CA" sz="2000" dirty="0"/>
              <a:t>ᔭ</a:t>
            </a:r>
            <a:r>
              <a:rPr lang="iu-Latn-CA" sz="2000" dirty="0"/>
              <a:t>ᐃ</a:t>
            </a:r>
            <a:r>
              <a:rPr lang="iu-Cans-CA" sz="2000" dirty="0"/>
              <a:t>ᑦ</a:t>
            </a:r>
            <a:r>
              <a:rPr lang="en-US" sz="2000" dirty="0">
                <a:ea typeface="Calibri"/>
                <a:cs typeface="Times New Roman"/>
              </a:rPr>
              <a:t/>
            </a:r>
            <a:br>
              <a:rPr lang="en-US" sz="2000" dirty="0">
                <a:ea typeface="Calibri"/>
                <a:cs typeface="Times New Roman"/>
              </a:rPr>
            </a:br>
            <a:endParaRPr lang="en-US" sz="2000" dirty="0"/>
          </a:p>
        </p:txBody>
      </p:sp>
      <p:sp>
        <p:nvSpPr>
          <p:cNvPr id="3" name="Content Placeholder 2"/>
          <p:cNvSpPr>
            <a:spLocks noGrp="1"/>
          </p:cNvSpPr>
          <p:nvPr>
            <p:ph idx="1"/>
          </p:nvPr>
        </p:nvSpPr>
        <p:spPr>
          <a:xfrm>
            <a:off x="722694" y="1268760"/>
            <a:ext cx="8421306" cy="5040560"/>
          </a:xfrm>
        </p:spPr>
        <p:txBody>
          <a:bodyPr/>
          <a:lstStyle/>
          <a:p>
            <a:pPr marL="0" indent="0">
              <a:spcBef>
                <a:spcPts val="0"/>
              </a:spcBef>
              <a:buNone/>
            </a:pPr>
            <a:r>
              <a:rPr lang="en-US" sz="1800" b="1" dirty="0" smtClean="0"/>
              <a:t>Proponent’s Response</a:t>
            </a:r>
          </a:p>
          <a:p>
            <a:pPr lvl="1">
              <a:spcBef>
                <a:spcPts val="0"/>
              </a:spcBef>
              <a:spcAft>
                <a:spcPts val="0"/>
              </a:spcAft>
              <a:buClrTx/>
              <a:buFont typeface="Arial" panose="020B0604020202020204" pitchFamily="34" charset="0"/>
              <a:buChar char="─"/>
            </a:pPr>
            <a:r>
              <a:rPr lang="en-US" sz="1800" dirty="0" smtClean="0"/>
              <a:t>The Proponent stated that the model incorporates conservatism and therefore utilizes the minimum process guarantee for nitrite, which means it likely overestimates the actual concentration of nitrite in the effluent.</a:t>
            </a:r>
          </a:p>
          <a:p>
            <a:pPr lvl="1">
              <a:spcBef>
                <a:spcPts val="0"/>
              </a:spcBef>
              <a:spcAft>
                <a:spcPts val="0"/>
              </a:spcAft>
              <a:buClrTx/>
              <a:buFont typeface="Arial" panose="020B0604020202020204" pitchFamily="34" charset="0"/>
              <a:buChar char="─"/>
            </a:pPr>
            <a:r>
              <a:rPr lang="en-US" sz="1800" dirty="0" smtClean="0"/>
              <a:t>The Proponent does not believe it is necessary to use realistic lower nitrite source terms in the water and load balance model</a:t>
            </a:r>
          </a:p>
          <a:p>
            <a:pPr marL="0" indent="0">
              <a:spcBef>
                <a:spcPts val="0"/>
              </a:spcBef>
              <a:spcAft>
                <a:spcPts val="0"/>
              </a:spcAft>
              <a:buClrTx/>
              <a:buNone/>
            </a:pPr>
            <a:r>
              <a:rPr lang="en-US" sz="1800" b="1" dirty="0" smtClean="0"/>
              <a:t>Follow-up ECCC Response </a:t>
            </a:r>
          </a:p>
          <a:p>
            <a:pPr marL="0" indent="0">
              <a:spcBef>
                <a:spcPts val="0"/>
              </a:spcBef>
              <a:buNone/>
            </a:pPr>
            <a:endParaRPr lang="fr-CA" sz="1800" b="1" dirty="0" smtClean="0"/>
          </a:p>
          <a:p>
            <a:pPr marL="0" indent="0">
              <a:spcBef>
                <a:spcPts val="0"/>
              </a:spcBef>
              <a:buNone/>
            </a:pPr>
            <a:r>
              <a:rPr lang="iu-Cans-CA" sz="1800" b="1" dirty="0" smtClean="0"/>
              <a:t>ᕼᐊᕙᒍᒪᔫᑉ ᑭᐅᔾᔪᑎᒃᓴᓕᐊᕆᓯᒪᔭᖏᑦ</a:t>
            </a:r>
            <a:endParaRPr lang="en-US" sz="1800" b="1" dirty="0" smtClean="0"/>
          </a:p>
          <a:p>
            <a:pPr lvl="1">
              <a:spcBef>
                <a:spcPts val="0"/>
              </a:spcBef>
              <a:spcAft>
                <a:spcPts val="0"/>
              </a:spcAft>
              <a:buClrTx/>
              <a:buFont typeface="Arial" panose="020B0604020202020204" pitchFamily="34" charset="0"/>
              <a:buChar char="─"/>
            </a:pPr>
            <a:r>
              <a:rPr lang="iu-Cans-CA" sz="1800" dirty="0" smtClean="0"/>
              <a:t>ᐱ</a:t>
            </a:r>
            <a:r>
              <a:rPr lang="iu-Latn-CA" sz="1800" dirty="0" smtClean="0"/>
              <a:t>ᓕ</a:t>
            </a:r>
            <a:r>
              <a:rPr lang="iu-Cans-CA" sz="1800" dirty="0" smtClean="0"/>
              <a:t>ᕆ</a:t>
            </a:r>
            <a:r>
              <a:rPr lang="iu-Latn-CA" sz="1800" dirty="0" smtClean="0"/>
              <a:t>ᔪ</a:t>
            </a:r>
            <a:r>
              <a:rPr lang="iu-Cans-CA" sz="1800" dirty="0" smtClean="0"/>
              <a:t>ᒪ</a:t>
            </a:r>
            <a:r>
              <a:rPr lang="iu-Latn-CA" sz="1800" dirty="0" smtClean="0"/>
              <a:t>ᔪ</a:t>
            </a:r>
            <a:r>
              <a:rPr lang="iu-Cans-CA" sz="1800" dirty="0" smtClean="0"/>
              <a:t>ᖅ</a:t>
            </a:r>
            <a:r>
              <a:rPr lang="iu-Latn-CA" sz="1800" dirty="0" smtClean="0"/>
              <a:t>ᒻ </a:t>
            </a:r>
            <a:r>
              <a:rPr lang="iu-Cans-CA" sz="1800" dirty="0" smtClean="0"/>
              <a:t>ᐅ</a:t>
            </a:r>
            <a:r>
              <a:rPr lang="iu-Latn-CA" sz="1800" dirty="0" smtClean="0"/>
              <a:t>ᖃ</a:t>
            </a:r>
            <a:r>
              <a:rPr lang="iu-Cans-CA" sz="1800" dirty="0" smtClean="0"/>
              <a:t>ᖅ</a:t>
            </a:r>
            <a:r>
              <a:rPr lang="iu-Latn-CA" sz="1800" dirty="0" smtClean="0"/>
              <a:t>ᓯ</a:t>
            </a:r>
            <a:r>
              <a:rPr lang="iu-Cans-CA" sz="1800" dirty="0" smtClean="0"/>
              <a:t>ᒪ</a:t>
            </a:r>
            <a:r>
              <a:rPr lang="iu-Latn-CA" sz="1800" dirty="0" smtClean="0"/>
              <a:t>ᔪ</a:t>
            </a:r>
            <a:r>
              <a:rPr lang="iu-Cans-CA" sz="1800" dirty="0" smtClean="0"/>
              <a:t>ᖅ</a:t>
            </a:r>
            <a:r>
              <a:rPr lang="iu-Latn-CA" sz="1800" dirty="0" smtClean="0"/>
              <a:t> </a:t>
            </a:r>
            <a:r>
              <a:rPr lang="iu-Cans-CA" sz="1800" dirty="0" smtClean="0"/>
              <a:t>ᐊ</a:t>
            </a:r>
            <a:r>
              <a:rPr lang="iu-Latn-CA" sz="1800" dirty="0" smtClean="0"/>
              <a:t>ᑐ</a:t>
            </a:r>
            <a:r>
              <a:rPr lang="iu-Cans-CA" sz="1800" dirty="0" smtClean="0"/>
              <a:t>ᖅ</a:t>
            </a:r>
            <a:r>
              <a:rPr lang="iu-Latn-CA" sz="1800" dirty="0" smtClean="0"/>
              <a:t>ᑕ</a:t>
            </a:r>
            <a:r>
              <a:rPr lang="iu-Cans-CA" sz="1800" dirty="0" smtClean="0"/>
              <a:t>ᐅ</a:t>
            </a:r>
            <a:r>
              <a:rPr lang="iu-Latn-CA" sz="1800" dirty="0" smtClean="0"/>
              <a:t>ᕙ</a:t>
            </a:r>
            <a:r>
              <a:rPr lang="iu-Cans-CA" sz="1800" dirty="0" smtClean="0"/>
              <a:t>ᖕ</a:t>
            </a:r>
            <a:r>
              <a:rPr lang="iu-Latn-CA" sz="1800" dirty="0" smtClean="0"/>
              <a:t>ᓂ</a:t>
            </a:r>
            <a:r>
              <a:rPr lang="iu-Cans-CA" sz="1800" dirty="0" smtClean="0"/>
              <a:t>ᖏ</a:t>
            </a:r>
            <a:r>
              <a:rPr lang="iu-Latn-CA" sz="1800" dirty="0" smtClean="0"/>
              <a:t>ᑦ </a:t>
            </a:r>
            <a:r>
              <a:rPr lang="iu-Cans-CA" sz="1800" dirty="0" smtClean="0"/>
              <a:t>ᐋ</a:t>
            </a:r>
            <a:r>
              <a:rPr lang="iu-Latn-CA" sz="1800" dirty="0" smtClean="0"/>
              <a:t>ᕿᐅᒪᔭᐅᔪ ᐊᑐᓗᐊᖅᑕᐃᓕᒪᓪᓗᑎᒃ ᑕᐃᒪᐃᓂᖓᓄᓪᓗ ᐊᑐᖅᐸᒃᑐ ᒥᑭᓐᓂᖅᐹᖑᔪᓐᓇᖅᑎᑕᐅᔪᓂᒃ ᐊᑐᖅᑕᐅᔪᓐᓇᕐᓂᖏᓐᓂᒃ ᑕᕆᐅᖑᔭᐃ ᐃᓚᒃᓴᔭᐃᑦ, ᑕᒪᓐᓇᓗ ᑐᑭᖃᖅᓱᓂ ᐅᖓᑕᐅᔾᔨᓯᒪᓗᐊᕋᓱᒋᔭ</a:t>
            </a:r>
            <a:r>
              <a:rPr lang="iu-Cans-CA" sz="1800" dirty="0" smtClean="0"/>
              <a:t>ᐅ</a:t>
            </a:r>
            <a:r>
              <a:rPr lang="iu-Latn-CA" sz="1800" dirty="0" smtClean="0"/>
              <a:t>ᓂ</a:t>
            </a:r>
            <a:r>
              <a:rPr lang="iu-Cans-CA" sz="1800" dirty="0" smtClean="0"/>
              <a:t>ᖏ</a:t>
            </a:r>
            <a:r>
              <a:rPr lang="iu-Latn-CA" sz="1800" dirty="0" smtClean="0"/>
              <a:t>ᓐᓂᒃ ᐱᑕᖃᓪᓗᑐᕐᓂᖏᓐᓂᒃ ᑕᕆᐅᖑᔭᐃᑦ ᐃᓚᔭᐅᕙᒃᑐᑦ </a:t>
            </a:r>
            <a:r>
              <a:rPr lang="iu-Cans-CA" sz="1800" dirty="0" smtClean="0"/>
              <a:t>ᐃ</a:t>
            </a:r>
            <a:r>
              <a:rPr lang="iu-Latn-CA" sz="1800" dirty="0" smtClean="0"/>
              <a:t>ᒪ</a:t>
            </a:r>
            <a:r>
              <a:rPr lang="iu-Cans-CA" sz="1800" dirty="0" smtClean="0"/>
              <a:t>ᕐ</a:t>
            </a:r>
            <a:r>
              <a:rPr lang="iu-Latn-CA" sz="1800" dirty="0" smtClean="0"/>
              <a:t>ᓗ</a:t>
            </a:r>
            <a:r>
              <a:rPr lang="iu-Cans-CA" sz="1800" dirty="0" smtClean="0"/>
              <a:t>ᑯ</a:t>
            </a:r>
            <a:r>
              <a:rPr lang="iu-Latn-CA" sz="1800" dirty="0" smtClean="0"/>
              <a:t>ᓄ</a:t>
            </a:r>
            <a:r>
              <a:rPr lang="iu-Cans-CA" sz="1800" dirty="0" smtClean="0"/>
              <a:t>ᑦ</a:t>
            </a:r>
            <a:r>
              <a:rPr lang="iu-Latn-CA" sz="1800" dirty="0" smtClean="0"/>
              <a:t> </a:t>
            </a:r>
            <a:r>
              <a:rPr lang="iu-Cans-CA" sz="1800" dirty="0" smtClean="0"/>
              <a:t>ᐃ</a:t>
            </a:r>
            <a:r>
              <a:rPr lang="iu-Latn-CA" sz="1800" dirty="0" smtClean="0"/>
              <a:t>ᑎ</a:t>
            </a:r>
            <a:r>
              <a:rPr lang="iu-Cans-CA" sz="1800" dirty="0" smtClean="0"/>
              <a:t>ᕈ</a:t>
            </a:r>
            <a:r>
              <a:rPr lang="iu-Latn-CA" sz="1800" dirty="0" smtClean="0"/>
              <a:t>ᕐ</a:t>
            </a:r>
            <a:r>
              <a:rPr lang="iu-Cans-CA" sz="1800" dirty="0" smtClean="0"/>
              <a:t>ᓄᓪ</a:t>
            </a:r>
            <a:r>
              <a:rPr lang="iu-Latn-CA" sz="1800" dirty="0" smtClean="0"/>
              <a:t>ᓗ.</a:t>
            </a:r>
            <a:endParaRPr lang="en-US" sz="1800" dirty="0" smtClean="0"/>
          </a:p>
          <a:p>
            <a:pPr lvl="1">
              <a:spcBef>
                <a:spcPts val="0"/>
              </a:spcBef>
              <a:spcAft>
                <a:spcPts val="0"/>
              </a:spcAft>
              <a:buClrTx/>
              <a:buFont typeface="Arial" panose="020B0604020202020204" pitchFamily="34" charset="0"/>
              <a:buChar char="─"/>
            </a:pPr>
            <a:r>
              <a:rPr lang="iu-Cans-CA" sz="1800" dirty="0" smtClean="0"/>
              <a:t>ᐱ</a:t>
            </a:r>
            <a:r>
              <a:rPr lang="iu-Latn-CA" sz="1800" dirty="0" smtClean="0"/>
              <a:t>ᓕ</a:t>
            </a:r>
            <a:r>
              <a:rPr lang="iu-Cans-CA" sz="1800" dirty="0" smtClean="0"/>
              <a:t>ᕆ</a:t>
            </a:r>
            <a:r>
              <a:rPr lang="iu-Latn-CA" sz="1800" dirty="0" smtClean="0"/>
              <a:t>ᔪ</a:t>
            </a:r>
            <a:r>
              <a:rPr lang="iu-Cans-CA" sz="1800" dirty="0" smtClean="0"/>
              <a:t>ᒪ</a:t>
            </a:r>
            <a:r>
              <a:rPr lang="iu-Latn-CA" sz="1800" dirty="0" smtClean="0"/>
              <a:t>ᔪ</a:t>
            </a:r>
            <a:r>
              <a:rPr lang="iu-Cans-CA" sz="1800" dirty="0" smtClean="0"/>
              <a:t>ᖅ</a:t>
            </a:r>
            <a:r>
              <a:rPr lang="iu-Latn-CA" sz="1800" dirty="0" smtClean="0"/>
              <a:t> </a:t>
            </a:r>
            <a:r>
              <a:rPr lang="iu-Cans-CA" sz="1800" dirty="0" smtClean="0"/>
              <a:t>ᐅ</a:t>
            </a:r>
            <a:r>
              <a:rPr lang="iu-Latn-CA" sz="1800" dirty="0" smtClean="0"/>
              <a:t>ᒃᐱᕈ</a:t>
            </a:r>
            <a:r>
              <a:rPr lang="iu-Cans-CA" sz="1800" dirty="0" smtClean="0"/>
              <a:t>ᓱ</a:t>
            </a:r>
            <a:r>
              <a:rPr lang="iu-Latn-CA" sz="1800" dirty="0" smtClean="0"/>
              <a:t>ᖏ</a:t>
            </a:r>
            <a:r>
              <a:rPr lang="iu-Cans-CA" sz="1800" dirty="0" smtClean="0"/>
              <a:t>ᓚ</a:t>
            </a:r>
            <a:r>
              <a:rPr lang="iu-Latn-CA" sz="1800" dirty="0" smtClean="0"/>
              <a:t>ᖅ </a:t>
            </a:r>
            <a:r>
              <a:rPr lang="iu-Cans-CA" sz="1800" dirty="0" smtClean="0"/>
              <a:t>ᐊ</a:t>
            </a:r>
            <a:r>
              <a:rPr lang="iu-Latn-CA" sz="1800" dirty="0" smtClean="0"/>
              <a:t>ᑐ</a:t>
            </a:r>
            <a:r>
              <a:rPr lang="iu-Cans-CA" sz="1800" dirty="0" smtClean="0"/>
              <a:t>ᕆ</a:t>
            </a:r>
            <a:r>
              <a:rPr lang="iu-Latn-CA" sz="1800" dirty="0" smtClean="0"/>
              <a:t>ᐊ</a:t>
            </a:r>
            <a:r>
              <a:rPr lang="iu-Cans-CA" sz="1800" dirty="0" smtClean="0"/>
              <a:t>ᖃ</a:t>
            </a:r>
            <a:r>
              <a:rPr lang="iu-Latn-CA" sz="1800" dirty="0" smtClean="0"/>
              <a:t>ᕐ</a:t>
            </a:r>
            <a:r>
              <a:rPr lang="iu-Cans-CA" sz="1800" dirty="0" smtClean="0"/>
              <a:t>ᓂ</a:t>
            </a:r>
            <a:r>
              <a:rPr lang="iu-Latn-CA" sz="1800" dirty="0" smtClean="0"/>
              <a:t>ᖏ</a:t>
            </a:r>
            <a:r>
              <a:rPr lang="iu-Cans-CA" sz="1800" dirty="0" smtClean="0"/>
              <a:t>ᓐ</a:t>
            </a:r>
            <a:r>
              <a:rPr lang="iu-Latn-CA" sz="1800" dirty="0" smtClean="0"/>
              <a:t>ᓂ</a:t>
            </a:r>
            <a:r>
              <a:rPr lang="iu-Cans-CA" sz="1800" dirty="0" smtClean="0"/>
              <a:t>ᒃ</a:t>
            </a:r>
            <a:r>
              <a:rPr lang="iu-Latn-CA" sz="1800" dirty="0" smtClean="0"/>
              <a:t> </a:t>
            </a:r>
            <a:r>
              <a:rPr lang="iu-Cans-CA" sz="1800" dirty="0" smtClean="0"/>
              <a:t>ᐱ</a:t>
            </a:r>
            <a:r>
              <a:rPr lang="iu-Latn-CA" sz="1800" dirty="0" smtClean="0"/>
              <a:t>ᓪ</a:t>
            </a:r>
            <a:r>
              <a:rPr lang="iu-Cans-CA" sz="1800" dirty="0" smtClean="0"/>
              <a:t>ᓚ</a:t>
            </a:r>
            <a:r>
              <a:rPr lang="iu-Latn-CA" sz="1800" dirty="0" smtClean="0"/>
              <a:t>ᑖ</a:t>
            </a:r>
            <a:r>
              <a:rPr lang="iu-Cans-CA" sz="1800" dirty="0" smtClean="0"/>
              <a:t>ᖑ</a:t>
            </a:r>
            <a:r>
              <a:rPr lang="iu-Latn-CA" sz="1800" dirty="0" smtClean="0"/>
              <a:t>ᓂ</a:t>
            </a:r>
            <a:r>
              <a:rPr lang="iu-Cans-CA" sz="1800" dirty="0" smtClean="0"/>
              <a:t>ᖅ</a:t>
            </a:r>
            <a:r>
              <a:rPr lang="iu-Latn-CA" sz="1800" dirty="0" smtClean="0"/>
              <a:t>ᓴ</a:t>
            </a:r>
            <a:r>
              <a:rPr lang="iu-Cans-CA" sz="1800" dirty="0" smtClean="0"/>
              <a:t>ᐅ</a:t>
            </a:r>
            <a:r>
              <a:rPr lang="iu-Latn-CA" sz="1800" dirty="0" smtClean="0"/>
              <a:t>ᓇ</a:t>
            </a:r>
            <a:r>
              <a:rPr lang="iu-Cans-CA" sz="1800" dirty="0" smtClean="0"/>
              <a:t>ᔭ</a:t>
            </a:r>
            <a:r>
              <a:rPr lang="iu-Latn-CA" sz="1800" dirty="0" smtClean="0"/>
              <a:t>ᖅ</a:t>
            </a:r>
            <a:r>
              <a:rPr lang="iu-Cans-CA" sz="1800" dirty="0" smtClean="0"/>
              <a:t>ᑐ</a:t>
            </a:r>
            <a:r>
              <a:rPr lang="iu-Latn-CA" sz="1800" dirty="0" smtClean="0"/>
              <a:t>ᓂ</a:t>
            </a:r>
            <a:r>
              <a:rPr lang="iu-Cans-CA" sz="1800" dirty="0" smtClean="0"/>
              <a:t>ᒃ</a:t>
            </a:r>
            <a:r>
              <a:rPr lang="iu-Latn-CA" sz="1800" dirty="0" smtClean="0"/>
              <a:t> </a:t>
            </a:r>
            <a:r>
              <a:rPr lang="iu-Cans-CA" sz="1800" dirty="0" smtClean="0"/>
              <a:t>ᐊ</a:t>
            </a:r>
            <a:r>
              <a:rPr lang="iu-Latn-CA" sz="1800" dirty="0" smtClean="0"/>
              <a:t>ᑦ</a:t>
            </a:r>
            <a:r>
              <a:rPr lang="iu-Cans-CA" sz="1800" dirty="0" smtClean="0"/>
              <a:t>ᑎ</a:t>
            </a:r>
            <a:r>
              <a:rPr lang="iu-Latn-CA" sz="1800" dirty="0" smtClean="0"/>
              <a:t>ᒃᑑᑎᐅᓂᖅᓴᓂᒃ ᑕᕆᐅᖑᔭᕐᒥᒃ ᐃᓚᔭᐅᓯᒪᔪᓐᓇ</a:t>
            </a:r>
            <a:r>
              <a:rPr lang="iu-Cans-CA" sz="1800" dirty="0" smtClean="0"/>
              <a:t>ᖅ</a:t>
            </a:r>
            <a:r>
              <a:rPr lang="iu-Latn-CA" sz="1800" dirty="0" smtClean="0"/>
              <a:t>ᑐ</a:t>
            </a:r>
            <a:r>
              <a:rPr lang="iu-Cans-CA" sz="1800" dirty="0" smtClean="0"/>
              <a:t>ᓂ</a:t>
            </a:r>
            <a:r>
              <a:rPr lang="iu-Latn-CA" sz="1800" dirty="0" smtClean="0"/>
              <a:t>ᒃ ᐃᒪ</a:t>
            </a:r>
            <a:r>
              <a:rPr lang="iu-Cans-CA" sz="1800" dirty="0" smtClean="0"/>
              <a:t>ᕐ</a:t>
            </a:r>
            <a:r>
              <a:rPr lang="iu-Latn-CA" sz="1800" dirty="0" smtClean="0"/>
              <a:t>ᓄᑦ ᐊᒻᒪᓗ ᐊᑯᓯᒪᓪᓗᑎᒃ ᐋ</a:t>
            </a:r>
            <a:r>
              <a:rPr lang="iu-Cans-CA" sz="1800" dirty="0" smtClean="0"/>
              <a:t>ᕿ</a:t>
            </a:r>
            <a:r>
              <a:rPr lang="iu-Latn-CA" sz="1800" dirty="0" smtClean="0"/>
              <a:t>ᐅᒪᓗᑕᐅᔪᓐᓇᕐᓂᖏᓐᓂᒃ ᐊᑐ</a:t>
            </a:r>
            <a:r>
              <a:rPr lang="iu-Cans-CA" sz="1800" dirty="0" smtClean="0"/>
              <a:t>ᖅ</a:t>
            </a:r>
            <a:r>
              <a:rPr lang="iu-Latn-CA" sz="1800" dirty="0" smtClean="0"/>
              <a:t>ᐸ</a:t>
            </a:r>
            <a:r>
              <a:rPr lang="iu-Cans-CA" sz="1800" dirty="0" smtClean="0"/>
              <a:t>ᖕ</a:t>
            </a:r>
            <a:r>
              <a:rPr lang="iu-Latn-CA" sz="1800" dirty="0" smtClean="0"/>
              <a:t>ᓂᐊᖅᑕᖏᓂᒃ. </a:t>
            </a:r>
            <a:endParaRPr lang="en-US" sz="1800" dirty="0" smtClean="0"/>
          </a:p>
          <a:p>
            <a:pPr marL="0" indent="0">
              <a:spcBef>
                <a:spcPts val="0"/>
              </a:spcBef>
              <a:spcAft>
                <a:spcPts val="0"/>
              </a:spcAft>
              <a:buClrTx/>
              <a:buNone/>
            </a:pPr>
            <a:r>
              <a:rPr lang="iu-Cans-CA" sz="1800" b="1" dirty="0" smtClean="0"/>
              <a:t>ᑐᑭᓯᓂᐊᕈᑕᐅᓂᐊᖅᑐᑦ ᐊᕙᑎᓕᕆᔨᕐᔪᐊᒃᑯᓐᓄᑦ  ᑭᐅᔾᔪᑎᒃᓴᕆᔭᖏᑦ</a:t>
            </a:r>
            <a:endParaRPr lang="en-US" sz="1800" b="1" dirty="0" smtClean="0"/>
          </a:p>
          <a:p>
            <a:pPr marL="0" indent="0">
              <a:spcBef>
                <a:spcPts val="0"/>
              </a:spcBef>
              <a:spcAft>
                <a:spcPts val="0"/>
              </a:spcAft>
              <a:buClrTx/>
              <a:buNone/>
            </a:pPr>
            <a:endParaRPr lang="en-US" sz="1600" dirty="0" smtClean="0"/>
          </a:p>
          <a:p>
            <a:pPr lvl="1">
              <a:spcBef>
                <a:spcPts val="0"/>
              </a:spcBef>
              <a:spcAft>
                <a:spcPts val="0"/>
              </a:spcAft>
              <a:buClrTx/>
              <a:buFont typeface="Arial" panose="020B0604020202020204" pitchFamily="34" charset="0"/>
              <a:buChar char="─"/>
            </a:pPr>
            <a:endParaRPr lang="en-US" sz="1600" dirty="0" smtClean="0"/>
          </a:p>
          <a:p>
            <a:pPr marL="0" lvl="0" indent="0">
              <a:lnSpc>
                <a:spcPct val="115000"/>
              </a:lnSpc>
              <a:spcBef>
                <a:spcPts val="0"/>
              </a:spcBef>
              <a:spcAft>
                <a:spcPts val="0"/>
              </a:spcAft>
              <a:buNone/>
              <a:tabLst>
                <a:tab pos="457200" algn="l"/>
              </a:tabLst>
            </a:pPr>
            <a:r>
              <a:rPr lang="iu-Cans-CA" sz="1600" dirty="0" smtClean="0">
                <a:ea typeface="Calibri"/>
                <a:cs typeface="Times New Roman"/>
              </a:rPr>
              <a:t> </a:t>
            </a:r>
            <a:endParaRPr lang="en-US" sz="1600" dirty="0" smtClean="0">
              <a:ea typeface="Calibri"/>
              <a:cs typeface="Times New Roman"/>
            </a:endParaRPr>
          </a:p>
          <a:p>
            <a:pPr marL="477837" lvl="1" indent="0">
              <a:spcBef>
                <a:spcPts val="0"/>
              </a:spcBef>
              <a:spcAft>
                <a:spcPts val="0"/>
              </a:spcAft>
              <a:buClrTx/>
              <a:buNone/>
            </a:pPr>
            <a:r>
              <a:rPr lang="en-US" sz="1600" dirty="0" smtClean="0"/>
              <a:t> </a:t>
            </a:r>
          </a:p>
          <a:p>
            <a:pPr>
              <a:spcBef>
                <a:spcPts val="0"/>
              </a:spcBef>
              <a:spcAft>
                <a:spcPts val="0"/>
              </a:spcAft>
            </a:pPr>
            <a:endParaRPr lang="en-US" sz="1600" dirty="0"/>
          </a:p>
          <a:p>
            <a:pPr marL="820737" lvl="1" indent="-342900">
              <a:spcBef>
                <a:spcPts val="0"/>
              </a:spcBef>
              <a:spcAft>
                <a:spcPts val="0"/>
              </a:spcAft>
              <a:buFont typeface="+mj-lt"/>
              <a:buAutoNum type="alphaLcParenR"/>
            </a:pPr>
            <a:endParaRPr lang="en-US" sz="1600" dirty="0"/>
          </a:p>
        </p:txBody>
      </p:sp>
    </p:spTree>
    <p:extLst>
      <p:ext uri="{BB962C8B-B14F-4D97-AF65-F5344CB8AC3E}">
        <p14:creationId xmlns:p14="http://schemas.microsoft.com/office/powerpoint/2010/main" val="42406467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55650" y="116632"/>
            <a:ext cx="7931150" cy="1143000"/>
          </a:xfrm>
        </p:spPr>
        <p:txBody>
          <a:bodyPr/>
          <a:lstStyle/>
          <a:p>
            <a:pPr>
              <a:spcBef>
                <a:spcPts val="0"/>
              </a:spcBef>
              <a:spcAft>
                <a:spcPts val="0"/>
              </a:spcAft>
            </a:pPr>
            <a:r>
              <a:rPr lang="en-CA" altLang="en-US" dirty="0"/>
              <a:t>Thank you</a:t>
            </a:r>
            <a:r>
              <a:rPr lang="en-CA" altLang="en-US" dirty="0" smtClean="0"/>
              <a:t>!</a:t>
            </a:r>
            <a:br>
              <a:rPr lang="en-CA" altLang="en-US" dirty="0" smtClean="0"/>
            </a:br>
            <a:r>
              <a:rPr lang="iu-Cans-CA" altLang="en-US" dirty="0" smtClean="0"/>
              <a:t> </a:t>
            </a:r>
            <a:r>
              <a:rPr lang="iu-Cans-CA" altLang="en-US" dirty="0"/>
              <a:t>ᖁ</a:t>
            </a:r>
            <a:r>
              <a:rPr lang="iu-Latn-CA" altLang="en-US" dirty="0"/>
              <a:t>ᐊ</a:t>
            </a:r>
            <a:r>
              <a:rPr lang="iu-Cans-CA" altLang="en-US" dirty="0"/>
              <a:t>ᓇ</a:t>
            </a:r>
            <a:r>
              <a:rPr lang="iu-Latn-CA" altLang="en-US" dirty="0"/>
              <a:t>ᖅ</a:t>
            </a:r>
            <a:r>
              <a:rPr lang="iu-Cans-CA" altLang="en-US" dirty="0"/>
              <a:t>ᑯ</a:t>
            </a:r>
            <a:r>
              <a:rPr lang="iu-Latn-CA" altLang="en-US" dirty="0"/>
              <a:t>ᕼ</a:t>
            </a:r>
            <a:r>
              <a:rPr lang="iu-Cans-CA" altLang="en-US" dirty="0"/>
              <a:t>ᐃ</a:t>
            </a:r>
            <a:r>
              <a:rPr lang="en-CA" altLang="en-US" dirty="0"/>
              <a:t>!</a:t>
            </a:r>
            <a:endParaRPr lang="en-US" altLang="en-US" dirty="0"/>
          </a:p>
        </p:txBody>
      </p:sp>
      <p:sp>
        <p:nvSpPr>
          <p:cNvPr id="11267" name="Content Placeholder 2"/>
          <p:cNvSpPr>
            <a:spLocks noGrp="1"/>
          </p:cNvSpPr>
          <p:nvPr>
            <p:ph idx="1"/>
          </p:nvPr>
        </p:nvSpPr>
        <p:spPr>
          <a:xfrm>
            <a:off x="755650" y="1340768"/>
            <a:ext cx="8280846" cy="4824536"/>
          </a:xfrm>
        </p:spPr>
        <p:txBody>
          <a:bodyPr/>
          <a:lstStyle/>
          <a:p>
            <a:pPr>
              <a:spcBef>
                <a:spcPts val="0"/>
              </a:spcBef>
              <a:spcAft>
                <a:spcPts val="0"/>
              </a:spcAft>
            </a:pPr>
            <a:r>
              <a:rPr lang="en-CA" altLang="en-US" dirty="0" smtClean="0">
                <a:latin typeface="+mn-lt"/>
              </a:rPr>
              <a:t>ECCC would like to say thank you for the opportunity to participate in this water licencing process</a:t>
            </a:r>
          </a:p>
          <a:p>
            <a:pPr>
              <a:spcBef>
                <a:spcPts val="0"/>
              </a:spcBef>
              <a:spcAft>
                <a:spcPts val="0"/>
              </a:spcAft>
            </a:pPr>
            <a:endParaRPr lang="en-CA" altLang="en-US" dirty="0">
              <a:latin typeface="+mn-lt"/>
            </a:endParaRPr>
          </a:p>
          <a:p>
            <a:pPr>
              <a:spcBef>
                <a:spcPts val="0"/>
              </a:spcBef>
              <a:spcAft>
                <a:spcPts val="0"/>
              </a:spcAft>
            </a:pPr>
            <a:endParaRPr lang="en-CA" altLang="en-US" dirty="0" smtClean="0">
              <a:latin typeface="+mn-lt"/>
            </a:endParaRPr>
          </a:p>
          <a:p>
            <a:pPr>
              <a:spcBef>
                <a:spcPts val="0"/>
              </a:spcBef>
              <a:spcAft>
                <a:spcPts val="0"/>
              </a:spcAft>
            </a:pPr>
            <a:endParaRPr lang="en-CA" altLang="en-US" dirty="0">
              <a:latin typeface="+mn-lt"/>
            </a:endParaRPr>
          </a:p>
          <a:p>
            <a:pPr>
              <a:spcBef>
                <a:spcPts val="0"/>
              </a:spcBef>
              <a:spcAft>
                <a:spcPts val="0"/>
              </a:spcAft>
            </a:pPr>
            <a:endParaRPr lang="en-CA" altLang="en-US" dirty="0" smtClean="0">
              <a:latin typeface="+mn-lt"/>
            </a:endParaRPr>
          </a:p>
          <a:p>
            <a:pPr>
              <a:spcBef>
                <a:spcPts val="0"/>
              </a:spcBef>
              <a:spcAft>
                <a:spcPts val="0"/>
              </a:spcAft>
            </a:pPr>
            <a:endParaRPr lang="en-CA" altLang="en-US" dirty="0">
              <a:latin typeface="+mn-lt"/>
            </a:endParaRPr>
          </a:p>
          <a:p>
            <a:pPr>
              <a:spcBef>
                <a:spcPts val="0"/>
              </a:spcBef>
              <a:spcAft>
                <a:spcPts val="0"/>
              </a:spcAft>
            </a:pPr>
            <a:endParaRPr lang="en-CA" altLang="en-US" dirty="0" smtClean="0">
              <a:latin typeface="+mn-lt"/>
            </a:endParaRPr>
          </a:p>
          <a:p>
            <a:pPr>
              <a:spcBef>
                <a:spcPts val="0"/>
              </a:spcBef>
              <a:spcAft>
                <a:spcPts val="0"/>
              </a:spcAft>
            </a:pPr>
            <a:endParaRPr lang="iu-Cans-CA" altLang="en-US" dirty="0" smtClean="0">
              <a:latin typeface="+mn-lt"/>
            </a:endParaRPr>
          </a:p>
          <a:p>
            <a:pPr marL="0" lvl="0" indent="0">
              <a:spcBef>
                <a:spcPts val="0"/>
              </a:spcBef>
              <a:spcAft>
                <a:spcPts val="0"/>
              </a:spcAft>
              <a:buNone/>
            </a:pPr>
            <a:endParaRPr lang="fr-CA" altLang="en-US" dirty="0" smtClean="0">
              <a:solidFill>
                <a:srgbClr val="000000"/>
              </a:solidFill>
              <a:latin typeface="+mn-lt"/>
            </a:endParaRPr>
          </a:p>
          <a:p>
            <a:pPr>
              <a:spcBef>
                <a:spcPts val="0"/>
              </a:spcBef>
              <a:spcAft>
                <a:spcPts val="0"/>
              </a:spcAft>
            </a:pPr>
            <a:r>
              <a:rPr lang="iu-Cans-CA" altLang="en-US" dirty="0"/>
              <a:t>ᐊ</a:t>
            </a:r>
            <a:r>
              <a:rPr lang="iu-Latn-CA" altLang="en-US" dirty="0"/>
              <a:t>ᕙ</a:t>
            </a:r>
            <a:r>
              <a:rPr lang="iu-Cans-CA" altLang="en-US" dirty="0"/>
              <a:t>ᑎ</a:t>
            </a:r>
            <a:r>
              <a:rPr lang="iu-Latn-CA" altLang="en-US" dirty="0"/>
              <a:t>ᓕ</a:t>
            </a:r>
            <a:r>
              <a:rPr lang="iu-Cans-CA" altLang="en-US" dirty="0"/>
              <a:t>ᕆ</a:t>
            </a:r>
            <a:r>
              <a:rPr lang="iu-Latn-CA" altLang="en-US" dirty="0"/>
              <a:t>ᔨ</a:t>
            </a:r>
            <a:r>
              <a:rPr lang="iu-Cans-CA" altLang="en-US" dirty="0"/>
              <a:t>ᕐ</a:t>
            </a:r>
            <a:r>
              <a:rPr lang="iu-Latn-CA" altLang="en-US" dirty="0"/>
              <a:t>ᔪ</a:t>
            </a:r>
            <a:r>
              <a:rPr lang="iu-Cans-CA" altLang="en-US" dirty="0"/>
              <a:t>ᐊ</a:t>
            </a:r>
            <a:r>
              <a:rPr lang="iu-Latn-CA" altLang="en-US" dirty="0"/>
              <a:t>ᒃ</a:t>
            </a:r>
            <a:r>
              <a:rPr lang="iu-Cans-CA" altLang="en-US" dirty="0"/>
              <a:t>ᑯ</a:t>
            </a:r>
            <a:r>
              <a:rPr lang="iu-Latn-CA" altLang="en-US" dirty="0"/>
              <a:t>ᑦ </a:t>
            </a:r>
            <a:r>
              <a:rPr lang="iu-Cans-CA" altLang="en-US" dirty="0"/>
              <a:t>ᖁ</a:t>
            </a:r>
            <a:r>
              <a:rPr lang="iu-Latn-CA" altLang="en-US" dirty="0"/>
              <a:t>ᔭ</a:t>
            </a:r>
            <a:r>
              <a:rPr lang="iu-Cans-CA" altLang="en-US" dirty="0"/>
              <a:t>ᓕ</a:t>
            </a:r>
            <a:r>
              <a:rPr lang="iu-Latn-CA" altLang="en-US" dirty="0"/>
              <a:t>ᔪ</a:t>
            </a:r>
            <a:r>
              <a:rPr lang="iu-Cans-CA" altLang="en-US" dirty="0"/>
              <a:t>ᒪᔪᑦ</a:t>
            </a:r>
            <a:r>
              <a:rPr lang="iu-Latn-CA" altLang="en-US" dirty="0"/>
              <a:t> </a:t>
            </a:r>
            <a:r>
              <a:rPr lang="iu-Cans-CA" altLang="en-US" dirty="0"/>
              <a:t>ᐱ</a:t>
            </a:r>
            <a:r>
              <a:rPr lang="iu-Latn-CA" altLang="en-US" dirty="0"/>
              <a:t>ᕕ</a:t>
            </a:r>
            <a:r>
              <a:rPr lang="iu-Cans-CA" altLang="en-US" dirty="0"/>
              <a:t>ᒃ</a:t>
            </a:r>
            <a:r>
              <a:rPr lang="iu-Latn-CA" altLang="en-US" dirty="0"/>
              <a:t>ᓴ</a:t>
            </a:r>
            <a:r>
              <a:rPr lang="iu-Cans-CA" altLang="en-US" dirty="0"/>
              <a:t>ᖃ</a:t>
            </a:r>
            <a:r>
              <a:rPr lang="iu-Latn-CA" altLang="en-US" dirty="0"/>
              <a:t>ᖅ</a:t>
            </a:r>
            <a:r>
              <a:rPr lang="iu-Cans-CA" altLang="en-US" dirty="0"/>
              <a:t>ᑎ</a:t>
            </a:r>
            <a:r>
              <a:rPr lang="iu-Latn-CA" altLang="en-US" dirty="0"/>
              <a:t>ᑕ</a:t>
            </a:r>
            <a:r>
              <a:rPr lang="iu-Cans-CA" altLang="en-US" dirty="0"/>
              <a:t>ᐅ</a:t>
            </a:r>
            <a:r>
              <a:rPr lang="iu-Latn-CA" altLang="en-US" dirty="0"/>
              <a:t>ᓂ</a:t>
            </a:r>
            <a:r>
              <a:rPr lang="iu-Cans-CA" altLang="en-US" dirty="0"/>
              <a:t>ᕐ</a:t>
            </a:r>
            <a:r>
              <a:rPr lang="iu-Latn-CA" altLang="en-US" dirty="0"/>
              <a:t>ᒥ</a:t>
            </a:r>
            <a:r>
              <a:rPr lang="iu-Cans-CA" altLang="en-US" dirty="0"/>
              <a:t>ᓄ</a:t>
            </a:r>
            <a:r>
              <a:rPr lang="iu-Latn-CA" altLang="en-US" dirty="0"/>
              <a:t>ᑦ </a:t>
            </a:r>
            <a:r>
              <a:rPr lang="iu-Cans-CA" altLang="en-US" dirty="0"/>
              <a:t>ᐃ</a:t>
            </a:r>
            <a:r>
              <a:rPr lang="iu-Latn-CA" altLang="en-US" dirty="0"/>
              <a:t>ᓚ</a:t>
            </a:r>
            <a:r>
              <a:rPr lang="iu-Cans-CA" altLang="en-US" dirty="0"/>
              <a:t>ᐅ</a:t>
            </a:r>
            <a:r>
              <a:rPr lang="iu-Latn-CA" altLang="en-US" dirty="0"/>
              <a:t>ᔪ</a:t>
            </a:r>
            <a:r>
              <a:rPr lang="iu-Cans-CA" altLang="en-US" dirty="0"/>
              <a:t>ᓐ</a:t>
            </a:r>
            <a:r>
              <a:rPr lang="iu-Latn-CA" altLang="en-US" dirty="0"/>
              <a:t>ᓇ</a:t>
            </a:r>
            <a:r>
              <a:rPr lang="iu-Cans-CA" altLang="en-US" dirty="0"/>
              <a:t>ᕐ</a:t>
            </a:r>
            <a:r>
              <a:rPr lang="iu-Latn-CA" altLang="en-US" dirty="0"/>
              <a:t>ᓂ</a:t>
            </a:r>
            <a:r>
              <a:rPr lang="iu-Cans-CA" altLang="en-US" dirty="0"/>
              <a:t>ᖅ</a:t>
            </a:r>
            <a:r>
              <a:rPr lang="iu-Latn-CA" altLang="en-US" dirty="0"/>
              <a:t> </a:t>
            </a:r>
            <a:r>
              <a:rPr lang="iu-Cans-CA" altLang="en-US" dirty="0"/>
              <a:t>ᑖ</a:t>
            </a:r>
            <a:r>
              <a:rPr lang="iu-Latn-CA" altLang="en-US" dirty="0"/>
              <a:t>ᒃ</a:t>
            </a:r>
            <a:r>
              <a:rPr lang="iu-Cans-CA" altLang="en-US" dirty="0"/>
              <a:t>ᑯ</a:t>
            </a:r>
            <a:r>
              <a:rPr lang="iu-Latn-CA" altLang="en-US" dirty="0"/>
              <a:t>ᓂ</a:t>
            </a:r>
            <a:r>
              <a:rPr lang="iu-Cans-CA" altLang="en-US" dirty="0"/>
              <a:t>ᖓ</a:t>
            </a:r>
            <a:r>
              <a:rPr lang="iu-Latn-CA" altLang="en-US" dirty="0"/>
              <a:t> </a:t>
            </a:r>
            <a:r>
              <a:rPr lang="iu-Cans-CA" altLang="en-US" dirty="0"/>
              <a:t>ᐃ</a:t>
            </a:r>
            <a:r>
              <a:rPr lang="iu-Latn-CA" altLang="en-US" dirty="0"/>
              <a:t>ᒪ</a:t>
            </a:r>
            <a:r>
              <a:rPr lang="iu-Cans-CA" altLang="en-US" dirty="0"/>
              <a:t>ᕐ</a:t>
            </a:r>
            <a:r>
              <a:rPr lang="iu-Latn-CA" altLang="en-US" dirty="0"/>
              <a:t>ᓂ</a:t>
            </a:r>
            <a:r>
              <a:rPr lang="iu-Cans-CA" altLang="en-US" dirty="0"/>
              <a:t>ᒃ</a:t>
            </a:r>
            <a:r>
              <a:rPr lang="iu-Latn-CA" altLang="en-US" dirty="0"/>
              <a:t> </a:t>
            </a:r>
            <a:r>
              <a:rPr lang="iu-Cans-CA" altLang="en-US" dirty="0"/>
              <a:t>ᐱ</a:t>
            </a:r>
            <a:r>
              <a:rPr lang="iu-Latn-CA" altLang="en-US" dirty="0"/>
              <a:t>ᔪ</a:t>
            </a:r>
            <a:r>
              <a:rPr lang="iu-Cans-CA" altLang="en-US" dirty="0"/>
              <a:t>ᓐ</a:t>
            </a:r>
            <a:r>
              <a:rPr lang="iu-Latn-CA" altLang="en-US" dirty="0"/>
              <a:t>ᓇ</a:t>
            </a:r>
            <a:r>
              <a:rPr lang="iu-Cans-CA" altLang="en-US" dirty="0"/>
              <a:t>ᐅ</a:t>
            </a:r>
            <a:r>
              <a:rPr lang="iu-Latn-CA" altLang="en-US" dirty="0"/>
              <a:t>ᑎ</a:t>
            </a:r>
            <a:r>
              <a:rPr lang="iu-Cans-CA" altLang="en-US" dirty="0"/>
              <a:t>ᒃ</a:t>
            </a:r>
            <a:r>
              <a:rPr lang="iu-Latn-CA" altLang="en-US" dirty="0"/>
              <a:t>ᓴ</a:t>
            </a:r>
            <a:r>
              <a:rPr lang="iu-Cans-CA" altLang="en-US" dirty="0"/>
              <a:t>ᖅ</a:t>
            </a:r>
            <a:r>
              <a:rPr lang="iu-Latn-CA" altLang="en-US" dirty="0"/>
              <a:t>ᑖ</a:t>
            </a:r>
            <a:r>
              <a:rPr lang="iu-Cans-CA" altLang="en-US" dirty="0"/>
              <a:t>ᕋ</a:t>
            </a:r>
            <a:r>
              <a:rPr lang="iu-Latn-CA" altLang="en-US" dirty="0"/>
              <a:t>ᓱ</a:t>
            </a:r>
            <a:r>
              <a:rPr lang="iu-Cans-CA" altLang="en-US" dirty="0"/>
              <a:t>ᐊ</a:t>
            </a:r>
            <a:r>
              <a:rPr lang="iu-Latn-CA" altLang="en-US" dirty="0"/>
              <a:t>ᖅ</a:t>
            </a:r>
            <a:r>
              <a:rPr lang="iu-Cans-CA" altLang="en-US" dirty="0"/>
              <a:t>ᑐ</a:t>
            </a:r>
            <a:r>
              <a:rPr lang="iu-Latn-CA" altLang="en-US" dirty="0"/>
              <a:t>ᓂ</a:t>
            </a:r>
            <a:r>
              <a:rPr lang="iu-Cans-CA" altLang="en-US" dirty="0"/>
              <a:t>ᒃ</a:t>
            </a:r>
            <a:r>
              <a:rPr lang="iu-Latn-CA" altLang="en-US" dirty="0"/>
              <a:t> </a:t>
            </a:r>
            <a:r>
              <a:rPr lang="iu-Cans-CA" altLang="en-US" dirty="0"/>
              <a:t>ᐱ</a:t>
            </a:r>
            <a:r>
              <a:rPr lang="iu-Latn-CA" altLang="en-US" dirty="0"/>
              <a:t>ᓇᓱᐊᕐᓂᖏᓐᓂ </a:t>
            </a:r>
            <a:r>
              <a:rPr lang="iu-Cans-CA" altLang="en-US" dirty="0"/>
              <a:t>ᖃ</a:t>
            </a:r>
            <a:r>
              <a:rPr lang="iu-Latn-CA" altLang="en-US" dirty="0"/>
              <a:t>ᐅ</a:t>
            </a:r>
            <a:r>
              <a:rPr lang="iu-Cans-CA" altLang="en-US" dirty="0"/>
              <a:t>ᔨ</a:t>
            </a:r>
            <a:r>
              <a:rPr lang="iu-Latn-CA" altLang="en-US" dirty="0"/>
              <a:t>ᓴ</a:t>
            </a:r>
            <a:r>
              <a:rPr lang="iu-Cans-CA" altLang="en-US" dirty="0"/>
              <a:t>ᖅ</a:t>
            </a:r>
            <a:r>
              <a:rPr lang="iu-Latn-CA" altLang="en-US" dirty="0"/>
              <a:t>ᑕ</a:t>
            </a:r>
            <a:r>
              <a:rPr lang="iu-Cans-CA" altLang="en-US" dirty="0"/>
              <a:t>ᐅ</a:t>
            </a:r>
            <a:r>
              <a:rPr lang="iu-Latn-CA" altLang="en-US" dirty="0"/>
              <a:t>ᓂᔪ</a:t>
            </a:r>
            <a:r>
              <a:rPr lang="iu-Cans-CA" altLang="en-US" dirty="0"/>
              <a:t>ᓂ</a:t>
            </a:r>
            <a:r>
              <a:rPr lang="iu-Latn-CA" altLang="en-US" dirty="0"/>
              <a:t>ᒃ.</a:t>
            </a:r>
            <a:endParaRPr lang="en-CA" altLang="en-US" dirty="0"/>
          </a:p>
          <a:p>
            <a:pPr lvl="0">
              <a:spcBef>
                <a:spcPts val="0"/>
              </a:spcBef>
              <a:spcAft>
                <a:spcPts val="0"/>
              </a:spcAft>
            </a:pPr>
            <a:endParaRPr lang="en-CA" altLang="en-US" dirty="0">
              <a:solidFill>
                <a:srgbClr val="000000"/>
              </a:solidFill>
              <a:latin typeface="+mn-lt"/>
            </a:endParaRPr>
          </a:p>
          <a:p>
            <a:pPr>
              <a:spcBef>
                <a:spcPts val="0"/>
              </a:spcBef>
              <a:spcAft>
                <a:spcPts val="0"/>
              </a:spcAft>
            </a:pPr>
            <a:endParaRPr lang="en-CA" altLang="en-US" dirty="0" smtClean="0">
              <a:latin typeface="+mn-lt"/>
            </a:endParaRPr>
          </a:p>
          <a:p>
            <a:pPr>
              <a:spcBef>
                <a:spcPts val="0"/>
              </a:spcBef>
              <a:spcAft>
                <a:spcPts val="0"/>
              </a:spcAft>
            </a:pPr>
            <a:endParaRPr lang="en-CA" altLang="en-US" dirty="0" smtClean="0">
              <a:latin typeface="+mn-lt"/>
            </a:endParaRPr>
          </a:p>
        </p:txBody>
      </p:sp>
      <p:sp>
        <p:nvSpPr>
          <p:cNvPr id="4" name="Title 1"/>
          <p:cNvSpPr txBox="1">
            <a:spLocks/>
          </p:cNvSpPr>
          <p:nvPr/>
        </p:nvSpPr>
        <p:spPr bwMode="auto">
          <a:xfrm>
            <a:off x="755650" y="3150096"/>
            <a:ext cx="7931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pPr algn="ctr"/>
            <a:endParaRPr lang="en-US" altLang="en-US" sz="4000" kern="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2204864"/>
            <a:ext cx="4104456" cy="273764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806896" y="188640"/>
            <a:ext cx="8229600" cy="1143000"/>
          </a:xfrm>
        </p:spPr>
        <p:txBody>
          <a:bodyPr anchor="t"/>
          <a:lstStyle/>
          <a:p>
            <a:pPr>
              <a:lnSpc>
                <a:spcPct val="115000"/>
              </a:lnSpc>
              <a:spcBef>
                <a:spcPts val="0"/>
              </a:spcBef>
              <a:spcAft>
                <a:spcPts val="0"/>
              </a:spcAft>
            </a:pPr>
            <a:r>
              <a:rPr lang="en-CA" altLang="en-US" sz="2800" dirty="0" smtClean="0"/>
              <a:t>Relevant Acts and Regulations</a:t>
            </a:r>
            <a:br>
              <a:rPr lang="en-CA" altLang="en-US" sz="2800" dirty="0" smtClean="0"/>
            </a:br>
            <a:r>
              <a:rPr lang="en-CA" altLang="en-US" sz="2800" dirty="0"/>
              <a:t>ᐊ</a:t>
            </a:r>
            <a:r>
              <a:rPr lang="iu-Cans-CA" altLang="en-US" sz="2800" dirty="0"/>
              <a:t>ᑐ</a:t>
            </a:r>
            <a:r>
              <a:rPr lang="iu-Latn-CA" altLang="en-US" sz="2800" dirty="0"/>
              <a:t>ᖅ</a:t>
            </a:r>
            <a:r>
              <a:rPr lang="iu-Cans-CA" altLang="en-US" sz="2800" dirty="0"/>
              <a:t>ᑕ</a:t>
            </a:r>
            <a:r>
              <a:rPr lang="iu-Latn-CA" altLang="en-US" sz="2800" dirty="0"/>
              <a:t>ᐅ</a:t>
            </a:r>
            <a:r>
              <a:rPr lang="iu-Cans-CA" altLang="en-US" sz="2800" dirty="0"/>
              <a:t>ᔭ</a:t>
            </a:r>
            <a:r>
              <a:rPr lang="iu-Latn-CA" altLang="en-US" sz="2800" dirty="0"/>
              <a:t>ᕆ</a:t>
            </a:r>
            <a:r>
              <a:rPr lang="iu-Cans-CA" altLang="en-US" sz="2800" dirty="0"/>
              <a:t>ᐊ</a:t>
            </a:r>
            <a:r>
              <a:rPr lang="iu-Latn-CA" altLang="en-US" sz="2800" dirty="0"/>
              <a:t>ᖃ</a:t>
            </a:r>
            <a:r>
              <a:rPr lang="iu-Cans-CA" altLang="en-US" sz="2800" dirty="0"/>
              <a:t>ᖅ</a:t>
            </a:r>
            <a:r>
              <a:rPr lang="iu-Latn-CA" altLang="en-US" sz="2800" dirty="0"/>
              <a:t>ᑐ</a:t>
            </a:r>
            <a:r>
              <a:rPr lang="iu-Cans-CA" altLang="en-US" sz="2800" dirty="0"/>
              <a:t>ᑦ</a:t>
            </a:r>
            <a:r>
              <a:rPr lang="iu-Latn-CA" altLang="en-US" sz="2800" dirty="0"/>
              <a:t> </a:t>
            </a:r>
            <a:r>
              <a:rPr lang="iu-Cans-CA" altLang="en-US" sz="2800" dirty="0"/>
              <a:t>ᒪ</a:t>
            </a:r>
            <a:r>
              <a:rPr lang="iu-Latn-CA" altLang="en-US" sz="2800" dirty="0"/>
              <a:t>ᓕ</a:t>
            </a:r>
            <a:r>
              <a:rPr lang="iu-Cans-CA" altLang="en-US" sz="2800" dirty="0"/>
              <a:t>ᒐ</a:t>
            </a:r>
            <a:r>
              <a:rPr lang="iu-Latn-CA" altLang="en-US" sz="2800" dirty="0"/>
              <a:t>ᐃ</a:t>
            </a:r>
            <a:r>
              <a:rPr lang="iu-Cans-CA" altLang="en-US" sz="2800" dirty="0"/>
              <a:t>ᑦ</a:t>
            </a:r>
            <a:r>
              <a:rPr lang="iu-Latn-CA" altLang="en-US" sz="2800" dirty="0"/>
              <a:t> </a:t>
            </a:r>
            <a:r>
              <a:rPr lang="iu-Cans-CA" altLang="en-US" sz="2800" dirty="0"/>
              <a:t>ᒪ</a:t>
            </a:r>
            <a:r>
              <a:rPr lang="iu-Latn-CA" altLang="en-US" sz="2800" dirty="0"/>
              <a:t>ᓕ</a:t>
            </a:r>
            <a:r>
              <a:rPr lang="iu-Cans-CA" altLang="en-US" sz="2800" dirty="0"/>
              <a:t>ᒐ</a:t>
            </a:r>
            <a:r>
              <a:rPr lang="iu-Latn-CA" altLang="en-US" sz="2800" dirty="0"/>
              <a:t>ᓕ</a:t>
            </a:r>
            <a:r>
              <a:rPr lang="iu-Cans-CA" altLang="en-US" sz="2800" dirty="0"/>
              <a:t>ᐊ</a:t>
            </a:r>
            <a:r>
              <a:rPr lang="iu-Latn-CA" altLang="en-US" sz="2800" dirty="0"/>
              <a:t>ᖑ</a:t>
            </a:r>
            <a:r>
              <a:rPr lang="iu-Cans-CA" altLang="en-US" sz="2800" dirty="0"/>
              <a:t>ᓯ</a:t>
            </a:r>
            <a:r>
              <a:rPr lang="iu-Latn-CA" altLang="en-US" sz="2800" dirty="0"/>
              <a:t>ᒪ</a:t>
            </a:r>
            <a:r>
              <a:rPr lang="iu-Cans-CA" altLang="en-US" sz="2800" dirty="0"/>
              <a:t>ᔪ</a:t>
            </a:r>
            <a:r>
              <a:rPr lang="iu-Latn-CA" altLang="en-US" sz="2800" dirty="0"/>
              <a:t>ᓪ</a:t>
            </a:r>
            <a:r>
              <a:rPr lang="iu-Cans-CA" altLang="en-US" sz="2800" dirty="0"/>
              <a:t>ᓗ</a:t>
            </a:r>
            <a:r>
              <a:rPr lang="en-US" sz="2800" dirty="0">
                <a:ea typeface="Calibri"/>
                <a:cs typeface="Times New Roman"/>
              </a:rPr>
              <a:t/>
            </a:r>
            <a:br>
              <a:rPr lang="en-US" sz="2800" dirty="0">
                <a:ea typeface="Calibri"/>
                <a:cs typeface="Times New Roman"/>
              </a:rPr>
            </a:br>
            <a:endParaRPr lang="en-US" altLang="en-US" sz="2800" dirty="0" smtClean="0"/>
          </a:p>
        </p:txBody>
      </p:sp>
      <p:sp>
        <p:nvSpPr>
          <p:cNvPr id="8195" name="Content Placeholder 2"/>
          <p:cNvSpPr>
            <a:spLocks noGrp="1"/>
          </p:cNvSpPr>
          <p:nvPr>
            <p:ph idx="1"/>
          </p:nvPr>
        </p:nvSpPr>
        <p:spPr>
          <a:xfrm>
            <a:off x="734890" y="1268760"/>
            <a:ext cx="6141366" cy="4680520"/>
          </a:xfrm>
        </p:spPr>
        <p:txBody>
          <a:bodyPr/>
          <a:lstStyle/>
          <a:p>
            <a:pPr>
              <a:spcBef>
                <a:spcPts val="0"/>
              </a:spcBef>
              <a:spcAft>
                <a:spcPts val="0"/>
              </a:spcAft>
              <a:defRPr/>
            </a:pPr>
            <a:r>
              <a:rPr lang="en-CA" altLang="en-US" sz="2000" i="1" dirty="0" smtClean="0">
                <a:latin typeface="+mn-lt"/>
              </a:rPr>
              <a:t>Department of the Environment Act </a:t>
            </a:r>
            <a:endParaRPr lang="en-CA" altLang="en-US" sz="2000" i="1" dirty="0">
              <a:latin typeface="+mn-lt"/>
            </a:endParaRPr>
          </a:p>
          <a:p>
            <a:pPr>
              <a:spcBef>
                <a:spcPts val="0"/>
              </a:spcBef>
              <a:spcAft>
                <a:spcPts val="0"/>
              </a:spcAft>
              <a:defRPr/>
            </a:pPr>
            <a:r>
              <a:rPr lang="en-CA" altLang="en-US" sz="2000" i="1" dirty="0" smtClean="0">
                <a:latin typeface="+mn-lt"/>
              </a:rPr>
              <a:t>Canadian Environmental Protection Act</a:t>
            </a:r>
          </a:p>
          <a:p>
            <a:pPr>
              <a:spcBef>
                <a:spcPts val="0"/>
              </a:spcBef>
              <a:spcAft>
                <a:spcPts val="0"/>
              </a:spcAft>
              <a:defRPr/>
            </a:pPr>
            <a:r>
              <a:rPr lang="en-CA" altLang="en-US" sz="2000" i="1" dirty="0" smtClean="0">
                <a:latin typeface="+mn-lt"/>
              </a:rPr>
              <a:t>Fisheries Act – </a:t>
            </a:r>
            <a:r>
              <a:rPr lang="en-CA" altLang="en-US" sz="2000" dirty="0" smtClean="0">
                <a:latin typeface="+mn-lt"/>
              </a:rPr>
              <a:t>Pollution Prevention Provisions &amp; Metal Mining Effluent Regulations</a:t>
            </a:r>
          </a:p>
          <a:p>
            <a:pPr>
              <a:spcBef>
                <a:spcPts val="0"/>
              </a:spcBef>
              <a:spcAft>
                <a:spcPts val="0"/>
              </a:spcAft>
              <a:defRPr/>
            </a:pPr>
            <a:endParaRPr lang="en-CA" altLang="en-US" sz="2000" i="1" dirty="0">
              <a:latin typeface="+mn-lt"/>
            </a:endParaRPr>
          </a:p>
          <a:p>
            <a:pPr marL="0" indent="0">
              <a:spcBef>
                <a:spcPts val="0"/>
              </a:spcBef>
              <a:spcAft>
                <a:spcPts val="0"/>
              </a:spcAft>
              <a:buNone/>
              <a:defRPr/>
            </a:pPr>
            <a:endParaRPr lang="en-CA" altLang="en-US" sz="2000" dirty="0"/>
          </a:p>
          <a:p>
            <a:pPr>
              <a:spcBef>
                <a:spcPts val="0"/>
              </a:spcBef>
              <a:spcAft>
                <a:spcPts val="0"/>
              </a:spcAft>
              <a:defRPr/>
            </a:pPr>
            <a:r>
              <a:rPr lang="iu-Latn-CA" altLang="en-US" sz="2000" i="1" dirty="0"/>
              <a:t>ᐱᑕᖃᕐᓂᖏ</a:t>
            </a:r>
            <a:r>
              <a:rPr lang="iu-Cans-CA" altLang="en-US" sz="2000" i="1" dirty="0"/>
              <a:t>ᓐ</a:t>
            </a:r>
            <a:r>
              <a:rPr lang="iu-Latn-CA" altLang="en-US" sz="2000" i="1" dirty="0"/>
              <a:t>ᓄᑦ ᕼᐊᕙᒡ</a:t>
            </a:r>
            <a:r>
              <a:rPr lang="iu-Cans-CA" altLang="en-US" sz="2000" i="1" dirty="0"/>
              <a:t>ᕖᑦ</a:t>
            </a:r>
            <a:r>
              <a:rPr lang="iu-Latn-CA" altLang="en-US" sz="2000" i="1" dirty="0"/>
              <a:t> </a:t>
            </a:r>
            <a:r>
              <a:rPr lang="iu-Cans-CA" altLang="en-US" sz="2000" i="1" dirty="0"/>
              <a:t>ᒐ</a:t>
            </a:r>
            <a:r>
              <a:rPr lang="iu-Latn-CA" altLang="en-US" sz="2000" i="1" dirty="0"/>
              <a:t>ᕙ</a:t>
            </a:r>
            <a:r>
              <a:rPr lang="iu-Cans-CA" altLang="en-US" sz="2000" i="1" dirty="0"/>
              <a:t>ᒪ</a:t>
            </a:r>
            <a:r>
              <a:rPr lang="iu-Latn-CA" altLang="en-US" sz="2000" i="1" dirty="0"/>
              <a:t>ᑦ</a:t>
            </a:r>
            <a:r>
              <a:rPr lang="iu-Cans-CA" altLang="en-US" sz="2000" i="1" dirty="0"/>
              <a:t>ᑯ</a:t>
            </a:r>
            <a:r>
              <a:rPr lang="iu-Latn-CA" altLang="en-US" sz="2000" i="1" dirty="0"/>
              <a:t>ᑦ ᐊᕙᑎᓕᕆᓂᕐᒧᑦ ᒪᓕᒐᓕᕆᔨᖏᑦ </a:t>
            </a:r>
          </a:p>
          <a:p>
            <a:pPr>
              <a:spcBef>
                <a:spcPts val="0"/>
              </a:spcBef>
              <a:spcAft>
                <a:spcPts val="0"/>
              </a:spcAft>
              <a:defRPr/>
            </a:pPr>
            <a:r>
              <a:rPr lang="iu-Latn-CA" altLang="en-US" sz="2000" i="1" dirty="0"/>
              <a:t>ᑲᓇᑕᒥᐅᑕᓂ ᐊᕙᑎᒥᒃ ᓱᕋᖅᑎᕆᑦᑕᐃᓕᒪ</a:t>
            </a:r>
            <a:r>
              <a:rPr lang="iu-Cans-CA" altLang="en-US" sz="2000" i="1" dirty="0"/>
              <a:t>ᔭ</a:t>
            </a:r>
            <a:r>
              <a:rPr lang="iu-Latn-CA" altLang="en-US" sz="2000" i="1" dirty="0"/>
              <a:t>ᕆ</a:t>
            </a:r>
            <a:r>
              <a:rPr lang="iu-Cans-CA" altLang="en-US" sz="2000" i="1" dirty="0"/>
              <a:t>ᐊ</a:t>
            </a:r>
            <a:r>
              <a:rPr lang="iu-Latn-CA" altLang="en-US" sz="2000" i="1" dirty="0"/>
              <a:t>ᖃ</a:t>
            </a:r>
            <a:r>
              <a:rPr lang="iu-Cans-CA" altLang="en-US" sz="2000" i="1" dirty="0"/>
              <a:t>ᕐ</a:t>
            </a:r>
            <a:r>
              <a:rPr lang="iu-Latn-CA" altLang="en-US" sz="2000" i="1" dirty="0"/>
              <a:t>ᓂᕐᒧᑦ ᒪᓕᒐ</a:t>
            </a:r>
            <a:r>
              <a:rPr lang="iu-Cans-CA" altLang="en-US" sz="2000" i="1" dirty="0"/>
              <a:t>ᐃ</a:t>
            </a:r>
            <a:r>
              <a:rPr lang="iu-Latn-CA" altLang="en-US" sz="2000" i="1" dirty="0"/>
              <a:t>ᑦ</a:t>
            </a:r>
          </a:p>
          <a:p>
            <a:pPr>
              <a:spcBef>
                <a:spcPts val="0"/>
              </a:spcBef>
              <a:spcAft>
                <a:spcPts val="0"/>
              </a:spcAft>
              <a:defRPr/>
            </a:pPr>
            <a:r>
              <a:rPr lang="iu-Latn-CA" altLang="en-US" sz="2000" i="1" dirty="0"/>
              <a:t>ᐃᖃᓗᓕᕆᓂᕐᒧᑦ ᒪᓕᒐᐃ</a:t>
            </a:r>
            <a:r>
              <a:rPr lang="iu-Cans-CA" altLang="en-US" sz="2000" i="1" dirty="0"/>
              <a:t>ᑦ</a:t>
            </a:r>
            <a:r>
              <a:rPr lang="iu-Latn-CA" altLang="en-US" sz="2000" i="1" dirty="0"/>
              <a:t> - </a:t>
            </a:r>
            <a:r>
              <a:rPr lang="iu-Cans-CA" altLang="en-US" sz="2000" dirty="0"/>
              <a:t>ᓱ</a:t>
            </a:r>
            <a:r>
              <a:rPr lang="iu-Latn-CA" altLang="en-US" sz="2000" dirty="0"/>
              <a:t>ᕈ</a:t>
            </a:r>
            <a:r>
              <a:rPr lang="iu-Cans-CA" altLang="en-US" sz="2000" dirty="0"/>
              <a:t>ᕐ</a:t>
            </a:r>
            <a:r>
              <a:rPr lang="iu-Latn-CA" altLang="en-US" sz="2000" dirty="0"/>
              <a:t>ᓇ</a:t>
            </a:r>
            <a:r>
              <a:rPr lang="iu-Cans-CA" altLang="en-US" sz="2000" dirty="0"/>
              <a:t>ᖅ</a:t>
            </a:r>
            <a:r>
              <a:rPr lang="iu-Latn-CA" altLang="en-US" sz="2000" dirty="0"/>
              <a:t>ᑐ</a:t>
            </a:r>
            <a:r>
              <a:rPr lang="iu-Cans-CA" altLang="en-US" sz="2000" dirty="0"/>
              <a:t>ᖃ</a:t>
            </a:r>
            <a:r>
              <a:rPr lang="iu-Latn-CA" altLang="en-US" sz="2000" dirty="0"/>
              <a:t>ᖅ</a:t>
            </a:r>
            <a:r>
              <a:rPr lang="iu-Cans-CA" altLang="en-US" sz="2000" dirty="0"/>
              <a:t>ᑎ</a:t>
            </a:r>
            <a:r>
              <a:rPr lang="iu-Latn-CA" altLang="en-US" sz="2000" dirty="0"/>
              <a:t>ᑦ</a:t>
            </a:r>
            <a:r>
              <a:rPr lang="iu-Cans-CA" altLang="en-US" sz="2000" dirty="0"/>
              <a:t>ᑎ</a:t>
            </a:r>
            <a:r>
              <a:rPr lang="iu-Latn-CA" altLang="en-US" sz="2000" dirty="0"/>
              <a:t>ᑕ</a:t>
            </a:r>
            <a:r>
              <a:rPr lang="iu-Cans-CA" altLang="en-US" sz="2000" dirty="0"/>
              <a:t>ᐃ</a:t>
            </a:r>
            <a:r>
              <a:rPr lang="iu-Latn-CA" altLang="en-US" sz="2000" dirty="0"/>
              <a:t>ᓕ</a:t>
            </a:r>
            <a:r>
              <a:rPr lang="iu-Cans-CA" altLang="en-US" sz="2000" dirty="0"/>
              <a:t>ᒪ</a:t>
            </a:r>
            <a:r>
              <a:rPr lang="iu-Latn-CA" altLang="en-US" sz="2000" dirty="0"/>
              <a:t>ᓂ</a:t>
            </a:r>
            <a:r>
              <a:rPr lang="iu-Cans-CA" altLang="en-US" sz="2000" dirty="0"/>
              <a:t>ᕐ</a:t>
            </a:r>
            <a:r>
              <a:rPr lang="iu-Latn-CA" altLang="en-US" sz="2000" dirty="0"/>
              <a:t>ᒧ</a:t>
            </a:r>
            <a:r>
              <a:rPr lang="iu-Cans-CA" altLang="en-US" sz="2000" dirty="0"/>
              <a:t>ᑦ</a:t>
            </a:r>
            <a:r>
              <a:rPr lang="iu-Latn-CA" altLang="en-US" sz="2000" dirty="0"/>
              <a:t> ᑎᑎᕋᖅᓯᒪᓂᖏᑦ ᐊᒻᒪᓗ ᓴᕕ</a:t>
            </a:r>
            <a:r>
              <a:rPr lang="iu-Cans-CA" altLang="en-US" sz="2000" dirty="0"/>
              <a:t>ᒃ</a:t>
            </a:r>
            <a:r>
              <a:rPr lang="iu-Latn-CA" altLang="en-US" sz="2000" dirty="0"/>
              <a:t>ᓴ</a:t>
            </a:r>
            <a:r>
              <a:rPr lang="iu-Cans-CA" altLang="en-US" sz="2000" dirty="0"/>
              <a:t>ᔭ</a:t>
            </a:r>
            <a:r>
              <a:rPr lang="iu-Latn-CA" altLang="en-US" sz="2000" dirty="0"/>
              <a:t>ᕐ</a:t>
            </a:r>
            <a:r>
              <a:rPr lang="iu-Cans-CA" altLang="en-US" sz="2000" dirty="0"/>
              <a:t>ᓂ</a:t>
            </a:r>
            <a:r>
              <a:rPr lang="iu-Latn-CA" altLang="en-US" sz="2000" dirty="0"/>
              <a:t>ᒃ </a:t>
            </a:r>
            <a:r>
              <a:rPr lang="iu-Cans-CA" altLang="en-US" sz="2000" dirty="0"/>
              <a:t>ᐅ</a:t>
            </a:r>
            <a:r>
              <a:rPr lang="iu-Latn-CA" altLang="en-US" sz="2000" dirty="0"/>
              <a:t>ᔭ</a:t>
            </a:r>
            <a:r>
              <a:rPr lang="iu-Cans-CA" altLang="en-US" sz="2000" dirty="0"/>
              <a:t>ᕋ</a:t>
            </a:r>
            <a:r>
              <a:rPr lang="iu-Latn-CA" altLang="en-US" sz="2000" dirty="0"/>
              <a:t>ᖕ</a:t>
            </a:r>
            <a:r>
              <a:rPr lang="iu-Cans-CA" altLang="en-US" sz="2000" dirty="0"/>
              <a:t>ᓂ</a:t>
            </a:r>
            <a:r>
              <a:rPr lang="iu-Latn-CA" altLang="en-US" sz="2000" dirty="0"/>
              <a:t>ᐊ</a:t>
            </a:r>
            <a:r>
              <a:rPr lang="iu-Cans-CA" altLang="en-US" sz="2000" dirty="0"/>
              <a:t>ᖅ</a:t>
            </a:r>
            <a:r>
              <a:rPr lang="iu-Latn-CA" altLang="en-US" sz="2000" dirty="0"/>
              <a:t>ᑐ</a:t>
            </a:r>
            <a:r>
              <a:rPr lang="iu-Cans-CA" altLang="en-US" sz="2000" dirty="0"/>
              <a:t>ᓂ</a:t>
            </a:r>
            <a:r>
              <a:rPr lang="iu-Latn-CA" altLang="en-US" sz="2000" dirty="0"/>
              <a:t>ᒃ </a:t>
            </a:r>
            <a:r>
              <a:rPr lang="iu-Cans-CA" altLang="en-US" sz="2000" dirty="0"/>
              <a:t>ᐊ</a:t>
            </a:r>
            <a:r>
              <a:rPr lang="iu-Latn-CA" altLang="en-US" sz="2000" dirty="0"/>
              <a:t>ᒃ</a:t>
            </a:r>
            <a:r>
              <a:rPr lang="iu-Cans-CA" altLang="en-US" sz="2000" dirty="0"/>
              <a:t>ᑕ</a:t>
            </a:r>
            <a:r>
              <a:rPr lang="iu-Latn-CA" altLang="en-US" sz="2000" dirty="0"/>
              <a:t>ᑯ</a:t>
            </a:r>
            <a:r>
              <a:rPr lang="iu-Cans-CA" altLang="en-US" sz="2000" dirty="0"/>
              <a:t>ᓕ</a:t>
            </a:r>
            <a:r>
              <a:rPr lang="iu-Latn-CA" altLang="en-US" sz="2000" dirty="0"/>
              <a:t>ᕆ</a:t>
            </a:r>
            <a:r>
              <a:rPr lang="iu-Cans-CA" altLang="en-US" sz="2000" dirty="0"/>
              <a:t>ᓂ</a:t>
            </a:r>
            <a:r>
              <a:rPr lang="iu-Latn-CA" altLang="en-US" sz="2000" dirty="0"/>
              <a:t>ᕐ</a:t>
            </a:r>
            <a:r>
              <a:rPr lang="iu-Cans-CA" altLang="en-US" sz="2000" dirty="0"/>
              <a:t>ᒥ</a:t>
            </a:r>
            <a:r>
              <a:rPr lang="iu-Latn-CA" altLang="en-US" sz="2000" dirty="0"/>
              <a:t>ᒃ      </a:t>
            </a:r>
          </a:p>
          <a:p>
            <a:pPr marL="346075" indent="-288925">
              <a:spcBef>
                <a:spcPts val="0"/>
              </a:spcBef>
              <a:spcAft>
                <a:spcPts val="0"/>
              </a:spcAft>
              <a:buNone/>
              <a:defRPr/>
            </a:pPr>
            <a:r>
              <a:rPr lang="iu-Latn-CA" altLang="en-US" sz="2000" i="1" dirty="0"/>
              <a:t>	</a:t>
            </a:r>
            <a:r>
              <a:rPr lang="iu-Latn-CA" altLang="en-US" sz="2000" dirty="0"/>
              <a:t>ᒪᓕᒐᓪᓗᑐᕆᔭᐅᓂᖏᑦ</a:t>
            </a:r>
            <a:endParaRPr lang="en-CA" altLang="en-US" sz="2000" dirty="0"/>
          </a:p>
          <a:p>
            <a:pPr>
              <a:spcBef>
                <a:spcPts val="0"/>
              </a:spcBef>
              <a:spcAft>
                <a:spcPts val="0"/>
              </a:spcAft>
              <a:defRPr/>
            </a:pPr>
            <a:endParaRPr lang="en-CA" altLang="en-US" sz="2000" i="1" dirty="0" smtClean="0">
              <a:latin typeface="+mn-l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3922568"/>
            <a:ext cx="2160240" cy="1444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483942"/>
            <a:ext cx="2310309" cy="172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881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755649" y="1340768"/>
            <a:ext cx="8137525" cy="4641850"/>
          </a:xfrm>
        </p:spPr>
        <p:txBody>
          <a:bodyPr/>
          <a:lstStyle/>
          <a:p>
            <a:r>
              <a:rPr lang="en-CA" altLang="en-US" sz="2000" dirty="0" smtClean="0"/>
              <a:t>Environment and Climate Change Canada provides scientific expertise within our mandate to the Nunavut Water Board </a:t>
            </a:r>
          </a:p>
          <a:p>
            <a:pPr lvl="1"/>
            <a:r>
              <a:rPr lang="en-CA" altLang="en-US" dirty="0" smtClean="0"/>
              <a:t>Freshwater Environment</a:t>
            </a:r>
            <a:endParaRPr lang="en-CA" altLang="en-US" dirty="0"/>
          </a:p>
          <a:p>
            <a:endParaRPr lang="en-CA" altLang="en-US" dirty="0" smtClean="0"/>
          </a:p>
          <a:p>
            <a:pPr marL="342900" lvl="1" indent="-342900">
              <a:buClr>
                <a:srgbClr val="FF0000"/>
              </a:buClr>
              <a:buFont typeface="Arial" panose="020B0604020202020204" pitchFamily="34" charset="0"/>
              <a:buChar char="•"/>
              <a:tabLst>
                <a:tab pos="346075" algn="l"/>
              </a:tabLst>
            </a:pPr>
            <a:r>
              <a:rPr lang="en-CA" altLang="en-US" dirty="0" err="1">
                <a:latin typeface="Euphemia" panose="020B0503040102020104" pitchFamily="34" charset="0"/>
              </a:rPr>
              <a:t>ᐊᕙᑎᓕᕆᔨ</a:t>
            </a:r>
            <a:r>
              <a:rPr lang="iu-Cans-CA" altLang="en-US" dirty="0">
                <a:latin typeface="Euphemia" panose="020B0503040102020104" pitchFamily="34" charset="0"/>
              </a:rPr>
              <a:t>ᕐ</a:t>
            </a:r>
            <a:r>
              <a:rPr lang="iu-Latn-CA" altLang="en-US" dirty="0">
                <a:latin typeface="Euphemia" panose="020B0503040102020104" pitchFamily="34" charset="0"/>
              </a:rPr>
              <a:t>ᔪ</a:t>
            </a:r>
            <a:r>
              <a:rPr lang="iu-Cans-CA" altLang="en-US" dirty="0">
                <a:latin typeface="Euphemia" panose="020B0503040102020104" pitchFamily="34" charset="0"/>
              </a:rPr>
              <a:t>ᐊ</a:t>
            </a:r>
            <a:r>
              <a:rPr lang="iu-Latn-CA" altLang="en-US" dirty="0">
                <a:latin typeface="Euphemia" panose="020B0503040102020104" pitchFamily="34" charset="0"/>
              </a:rPr>
              <a:t>ᒃ</a:t>
            </a:r>
            <a:r>
              <a:rPr lang="iu-Cans-CA" altLang="en-US" dirty="0">
                <a:latin typeface="Euphemia" panose="020B0503040102020104" pitchFamily="34" charset="0"/>
              </a:rPr>
              <a:t>ᑯ</a:t>
            </a:r>
            <a:r>
              <a:rPr lang="iu-Latn-CA" altLang="en-US" dirty="0">
                <a:latin typeface="Euphemia" panose="020B0503040102020104" pitchFamily="34" charset="0"/>
              </a:rPr>
              <a:t>ᑦ </a:t>
            </a:r>
            <a:r>
              <a:rPr lang="iu-Cans-CA" altLang="en-US" dirty="0">
                <a:latin typeface="Euphemia" panose="020B0503040102020104" pitchFamily="34" charset="0"/>
              </a:rPr>
              <a:t>ᓯ</a:t>
            </a:r>
            <a:r>
              <a:rPr lang="iu-Latn-CA" altLang="en-US" dirty="0">
                <a:latin typeface="Euphemia" panose="020B0503040102020104" pitchFamily="34" charset="0"/>
              </a:rPr>
              <a:t>ᓚ</a:t>
            </a:r>
            <a:r>
              <a:rPr lang="iu-Cans-CA" altLang="en-US" dirty="0">
                <a:latin typeface="Euphemia" panose="020B0503040102020104" pitchFamily="34" charset="0"/>
              </a:rPr>
              <a:t>ᐅᑉᓗ</a:t>
            </a:r>
            <a:r>
              <a:rPr lang="iu-Latn-CA" altLang="en-US" dirty="0">
                <a:latin typeface="Euphemia" panose="020B0503040102020104" pitchFamily="34" charset="0"/>
              </a:rPr>
              <a:t> ᐊᓯᔾᔨᖅᐸᓪᓕᐊᓂᖓᓄᑦ ᑲᓇᑕ</a:t>
            </a:r>
            <a:r>
              <a:rPr lang="iu-Cans-CA" altLang="en-US" dirty="0">
                <a:latin typeface="Euphemia" panose="020B0503040102020104" pitchFamily="34" charset="0"/>
              </a:rPr>
              <a:t>ᒥ</a:t>
            </a:r>
            <a:r>
              <a:rPr lang="iu-Latn-CA" altLang="en-US" dirty="0">
                <a:latin typeface="Euphemia" panose="020B0503040102020104" pitchFamily="34" charset="0"/>
              </a:rPr>
              <a:t> </a:t>
            </a:r>
            <a:r>
              <a:rPr lang="iu-Cans-CA" altLang="en-US" dirty="0">
                <a:latin typeface="Euphemia" panose="020B0503040102020104" pitchFamily="34" charset="0"/>
              </a:rPr>
              <a:t>ᐱ</a:t>
            </a:r>
            <a:r>
              <a:rPr lang="iu-Latn-CA" altLang="en-US" dirty="0">
                <a:latin typeface="Euphemia" panose="020B0503040102020104" pitchFamily="34" charset="0"/>
              </a:rPr>
              <a:t>ᕕ</a:t>
            </a:r>
            <a:r>
              <a:rPr lang="iu-Cans-CA" altLang="en-US" dirty="0">
                <a:latin typeface="Euphemia" panose="020B0503040102020104" pitchFamily="34" charset="0"/>
              </a:rPr>
              <a:t>ᒃ</a:t>
            </a:r>
            <a:r>
              <a:rPr lang="iu-Latn-CA" altLang="en-US" dirty="0">
                <a:latin typeface="Euphemia" panose="020B0503040102020104" pitchFamily="34" charset="0"/>
              </a:rPr>
              <a:t>ᓴ</a:t>
            </a:r>
            <a:r>
              <a:rPr lang="iu-Cans-CA" altLang="en-US" dirty="0">
                <a:latin typeface="Euphemia" panose="020B0503040102020104" pitchFamily="34" charset="0"/>
              </a:rPr>
              <a:t>ᖃ</a:t>
            </a:r>
            <a:r>
              <a:rPr lang="iu-Latn-CA" altLang="en-US" dirty="0">
                <a:latin typeface="Euphemia" panose="020B0503040102020104" pitchFamily="34" charset="0"/>
              </a:rPr>
              <a:t>ᖅ</a:t>
            </a:r>
            <a:r>
              <a:rPr lang="iu-Cans-CA" altLang="en-US" dirty="0">
                <a:latin typeface="Euphemia" panose="020B0503040102020104" pitchFamily="34" charset="0"/>
              </a:rPr>
              <a:t>ᑎ</a:t>
            </a:r>
            <a:r>
              <a:rPr lang="iu-Latn-CA" altLang="en-US" dirty="0">
                <a:latin typeface="Euphemia" panose="020B0503040102020104" pitchFamily="34" charset="0"/>
              </a:rPr>
              <a:t>ᑦ</a:t>
            </a:r>
            <a:r>
              <a:rPr lang="iu-Cans-CA" altLang="en-US" dirty="0">
                <a:latin typeface="Euphemia" panose="020B0503040102020104" pitchFamily="34" charset="0"/>
              </a:rPr>
              <a:t>ᑎ</a:t>
            </a:r>
            <a:r>
              <a:rPr lang="iu-Latn-CA" altLang="en-US" dirty="0">
                <a:latin typeface="Euphemia" panose="020B0503040102020104" pitchFamily="34" charset="0"/>
              </a:rPr>
              <a:t>ᔨ</a:t>
            </a:r>
            <a:r>
              <a:rPr lang="iu-Cans-CA" altLang="en-US" dirty="0">
                <a:latin typeface="Euphemia" panose="020B0503040102020104" pitchFamily="34" charset="0"/>
              </a:rPr>
              <a:t>ᐅ</a:t>
            </a:r>
            <a:r>
              <a:rPr lang="iu-Latn-CA" altLang="en-US" dirty="0">
                <a:latin typeface="Euphemia" panose="020B0503040102020104" pitchFamily="34" charset="0"/>
              </a:rPr>
              <a:t>ᕙ</a:t>
            </a:r>
            <a:r>
              <a:rPr lang="iu-Cans-CA" altLang="en-US" dirty="0">
                <a:latin typeface="Euphemia" panose="020B0503040102020104" pitchFamily="34" charset="0"/>
              </a:rPr>
              <a:t>ᒃ</a:t>
            </a:r>
            <a:r>
              <a:rPr lang="iu-Latn-CA" altLang="en-US" dirty="0">
                <a:latin typeface="Euphemia" panose="020B0503040102020104" pitchFamily="34" charset="0"/>
              </a:rPr>
              <a:t>ᑐ</a:t>
            </a:r>
            <a:r>
              <a:rPr lang="iu-Cans-CA" altLang="en-US" dirty="0">
                <a:latin typeface="Euphemia" panose="020B0503040102020104" pitchFamily="34" charset="0"/>
              </a:rPr>
              <a:t>ᑦ</a:t>
            </a:r>
            <a:r>
              <a:rPr lang="iu-Latn-CA" altLang="en-US" dirty="0">
                <a:latin typeface="Euphemia" panose="020B0503040102020104" pitchFamily="34" charset="0"/>
              </a:rPr>
              <a:t> </a:t>
            </a:r>
            <a:r>
              <a:rPr lang="iu-Cans-CA" altLang="en-US" dirty="0">
                <a:latin typeface="Euphemia" panose="020B0503040102020104" pitchFamily="34" charset="0"/>
              </a:rPr>
              <a:t>ᖃ</a:t>
            </a:r>
            <a:r>
              <a:rPr lang="iu-Latn-CA" altLang="en-US" dirty="0">
                <a:latin typeface="Euphemia" panose="020B0503040102020104" pitchFamily="34" charset="0"/>
              </a:rPr>
              <a:t>ᐅ</a:t>
            </a:r>
            <a:r>
              <a:rPr lang="iu-Cans-CA" altLang="en-US" dirty="0">
                <a:latin typeface="Euphemia" panose="020B0503040102020104" pitchFamily="34" charset="0"/>
              </a:rPr>
              <a:t>ᔨ</a:t>
            </a:r>
            <a:r>
              <a:rPr lang="iu-Latn-CA" altLang="en-US" dirty="0">
                <a:latin typeface="Euphemia" panose="020B0503040102020104" pitchFamily="34" charset="0"/>
              </a:rPr>
              <a:t>ᓴ</a:t>
            </a:r>
            <a:r>
              <a:rPr lang="iu-Cans-CA" altLang="en-US" dirty="0">
                <a:latin typeface="Euphemia" panose="020B0503040102020104" pitchFamily="34" charset="0"/>
              </a:rPr>
              <a:t>ᖅ</a:t>
            </a:r>
            <a:r>
              <a:rPr lang="iu-Latn-CA" altLang="en-US" dirty="0">
                <a:latin typeface="Euphemia" panose="020B0503040102020104" pitchFamily="34" charset="0"/>
              </a:rPr>
              <a:t>ᑎ</a:t>
            </a:r>
            <a:r>
              <a:rPr lang="iu-Cans-CA" altLang="en-US" dirty="0">
                <a:latin typeface="Euphemia" panose="020B0503040102020104" pitchFamily="34" charset="0"/>
              </a:rPr>
              <a:t>ᓂ</a:t>
            </a:r>
            <a:r>
              <a:rPr lang="iu-Latn-CA" altLang="en-US" dirty="0">
                <a:latin typeface="Euphemia" panose="020B0503040102020104" pitchFamily="34" charset="0"/>
              </a:rPr>
              <a:t>ᒃ </a:t>
            </a:r>
            <a:r>
              <a:rPr lang="iu-Cans-CA" altLang="en-US" dirty="0">
                <a:latin typeface="Euphemia" panose="020B0503040102020104" pitchFamily="34" charset="0"/>
              </a:rPr>
              <a:t>ᖃ</a:t>
            </a:r>
            <a:r>
              <a:rPr lang="iu-Latn-CA" altLang="en-US" dirty="0">
                <a:latin typeface="Euphemia" panose="020B0503040102020104" pitchFamily="34" charset="0"/>
              </a:rPr>
              <a:t>ᐅ</a:t>
            </a:r>
            <a:r>
              <a:rPr lang="iu-Cans-CA" altLang="en-US" dirty="0">
                <a:latin typeface="Euphemia" panose="020B0503040102020104" pitchFamily="34" charset="0"/>
              </a:rPr>
              <a:t>ᔨ</a:t>
            </a:r>
            <a:r>
              <a:rPr lang="iu-Latn-CA" altLang="en-US" dirty="0">
                <a:latin typeface="Euphemia" panose="020B0503040102020104" pitchFamily="34" charset="0"/>
              </a:rPr>
              <a:t>ᒪ</a:t>
            </a:r>
            <a:r>
              <a:rPr lang="iu-Cans-CA" altLang="en-US" dirty="0">
                <a:latin typeface="Euphemia" panose="020B0503040102020104" pitchFamily="34" charset="0"/>
              </a:rPr>
              <a:t>ᔨ</a:t>
            </a:r>
            <a:r>
              <a:rPr lang="iu-Latn-CA" altLang="en-US" dirty="0">
                <a:latin typeface="Euphemia" panose="020B0503040102020104" pitchFamily="34" charset="0"/>
              </a:rPr>
              <a:t>ᑕ</a:t>
            </a:r>
            <a:r>
              <a:rPr lang="iu-Cans-CA" altLang="en-US" dirty="0">
                <a:latin typeface="Euphemia" panose="020B0503040102020104" pitchFamily="34" charset="0"/>
              </a:rPr>
              <a:t>ᖃ</a:t>
            </a:r>
            <a:r>
              <a:rPr lang="iu-Latn-CA" altLang="en-US" dirty="0">
                <a:latin typeface="Euphemia" panose="020B0503040102020104" pitchFamily="34" charset="0"/>
              </a:rPr>
              <a:t>ᕐ</a:t>
            </a:r>
            <a:r>
              <a:rPr lang="iu-Cans-CA" altLang="en-US" dirty="0">
                <a:latin typeface="Euphemia" panose="020B0503040102020104" pitchFamily="34" charset="0"/>
              </a:rPr>
              <a:t>ᓂ</a:t>
            </a:r>
            <a:r>
              <a:rPr lang="iu-Latn-CA" altLang="en-US" dirty="0">
                <a:latin typeface="Euphemia" panose="020B0503040102020104" pitchFamily="34" charset="0"/>
              </a:rPr>
              <a:t>ᖅ </a:t>
            </a:r>
            <a:r>
              <a:rPr lang="iu-Cans-CA" altLang="en-US" dirty="0">
                <a:latin typeface="Euphemia" panose="020B0503040102020104" pitchFamily="34" charset="0"/>
              </a:rPr>
              <a:t>ᑎ</a:t>
            </a:r>
            <a:r>
              <a:rPr lang="iu-Latn-CA" altLang="en-US" dirty="0">
                <a:latin typeface="Euphemia" panose="020B0503040102020104" pitchFamily="34" charset="0"/>
              </a:rPr>
              <a:t>ᓕ</a:t>
            </a:r>
            <a:r>
              <a:rPr lang="iu-Cans-CA" altLang="en-US" dirty="0">
                <a:latin typeface="Euphemia" panose="020B0503040102020104" pitchFamily="34" charset="0"/>
              </a:rPr>
              <a:t>ᔭ</a:t>
            </a:r>
            <a:r>
              <a:rPr lang="iu-Latn-CA" altLang="en-US" dirty="0">
                <a:latin typeface="Euphemia" panose="020B0503040102020104" pitchFamily="34" charset="0"/>
              </a:rPr>
              <a:t>ᐅ</a:t>
            </a:r>
            <a:r>
              <a:rPr lang="iu-Cans-CA" altLang="en-US" dirty="0">
                <a:latin typeface="Euphemia" panose="020B0503040102020104" pitchFamily="34" charset="0"/>
              </a:rPr>
              <a:t>ᓯ</a:t>
            </a:r>
            <a:r>
              <a:rPr lang="iu-Latn-CA" altLang="en-US" dirty="0">
                <a:latin typeface="Euphemia" panose="020B0503040102020104" pitchFamily="34" charset="0"/>
              </a:rPr>
              <a:t>ᒪ</a:t>
            </a:r>
            <a:r>
              <a:rPr lang="iu-Cans-CA" altLang="en-US" dirty="0">
                <a:latin typeface="Euphemia" panose="020B0503040102020104" pitchFamily="34" charset="0"/>
              </a:rPr>
              <a:t>ᓂ</a:t>
            </a:r>
            <a:r>
              <a:rPr lang="iu-Latn-CA" altLang="en-US" dirty="0">
                <a:latin typeface="Euphemia" panose="020B0503040102020104" pitchFamily="34" charset="0"/>
              </a:rPr>
              <a:t>ᖏ</a:t>
            </a:r>
            <a:r>
              <a:rPr lang="iu-Cans-CA" altLang="en-US" dirty="0">
                <a:latin typeface="Euphemia" panose="020B0503040102020104" pitchFamily="34" charset="0"/>
              </a:rPr>
              <a:t>ᓐ</a:t>
            </a:r>
            <a:r>
              <a:rPr lang="iu-Latn-CA" altLang="en-US" dirty="0">
                <a:latin typeface="Euphemia" panose="020B0503040102020104" pitchFamily="34" charset="0"/>
              </a:rPr>
              <a:t>ᓂ </a:t>
            </a:r>
            <a:r>
              <a:rPr lang="iu-Cans-CA" altLang="en-US" dirty="0">
                <a:latin typeface="Euphemia" panose="020B0503040102020104" pitchFamily="34" charset="0"/>
              </a:rPr>
              <a:t>ᓄ</a:t>
            </a:r>
            <a:r>
              <a:rPr lang="iu-Latn-CA" altLang="en-US" dirty="0">
                <a:latin typeface="Euphemia" panose="020B0503040102020104" pitchFamily="34" charset="0"/>
              </a:rPr>
              <a:t>ᓇ</a:t>
            </a:r>
            <a:r>
              <a:rPr lang="iu-Cans-CA" altLang="en-US" dirty="0">
                <a:latin typeface="Euphemia" panose="020B0503040102020104" pitchFamily="34" charset="0"/>
              </a:rPr>
              <a:t>ᕗ</a:t>
            </a:r>
            <a:r>
              <a:rPr lang="iu-Latn-CA" altLang="en-US" dirty="0">
                <a:latin typeface="Euphemia" panose="020B0503040102020104" pitchFamily="34" charset="0"/>
              </a:rPr>
              <a:t>ᒻ</a:t>
            </a:r>
            <a:r>
              <a:rPr lang="iu-Cans-CA" altLang="en-US" dirty="0">
                <a:latin typeface="Euphemia" panose="020B0503040102020104" pitchFamily="34" charset="0"/>
              </a:rPr>
              <a:t>ᒥ</a:t>
            </a:r>
            <a:r>
              <a:rPr lang="iu-Latn-CA" altLang="en-US" dirty="0">
                <a:latin typeface="Euphemia" panose="020B0503040102020104" pitchFamily="34" charset="0"/>
              </a:rPr>
              <a:t> </a:t>
            </a:r>
            <a:r>
              <a:rPr lang="iu-Cans-CA" altLang="en-US" dirty="0">
                <a:latin typeface="Euphemia" panose="020B0503040102020104" pitchFamily="34" charset="0"/>
              </a:rPr>
              <a:t>ᐃ</a:t>
            </a:r>
            <a:r>
              <a:rPr lang="iu-Latn-CA" altLang="en-US" dirty="0">
                <a:latin typeface="Euphemia" panose="020B0503040102020104" pitchFamily="34" charset="0"/>
              </a:rPr>
              <a:t>ᒪ</a:t>
            </a:r>
            <a:r>
              <a:rPr lang="iu-Cans-CA" altLang="en-US" dirty="0">
                <a:latin typeface="Euphemia" panose="020B0503040102020104" pitchFamily="34" charset="0"/>
              </a:rPr>
              <a:t>ᐃ</a:t>
            </a:r>
            <a:r>
              <a:rPr lang="iu-Latn-CA" altLang="en-US" dirty="0">
                <a:latin typeface="Euphemia" panose="020B0503040102020104" pitchFamily="34" charset="0"/>
              </a:rPr>
              <a:t>ᑦ </a:t>
            </a:r>
            <a:r>
              <a:rPr lang="iu-Cans-CA" altLang="en-US" dirty="0">
                <a:latin typeface="Euphemia" panose="020B0503040102020104" pitchFamily="34" charset="0"/>
              </a:rPr>
              <a:t>ᐊ</a:t>
            </a:r>
            <a:r>
              <a:rPr lang="iu-Latn-CA" altLang="en-US" dirty="0">
                <a:latin typeface="Euphemia" panose="020B0503040102020104" pitchFamily="34" charset="0"/>
              </a:rPr>
              <a:t>ᑐ</a:t>
            </a:r>
            <a:r>
              <a:rPr lang="iu-Cans-CA" altLang="en-US" dirty="0">
                <a:latin typeface="Euphemia" panose="020B0503040102020104" pitchFamily="34" charset="0"/>
              </a:rPr>
              <a:t>ᖅ</a:t>
            </a:r>
            <a:r>
              <a:rPr lang="iu-Latn-CA" altLang="en-US" dirty="0">
                <a:latin typeface="Euphemia" panose="020B0503040102020104" pitchFamily="34" charset="0"/>
              </a:rPr>
              <a:t>ᑕ</a:t>
            </a:r>
            <a:r>
              <a:rPr lang="iu-Cans-CA" altLang="en-US" dirty="0">
                <a:latin typeface="Euphemia" panose="020B0503040102020104" pitchFamily="34" charset="0"/>
              </a:rPr>
              <a:t>ᐅ</a:t>
            </a:r>
            <a:r>
              <a:rPr lang="iu-Latn-CA" altLang="en-US" dirty="0">
                <a:latin typeface="Euphemia" panose="020B0503040102020104" pitchFamily="34" charset="0"/>
              </a:rPr>
              <a:t>ᔪ</a:t>
            </a:r>
            <a:r>
              <a:rPr lang="iu-Cans-CA" altLang="en-US" dirty="0">
                <a:latin typeface="Euphemia" panose="020B0503040102020104" pitchFamily="34" charset="0"/>
              </a:rPr>
              <a:t>ᓐ</a:t>
            </a:r>
            <a:r>
              <a:rPr lang="iu-Latn-CA" altLang="en-US" dirty="0">
                <a:latin typeface="Euphemia" panose="020B0503040102020104" pitchFamily="34" charset="0"/>
              </a:rPr>
              <a:t>ᓇ</a:t>
            </a:r>
            <a:r>
              <a:rPr lang="iu-Cans-CA" altLang="en-US" dirty="0">
                <a:latin typeface="Euphemia" panose="020B0503040102020104" pitchFamily="34" charset="0"/>
              </a:rPr>
              <a:t>ᕐ</a:t>
            </a:r>
            <a:r>
              <a:rPr lang="iu-Latn-CA" altLang="en-US" dirty="0">
                <a:latin typeface="Euphemia" panose="020B0503040102020104" pitchFamily="34" charset="0"/>
              </a:rPr>
              <a:t>ᓂ</a:t>
            </a:r>
            <a:r>
              <a:rPr lang="iu-Cans-CA" altLang="en-US" dirty="0">
                <a:latin typeface="Euphemia" panose="020B0503040102020104" pitchFamily="34" charset="0"/>
              </a:rPr>
              <a:t>ᖏ</a:t>
            </a:r>
            <a:r>
              <a:rPr lang="iu-Latn-CA" altLang="en-US" dirty="0">
                <a:latin typeface="Euphemia" panose="020B0503040102020104" pitchFamily="34" charset="0"/>
              </a:rPr>
              <a:t>ᓐ</a:t>
            </a:r>
            <a:r>
              <a:rPr lang="iu-Cans-CA" altLang="en-US" dirty="0">
                <a:latin typeface="Euphemia" panose="020B0503040102020104" pitchFamily="34" charset="0"/>
              </a:rPr>
              <a:t>ᓄ</a:t>
            </a:r>
            <a:r>
              <a:rPr lang="iu-Latn-CA" altLang="en-US" dirty="0">
                <a:latin typeface="Euphemia" panose="020B0503040102020104" pitchFamily="34" charset="0"/>
              </a:rPr>
              <a:t>ᑦ </a:t>
            </a:r>
            <a:r>
              <a:rPr lang="iu-Cans-CA" altLang="en-US" dirty="0">
                <a:latin typeface="Euphemia" panose="020B0503040102020104" pitchFamily="34" charset="0"/>
              </a:rPr>
              <a:t>ᑲ</a:t>
            </a:r>
            <a:r>
              <a:rPr lang="iu-Latn-CA" altLang="en-US" dirty="0">
                <a:latin typeface="Euphemia" panose="020B0503040102020104" pitchFamily="34" charset="0"/>
              </a:rPr>
              <a:t>ᑎ</a:t>
            </a:r>
            <a:r>
              <a:rPr lang="iu-Cans-CA" altLang="en-US" dirty="0">
                <a:latin typeface="Euphemia" panose="020B0503040102020104" pitchFamily="34" charset="0"/>
              </a:rPr>
              <a:t>ᒪ</a:t>
            </a:r>
            <a:r>
              <a:rPr lang="iu-Latn-CA" altLang="en-US" dirty="0">
                <a:latin typeface="Euphemia" panose="020B0503040102020104" pitchFamily="34" charset="0"/>
              </a:rPr>
              <a:t>ᔨ</a:t>
            </a:r>
            <a:r>
              <a:rPr lang="iu-Cans-CA" altLang="en-US" dirty="0">
                <a:latin typeface="Euphemia" panose="020B0503040102020104" pitchFamily="34" charset="0"/>
              </a:rPr>
              <a:t>ᓄ</a:t>
            </a:r>
            <a:r>
              <a:rPr lang="iu-Latn-CA" altLang="en-US" dirty="0">
                <a:latin typeface="Euphemia" panose="020B0503040102020104" pitchFamily="34" charset="0"/>
              </a:rPr>
              <a:t>ᑦ</a:t>
            </a:r>
          </a:p>
          <a:p>
            <a:pPr marL="0" lvl="1" indent="0">
              <a:buClr>
                <a:srgbClr val="FF0000"/>
              </a:buClr>
              <a:buNone/>
              <a:tabLst>
                <a:tab pos="346075" algn="l"/>
              </a:tabLst>
            </a:pPr>
            <a:r>
              <a:rPr lang="iu-Latn-CA" altLang="en-US" dirty="0">
                <a:latin typeface="Euphemia" panose="020B0503040102020104" pitchFamily="34" charset="0"/>
              </a:rPr>
              <a:t>	- ᐃᒪᕐᓂᒃ ᑕᕆᐅᖑᖏᑦᑐᓂᒃ ᐊᕙᑎᒥᐅᑕᓂᒃ</a:t>
            </a:r>
            <a:endParaRPr lang="en-CA" altLang="en-US" dirty="0">
              <a:latin typeface="Euphemia" panose="020B0503040102020104" pitchFamily="34" charset="0"/>
            </a:endParaRPr>
          </a:p>
          <a:p>
            <a:endParaRPr lang="en-CA" altLang="en-US" dirty="0" smtClean="0"/>
          </a:p>
        </p:txBody>
      </p:sp>
      <p:sp>
        <p:nvSpPr>
          <p:cNvPr id="5" name="Title 1"/>
          <p:cNvSpPr txBox="1">
            <a:spLocks/>
          </p:cNvSpPr>
          <p:nvPr/>
        </p:nvSpPr>
        <p:spPr bwMode="auto">
          <a:xfrm>
            <a:off x="755648" y="764704"/>
            <a:ext cx="8137525"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pPr lvl="0">
              <a:defRPr/>
            </a:pPr>
            <a:r>
              <a:rPr kumimoji="1" lang="en-CA" altLang="en-US" sz="2200" b="1" i="0" u="none" strike="noStrike" kern="0" cap="none" spc="0" normalizeH="0" baseline="0" noProof="0" dirty="0" smtClean="0">
                <a:ln>
                  <a:noFill/>
                </a:ln>
                <a:solidFill>
                  <a:srgbClr val="3A601B"/>
                </a:solidFill>
                <a:effectLst/>
                <a:uLnTx/>
                <a:uFillTx/>
                <a:latin typeface="+mn-lt"/>
                <a:ea typeface="Arial Unicode MS"/>
                <a:cs typeface="Arial Unicode MS"/>
              </a:rPr>
              <a:t/>
            </a:r>
            <a:br>
              <a:rPr kumimoji="1" lang="en-CA" altLang="en-US" sz="2200" b="1" i="0" u="none" strike="noStrike" kern="0" cap="none" spc="0" normalizeH="0" baseline="0" noProof="0" dirty="0" smtClean="0">
                <a:ln>
                  <a:noFill/>
                </a:ln>
                <a:solidFill>
                  <a:srgbClr val="3A601B"/>
                </a:solidFill>
                <a:effectLst/>
                <a:uLnTx/>
                <a:uFillTx/>
                <a:latin typeface="+mn-lt"/>
                <a:ea typeface="Arial Unicode MS"/>
                <a:cs typeface="Arial Unicode MS"/>
              </a:rPr>
            </a:br>
            <a:r>
              <a:rPr kumimoji="1" lang="en-CA" altLang="en-US" sz="2200" b="1" i="0" u="none" strike="noStrike" kern="0" cap="none" spc="0" normalizeH="0" baseline="0" noProof="0" dirty="0" smtClean="0">
                <a:ln>
                  <a:noFill/>
                </a:ln>
                <a:solidFill>
                  <a:srgbClr val="3A601B"/>
                </a:solidFill>
                <a:effectLst/>
                <a:uLnTx/>
                <a:uFillTx/>
                <a:latin typeface="+mn-lt"/>
                <a:ea typeface="Arial Unicode MS"/>
                <a:cs typeface="Arial Unicode MS"/>
              </a:rPr>
              <a:t>Environment and Climate Change Canada’s Participation</a:t>
            </a:r>
            <a:br>
              <a:rPr kumimoji="1" lang="en-CA" altLang="en-US" sz="2200" b="1" i="0" u="none" strike="noStrike" kern="0" cap="none" spc="0" normalizeH="0" baseline="0" noProof="0" dirty="0" smtClean="0">
                <a:ln>
                  <a:noFill/>
                </a:ln>
                <a:solidFill>
                  <a:srgbClr val="3A601B"/>
                </a:solidFill>
                <a:effectLst/>
                <a:uLnTx/>
                <a:uFillTx/>
                <a:latin typeface="+mn-lt"/>
                <a:ea typeface="Arial Unicode MS"/>
                <a:cs typeface="Arial Unicode MS"/>
              </a:rPr>
            </a:br>
            <a:r>
              <a:rPr lang="iu-Latn-CA" altLang="en-US" sz="2200" kern="0" dirty="0">
                <a:latin typeface="+mn-lt"/>
              </a:rPr>
              <a:t>ᕙ</a:t>
            </a:r>
            <a:r>
              <a:rPr lang="iu-Cans-CA" altLang="en-US" sz="2200" kern="0" dirty="0">
                <a:latin typeface="+mn-lt"/>
              </a:rPr>
              <a:t>ᑎ</a:t>
            </a:r>
            <a:r>
              <a:rPr lang="iu-Latn-CA" altLang="en-US" sz="2200" kern="0" dirty="0">
                <a:latin typeface="+mn-lt"/>
              </a:rPr>
              <a:t>ᓕ</a:t>
            </a:r>
            <a:r>
              <a:rPr lang="iu-Cans-CA" altLang="en-US" sz="2200" kern="0" dirty="0">
                <a:latin typeface="+mn-lt"/>
              </a:rPr>
              <a:t>ᕆ</a:t>
            </a:r>
            <a:r>
              <a:rPr lang="iu-Latn-CA" altLang="en-US" sz="2200" kern="0" dirty="0">
                <a:latin typeface="+mn-lt"/>
              </a:rPr>
              <a:t>ᔨᕐᔪᐊᒃᑯᑦ ᓯᓚᐅᑉᓗ ᐊᓯᔾᔨᖅᐸᓪᓕᐊᓂᖓᓄᑦ ᑲᓇᑕᒥ ᐃᓚᒋᔭᐅᔪᑦ</a:t>
            </a:r>
            <a:r>
              <a:rPr lang="en-CA" altLang="en-US" sz="2200" kern="0" dirty="0">
                <a:latin typeface="+mn-lt"/>
              </a:rPr>
              <a:t/>
            </a:r>
            <a:br>
              <a:rPr lang="en-CA" altLang="en-US" sz="2200" kern="0" dirty="0">
                <a:latin typeface="+mn-lt"/>
              </a:rPr>
            </a:br>
            <a:r>
              <a:rPr lang="en-CA" altLang="en-US" sz="2200" kern="0" dirty="0">
                <a:latin typeface="Euphemia" panose="020B0503040102020104" pitchFamily="34" charset="0"/>
              </a:rPr>
              <a:t/>
            </a:r>
            <a:br>
              <a:rPr lang="en-CA" altLang="en-US" sz="2200" kern="0" dirty="0">
                <a:latin typeface="Euphemia" panose="020B0503040102020104" pitchFamily="34" charset="0"/>
              </a:rPr>
            </a:br>
            <a:r>
              <a:rPr kumimoji="1" lang="en-CA" altLang="en-US" sz="2200" b="1" i="0" u="none" strike="noStrike" kern="0" cap="none" spc="0" normalizeH="0" baseline="0" noProof="0" dirty="0" smtClean="0">
                <a:ln>
                  <a:noFill/>
                </a:ln>
                <a:solidFill>
                  <a:srgbClr val="3A601B"/>
                </a:solidFill>
                <a:effectLst/>
                <a:uLnTx/>
                <a:uFillTx/>
                <a:latin typeface="Arial"/>
                <a:ea typeface="Arial Unicode MS"/>
                <a:cs typeface="Arial Unicode MS"/>
              </a:rPr>
              <a:t/>
            </a:r>
            <a:br>
              <a:rPr kumimoji="1" lang="en-CA" altLang="en-US" sz="2200" b="1" i="0" u="none" strike="noStrike" kern="0" cap="none" spc="0" normalizeH="0" baseline="0" noProof="0" dirty="0" smtClean="0">
                <a:ln>
                  <a:noFill/>
                </a:ln>
                <a:solidFill>
                  <a:srgbClr val="3A601B"/>
                </a:solidFill>
                <a:effectLst/>
                <a:uLnTx/>
                <a:uFillTx/>
                <a:latin typeface="Arial"/>
                <a:ea typeface="Arial Unicode MS"/>
                <a:cs typeface="Arial Unicode MS"/>
              </a:rPr>
            </a:br>
            <a:endParaRPr kumimoji="1" lang="en-US" altLang="en-US" sz="2200" b="1" i="0" u="none" strike="noStrike" kern="0" cap="none" spc="0" normalizeH="0" baseline="0" noProof="0" dirty="0" smtClean="0">
              <a:ln>
                <a:noFill/>
              </a:ln>
              <a:solidFill>
                <a:srgbClr val="3A601B"/>
              </a:solidFill>
              <a:effectLst/>
              <a:uLnTx/>
              <a:uFillTx/>
              <a:latin typeface="Arial"/>
              <a:ea typeface="Arial Unicode MS"/>
              <a:cs typeface="Arial Unicode MS"/>
            </a:endParaRPr>
          </a:p>
        </p:txBody>
      </p:sp>
    </p:spTree>
    <p:extLst>
      <p:ext uri="{BB962C8B-B14F-4D97-AF65-F5344CB8AC3E}">
        <p14:creationId xmlns:p14="http://schemas.microsoft.com/office/powerpoint/2010/main" val="339606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755650" y="1268760"/>
            <a:ext cx="8137525" cy="4641850"/>
          </a:xfrm>
        </p:spPr>
        <p:txBody>
          <a:bodyPr/>
          <a:lstStyle/>
          <a:p>
            <a:pPr>
              <a:defRPr/>
            </a:pPr>
            <a:r>
              <a:rPr lang="en-CA" altLang="en-US" sz="1800" dirty="0" smtClean="0"/>
              <a:t>Environment and Climate Change Canada has participated in all phases of this review process thus far</a:t>
            </a:r>
          </a:p>
          <a:p>
            <a:pPr>
              <a:defRPr/>
            </a:pPr>
            <a:r>
              <a:rPr lang="en-CA" altLang="en-US" sz="1800" dirty="0" smtClean="0"/>
              <a:t>This presentation summarizes Environment and Climate Change Canada’s recommendations </a:t>
            </a:r>
          </a:p>
          <a:p>
            <a:pPr>
              <a:defRPr/>
            </a:pPr>
            <a:r>
              <a:rPr lang="en-CA" altLang="en-US" sz="1800" dirty="0" smtClean="0"/>
              <a:t>Environment and Climate Change Canada has reviewed the Proponent’s responses.</a:t>
            </a:r>
          </a:p>
          <a:p>
            <a:pPr>
              <a:defRPr/>
            </a:pPr>
            <a:endParaRPr lang="en-CA" altLang="en-US" sz="1800" dirty="0">
              <a:solidFill>
                <a:srgbClr val="FF0000"/>
              </a:solidFill>
            </a:endParaRPr>
          </a:p>
          <a:p>
            <a:pPr>
              <a:defRPr/>
            </a:pPr>
            <a:r>
              <a:rPr lang="en-CA" altLang="en-US" sz="1800" dirty="0" err="1"/>
              <a:t>ᐊᕙᑎᓕᕆᔨ</a:t>
            </a:r>
            <a:r>
              <a:rPr lang="iu-Cans-CA" altLang="en-US" sz="1800" dirty="0"/>
              <a:t>ᕐ</a:t>
            </a:r>
            <a:r>
              <a:rPr lang="iu-Latn-CA" altLang="en-US" sz="1800" dirty="0"/>
              <a:t>ᔪ</a:t>
            </a:r>
            <a:r>
              <a:rPr lang="iu-Cans-CA" altLang="en-US" sz="1800" dirty="0"/>
              <a:t>ᐊ</a:t>
            </a:r>
            <a:r>
              <a:rPr lang="iu-Latn-CA" altLang="en-US" sz="1800" dirty="0"/>
              <a:t>ᒃ</a:t>
            </a:r>
            <a:r>
              <a:rPr lang="iu-Cans-CA" altLang="en-US" sz="1800" dirty="0"/>
              <a:t>ᑯ</a:t>
            </a:r>
            <a:r>
              <a:rPr lang="iu-Latn-CA" altLang="en-US" sz="1800" dirty="0"/>
              <a:t>ᑦ </a:t>
            </a:r>
            <a:r>
              <a:rPr lang="iu-Cans-CA" altLang="en-US" sz="1800" dirty="0"/>
              <a:t>ᓯ</a:t>
            </a:r>
            <a:r>
              <a:rPr lang="iu-Latn-CA" altLang="en-US" sz="1800" dirty="0"/>
              <a:t>ᓚ</a:t>
            </a:r>
            <a:r>
              <a:rPr lang="iu-Cans-CA" altLang="en-US" sz="1800" dirty="0"/>
              <a:t>ᐅᑉᓗ</a:t>
            </a:r>
            <a:r>
              <a:rPr lang="iu-Latn-CA" altLang="en-US" sz="1800" dirty="0"/>
              <a:t> </a:t>
            </a:r>
            <a:r>
              <a:rPr lang="iu-Cans-CA" altLang="en-US" sz="1800" dirty="0"/>
              <a:t>ᐊ</a:t>
            </a:r>
            <a:r>
              <a:rPr lang="iu-Latn-CA" altLang="en-US" sz="1800" dirty="0"/>
              <a:t>ᓯ</a:t>
            </a:r>
            <a:r>
              <a:rPr lang="iu-Cans-CA" altLang="en-US" sz="1800" dirty="0"/>
              <a:t>ᔾ</a:t>
            </a:r>
            <a:r>
              <a:rPr lang="iu-Latn-CA" altLang="en-US" sz="1800" dirty="0"/>
              <a:t>ᔨ</a:t>
            </a:r>
            <a:r>
              <a:rPr lang="iu-Cans-CA" altLang="en-US" sz="1800" dirty="0"/>
              <a:t>ᖅ</a:t>
            </a:r>
            <a:r>
              <a:rPr lang="iu-Latn-CA" altLang="en-US" sz="1800" dirty="0"/>
              <a:t>ᐸ</a:t>
            </a:r>
            <a:r>
              <a:rPr lang="iu-Cans-CA" altLang="en-US" sz="1800" dirty="0"/>
              <a:t>ᓪ</a:t>
            </a:r>
            <a:r>
              <a:rPr lang="iu-Latn-CA" altLang="en-US" sz="1800" dirty="0"/>
              <a:t>ᓕ</a:t>
            </a:r>
            <a:r>
              <a:rPr lang="iu-Cans-CA" altLang="en-US" sz="1800" dirty="0"/>
              <a:t>ᐊ</a:t>
            </a:r>
            <a:r>
              <a:rPr lang="iu-Latn-CA" altLang="en-US" sz="1800" dirty="0"/>
              <a:t>ᓂ</a:t>
            </a:r>
            <a:r>
              <a:rPr lang="iu-Cans-CA" altLang="en-US" sz="1800" dirty="0"/>
              <a:t>ᖓ</a:t>
            </a:r>
            <a:r>
              <a:rPr lang="iu-Latn-CA" altLang="en-US" sz="1800" dirty="0"/>
              <a:t>ᓄ</a:t>
            </a:r>
            <a:r>
              <a:rPr lang="iu-Cans-CA" altLang="en-US" sz="1800" dirty="0"/>
              <a:t>ᑦ</a:t>
            </a:r>
            <a:r>
              <a:rPr lang="iu-Latn-CA" altLang="en-US" sz="1800" dirty="0"/>
              <a:t> </a:t>
            </a:r>
            <a:r>
              <a:rPr lang="iu-Cans-CA" altLang="en-US" sz="1800" dirty="0"/>
              <a:t>ᑲ</a:t>
            </a:r>
            <a:r>
              <a:rPr lang="iu-Latn-CA" altLang="en-US" sz="1800" dirty="0"/>
              <a:t>ᓇ</a:t>
            </a:r>
            <a:r>
              <a:rPr lang="iu-Cans-CA" altLang="en-US" sz="1800" dirty="0"/>
              <a:t>ᑕ</a:t>
            </a:r>
            <a:r>
              <a:rPr lang="iu-Latn-CA" altLang="en-US" sz="1800" dirty="0"/>
              <a:t>ᒥ </a:t>
            </a:r>
            <a:r>
              <a:rPr lang="iu-Cans-CA" altLang="en-US" sz="1800" dirty="0"/>
              <a:t>ᐃ</a:t>
            </a:r>
            <a:r>
              <a:rPr lang="iu-Latn-CA" altLang="en-US" sz="1800" dirty="0"/>
              <a:t>ᓚ</a:t>
            </a:r>
            <a:r>
              <a:rPr lang="iu-Cans-CA" altLang="en-US" sz="1800" dirty="0"/>
              <a:t>ᒋ</a:t>
            </a:r>
            <a:r>
              <a:rPr lang="iu-Latn-CA" altLang="en-US" sz="1800" dirty="0"/>
              <a:t>ᔭ</a:t>
            </a:r>
            <a:r>
              <a:rPr lang="iu-Cans-CA" altLang="en-US" sz="1800" dirty="0"/>
              <a:t>ᐅ</a:t>
            </a:r>
            <a:r>
              <a:rPr lang="iu-Latn-CA" altLang="en-US" sz="1800" dirty="0"/>
              <a:t>ᖃ</a:t>
            </a:r>
            <a:r>
              <a:rPr lang="iu-Cans-CA" altLang="en-US" sz="1800" dirty="0"/>
              <a:t>ᑦ</a:t>
            </a:r>
            <a:r>
              <a:rPr lang="iu-Latn-CA" altLang="en-US" sz="1800" dirty="0"/>
              <a:t>ᑕ</a:t>
            </a:r>
            <a:r>
              <a:rPr lang="iu-Cans-CA" altLang="en-US" sz="1800" dirty="0"/>
              <a:t>ᐃ</a:t>
            </a:r>
            <a:r>
              <a:rPr lang="iu-Latn-CA" altLang="en-US" sz="1800" dirty="0"/>
              <a:t>ᓐ</a:t>
            </a:r>
            <a:r>
              <a:rPr lang="iu-Cans-CA" altLang="en-US" sz="1800" dirty="0"/>
              <a:t>ᓇ</a:t>
            </a:r>
            <a:r>
              <a:rPr lang="iu-Latn-CA" altLang="en-US" sz="1800" dirty="0"/>
              <a:t>ᖅ</a:t>
            </a:r>
            <a:r>
              <a:rPr lang="iu-Cans-CA" altLang="en-US" sz="1800" dirty="0"/>
              <a:t>ᐳ</a:t>
            </a:r>
            <a:r>
              <a:rPr lang="iu-Latn-CA" altLang="en-US" sz="1800" dirty="0"/>
              <a:t>ᑦ </a:t>
            </a:r>
            <a:r>
              <a:rPr lang="iu-Cans-CA" altLang="en-US" sz="1800" dirty="0"/>
              <a:t>ᑕ</a:t>
            </a:r>
            <a:r>
              <a:rPr lang="iu-Latn-CA" altLang="en-US" sz="1800" dirty="0"/>
              <a:t>ᒪᐃᓐᓂᒃ ᐱᕙᓪᓕᐊᑎᑕᐅᓂᖏᓐᓂᒃ ᑖᒃᑯᐊ ᕿᒥᕐᕈᐊᖅᑕᐅᓂᖏᓐᓂᒃ ᐅᓪᓗᒥᒧᑦ ᑎᑭᓪᓗᒍ</a:t>
            </a:r>
          </a:p>
          <a:p>
            <a:pPr>
              <a:defRPr/>
            </a:pPr>
            <a:r>
              <a:rPr lang="iu-Latn-CA" altLang="en-US" sz="1800" dirty="0"/>
              <a:t>ᑖᒃᑯᐊ ᐅᓂᒃᑳᓕᐊᑦ ᓇᐃᓈᖅᑕᐅᓯᒪᕗᑦ ᐊᕙᑎᓕᕆᔨᕐᔪᐊᒃᑯ ᓯᓚᐅᓪᓗ ᐊᓯᔾᔨᖅᐸᓪᓕᐊᓂᖓᓄᑦ </a:t>
            </a:r>
            <a:r>
              <a:rPr lang="iu-Cans-CA" altLang="en-US" sz="1800" dirty="0"/>
              <a:t>ᑲ</a:t>
            </a:r>
            <a:r>
              <a:rPr lang="iu-Latn-CA" altLang="en-US" sz="1800" dirty="0"/>
              <a:t>ᓇ</a:t>
            </a:r>
            <a:r>
              <a:rPr lang="iu-Cans-CA" altLang="en-US" sz="1800" dirty="0"/>
              <a:t>ᑕ</a:t>
            </a:r>
            <a:r>
              <a:rPr lang="iu-Latn-CA" altLang="en-US" sz="1800" dirty="0"/>
              <a:t>ᐅ</a:t>
            </a:r>
            <a:r>
              <a:rPr lang="iu-Cans-CA" altLang="en-US" sz="1800" dirty="0"/>
              <a:t>ᑉ</a:t>
            </a:r>
            <a:r>
              <a:rPr lang="iu-Latn-CA" altLang="en-US" sz="1800" dirty="0"/>
              <a:t> </a:t>
            </a:r>
            <a:r>
              <a:rPr lang="iu-Cans-CA" altLang="en-US" sz="1800" dirty="0"/>
              <a:t>ᐊ</a:t>
            </a:r>
            <a:r>
              <a:rPr lang="iu-Latn-CA" altLang="en-US" sz="1800" dirty="0"/>
              <a:t>ᑐ</a:t>
            </a:r>
            <a:r>
              <a:rPr lang="iu-Cans-CA" altLang="en-US" sz="1800" dirty="0"/>
              <a:t>ᓕ</a:t>
            </a:r>
            <a:r>
              <a:rPr lang="iu-Latn-CA" altLang="en-US" sz="1800" dirty="0"/>
              <a:t>ᖁᓯᒪᔭᖏᓐᓂᒃ</a:t>
            </a:r>
          </a:p>
          <a:p>
            <a:pPr>
              <a:defRPr/>
            </a:pPr>
            <a:r>
              <a:rPr lang="iu-Latn-CA" altLang="en-US" sz="1800" dirty="0"/>
              <a:t>ᐊᕙᑎᓕᕆᔨᕐᔪᐊᒃᑯᑦ ᓯᓚᐅ</a:t>
            </a:r>
            <a:r>
              <a:rPr lang="iu-Cans-CA" altLang="en-US" sz="1800" dirty="0"/>
              <a:t>ᑉ</a:t>
            </a:r>
            <a:r>
              <a:rPr lang="iu-Latn-CA" altLang="en-US" sz="1800" dirty="0"/>
              <a:t>ᓗ </a:t>
            </a:r>
            <a:r>
              <a:rPr lang="iu-Cans-CA" altLang="en-US" sz="1800" dirty="0"/>
              <a:t>ᐊ</a:t>
            </a:r>
            <a:r>
              <a:rPr lang="iu-Latn-CA" altLang="en-US" sz="1800" dirty="0"/>
              <a:t>ᓯ</a:t>
            </a:r>
            <a:r>
              <a:rPr lang="iu-Cans-CA" altLang="en-US" sz="1800" dirty="0"/>
              <a:t>ᔾ</a:t>
            </a:r>
            <a:r>
              <a:rPr lang="iu-Latn-CA" altLang="en-US" sz="1800" dirty="0"/>
              <a:t>ᔨ</a:t>
            </a:r>
            <a:r>
              <a:rPr lang="iu-Cans-CA" altLang="en-US" sz="1800" dirty="0"/>
              <a:t>ᖅ</a:t>
            </a:r>
            <a:r>
              <a:rPr lang="iu-Latn-CA" altLang="en-US" sz="1800" dirty="0"/>
              <a:t>ᐸ</a:t>
            </a:r>
            <a:r>
              <a:rPr lang="iu-Cans-CA" altLang="en-US" sz="1800" dirty="0"/>
              <a:t>ᓪ</a:t>
            </a:r>
            <a:r>
              <a:rPr lang="iu-Latn-CA" altLang="en-US" sz="1800" dirty="0"/>
              <a:t>ᓕᐊᓂᐊᓄᑦ ᕿᒥᕐᕈᐊᖅ</a:t>
            </a:r>
            <a:r>
              <a:rPr lang="iu-Cans-CA" altLang="en-US" sz="1800" dirty="0"/>
              <a:t>ᓯ</a:t>
            </a:r>
            <a:r>
              <a:rPr lang="iu-Latn-CA" altLang="en-US" sz="1800" dirty="0"/>
              <a:t>ᒪ</a:t>
            </a:r>
            <a:r>
              <a:rPr lang="iu-Cans-CA" altLang="en-US" sz="1800" dirty="0"/>
              <a:t>ᔪ</a:t>
            </a:r>
            <a:r>
              <a:rPr lang="iu-Latn-CA" altLang="en-US" sz="1800" dirty="0"/>
              <a:t>ᑦ ᕼᐊᕙᒍᒪᔫᑉ ᑭᐅᔾᔪᑎᒃᓴᓕᐊᕆᓯᒪᔭᖏᓐᓂᒃ.</a:t>
            </a:r>
            <a:endParaRPr lang="en-CA" altLang="en-US" sz="1800" dirty="0"/>
          </a:p>
          <a:p>
            <a:pPr>
              <a:defRPr/>
            </a:pPr>
            <a:endParaRPr lang="en-CA" altLang="en-US" sz="1800" dirty="0" smtClean="0">
              <a:solidFill>
                <a:srgbClr val="FF0000"/>
              </a:solidFill>
            </a:endParaRPr>
          </a:p>
          <a:p>
            <a:pPr>
              <a:defRPr/>
            </a:pPr>
            <a:endParaRPr lang="en-CA" altLang="en-US" sz="1800" dirty="0" smtClean="0"/>
          </a:p>
          <a:p>
            <a:pPr marL="0" indent="0">
              <a:buNone/>
              <a:defRPr/>
            </a:pPr>
            <a:r>
              <a:rPr lang="fr-CA" sz="1800" dirty="0" smtClean="0"/>
              <a:t> </a:t>
            </a:r>
            <a:endParaRPr lang="en-US" sz="1800" dirty="0"/>
          </a:p>
          <a:p>
            <a:pPr>
              <a:defRPr/>
            </a:pPr>
            <a:endParaRPr lang="en-CA" altLang="en-US" sz="1050" dirty="0" smtClean="0"/>
          </a:p>
        </p:txBody>
      </p:sp>
      <p:sp>
        <p:nvSpPr>
          <p:cNvPr id="7" name="Title 1"/>
          <p:cNvSpPr>
            <a:spLocks noGrp="1"/>
          </p:cNvSpPr>
          <p:nvPr>
            <p:ph type="title"/>
          </p:nvPr>
        </p:nvSpPr>
        <p:spPr>
          <a:xfrm>
            <a:off x="755650" y="188640"/>
            <a:ext cx="8388350" cy="72008"/>
          </a:xfrm>
        </p:spPr>
        <p:txBody>
          <a:bodyPr/>
          <a:lstStyle/>
          <a:p>
            <a:r>
              <a:rPr lang="en-CA" altLang="en-US" dirty="0" smtClean="0"/>
              <a:t/>
            </a:r>
            <a:br>
              <a:rPr lang="en-CA" altLang="en-US" dirty="0" smtClean="0"/>
            </a:br>
            <a:r>
              <a:rPr lang="en-CA" altLang="en-US" dirty="0" smtClean="0"/>
              <a:t/>
            </a:r>
            <a:br>
              <a:rPr lang="en-CA" altLang="en-US" dirty="0" smtClean="0"/>
            </a:br>
            <a:r>
              <a:rPr lang="en-CA" altLang="en-US" sz="2000" dirty="0" smtClean="0"/>
              <a:t>Environment and Climate Change Canada’s Participation continued</a:t>
            </a:r>
            <a:br>
              <a:rPr lang="en-CA" altLang="en-US" sz="2000" dirty="0" smtClean="0"/>
            </a:br>
            <a:r>
              <a:rPr lang="iu-Cans-CA" altLang="en-US" sz="1800" dirty="0">
                <a:latin typeface="Euphemia" panose="020B0503040102020104" pitchFamily="34" charset="0"/>
              </a:rPr>
              <a:t>ᐊ</a:t>
            </a:r>
            <a:r>
              <a:rPr lang="iu-Latn-CA" altLang="en-US" sz="1800" dirty="0">
                <a:latin typeface="Euphemia" panose="020B0503040102020104" pitchFamily="34" charset="0"/>
              </a:rPr>
              <a:t>ᕙ</a:t>
            </a:r>
            <a:r>
              <a:rPr lang="iu-Cans-CA" altLang="en-US" sz="1800" dirty="0">
                <a:latin typeface="Euphemia" panose="020B0503040102020104" pitchFamily="34" charset="0"/>
              </a:rPr>
              <a:t>ᑎ</a:t>
            </a:r>
            <a:r>
              <a:rPr lang="iu-Latn-CA" altLang="en-US" sz="1800" dirty="0">
                <a:latin typeface="Euphemia" panose="020B0503040102020104" pitchFamily="34" charset="0"/>
              </a:rPr>
              <a:t>ᓕ</a:t>
            </a:r>
            <a:r>
              <a:rPr lang="iu-Cans-CA" altLang="en-US" sz="1800" dirty="0">
                <a:latin typeface="Euphemia" panose="020B0503040102020104" pitchFamily="34" charset="0"/>
              </a:rPr>
              <a:t>ᕆ</a:t>
            </a:r>
            <a:r>
              <a:rPr lang="iu-Latn-CA" altLang="en-US" sz="1800" dirty="0">
                <a:latin typeface="Euphemia" panose="020B0503040102020104" pitchFamily="34" charset="0"/>
              </a:rPr>
              <a:t>ᔨᕐᔪᐊᒃᑯᑦ ᓯᓚᐅᑉᓗ ᐊᓯᔾᔨᖅᐸᓪᓕᐊᓂ</a:t>
            </a:r>
            <a:r>
              <a:rPr lang="iu-Cans-CA" altLang="en-US" sz="1800" dirty="0">
                <a:latin typeface="Euphemia" panose="020B0503040102020104" pitchFamily="34" charset="0"/>
              </a:rPr>
              <a:t>ᐊ</a:t>
            </a:r>
            <a:r>
              <a:rPr lang="iu-Latn-CA" altLang="en-US" sz="1800" dirty="0">
                <a:latin typeface="Euphemia" panose="020B0503040102020104" pitchFamily="34" charset="0"/>
              </a:rPr>
              <a:t>ᓄᑦ ᑲᓇᑕᒥ ᐃᓚᒋᔭᐅᔪᑦ - ᑲᔪᓯᔪᑦ</a:t>
            </a:r>
            <a:endParaRPr lang="en-US" altLang="en-US" sz="1800" dirty="0" smtClean="0"/>
          </a:p>
        </p:txBody>
      </p:sp>
    </p:spTree>
    <p:extLst>
      <p:ext uri="{BB962C8B-B14F-4D97-AF65-F5344CB8AC3E}">
        <p14:creationId xmlns:p14="http://schemas.microsoft.com/office/powerpoint/2010/main" val="832844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55650" y="332656"/>
            <a:ext cx="8388350" cy="1080120"/>
          </a:xfrm>
        </p:spPr>
        <p:txBody>
          <a:bodyPr anchor="t"/>
          <a:lstStyle/>
          <a:p>
            <a:pPr>
              <a:lnSpc>
                <a:spcPct val="115000"/>
              </a:lnSpc>
              <a:spcBef>
                <a:spcPts val="0"/>
              </a:spcBef>
              <a:spcAft>
                <a:spcPts val="0"/>
              </a:spcAft>
            </a:pPr>
            <a:r>
              <a:rPr lang="en-CA" sz="2400" dirty="0" smtClean="0"/>
              <a:t>ECCC#1 – Seepage Collection</a:t>
            </a:r>
            <a:br>
              <a:rPr lang="en-CA" sz="2400" dirty="0" smtClean="0"/>
            </a:br>
            <a:r>
              <a:rPr lang="en-CA" sz="2400" dirty="0" smtClean="0">
                <a:ea typeface="Calibri"/>
                <a:cs typeface="Times New Roman"/>
              </a:rPr>
              <a:t>ECCC#1 </a:t>
            </a:r>
            <a:r>
              <a:rPr lang="en-CA" sz="2400" dirty="0">
                <a:ea typeface="Calibri"/>
                <a:cs typeface="Times New Roman"/>
              </a:rPr>
              <a:t>– </a:t>
            </a:r>
            <a:r>
              <a:rPr lang="iu-Cans-CA" sz="2000" dirty="0">
                <a:ea typeface="Calibri"/>
                <a:cs typeface="Times New Roman"/>
              </a:rPr>
              <a:t>ᓯ</a:t>
            </a:r>
            <a:r>
              <a:rPr lang="iu-Latn-CA" sz="2000" dirty="0">
                <a:ea typeface="Calibri"/>
                <a:cs typeface="Times New Roman"/>
              </a:rPr>
              <a:t>ᐊ</a:t>
            </a:r>
            <a:r>
              <a:rPr lang="iu-Cans-CA" sz="2000" dirty="0">
                <a:ea typeface="Calibri"/>
                <a:cs typeface="Times New Roman"/>
              </a:rPr>
              <a:t>ᒻ</a:t>
            </a:r>
            <a:r>
              <a:rPr lang="iu-Latn-CA" sz="2000" dirty="0">
                <a:ea typeface="Calibri"/>
                <a:cs typeface="Times New Roman"/>
              </a:rPr>
              <a:t>ᒪᒃᑎᕆᔪᓐᓇᖅᑐᓂᒃ ᒪ</a:t>
            </a:r>
            <a:r>
              <a:rPr lang="iu-Cans-CA" sz="2000" dirty="0">
                <a:ea typeface="Calibri"/>
                <a:cs typeface="Times New Roman"/>
              </a:rPr>
              <a:t>ᖅ</a:t>
            </a:r>
            <a:r>
              <a:rPr lang="iu-Latn-CA" sz="2000" dirty="0">
                <a:ea typeface="Calibri"/>
                <a:cs typeface="Times New Roman"/>
              </a:rPr>
              <a:t>ᑭᓕ</a:t>
            </a:r>
            <a:r>
              <a:rPr lang="iu-Cans-CA" sz="2000" dirty="0">
                <a:ea typeface="Calibri"/>
                <a:cs typeface="Times New Roman"/>
              </a:rPr>
              <a:t>ᕈ</a:t>
            </a:r>
            <a:r>
              <a:rPr lang="iu-Latn-CA" sz="2000" dirty="0">
                <a:ea typeface="Calibri"/>
                <a:cs typeface="Times New Roman"/>
              </a:rPr>
              <a:t>ᓐ</a:t>
            </a:r>
            <a:r>
              <a:rPr lang="iu-Cans-CA" sz="2000" dirty="0">
                <a:ea typeface="Calibri"/>
                <a:cs typeface="Times New Roman"/>
              </a:rPr>
              <a:t>ᓇᖅ</a:t>
            </a:r>
            <a:r>
              <a:rPr lang="iu-Latn-CA" sz="2000" dirty="0">
                <a:ea typeface="Calibri"/>
                <a:cs typeface="Times New Roman"/>
              </a:rPr>
              <a:t>ᑐᓂᒃ ᑲᑎᖅᓱᐃᕙᖕᓂᖅ</a:t>
            </a:r>
            <a:r>
              <a:rPr lang="en-US" sz="2400" dirty="0">
                <a:ea typeface="Calibri"/>
                <a:cs typeface="Times New Roman"/>
              </a:rPr>
              <a:t/>
            </a:r>
            <a:br>
              <a:rPr lang="en-US" sz="2400" dirty="0">
                <a:ea typeface="Calibri"/>
                <a:cs typeface="Times New Roman"/>
              </a:rPr>
            </a:br>
            <a:endParaRPr lang="en-US" altLang="en-US" sz="2400" dirty="0" smtClean="0"/>
          </a:p>
        </p:txBody>
      </p:sp>
      <p:sp>
        <p:nvSpPr>
          <p:cNvPr id="8195" name="Content Placeholder 2"/>
          <p:cNvSpPr>
            <a:spLocks noGrp="1"/>
          </p:cNvSpPr>
          <p:nvPr>
            <p:ph idx="1"/>
          </p:nvPr>
        </p:nvSpPr>
        <p:spPr>
          <a:xfrm>
            <a:off x="755650" y="1268760"/>
            <a:ext cx="8481120" cy="4896544"/>
          </a:xfrm>
        </p:spPr>
        <p:txBody>
          <a:bodyPr/>
          <a:lstStyle/>
          <a:p>
            <a:pPr marL="0" indent="0">
              <a:spcBef>
                <a:spcPts val="0"/>
              </a:spcBef>
              <a:spcAft>
                <a:spcPts val="0"/>
              </a:spcAft>
              <a:buNone/>
            </a:pPr>
            <a:r>
              <a:rPr lang="en-US" sz="1800" b="1" dirty="0" smtClean="0"/>
              <a:t>ECCC Recommendation</a:t>
            </a:r>
            <a:endParaRPr lang="en-US" sz="1800" b="1" dirty="0"/>
          </a:p>
          <a:p>
            <a:pPr lvl="1">
              <a:spcBef>
                <a:spcPts val="0"/>
              </a:spcBef>
              <a:spcAft>
                <a:spcPts val="0"/>
              </a:spcAft>
              <a:buClrTx/>
              <a:buFont typeface="Arial" panose="020B0604020202020204" pitchFamily="34" charset="0"/>
              <a:buChar char="─"/>
            </a:pPr>
            <a:r>
              <a:rPr lang="en-US" sz="1800" dirty="0"/>
              <a:t>ECCC recommends that the </a:t>
            </a:r>
            <a:r>
              <a:rPr lang="en-US" sz="1800" dirty="0" smtClean="0"/>
              <a:t>Proponent </a:t>
            </a:r>
            <a:r>
              <a:rPr lang="en-US" sz="1800" dirty="0"/>
              <a:t>develop a contingency plan to account for the potential impacts of climate change on structures like dry stack tailings post closure, and the increase to seepage that may occur should permafrost distribution change in the long-term.</a:t>
            </a:r>
            <a:endParaRPr lang="en-US" sz="2000" dirty="0">
              <a:latin typeface="+mn-lt"/>
            </a:endParaRPr>
          </a:p>
          <a:p>
            <a:pPr>
              <a:spcBef>
                <a:spcPts val="0"/>
              </a:spcBef>
              <a:spcAft>
                <a:spcPts val="0"/>
              </a:spcAft>
            </a:pPr>
            <a:endParaRPr lang="en-US" altLang="en-US" dirty="0" smtClean="0">
              <a:latin typeface="+mn-lt"/>
            </a:endParaRPr>
          </a:p>
          <a:p>
            <a:pPr marL="57150" lvl="1" indent="0">
              <a:spcBef>
                <a:spcPts val="0"/>
              </a:spcBef>
              <a:spcAft>
                <a:spcPts val="0"/>
              </a:spcAft>
              <a:buClrTx/>
              <a:buNone/>
            </a:pPr>
            <a:r>
              <a:rPr lang="iu-Latn-CA" b="1" dirty="0"/>
              <a:t>ᐊᕙᑎᓕᕆᔨᕐᔪᐊᒃᑯᑦ ᐊᑐᓕᖁᔭᖏᑦ</a:t>
            </a:r>
          </a:p>
          <a:p>
            <a:pPr marL="717550" lvl="2" indent="-285750">
              <a:spcBef>
                <a:spcPts val="0"/>
              </a:spcBef>
              <a:spcAft>
                <a:spcPts val="0"/>
              </a:spcAft>
              <a:buClrTx/>
              <a:buFont typeface="Arial" panose="020B0604020202020204" pitchFamily="34" charset="0"/>
              <a:buChar char="─"/>
            </a:pPr>
            <a:r>
              <a:rPr lang="iu-Latn-CA" dirty="0" smtClean="0"/>
              <a:t>ᐊᕙᑎᓕᕆᔨᕐᔪᐊᒃᑯᑦ </a:t>
            </a:r>
            <a:r>
              <a:rPr lang="iu-Latn-CA" dirty="0"/>
              <a:t>ᐊᑐᓕᖁᔨᕗᑦ ᑖᑉᑯᐊ ᕼᐊᕙᒍᒪᔪᑦ ᓴᓇᔭᐅᖁᑉᓗᒋᑦ ᑐᐊᕕᕐᓇᖅᑐᓕᕆᓂᕐᒧᑦ </a:t>
            </a:r>
            <a:r>
              <a:rPr lang="iu-Cans-CA" dirty="0"/>
              <a:t>ᐸ</a:t>
            </a:r>
            <a:r>
              <a:rPr lang="iu-Latn-CA" dirty="0"/>
              <a:t>ᕐ</a:t>
            </a:r>
            <a:r>
              <a:rPr lang="iu-Cans-CA" dirty="0"/>
              <a:t>ᓇ</a:t>
            </a:r>
            <a:r>
              <a:rPr lang="iu-Latn-CA" dirty="0"/>
              <a:t>ᐅ</a:t>
            </a:r>
            <a:r>
              <a:rPr lang="iu-Cans-CA" dirty="0"/>
              <a:t>ᑎ</a:t>
            </a:r>
            <a:r>
              <a:rPr lang="iu-Latn-CA" dirty="0"/>
              <a:t>ᒃ</a:t>
            </a:r>
            <a:r>
              <a:rPr lang="iu-Cans-CA" dirty="0"/>
              <a:t>ᓴ</a:t>
            </a:r>
            <a:r>
              <a:rPr lang="iu-Latn-CA" dirty="0"/>
              <a:t>ᖏ</a:t>
            </a:r>
            <a:r>
              <a:rPr lang="iu-Cans-CA" dirty="0"/>
              <a:t>ᓐ</a:t>
            </a:r>
            <a:r>
              <a:rPr lang="iu-Latn-CA" dirty="0"/>
              <a:t>ᓂ</a:t>
            </a:r>
            <a:r>
              <a:rPr lang="iu-Cans-CA" dirty="0"/>
              <a:t>ᒃ</a:t>
            </a:r>
            <a:r>
              <a:rPr lang="iu-Latn-CA" dirty="0"/>
              <a:t> </a:t>
            </a:r>
            <a:r>
              <a:rPr lang="iu-Cans-CA" dirty="0"/>
              <a:t>ᐅ</a:t>
            </a:r>
            <a:r>
              <a:rPr lang="iu-Latn-CA" dirty="0"/>
              <a:t>ᓂᑉᑳᖅᑕᐅᓯᒪᓂᐊᕐᒪᑕ ᐊᒃᑐᖅᑕᐅ</a:t>
            </a:r>
            <a:r>
              <a:rPr lang="iu-Cans-CA" dirty="0"/>
              <a:t>ᔪ</a:t>
            </a:r>
            <a:r>
              <a:rPr lang="iu-Latn-CA" dirty="0"/>
              <a:t>ᓐ</a:t>
            </a:r>
            <a:r>
              <a:rPr lang="iu-Cans-CA" dirty="0"/>
              <a:t>ᓇ</a:t>
            </a:r>
            <a:r>
              <a:rPr lang="iu-Latn-CA" dirty="0"/>
              <a:t>ᕐᓂᖏᑦ </a:t>
            </a:r>
            <a:r>
              <a:rPr lang="iu-Cans-CA" dirty="0"/>
              <a:t>ᖃ</a:t>
            </a:r>
            <a:r>
              <a:rPr lang="iu-Latn-CA" dirty="0"/>
              <a:t>ᓄ</a:t>
            </a:r>
            <a:r>
              <a:rPr lang="iu-Cans-CA" dirty="0"/>
              <a:t>ᑐ</a:t>
            </a:r>
            <a:r>
              <a:rPr lang="iu-Latn-CA" dirty="0"/>
              <a:t>ᐃ</a:t>
            </a:r>
            <a:r>
              <a:rPr lang="iu-Cans-CA" dirty="0"/>
              <a:t>ᓐ</a:t>
            </a:r>
            <a:r>
              <a:rPr lang="iu-Latn-CA" dirty="0"/>
              <a:t>ᓇ</a:t>
            </a:r>
            <a:r>
              <a:rPr lang="iu-Cans-CA" dirty="0"/>
              <a:t>ᖅ</a:t>
            </a:r>
            <a:r>
              <a:rPr lang="iu-Latn-CA" dirty="0"/>
              <a:t> </a:t>
            </a:r>
            <a:r>
              <a:rPr lang="iu-Cans-CA" dirty="0"/>
              <a:t>ᓯ</a:t>
            </a:r>
            <a:r>
              <a:rPr lang="iu-Latn-CA" dirty="0"/>
              <a:t>ᓚ</a:t>
            </a:r>
            <a:r>
              <a:rPr lang="iu-Cans-CA" dirty="0"/>
              <a:t>ᐅ</a:t>
            </a:r>
            <a:r>
              <a:rPr lang="iu-Latn-CA" dirty="0"/>
              <a:t>ᑉ </a:t>
            </a:r>
            <a:r>
              <a:rPr lang="iu-Cans-CA" dirty="0"/>
              <a:t>ᐊ</a:t>
            </a:r>
            <a:r>
              <a:rPr lang="iu-Latn-CA" dirty="0"/>
              <a:t>ᓯ</a:t>
            </a:r>
            <a:r>
              <a:rPr lang="iu-Cans-CA" dirty="0"/>
              <a:t>ᖑ</a:t>
            </a:r>
            <a:r>
              <a:rPr lang="iu-Latn-CA" dirty="0"/>
              <a:t>ᖅ</a:t>
            </a:r>
            <a:r>
              <a:rPr lang="iu-Cans-CA" dirty="0"/>
              <a:t>ᐸ</a:t>
            </a:r>
            <a:r>
              <a:rPr lang="iu-Latn-CA" dirty="0"/>
              <a:t>ᓪ</a:t>
            </a:r>
            <a:r>
              <a:rPr lang="iu-Cans-CA" dirty="0"/>
              <a:t>ᓕ</a:t>
            </a:r>
            <a:r>
              <a:rPr lang="iu-Latn-CA" dirty="0"/>
              <a:t>ᐊ</a:t>
            </a:r>
            <a:r>
              <a:rPr lang="iu-Cans-CA" dirty="0"/>
              <a:t>ᓂ</a:t>
            </a:r>
            <a:r>
              <a:rPr lang="iu-Latn-CA" dirty="0"/>
              <a:t>ᖓ</a:t>
            </a:r>
            <a:r>
              <a:rPr lang="iu-Cans-CA" dirty="0"/>
              <a:t>ᓄ</a:t>
            </a:r>
            <a:r>
              <a:rPr lang="iu-Latn-CA" dirty="0"/>
              <a:t>ᑦ </a:t>
            </a:r>
            <a:r>
              <a:rPr lang="iu-Cans-CA" dirty="0"/>
              <a:t>ᐱ</a:t>
            </a:r>
            <a:r>
              <a:rPr lang="iu-Latn-CA" dirty="0"/>
              <a:t>ᔾ</a:t>
            </a:r>
            <a:r>
              <a:rPr lang="iu-Cans-CA" dirty="0"/>
              <a:t>ᔪ</a:t>
            </a:r>
            <a:r>
              <a:rPr lang="iu-Latn-CA" dirty="0"/>
              <a:t>ᑕ</a:t>
            </a:r>
            <a:r>
              <a:rPr lang="iu-Cans-CA" dirty="0"/>
              <a:t>ᐅ</a:t>
            </a:r>
            <a:r>
              <a:rPr lang="iu-Latn-CA" dirty="0"/>
              <a:t>ᔪ</a:t>
            </a:r>
            <a:r>
              <a:rPr lang="iu-Cans-CA" dirty="0"/>
              <a:t>ᓄ</a:t>
            </a:r>
            <a:r>
              <a:rPr lang="iu-Latn-CA" dirty="0"/>
              <a:t>ᑦ, </a:t>
            </a:r>
            <a:r>
              <a:rPr lang="iu-Cans-CA" dirty="0"/>
              <a:t>ᓲ</a:t>
            </a:r>
            <a:r>
              <a:rPr lang="iu-Latn-CA" dirty="0"/>
              <a:t>ᕐ</a:t>
            </a:r>
            <a:r>
              <a:rPr lang="iu-Cans-CA" dirty="0"/>
              <a:t>ᓗ</a:t>
            </a:r>
            <a:r>
              <a:rPr lang="iu-Latn-CA" dirty="0"/>
              <a:t> </a:t>
            </a:r>
            <a:r>
              <a:rPr lang="iu-Cans-CA" dirty="0"/>
              <a:t>ᑕ</a:t>
            </a:r>
            <a:r>
              <a:rPr lang="iu-Latn-CA" dirty="0"/>
              <a:t>ᒪ</a:t>
            </a:r>
            <a:r>
              <a:rPr lang="iu-Cans-CA" dirty="0"/>
              <a:t>ᑦ</a:t>
            </a:r>
            <a:r>
              <a:rPr lang="iu-Latn-CA" dirty="0"/>
              <a:t>ᑯ</a:t>
            </a:r>
            <a:r>
              <a:rPr lang="iu-Cans-CA" dirty="0"/>
              <a:t>ᐊ</a:t>
            </a:r>
            <a:r>
              <a:rPr lang="iu-Latn-CA" dirty="0"/>
              <a:t>ᑦ </a:t>
            </a:r>
            <a:r>
              <a:rPr lang="iu-Cans-CA" dirty="0"/>
              <a:t>ᐸ</a:t>
            </a:r>
            <a:r>
              <a:rPr lang="iu-Latn-CA" dirty="0"/>
              <a:t>ᓂ</a:t>
            </a:r>
            <a:r>
              <a:rPr lang="iu-Cans-CA" dirty="0"/>
              <a:t>ᖅ</a:t>
            </a:r>
            <a:r>
              <a:rPr lang="iu-Latn-CA" dirty="0"/>
              <a:t>ᑐ</a:t>
            </a:r>
            <a:r>
              <a:rPr lang="iu-Cans-CA" dirty="0"/>
              <a:t>ᓂ</a:t>
            </a:r>
            <a:r>
              <a:rPr lang="iu-Latn-CA" dirty="0"/>
              <a:t>ᒃ </a:t>
            </a:r>
            <a:r>
              <a:rPr lang="iu-Cans-CA" dirty="0"/>
              <a:t>ᖁ</a:t>
            </a:r>
            <a:r>
              <a:rPr lang="iu-Latn-CA" dirty="0"/>
              <a:t>ᓕ</a:t>
            </a:r>
            <a:r>
              <a:rPr lang="iu-Cans-CA" dirty="0"/>
              <a:t>ᕇ</a:t>
            </a:r>
            <a:r>
              <a:rPr lang="iu-Latn-CA" dirty="0"/>
              <a:t>ᓕ</a:t>
            </a:r>
            <a:r>
              <a:rPr lang="iu-Cans-CA" dirty="0"/>
              <a:t>ᖅ</a:t>
            </a:r>
            <a:r>
              <a:rPr lang="iu-Latn-CA" dirty="0"/>
              <a:t>ᑎ</a:t>
            </a:r>
            <a:r>
              <a:rPr lang="iu-Cans-CA" dirty="0"/>
              <a:t>ᖅ</a:t>
            </a:r>
            <a:r>
              <a:rPr lang="iu-Latn-CA" dirty="0"/>
              <a:t>ᑕ</a:t>
            </a:r>
            <a:r>
              <a:rPr lang="iu-Cans-CA" dirty="0"/>
              <a:t>ᐅ</a:t>
            </a:r>
            <a:r>
              <a:rPr lang="iu-Latn-CA" dirty="0"/>
              <a:t>ᓯ</a:t>
            </a:r>
            <a:r>
              <a:rPr lang="iu-Cans-CA" dirty="0"/>
              <a:t>ᒪ</a:t>
            </a:r>
            <a:r>
              <a:rPr lang="iu-Latn-CA" dirty="0"/>
              <a:t>ᓂ</a:t>
            </a:r>
            <a:r>
              <a:rPr lang="iu-Cans-CA" dirty="0"/>
              <a:t>ᐊ</a:t>
            </a:r>
            <a:r>
              <a:rPr lang="iu-Latn-CA" dirty="0"/>
              <a:t>ᖅ</a:t>
            </a:r>
            <a:r>
              <a:rPr lang="iu-Cans-CA" dirty="0"/>
              <a:t>ᑐ</a:t>
            </a:r>
            <a:r>
              <a:rPr lang="iu-Latn-CA" dirty="0"/>
              <a:t>ᑦ </a:t>
            </a:r>
            <a:r>
              <a:rPr lang="iu-Cans-CA" dirty="0"/>
              <a:t>ᐊ</a:t>
            </a:r>
            <a:r>
              <a:rPr lang="iu-Latn-CA" dirty="0"/>
              <a:t>ᒃ</a:t>
            </a:r>
            <a:r>
              <a:rPr lang="iu-Cans-CA" dirty="0"/>
              <a:t>ᑕ</a:t>
            </a:r>
            <a:r>
              <a:rPr lang="iu-Latn-CA" dirty="0"/>
              <a:t>ᑯ</a:t>
            </a:r>
            <a:r>
              <a:rPr lang="iu-Cans-CA" dirty="0"/>
              <a:t>ᐃ</a:t>
            </a:r>
            <a:r>
              <a:rPr lang="iu-Latn-CA" dirty="0"/>
              <a:t> </a:t>
            </a:r>
            <a:r>
              <a:rPr lang="iu-Cans-CA" dirty="0"/>
              <a:t>ᐅ</a:t>
            </a:r>
            <a:r>
              <a:rPr lang="iu-Latn-CA" dirty="0"/>
              <a:t>ᔭᕋᖕᓂᒃ ᐊᒨᖃᐃᕕᐅᕌᓂᒃᓯᒪᔪᓂ</a:t>
            </a:r>
            <a:r>
              <a:rPr lang="iu-Cans-CA" dirty="0"/>
              <a:t>ᒃ</a:t>
            </a:r>
            <a:r>
              <a:rPr lang="iu-Latn-CA" dirty="0"/>
              <a:t>, </a:t>
            </a:r>
            <a:r>
              <a:rPr lang="iu-Cans-CA" dirty="0"/>
              <a:t>ᒪ</a:t>
            </a:r>
            <a:r>
              <a:rPr lang="iu-Latn-CA" dirty="0"/>
              <a:t>ᑐ</a:t>
            </a:r>
            <a:r>
              <a:rPr lang="iu-Cans-CA" dirty="0"/>
              <a:t>ᔭ</a:t>
            </a:r>
            <a:r>
              <a:rPr lang="iu-Latn-CA" dirty="0"/>
              <a:t>ᐅ</a:t>
            </a:r>
            <a:r>
              <a:rPr lang="iu-Cans-CA" dirty="0"/>
              <a:t>ᓯ</a:t>
            </a:r>
            <a:r>
              <a:rPr lang="iu-Latn-CA" dirty="0"/>
              <a:t>ᒪ</a:t>
            </a:r>
            <a:r>
              <a:rPr lang="iu-Cans-CA" dirty="0"/>
              <a:t>ᓕ</a:t>
            </a:r>
            <a:r>
              <a:rPr lang="iu-Latn-CA" dirty="0"/>
              <a:t>ᖅ</a:t>
            </a:r>
            <a:r>
              <a:rPr lang="iu-Cans-CA" dirty="0"/>
              <a:t>ᑎ</a:t>
            </a:r>
            <a:r>
              <a:rPr lang="iu-Latn-CA" dirty="0"/>
              <a:t>ᓪ</a:t>
            </a:r>
            <a:r>
              <a:rPr lang="iu-Cans-CA" dirty="0"/>
              <a:t>ᓗ</a:t>
            </a:r>
            <a:r>
              <a:rPr lang="iu-Latn-CA" dirty="0"/>
              <a:t>ᒋ</a:t>
            </a:r>
            <a:r>
              <a:rPr lang="iu-Cans-CA" dirty="0"/>
              <a:t>ᑦ</a:t>
            </a:r>
            <a:r>
              <a:rPr lang="iu-Latn-CA" dirty="0"/>
              <a:t> </a:t>
            </a:r>
            <a:r>
              <a:rPr lang="iu-Cans-CA" dirty="0"/>
              <a:t>ᐅ</a:t>
            </a:r>
            <a:r>
              <a:rPr lang="iu-Latn-CA" dirty="0"/>
              <a:t>ᔭ</a:t>
            </a:r>
            <a:r>
              <a:rPr lang="iu-Cans-CA" dirty="0"/>
              <a:t>ᕋ</a:t>
            </a:r>
            <a:r>
              <a:rPr lang="iu-Latn-CA" dirty="0"/>
              <a:t>ᖕ</a:t>
            </a:r>
            <a:r>
              <a:rPr lang="iu-Cans-CA" dirty="0"/>
              <a:t>ᓂ</a:t>
            </a:r>
            <a:r>
              <a:rPr lang="iu-Latn-CA" dirty="0"/>
              <a:t>ᐊ</a:t>
            </a:r>
            <a:r>
              <a:rPr lang="iu-Cans-CA" dirty="0"/>
              <a:t>ᕐ</a:t>
            </a:r>
            <a:r>
              <a:rPr lang="iu-Latn-CA" dirty="0"/>
              <a:t>ᕕ</a:t>
            </a:r>
            <a:r>
              <a:rPr lang="iu-Cans-CA" dirty="0"/>
              <a:t>ᖓ</a:t>
            </a:r>
            <a:r>
              <a:rPr lang="iu-Latn-CA" dirty="0"/>
              <a:t>ᑦ </a:t>
            </a:r>
            <a:r>
              <a:rPr lang="iu-Cans-CA" dirty="0"/>
              <a:t>ᐊ</a:t>
            </a:r>
            <a:r>
              <a:rPr lang="iu-Latn-CA" dirty="0"/>
              <a:t>ᒻ</a:t>
            </a:r>
            <a:r>
              <a:rPr lang="iu-Cans-CA" dirty="0"/>
              <a:t>ᒪ</a:t>
            </a:r>
            <a:r>
              <a:rPr lang="iu-Latn-CA" dirty="0"/>
              <a:t>ᓗ </a:t>
            </a:r>
            <a:r>
              <a:rPr lang="iu-Cans-CA" dirty="0"/>
              <a:t>ᓯ</a:t>
            </a:r>
            <a:r>
              <a:rPr lang="iu-Latn-CA" dirty="0"/>
              <a:t>ᐊ</a:t>
            </a:r>
            <a:r>
              <a:rPr lang="iu-Cans-CA" dirty="0"/>
              <a:t>ᒻ</a:t>
            </a:r>
            <a:r>
              <a:rPr lang="iu-Latn-CA" dirty="0"/>
              <a:t>ᒪ</a:t>
            </a:r>
            <a:r>
              <a:rPr lang="iu-Cans-CA" dirty="0"/>
              <a:t>ᒃ</a:t>
            </a:r>
            <a:r>
              <a:rPr lang="iu-Latn-CA" dirty="0"/>
              <a:t>ᑎ</a:t>
            </a:r>
            <a:r>
              <a:rPr lang="iu-Cans-CA" dirty="0"/>
              <a:t>ᕆ</a:t>
            </a:r>
            <a:r>
              <a:rPr lang="iu-Latn-CA" dirty="0"/>
              <a:t>ᔪᓐᓇ</a:t>
            </a:r>
            <a:r>
              <a:rPr lang="iu-Cans-CA" dirty="0"/>
              <a:t>ᖅ</a:t>
            </a:r>
            <a:r>
              <a:rPr lang="iu-Latn-CA" dirty="0"/>
              <a:t>ᑐ</a:t>
            </a:r>
            <a:r>
              <a:rPr lang="iu-Cans-CA" dirty="0"/>
              <a:t>ᓂ</a:t>
            </a:r>
            <a:r>
              <a:rPr lang="iu-Latn-CA" dirty="0"/>
              <a:t>ᒃ </a:t>
            </a:r>
            <a:r>
              <a:rPr lang="iu-Cans-CA" dirty="0"/>
              <a:t>ᑯ</a:t>
            </a:r>
            <a:r>
              <a:rPr lang="iu-Latn-CA" dirty="0"/>
              <a:t>ᑐ</a:t>
            </a:r>
            <a:r>
              <a:rPr lang="iu-Cans-CA" dirty="0"/>
              <a:t>ᒡ</a:t>
            </a:r>
            <a:r>
              <a:rPr lang="iu-Latn-CA" dirty="0"/>
              <a:t>ᓗ</a:t>
            </a:r>
            <a:r>
              <a:rPr lang="iu-Cans-CA" dirty="0"/>
              <a:t>ᑎ</a:t>
            </a:r>
            <a:r>
              <a:rPr lang="iu-Latn-CA" dirty="0"/>
              <a:t>ᒃ </a:t>
            </a:r>
            <a:r>
              <a:rPr lang="iu-Cans-CA" dirty="0"/>
              <a:t>ᒪᖅ</a:t>
            </a:r>
            <a:r>
              <a:rPr lang="iu-Latn-CA" dirty="0"/>
              <a:t>ᑭᓕ</a:t>
            </a:r>
            <a:r>
              <a:rPr lang="iu-Cans-CA" dirty="0"/>
              <a:t>ᕈ</a:t>
            </a:r>
            <a:r>
              <a:rPr lang="iu-Latn-CA" dirty="0"/>
              <a:t>ᓐᓇᖅᑐᓂᒃ ᓄᓇᐅᑉ ᐃᓗᐊᒍᑦ ᖁᐊᖑᐃᓐᓇᕐᓂᖅ ᐊᓯᓐᖑᖅᐸᓪᓕᐊᓕᖅᐸᑦ ᐊᑯᓂᐅᓂᐊᖅᑐᒥ.</a:t>
            </a:r>
            <a:endParaRPr lang="en-US" dirty="0"/>
          </a:p>
          <a:p>
            <a:pPr marL="0" indent="0">
              <a:spcBef>
                <a:spcPts val="0"/>
              </a:spcBef>
              <a:spcAft>
                <a:spcPts val="0"/>
              </a:spcAft>
              <a:buNone/>
            </a:pPr>
            <a:endParaRPr lang="en-US" altLang="en-US" dirty="0">
              <a:latin typeface="+mn-lt"/>
            </a:endParaRPr>
          </a:p>
        </p:txBody>
      </p:sp>
    </p:spTree>
    <p:extLst>
      <p:ext uri="{BB962C8B-B14F-4D97-AF65-F5344CB8AC3E}">
        <p14:creationId xmlns:p14="http://schemas.microsoft.com/office/powerpoint/2010/main" val="4117037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55650" y="332656"/>
            <a:ext cx="8388350" cy="1080120"/>
          </a:xfrm>
        </p:spPr>
        <p:txBody>
          <a:bodyPr anchor="t"/>
          <a:lstStyle/>
          <a:p>
            <a:pPr>
              <a:lnSpc>
                <a:spcPct val="115000"/>
              </a:lnSpc>
              <a:spcBef>
                <a:spcPts val="0"/>
              </a:spcBef>
              <a:spcAft>
                <a:spcPts val="0"/>
              </a:spcAft>
            </a:pPr>
            <a:r>
              <a:rPr lang="en-CA" sz="2400" dirty="0" smtClean="0"/>
              <a:t>ECCC#1 – Seepage Collection continued</a:t>
            </a:r>
            <a:br>
              <a:rPr lang="en-CA" sz="2400" dirty="0" smtClean="0"/>
            </a:br>
            <a:r>
              <a:rPr lang="en-CA" sz="2400" dirty="0" smtClean="0">
                <a:ea typeface="Calibri"/>
                <a:cs typeface="Times New Roman"/>
              </a:rPr>
              <a:t>ECCC#1 </a:t>
            </a:r>
            <a:r>
              <a:rPr lang="en-CA" sz="2400" dirty="0">
                <a:ea typeface="Calibri"/>
                <a:cs typeface="Times New Roman"/>
              </a:rPr>
              <a:t>–  </a:t>
            </a:r>
            <a:r>
              <a:rPr lang="iu-Cans-CA" sz="2000" dirty="0">
                <a:ea typeface="Calibri"/>
                <a:cs typeface="Times New Roman"/>
              </a:rPr>
              <a:t>ᓯ</a:t>
            </a:r>
            <a:r>
              <a:rPr lang="iu-Latn-CA" sz="2000" dirty="0">
                <a:ea typeface="Calibri"/>
                <a:cs typeface="Times New Roman"/>
              </a:rPr>
              <a:t>ᐊ</a:t>
            </a:r>
            <a:r>
              <a:rPr lang="iu-Cans-CA" sz="2000" dirty="0">
                <a:ea typeface="Calibri"/>
                <a:cs typeface="Times New Roman"/>
              </a:rPr>
              <a:t>ᒻ</a:t>
            </a:r>
            <a:r>
              <a:rPr lang="iu-Latn-CA" sz="2000" dirty="0">
                <a:ea typeface="Calibri"/>
                <a:cs typeface="Times New Roman"/>
              </a:rPr>
              <a:t>ᒪᒃᑎᕆᔪᓐᓇᖅᑐᓂᒃ ᒪ</a:t>
            </a:r>
            <a:r>
              <a:rPr lang="iu-Cans-CA" sz="2000" dirty="0">
                <a:ea typeface="Calibri"/>
                <a:cs typeface="Times New Roman"/>
              </a:rPr>
              <a:t>ᖅ</a:t>
            </a:r>
            <a:r>
              <a:rPr lang="iu-Latn-CA" sz="2000" dirty="0">
                <a:ea typeface="Calibri"/>
                <a:cs typeface="Times New Roman"/>
              </a:rPr>
              <a:t>ᑭᓕ</a:t>
            </a:r>
            <a:r>
              <a:rPr lang="iu-Cans-CA" sz="2000" dirty="0">
                <a:ea typeface="Calibri"/>
                <a:cs typeface="Times New Roman"/>
              </a:rPr>
              <a:t>ᕈ</a:t>
            </a:r>
            <a:r>
              <a:rPr lang="iu-Latn-CA" sz="2000" dirty="0">
                <a:ea typeface="Calibri"/>
                <a:cs typeface="Times New Roman"/>
              </a:rPr>
              <a:t>ᓐ</a:t>
            </a:r>
            <a:r>
              <a:rPr lang="iu-Cans-CA" sz="2000" dirty="0">
                <a:ea typeface="Calibri"/>
                <a:cs typeface="Times New Roman"/>
              </a:rPr>
              <a:t>ᓇᖅ</a:t>
            </a:r>
            <a:r>
              <a:rPr lang="iu-Latn-CA" sz="2000" dirty="0">
                <a:ea typeface="Calibri"/>
                <a:cs typeface="Times New Roman"/>
              </a:rPr>
              <a:t>ᑐᓂᒃ ᑲᑎᖅᓱᐃᕙᖕᓂᖅ</a:t>
            </a:r>
            <a:r>
              <a:rPr lang="en-US" sz="2400" dirty="0">
                <a:ea typeface="Calibri"/>
                <a:cs typeface="Times New Roman"/>
              </a:rPr>
              <a:t/>
            </a:r>
            <a:br>
              <a:rPr lang="en-US" sz="2400" dirty="0">
                <a:ea typeface="Calibri"/>
                <a:cs typeface="Times New Roman"/>
              </a:rPr>
            </a:br>
            <a:endParaRPr lang="en-US" altLang="en-US" sz="2400" dirty="0" smtClean="0"/>
          </a:p>
        </p:txBody>
      </p:sp>
      <p:sp>
        <p:nvSpPr>
          <p:cNvPr id="8195" name="Content Placeholder 2"/>
          <p:cNvSpPr>
            <a:spLocks noGrp="1"/>
          </p:cNvSpPr>
          <p:nvPr>
            <p:ph idx="1"/>
          </p:nvPr>
        </p:nvSpPr>
        <p:spPr>
          <a:xfrm>
            <a:off x="662880" y="1268760"/>
            <a:ext cx="8481120" cy="4896544"/>
          </a:xfrm>
        </p:spPr>
        <p:txBody>
          <a:bodyPr/>
          <a:lstStyle/>
          <a:p>
            <a:pPr marL="0" indent="0">
              <a:spcBef>
                <a:spcPts val="0"/>
              </a:spcBef>
              <a:spcAft>
                <a:spcPts val="0"/>
              </a:spcAft>
              <a:buNone/>
            </a:pPr>
            <a:r>
              <a:rPr lang="en-US" sz="1700" b="1" dirty="0" smtClean="0"/>
              <a:t>Proponent’s Response</a:t>
            </a:r>
            <a:endParaRPr lang="en-US" sz="1700" b="1" dirty="0"/>
          </a:p>
          <a:p>
            <a:pPr lvl="1">
              <a:spcBef>
                <a:spcPts val="0"/>
              </a:spcBef>
              <a:spcAft>
                <a:spcPts val="0"/>
              </a:spcAft>
              <a:buClrTx/>
              <a:buFont typeface="Arial" panose="020B0604020202020204" pitchFamily="34" charset="0"/>
              <a:buChar char="─"/>
            </a:pPr>
            <a:r>
              <a:rPr lang="en-US" sz="1700" dirty="0" smtClean="0"/>
              <a:t>The Tailings Management Area has been designed taking climate change into account.</a:t>
            </a:r>
          </a:p>
          <a:p>
            <a:pPr lvl="1">
              <a:spcBef>
                <a:spcPts val="0"/>
              </a:spcBef>
              <a:spcAft>
                <a:spcPts val="0"/>
              </a:spcAft>
              <a:buClrTx/>
              <a:buFont typeface="Arial" panose="020B0604020202020204" pitchFamily="34" charset="0"/>
              <a:buChar char="─"/>
            </a:pPr>
            <a:r>
              <a:rPr lang="en-US" sz="1700" dirty="0" smtClean="0"/>
              <a:t>A thermal analysis to estimate active layer thickness and the water load and balance model concluded that a High Density Polyethylene </a:t>
            </a:r>
            <a:r>
              <a:rPr lang="en-US" sz="1700" dirty="0" smtClean="0"/>
              <a:t>liner </a:t>
            </a:r>
            <a:r>
              <a:rPr lang="en-US" sz="1700" dirty="0" smtClean="0"/>
              <a:t>would limit infiltration.</a:t>
            </a:r>
          </a:p>
          <a:p>
            <a:pPr lvl="1">
              <a:spcBef>
                <a:spcPts val="0"/>
              </a:spcBef>
              <a:spcAft>
                <a:spcPts val="0"/>
              </a:spcAft>
              <a:buClrTx/>
              <a:buFont typeface="Arial" panose="020B0604020202020204" pitchFamily="34" charset="0"/>
              <a:buChar char="─"/>
            </a:pPr>
            <a:r>
              <a:rPr lang="en-US" sz="1700" dirty="0" smtClean="0"/>
              <a:t>Analysis confirms that long-term post-closure seepage is not a concern.</a:t>
            </a:r>
            <a:endParaRPr lang="en-US" sz="1700" dirty="0"/>
          </a:p>
          <a:p>
            <a:pPr marL="0" indent="0">
              <a:spcBef>
                <a:spcPts val="0"/>
              </a:spcBef>
              <a:spcAft>
                <a:spcPts val="0"/>
              </a:spcAft>
              <a:buNone/>
            </a:pPr>
            <a:r>
              <a:rPr lang="en-US" sz="1700" b="1" dirty="0"/>
              <a:t>Follow-up ECCC Response</a:t>
            </a:r>
          </a:p>
          <a:p>
            <a:pPr lvl="1">
              <a:spcBef>
                <a:spcPts val="0"/>
              </a:spcBef>
              <a:spcAft>
                <a:spcPts val="0"/>
              </a:spcAft>
              <a:buFont typeface="Arial" panose="020B0604020202020204" pitchFamily="34" charset="0"/>
              <a:buChar char="─"/>
            </a:pPr>
            <a:r>
              <a:rPr lang="en-US" sz="1700" dirty="0"/>
              <a:t>ECCC is satisfied with the response and considers this technical comment </a:t>
            </a:r>
            <a:r>
              <a:rPr lang="en-US" sz="1700" dirty="0" smtClean="0"/>
              <a:t>resolved.</a:t>
            </a:r>
            <a:endParaRPr lang="en-US" sz="1700" dirty="0"/>
          </a:p>
          <a:p>
            <a:pPr marL="0" indent="0">
              <a:spcBef>
                <a:spcPts val="0"/>
              </a:spcBef>
              <a:spcAft>
                <a:spcPts val="0"/>
              </a:spcAft>
              <a:buNone/>
            </a:pPr>
            <a:r>
              <a:rPr lang="iu-Latn-CA" sz="1400" b="1" dirty="0" smtClean="0"/>
              <a:t/>
            </a:r>
            <a:br>
              <a:rPr lang="iu-Latn-CA" sz="1400" b="1" dirty="0" smtClean="0"/>
            </a:br>
            <a:r>
              <a:rPr lang="iu-Latn-CA" sz="1400" b="1" dirty="0" smtClean="0"/>
              <a:t>ᕼᐊᕙᒍᒪ</a:t>
            </a:r>
            <a:r>
              <a:rPr lang="iu-Cans-CA" sz="1400" b="1" dirty="0"/>
              <a:t>ᔫ</a:t>
            </a:r>
            <a:r>
              <a:rPr lang="iu-Latn-CA" sz="1400" b="1" dirty="0"/>
              <a:t>ᑉ ᑭᐅᔾᔪᑎᒃᓴᓕᐊᕆ</a:t>
            </a:r>
            <a:r>
              <a:rPr lang="iu-Cans-CA" sz="1400" b="1" dirty="0"/>
              <a:t>ᓯ</a:t>
            </a:r>
            <a:r>
              <a:rPr lang="iu-Latn-CA" sz="1400" b="1" dirty="0"/>
              <a:t>ᒪ</a:t>
            </a:r>
            <a:r>
              <a:rPr lang="iu-Cans-CA" sz="1400" b="1" dirty="0"/>
              <a:t>ᔭ</a:t>
            </a:r>
            <a:r>
              <a:rPr lang="iu-Latn-CA" sz="1400" b="1" dirty="0"/>
              <a:t>ᖏ</a:t>
            </a:r>
            <a:r>
              <a:rPr lang="iu-Cans-CA" sz="1400" b="1" dirty="0"/>
              <a:t>ᑦ</a:t>
            </a:r>
            <a:endParaRPr lang="iu-Latn-CA" sz="1400" dirty="0"/>
          </a:p>
          <a:p>
            <a:pPr lvl="1">
              <a:spcBef>
                <a:spcPts val="0"/>
              </a:spcBef>
              <a:spcAft>
                <a:spcPts val="0"/>
              </a:spcAft>
              <a:buClrTx/>
              <a:buFont typeface="Arial" panose="020B0604020202020204" pitchFamily="34" charset="0"/>
              <a:buChar char="─"/>
            </a:pPr>
            <a:r>
              <a:rPr lang="iu-Cans-CA" sz="1400" dirty="0"/>
              <a:t>ᐅ</a:t>
            </a:r>
            <a:r>
              <a:rPr lang="iu-Latn-CA" sz="1400" dirty="0"/>
              <a:t>ᔭ</a:t>
            </a:r>
            <a:r>
              <a:rPr lang="iu-Cans-CA" sz="1400" dirty="0"/>
              <a:t>ᕋ</a:t>
            </a:r>
            <a:r>
              <a:rPr lang="iu-Latn-CA" sz="1400" dirty="0"/>
              <a:t>ᖕ</a:t>
            </a:r>
            <a:r>
              <a:rPr lang="iu-Cans-CA" sz="1400" dirty="0"/>
              <a:t>ᓂ</a:t>
            </a:r>
            <a:r>
              <a:rPr lang="iu-Latn-CA" sz="1400" dirty="0"/>
              <a:t>ᐊ</a:t>
            </a:r>
            <a:r>
              <a:rPr lang="iu-Cans-CA" sz="1400" dirty="0"/>
              <a:t>ᕐ</a:t>
            </a:r>
            <a:r>
              <a:rPr lang="iu-Latn-CA" sz="1400" dirty="0"/>
              <a:t>ᕕ</a:t>
            </a:r>
            <a:r>
              <a:rPr lang="iu-Cans-CA" sz="1400" dirty="0"/>
              <a:t>ᑦ</a:t>
            </a:r>
            <a:r>
              <a:rPr lang="iu-Latn-CA" sz="1400" dirty="0"/>
              <a:t> </a:t>
            </a:r>
            <a:r>
              <a:rPr lang="iu-Cans-CA" sz="1400" dirty="0"/>
              <a:t>ᐊ</a:t>
            </a:r>
            <a:r>
              <a:rPr lang="iu-Latn-CA" sz="1400" dirty="0"/>
              <a:t>ᐅ</a:t>
            </a:r>
            <a:r>
              <a:rPr lang="iu-Cans-CA" sz="1400" dirty="0"/>
              <a:t>ᓚ</a:t>
            </a:r>
            <a:r>
              <a:rPr lang="iu-Latn-CA" sz="1400" dirty="0"/>
              <a:t>ᑦᑎᕕᐅᓂ</a:t>
            </a:r>
            <a:r>
              <a:rPr lang="iu-Cans-CA" sz="1400" dirty="0"/>
              <a:t>ᖓ</a:t>
            </a:r>
            <a:r>
              <a:rPr lang="iu-Latn-CA" sz="1400" dirty="0"/>
              <a:t>ᓐᓂᒃ ᓄᓇᖏᑦ ᓴᓇᔭᐅᓯᒪ</a:t>
            </a:r>
            <a:r>
              <a:rPr lang="iu-Cans-CA" sz="1400" dirty="0"/>
              <a:t>ᕗ</a:t>
            </a:r>
            <a:r>
              <a:rPr lang="iu-Latn-CA" sz="1400" dirty="0"/>
              <a:t>ᑦ ᐃᓱᒪᒋᔭᐅᑉᓗᑎᒃ ᓯᓚᐅᑉ ᐊᓯ</a:t>
            </a:r>
            <a:r>
              <a:rPr lang="iu-Cans-CA" sz="1400" dirty="0"/>
              <a:t>ᖑ</a:t>
            </a:r>
            <a:r>
              <a:rPr lang="iu-Latn-CA" sz="1400" dirty="0"/>
              <a:t>ᖅ</a:t>
            </a:r>
            <a:r>
              <a:rPr lang="iu-Cans-CA" sz="1400" dirty="0"/>
              <a:t>ᐸ</a:t>
            </a:r>
            <a:r>
              <a:rPr lang="iu-Latn-CA" sz="1400" dirty="0"/>
              <a:t>ᓪ</a:t>
            </a:r>
            <a:r>
              <a:rPr lang="iu-Cans-CA" sz="1400" dirty="0"/>
              <a:t>ᓕ</a:t>
            </a:r>
            <a:r>
              <a:rPr lang="iu-Latn-CA" sz="1400" dirty="0"/>
              <a:t>ᐊ</a:t>
            </a:r>
            <a:r>
              <a:rPr lang="iu-Cans-CA" sz="1400" dirty="0"/>
              <a:t>ᔪ</a:t>
            </a:r>
            <a:r>
              <a:rPr lang="iu-Latn-CA" sz="1400" dirty="0"/>
              <a:t>ᓐ</a:t>
            </a:r>
            <a:r>
              <a:rPr lang="iu-Cans-CA" sz="1400" dirty="0"/>
              <a:t>ᓇ</a:t>
            </a:r>
            <a:r>
              <a:rPr lang="iu-Latn-CA" sz="1400" dirty="0"/>
              <a:t>ᕐ</a:t>
            </a:r>
            <a:r>
              <a:rPr lang="iu-Cans-CA" sz="1400" dirty="0"/>
              <a:t>ᓂᖓ</a:t>
            </a:r>
            <a:r>
              <a:rPr lang="iu-Latn-CA" sz="1400" dirty="0"/>
              <a:t>,</a:t>
            </a:r>
            <a:endParaRPr lang="en-CA" sz="1400" dirty="0"/>
          </a:p>
          <a:p>
            <a:pPr lvl="1">
              <a:spcBef>
                <a:spcPts val="0"/>
              </a:spcBef>
              <a:spcAft>
                <a:spcPts val="0"/>
              </a:spcAft>
              <a:buClrTx/>
              <a:buFont typeface="Arial" panose="020B0604020202020204" pitchFamily="34" charset="0"/>
              <a:buChar char="─"/>
            </a:pPr>
            <a:r>
              <a:rPr lang="iu-Latn-CA" sz="1400" dirty="0"/>
              <a:t>ᐆ</a:t>
            </a:r>
            <a:r>
              <a:rPr lang="en-US" sz="1400" dirty="0" err="1"/>
              <a:t>ᓇᖅᓯᕙᓪᓕᐊᓂ</a:t>
            </a:r>
            <a:r>
              <a:rPr lang="iu-Cans-CA" sz="1400" dirty="0"/>
              <a:t>ᖓᓄ</a:t>
            </a:r>
            <a:r>
              <a:rPr lang="iu-Latn-CA" sz="1400" dirty="0"/>
              <a:t>ᑦ </a:t>
            </a:r>
            <a:r>
              <a:rPr lang="iu-Cans-CA" sz="1400" dirty="0"/>
              <a:t>ᓯ</a:t>
            </a:r>
            <a:r>
              <a:rPr lang="iu-Latn-CA" sz="1400" dirty="0"/>
              <a:t>ᓚ</a:t>
            </a:r>
            <a:r>
              <a:rPr lang="iu-Cans-CA" sz="1400" dirty="0"/>
              <a:t>ᐅ</a:t>
            </a:r>
            <a:r>
              <a:rPr lang="iu-Latn-CA" sz="1400" dirty="0"/>
              <a:t>ᑉ</a:t>
            </a:r>
            <a:r>
              <a:rPr lang="en-US" sz="1400" dirty="0"/>
              <a:t> </a:t>
            </a:r>
            <a:r>
              <a:rPr lang="en-US" sz="1400" dirty="0" err="1"/>
              <a:t>ᖃᐅᔨᓴᖅᑕᐅᔪᓂᒃ</a:t>
            </a:r>
            <a:r>
              <a:rPr lang="en-US" sz="1400" dirty="0"/>
              <a:t> </a:t>
            </a:r>
            <a:r>
              <a:rPr lang="en-US" sz="1400" dirty="0" err="1"/>
              <a:t>ᑐᑭᓯᔭᐅ</a:t>
            </a:r>
            <a:r>
              <a:rPr lang="iu-Cans-CA" sz="1400" dirty="0"/>
              <a:t>ᔪ</a:t>
            </a:r>
            <a:r>
              <a:rPr lang="iu-Latn-CA" sz="1400" dirty="0"/>
              <a:t>ᓐ</a:t>
            </a:r>
            <a:r>
              <a:rPr lang="iu-Cans-CA" sz="1400" dirty="0"/>
              <a:t>ᓇ</a:t>
            </a:r>
            <a:r>
              <a:rPr lang="iu-Latn-CA" sz="1400" dirty="0"/>
              <a:t>ᖅ</a:t>
            </a:r>
            <a:r>
              <a:rPr lang="iu-Cans-CA" sz="1400" dirty="0"/>
              <a:t>ᑐ</a:t>
            </a:r>
            <a:r>
              <a:rPr lang="en-US" sz="1400" dirty="0"/>
              <a:t>ᑦ </a:t>
            </a:r>
            <a:r>
              <a:rPr lang="en-US" sz="1400" dirty="0" err="1"/>
              <a:t>ᓄᓇᐅᑉ</a:t>
            </a:r>
            <a:r>
              <a:rPr lang="en-US" sz="1400" dirty="0"/>
              <a:t> </a:t>
            </a:r>
            <a:r>
              <a:rPr lang="iu-Cans-CA" sz="1400" dirty="0"/>
              <a:t>ᐃ</a:t>
            </a:r>
            <a:r>
              <a:rPr lang="en-US" sz="1400" dirty="0" err="1"/>
              <a:t>ᑉᔪᑎᒋᓂᖓ</a:t>
            </a:r>
            <a:r>
              <a:rPr lang="en-US" sz="1400" dirty="0"/>
              <a:t> </a:t>
            </a:r>
            <a:r>
              <a:rPr lang="en-US" sz="1400" dirty="0" err="1"/>
              <a:t>ᐃᒪᖃᕐᓂᖏᓪᓗ</a:t>
            </a:r>
            <a:r>
              <a:rPr lang="en-US" sz="1400" dirty="0"/>
              <a:t> </a:t>
            </a:r>
            <a:r>
              <a:rPr lang="iu-Cans-CA" sz="1400" dirty="0"/>
              <a:t>ᐱ</a:t>
            </a:r>
            <a:r>
              <a:rPr lang="iu-Latn-CA" sz="1400" dirty="0"/>
              <a:t>ᑕ</a:t>
            </a:r>
            <a:r>
              <a:rPr lang="iu-Cans-CA" sz="1400" dirty="0"/>
              <a:t>ᖃ</a:t>
            </a:r>
            <a:r>
              <a:rPr lang="iu-Latn-CA" sz="1400" dirty="0"/>
              <a:t>ᕐ</a:t>
            </a:r>
            <a:r>
              <a:rPr lang="iu-Cans-CA" sz="1400" dirty="0"/>
              <a:t>ᓂ</a:t>
            </a:r>
            <a:r>
              <a:rPr lang="iu-Latn-CA" sz="1400" dirty="0"/>
              <a:t>ᖏ</a:t>
            </a:r>
            <a:r>
              <a:rPr lang="iu-Cans-CA" sz="1400" dirty="0"/>
              <a:t>ᓐ</a:t>
            </a:r>
            <a:r>
              <a:rPr lang="iu-Latn-CA" sz="1400" dirty="0"/>
              <a:t>ᓂ</a:t>
            </a:r>
            <a:r>
              <a:rPr lang="en-US" sz="1400" dirty="0"/>
              <a:t> </a:t>
            </a:r>
            <a:r>
              <a:rPr lang="en-US" sz="1400" dirty="0" err="1"/>
              <a:t>ᑕᒪ</a:t>
            </a:r>
            <a:r>
              <a:rPr lang="iu-Cans-CA" sz="1400" dirty="0"/>
              <a:t>ᒃ</a:t>
            </a:r>
            <a:r>
              <a:rPr lang="en-US" sz="1400" dirty="0" err="1"/>
              <a:t>ᑯᐊ</a:t>
            </a:r>
            <a:r>
              <a:rPr lang="en-US" sz="1400" dirty="0"/>
              <a:t> </a:t>
            </a:r>
            <a:r>
              <a:rPr lang="en-US" sz="1400" dirty="0" err="1"/>
              <a:t>ᐊᖏᔪᒥᒃ</a:t>
            </a:r>
            <a:r>
              <a:rPr lang="en-US" sz="1400" dirty="0"/>
              <a:t> </a:t>
            </a:r>
            <a:r>
              <a:rPr lang="en-US" sz="1400" dirty="0" err="1"/>
              <a:t>ᐃᓗᐹᕈᑦᑎᖅᑕᐅᓯᒪ</a:t>
            </a:r>
            <a:r>
              <a:rPr lang="iu-Latn-CA" sz="1400" dirty="0"/>
              <a:t>ᓂᐊᖅᑐᑦ </a:t>
            </a:r>
            <a:r>
              <a:rPr lang="iu-Cans-CA" sz="1400" dirty="0"/>
              <a:t>ᐊ</a:t>
            </a:r>
            <a:r>
              <a:rPr lang="iu-Latn-CA" sz="1400" dirty="0"/>
              <a:t>ᒃ</a:t>
            </a:r>
            <a:r>
              <a:rPr lang="iu-Cans-CA" sz="1400" dirty="0"/>
              <a:t>ᑐ</a:t>
            </a:r>
            <a:r>
              <a:rPr lang="iu-Latn-CA" sz="1400" dirty="0"/>
              <a:t>ᖅ</a:t>
            </a:r>
            <a:r>
              <a:rPr lang="iu-Cans-CA" sz="1400" dirty="0"/>
              <a:t>ᑕ</a:t>
            </a:r>
            <a:r>
              <a:rPr lang="iu-Latn-CA" sz="1400" dirty="0"/>
              <a:t>ᐅ</a:t>
            </a:r>
            <a:r>
              <a:rPr lang="iu-Cans-CA" sz="1400" dirty="0"/>
              <a:t>ᓗ</a:t>
            </a:r>
            <a:r>
              <a:rPr lang="iu-Latn-CA" sz="1400" dirty="0"/>
              <a:t>ᐊ</a:t>
            </a:r>
            <a:r>
              <a:rPr lang="iu-Cans-CA" sz="1400" dirty="0"/>
              <a:t>ᕇ</a:t>
            </a:r>
            <a:r>
              <a:rPr lang="iu-Latn-CA" sz="1400" dirty="0"/>
              <a:t>ᒃ</a:t>
            </a:r>
            <a:r>
              <a:rPr lang="iu-Cans-CA" sz="1400" dirty="0"/>
              <a:t>ᑯ</a:t>
            </a:r>
            <a:r>
              <a:rPr lang="iu-Latn-CA" sz="1400" dirty="0"/>
              <a:t>ᑕ</a:t>
            </a:r>
            <a:r>
              <a:rPr lang="iu-Cans-CA" sz="1400" dirty="0"/>
              <a:t>ᐅ</a:t>
            </a:r>
            <a:r>
              <a:rPr lang="iu-Latn-CA" sz="1400" dirty="0"/>
              <a:t>ᔪᓂ</a:t>
            </a:r>
            <a:r>
              <a:rPr lang="iu-Cans-CA" sz="1400" dirty="0"/>
              <a:t>ᒃ</a:t>
            </a:r>
            <a:r>
              <a:rPr lang="iu-Latn-CA" sz="1400" dirty="0"/>
              <a:t> </a:t>
            </a:r>
            <a:r>
              <a:rPr lang="iu-Cans-CA" sz="1400" dirty="0"/>
              <a:t>ᓄ</a:t>
            </a:r>
            <a:r>
              <a:rPr lang="iu-Latn-CA" sz="1400" dirty="0"/>
              <a:t>ᓇ</a:t>
            </a:r>
            <a:r>
              <a:rPr lang="iu-Cans-CA" sz="1400" dirty="0"/>
              <a:t>ᐅ</a:t>
            </a:r>
            <a:r>
              <a:rPr lang="iu-Latn-CA" sz="1400" dirty="0"/>
              <a:t>ᑉ </a:t>
            </a:r>
            <a:r>
              <a:rPr lang="iu-Cans-CA" sz="1400" dirty="0"/>
              <a:t>ᐃ</a:t>
            </a:r>
            <a:r>
              <a:rPr lang="iu-Latn-CA" sz="1400" dirty="0"/>
              <a:t>ᓗ</a:t>
            </a:r>
            <a:r>
              <a:rPr lang="iu-Cans-CA" sz="1400" dirty="0"/>
              <a:t>ᐊ</a:t>
            </a:r>
            <a:r>
              <a:rPr lang="iu-Latn-CA" sz="1400" dirty="0"/>
              <a:t>ᓂ.</a:t>
            </a:r>
          </a:p>
          <a:p>
            <a:pPr lvl="1">
              <a:spcBef>
                <a:spcPts val="0"/>
              </a:spcBef>
              <a:spcAft>
                <a:spcPts val="0"/>
              </a:spcAft>
              <a:buClrTx/>
            </a:pPr>
            <a:r>
              <a:rPr lang="iu-Latn-CA" sz="1400" dirty="0"/>
              <a:t>ᖃᐅᔨᓴᖅᑕᐅᓯᒪᔪᓂᒃ ᑐᑭᓯᓇᖅᓯᓚᐅᖅᑐᖅ </a:t>
            </a:r>
            <a:r>
              <a:rPr lang="iu-Cans-CA" sz="1400" dirty="0"/>
              <a:t>ᐊ</a:t>
            </a:r>
            <a:r>
              <a:rPr lang="iu-Latn-CA" sz="1400" dirty="0"/>
              <a:t>ᑯ</a:t>
            </a:r>
            <a:r>
              <a:rPr lang="iu-Cans-CA" sz="1400" dirty="0"/>
              <a:t>ᓂ</a:t>
            </a:r>
            <a:r>
              <a:rPr lang="iu-Latn-CA" sz="1400" dirty="0"/>
              <a:t>ᐅ</a:t>
            </a:r>
            <a:r>
              <a:rPr lang="iu-Cans-CA" sz="1400" dirty="0"/>
              <a:t>ᓂ</a:t>
            </a:r>
            <a:r>
              <a:rPr lang="iu-Latn-CA" sz="1400" dirty="0"/>
              <a:t>ᐊ</a:t>
            </a:r>
            <a:r>
              <a:rPr lang="iu-Cans-CA" sz="1400" dirty="0"/>
              <a:t>ᖅ</a:t>
            </a:r>
            <a:r>
              <a:rPr lang="iu-Latn-CA" sz="1400" dirty="0"/>
              <a:t>ᑐ</a:t>
            </a:r>
            <a:r>
              <a:rPr lang="iu-Cans-CA" sz="1400" dirty="0"/>
              <a:t>ᒥ</a:t>
            </a:r>
            <a:r>
              <a:rPr lang="iu-Latn-CA" sz="1400" dirty="0"/>
              <a:t>ᒃ </a:t>
            </a:r>
            <a:r>
              <a:rPr lang="iu-Cans-CA" sz="1400" dirty="0"/>
              <a:t>ᒪ</a:t>
            </a:r>
            <a:r>
              <a:rPr lang="iu-Latn-CA" sz="1400" dirty="0"/>
              <a:t>ᑐ</a:t>
            </a:r>
            <a:r>
              <a:rPr lang="iu-Cans-CA" sz="1400" dirty="0"/>
              <a:t>ᔭ</a:t>
            </a:r>
            <a:r>
              <a:rPr lang="iu-Latn-CA" sz="1400" dirty="0"/>
              <a:t>ᐅ</a:t>
            </a:r>
            <a:r>
              <a:rPr lang="iu-Cans-CA" sz="1400" dirty="0"/>
              <a:t>ᓯ</a:t>
            </a:r>
            <a:r>
              <a:rPr lang="iu-Latn-CA" sz="1400" dirty="0"/>
              <a:t>ᒪ</a:t>
            </a:r>
            <a:r>
              <a:rPr lang="iu-Cans-CA" sz="1400" dirty="0"/>
              <a:t>ᓕ</a:t>
            </a:r>
            <a:r>
              <a:rPr lang="iu-Latn-CA" sz="1400" dirty="0"/>
              <a:t>ᕈ</a:t>
            </a:r>
            <a:r>
              <a:rPr lang="iu-Cans-CA" sz="1400" dirty="0"/>
              <a:t>ᑎ</a:t>
            </a:r>
            <a:r>
              <a:rPr lang="iu-Latn-CA" sz="1400" dirty="0"/>
              <a:t>ᒃ</a:t>
            </a:r>
            <a:r>
              <a:rPr lang="iu-Cans-CA" sz="1400" dirty="0"/>
              <a:t>ᒃ</a:t>
            </a:r>
            <a:r>
              <a:rPr lang="iu-Latn-CA" sz="1400" dirty="0"/>
              <a:t> </a:t>
            </a:r>
            <a:r>
              <a:rPr lang="iu-Cans-CA" sz="1400" dirty="0"/>
              <a:t>ᐅ</a:t>
            </a:r>
            <a:r>
              <a:rPr lang="iu-Latn-CA" sz="1400" dirty="0"/>
              <a:t>ᔭ</a:t>
            </a:r>
            <a:r>
              <a:rPr lang="iu-Cans-CA" sz="1400" dirty="0"/>
              <a:t>ᕋ</a:t>
            </a:r>
            <a:r>
              <a:rPr lang="iu-Latn-CA" sz="1400" dirty="0"/>
              <a:t>ᖕ</a:t>
            </a:r>
            <a:r>
              <a:rPr lang="iu-Cans-CA" sz="1400" dirty="0"/>
              <a:t>ᓂ</a:t>
            </a:r>
            <a:r>
              <a:rPr lang="iu-Latn-CA" sz="1400" dirty="0"/>
              <a:t>ᐊ</a:t>
            </a:r>
            <a:r>
              <a:rPr lang="iu-Cans-CA" sz="1400" dirty="0"/>
              <a:t>ᕐ</a:t>
            </a:r>
            <a:r>
              <a:rPr lang="iu-Latn-CA" sz="1400" dirty="0"/>
              <a:t>ᕕ</a:t>
            </a:r>
            <a:r>
              <a:rPr lang="iu-Cans-CA" sz="1400" dirty="0"/>
              <a:t>ᒃ</a:t>
            </a:r>
            <a:r>
              <a:rPr lang="iu-Latn-CA" sz="1400" dirty="0"/>
              <a:t> </a:t>
            </a:r>
            <a:r>
              <a:rPr lang="iu-Cans-CA" sz="1400" dirty="0"/>
              <a:t>ᑭ</a:t>
            </a:r>
            <a:r>
              <a:rPr lang="iu-Latn-CA" sz="1400" dirty="0"/>
              <a:t>ᖑ</a:t>
            </a:r>
            <a:r>
              <a:rPr lang="iu-Cans-CA" sz="1400" dirty="0"/>
              <a:t>ᓂ</a:t>
            </a:r>
            <a:r>
              <a:rPr lang="iu-Latn-CA" sz="1400" dirty="0"/>
              <a:t>ᐊ</a:t>
            </a:r>
            <a:r>
              <a:rPr lang="iu-Cans-CA" sz="1400" dirty="0"/>
              <a:t>ᒍ</a:t>
            </a:r>
            <a:r>
              <a:rPr lang="iu-Latn-CA" sz="1400" dirty="0"/>
              <a:t>ᑦ </a:t>
            </a:r>
            <a:r>
              <a:rPr lang="iu-Cans-CA" sz="1400" dirty="0"/>
              <a:t>ᑯ</a:t>
            </a:r>
            <a:r>
              <a:rPr lang="iu-Latn-CA" sz="1400" dirty="0"/>
              <a:t>ᑐ</a:t>
            </a:r>
            <a:r>
              <a:rPr lang="iu-Cans-CA" sz="1400" dirty="0"/>
              <a:t>ᓕ</a:t>
            </a:r>
            <a:r>
              <a:rPr lang="iu-Latn-CA" sz="1400" dirty="0"/>
              <a:t>ᕈᒫᕐᓂᖅ ᓯᐊᒻᒪᒃᑎᕆᓗᓂ ᐊᐅᖕᓂᕐᒧᑦ ᐃᓱᒪᓗᑕᐅᖏᑦᑐᖅ.</a:t>
            </a:r>
          </a:p>
          <a:p>
            <a:pPr marL="173038" indent="0">
              <a:spcBef>
                <a:spcPts val="0"/>
              </a:spcBef>
              <a:spcAft>
                <a:spcPts val="0"/>
              </a:spcAft>
              <a:buClr>
                <a:schemeClr val="tx1"/>
              </a:buClr>
              <a:buNone/>
            </a:pPr>
            <a:r>
              <a:rPr lang="iu-Latn-CA" sz="1400" b="1" dirty="0"/>
              <a:t>ᑐ</a:t>
            </a:r>
            <a:r>
              <a:rPr lang="iu-Cans-CA" sz="1400" b="1" dirty="0"/>
              <a:t>ᑭᓯᓂᐊᖃᑦᑕᕐᓗᑎᒃ ᐊᕙᑎᓕᕆᔨᕐᔪᐊᒃᑯᑦ ᓴᓇᔭᐅᓯᒪᓂᖏᓐᓂᒃ</a:t>
            </a:r>
            <a:r>
              <a:rPr lang="en-US" sz="1400" b="1" dirty="0"/>
              <a:t> </a:t>
            </a:r>
            <a:r>
              <a:rPr lang="iu-Latn-CA" sz="1400" b="1" dirty="0"/>
              <a:t>ᐱᔾᔪᑎᖃᖅᑐᓂᒃ</a:t>
            </a:r>
            <a:r>
              <a:rPr lang="iu-Cans-CA" sz="1400" b="1" dirty="0"/>
              <a:t> ᐅᖃᐅᓯᒃᓴᖃᕐᕕᒋᔭᖏᓐᓂ </a:t>
            </a:r>
            <a:endParaRPr lang="fr-CA" sz="1400" b="1" dirty="0"/>
          </a:p>
          <a:p>
            <a:pPr lvl="1">
              <a:spcBef>
                <a:spcPts val="0"/>
              </a:spcBef>
              <a:spcAft>
                <a:spcPts val="0"/>
              </a:spcAft>
              <a:buClrTx/>
              <a:buFont typeface="Euphemia" panose="020B0503040102020104" pitchFamily="34" charset="0"/>
              <a:buChar char="—"/>
            </a:pPr>
            <a:r>
              <a:rPr lang="iu-Cans-CA" sz="1400" dirty="0">
                <a:latin typeface="Euphemia" panose="020B0503040102020104" pitchFamily="34" charset="0"/>
              </a:rPr>
              <a:t>ᐊ</a:t>
            </a:r>
            <a:r>
              <a:rPr lang="iu-Latn-CA" sz="1400" dirty="0">
                <a:latin typeface="Euphemia" panose="020B0503040102020104" pitchFamily="34" charset="0"/>
              </a:rPr>
              <a:t>ᕙ</a:t>
            </a:r>
            <a:r>
              <a:rPr lang="iu-Cans-CA" sz="1400" dirty="0">
                <a:latin typeface="Euphemia" panose="020B0503040102020104" pitchFamily="34" charset="0"/>
              </a:rPr>
              <a:t>ᑎ</a:t>
            </a:r>
            <a:r>
              <a:rPr lang="iu-Latn-CA" sz="1400" dirty="0">
                <a:latin typeface="Euphemia" panose="020B0503040102020104" pitchFamily="34" charset="0"/>
              </a:rPr>
              <a:t>ᓕ</a:t>
            </a:r>
            <a:r>
              <a:rPr lang="iu-Cans-CA" sz="1400" dirty="0">
                <a:latin typeface="Euphemia" panose="020B0503040102020104" pitchFamily="34" charset="0"/>
              </a:rPr>
              <a:t>ᕆ</a:t>
            </a:r>
            <a:r>
              <a:rPr lang="iu-Latn-CA" sz="1400" dirty="0">
                <a:latin typeface="Euphemia" panose="020B0503040102020104" pitchFamily="34" charset="0"/>
              </a:rPr>
              <a:t>ᔨ</a:t>
            </a:r>
            <a:r>
              <a:rPr lang="iu-Cans-CA" sz="1400" dirty="0">
                <a:latin typeface="Euphemia" panose="020B0503040102020104" pitchFamily="34" charset="0"/>
              </a:rPr>
              <a:t>ᒃ</a:t>
            </a:r>
            <a:r>
              <a:rPr lang="iu-Latn-CA" sz="1400" dirty="0">
                <a:latin typeface="Euphemia" panose="020B0503040102020104" pitchFamily="34" charset="0"/>
              </a:rPr>
              <a:t>ᑯ</a:t>
            </a:r>
            <a:r>
              <a:rPr lang="iu-Cans-CA" sz="1400" dirty="0">
                <a:latin typeface="Euphemia" panose="020B0503040102020104" pitchFamily="34" charset="0"/>
              </a:rPr>
              <a:t>ᑦ</a:t>
            </a:r>
            <a:r>
              <a:rPr lang="iu-Latn-CA" sz="1400" dirty="0">
                <a:latin typeface="Euphemia" panose="020B0503040102020104" pitchFamily="34" charset="0"/>
              </a:rPr>
              <a:t> </a:t>
            </a:r>
            <a:r>
              <a:rPr lang="iu-Cans-CA" sz="1400" dirty="0">
                <a:latin typeface="Euphemia" panose="020B0503040102020104" pitchFamily="34" charset="0"/>
              </a:rPr>
              <a:t>ᓈ</a:t>
            </a:r>
            <a:r>
              <a:rPr lang="iu-Latn-CA" sz="1400" dirty="0">
                <a:latin typeface="Euphemia" panose="020B0503040102020104" pitchFamily="34" charset="0"/>
              </a:rPr>
              <a:t>ᒻ</a:t>
            </a:r>
            <a:r>
              <a:rPr lang="iu-Cans-CA" sz="1400" dirty="0">
                <a:latin typeface="Euphemia" panose="020B0503040102020104" pitchFamily="34" charset="0"/>
              </a:rPr>
              <a:t>ᒪ</a:t>
            </a:r>
            <a:r>
              <a:rPr lang="iu-Latn-CA" sz="1400" dirty="0">
                <a:latin typeface="Euphemia" panose="020B0503040102020104" pitchFamily="34" charset="0"/>
              </a:rPr>
              <a:t>ᒃ</a:t>
            </a:r>
            <a:r>
              <a:rPr lang="iu-Cans-CA" sz="1400" dirty="0">
                <a:latin typeface="Euphemia" panose="020B0503040102020104" pitchFamily="34" charset="0"/>
              </a:rPr>
              <a:t>ᓴ</a:t>
            </a:r>
            <a:r>
              <a:rPr lang="iu-Latn-CA" sz="1400" dirty="0">
                <a:latin typeface="Euphemia" panose="020B0503040102020104" pitchFamily="34" charset="0"/>
              </a:rPr>
              <a:t>ᖅ</a:t>
            </a:r>
            <a:r>
              <a:rPr lang="iu-Cans-CA" sz="1400" dirty="0">
                <a:latin typeface="Euphemia" panose="020B0503040102020104" pitchFamily="34" charset="0"/>
              </a:rPr>
              <a:t>ᑐ</a:t>
            </a:r>
            <a:r>
              <a:rPr lang="iu-Latn-CA" sz="1400" dirty="0">
                <a:latin typeface="Euphemia" panose="020B0503040102020104" pitchFamily="34" charset="0"/>
              </a:rPr>
              <a:t>ᑦ ᑭᐅᔾᔪᑎᒃᓴᕆᔭᖏᓐᓂᒃ ᐃᓱᒪᒋᓪᓗᒋᓪᓗ ᑕᒪᒃᑯᐊ ᓴᓇᔭᐅᓯᒪ</a:t>
            </a:r>
            <a:r>
              <a:rPr lang="iu-Cans-CA" sz="1400" dirty="0">
                <a:latin typeface="Euphemia" panose="020B0503040102020104" pitchFamily="34" charset="0"/>
              </a:rPr>
              <a:t>ᓂ</a:t>
            </a:r>
            <a:r>
              <a:rPr lang="iu-Latn-CA" sz="1400" dirty="0">
                <a:latin typeface="Euphemia" panose="020B0503040102020104" pitchFamily="34" charset="0"/>
              </a:rPr>
              <a:t>ᖏ</a:t>
            </a:r>
            <a:r>
              <a:rPr lang="iu-Cans-CA" sz="1400" dirty="0">
                <a:latin typeface="Euphemia" panose="020B0503040102020104" pitchFamily="34" charset="0"/>
              </a:rPr>
              <a:t>ᓐ</a:t>
            </a:r>
            <a:r>
              <a:rPr lang="iu-Latn-CA" sz="1400" dirty="0">
                <a:latin typeface="Euphemia" panose="020B0503040102020104" pitchFamily="34" charset="0"/>
              </a:rPr>
              <a:t>ᓂ</a:t>
            </a:r>
            <a:r>
              <a:rPr lang="iu-Cans-CA" sz="1400" dirty="0">
                <a:latin typeface="Euphemia" panose="020B0503040102020104" pitchFamily="34" charset="0"/>
              </a:rPr>
              <a:t>ᒃ</a:t>
            </a:r>
            <a:r>
              <a:rPr lang="iu-Latn-CA" sz="1400" dirty="0">
                <a:latin typeface="Euphemia" panose="020B0503040102020104" pitchFamily="34" charset="0"/>
              </a:rPr>
              <a:t> ᐅᖃᐅᓯᐅᔪᑦ ᐋᕿᐅᒪᑦᑎᐊᓕᖅᑐᑦ.</a:t>
            </a:r>
            <a:endParaRPr lang="en-US" sz="1400" dirty="0">
              <a:latin typeface="Euphemia" panose="020B0503040102020104" pitchFamily="34" charset="0"/>
            </a:endParaRPr>
          </a:p>
          <a:p>
            <a:pPr marL="0" indent="0">
              <a:spcBef>
                <a:spcPts val="0"/>
              </a:spcBef>
              <a:spcAft>
                <a:spcPts val="0"/>
              </a:spcAft>
              <a:buClrTx/>
              <a:buNone/>
            </a:pPr>
            <a:endParaRPr lang="en-US" sz="2000" dirty="0"/>
          </a:p>
          <a:p>
            <a:pPr marL="477837" lvl="1" indent="0">
              <a:spcBef>
                <a:spcPts val="0"/>
              </a:spcBef>
              <a:spcAft>
                <a:spcPts val="0"/>
              </a:spcAft>
              <a:buClrTx/>
              <a:buSzPct val="100000"/>
              <a:buNone/>
            </a:pPr>
            <a:endParaRPr lang="en-US" sz="1600" dirty="0"/>
          </a:p>
          <a:p>
            <a:pPr marL="477837" lvl="1" indent="0">
              <a:spcBef>
                <a:spcPts val="0"/>
              </a:spcBef>
              <a:spcAft>
                <a:spcPts val="0"/>
              </a:spcAft>
              <a:buClrTx/>
              <a:buSzPct val="100000"/>
              <a:buNone/>
            </a:pPr>
            <a:endParaRPr lang="en-US" sz="1600" dirty="0" smtClean="0">
              <a:latin typeface="+mn-lt"/>
            </a:endParaRPr>
          </a:p>
          <a:p>
            <a:pPr marL="477837" lvl="1" indent="0">
              <a:spcBef>
                <a:spcPts val="0"/>
              </a:spcBef>
              <a:spcAft>
                <a:spcPts val="0"/>
              </a:spcAft>
              <a:buClrTx/>
              <a:buSzPct val="100000"/>
              <a:buNone/>
            </a:pPr>
            <a:endParaRPr lang="en-US" sz="1600" dirty="0"/>
          </a:p>
          <a:p>
            <a:pPr marL="477837" lvl="1" indent="0">
              <a:spcBef>
                <a:spcPts val="0"/>
              </a:spcBef>
              <a:spcAft>
                <a:spcPts val="0"/>
              </a:spcAft>
              <a:buClrTx/>
              <a:buSzPct val="100000"/>
              <a:buNone/>
            </a:pPr>
            <a:endParaRPr lang="en-US" sz="1600" dirty="0" smtClean="0">
              <a:latin typeface="+mn-lt"/>
            </a:endParaRPr>
          </a:p>
          <a:p>
            <a:pPr marL="477837" lvl="1" indent="0">
              <a:spcBef>
                <a:spcPts val="0"/>
              </a:spcBef>
              <a:spcAft>
                <a:spcPts val="0"/>
              </a:spcAft>
              <a:buClrTx/>
              <a:buSzPct val="100000"/>
              <a:buNone/>
            </a:pPr>
            <a:endParaRPr lang="en-US" sz="1600" dirty="0" smtClean="0">
              <a:latin typeface="+mn-lt"/>
            </a:endParaRPr>
          </a:p>
          <a:p>
            <a:pPr marL="0" lvl="0" indent="0">
              <a:spcBef>
                <a:spcPts val="0"/>
              </a:spcBef>
              <a:spcAft>
                <a:spcPts val="0"/>
              </a:spcAft>
              <a:buNone/>
            </a:pPr>
            <a:endParaRPr lang="en-US" sz="1600" dirty="0" smtClean="0">
              <a:latin typeface="+mn-lt"/>
            </a:endParaRPr>
          </a:p>
          <a:p>
            <a:pPr lvl="0">
              <a:spcBef>
                <a:spcPts val="0"/>
              </a:spcBef>
              <a:spcAft>
                <a:spcPts val="0"/>
              </a:spcAft>
            </a:pPr>
            <a:endParaRPr lang="en-US" sz="2000" dirty="0">
              <a:latin typeface="+mn-lt"/>
            </a:endParaRPr>
          </a:p>
          <a:p>
            <a:pPr>
              <a:spcBef>
                <a:spcPts val="0"/>
              </a:spcBef>
              <a:spcAft>
                <a:spcPts val="0"/>
              </a:spcAft>
            </a:pPr>
            <a:endParaRPr lang="en-US" altLang="en-US" dirty="0">
              <a:latin typeface="+mn-lt"/>
            </a:endParaRPr>
          </a:p>
        </p:txBody>
      </p:sp>
    </p:spTree>
    <p:extLst>
      <p:ext uri="{BB962C8B-B14F-4D97-AF65-F5344CB8AC3E}">
        <p14:creationId xmlns:p14="http://schemas.microsoft.com/office/powerpoint/2010/main" val="977225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90464" y="404664"/>
            <a:ext cx="8856910" cy="1012974"/>
          </a:xfrm>
        </p:spPr>
        <p:txBody>
          <a:bodyPr anchor="t"/>
          <a:lstStyle/>
          <a:p>
            <a:pPr>
              <a:lnSpc>
                <a:spcPct val="115000"/>
              </a:lnSpc>
              <a:spcBef>
                <a:spcPts val="0"/>
              </a:spcBef>
              <a:spcAft>
                <a:spcPts val="0"/>
              </a:spcAft>
            </a:pPr>
            <a:r>
              <a:rPr lang="en-CA" sz="2400" dirty="0" smtClean="0"/>
              <a:t>ECCC#2 – Seepage Surveys</a:t>
            </a:r>
            <a:br>
              <a:rPr lang="en-CA" sz="2400" dirty="0" smtClean="0"/>
            </a:br>
            <a:r>
              <a:rPr lang="en-CA" sz="2400" dirty="0">
                <a:ea typeface="Calibri"/>
                <a:cs typeface="Times New Roman"/>
              </a:rPr>
              <a:t>ECCC#2 – </a:t>
            </a:r>
            <a:r>
              <a:rPr lang="iu-Cans-CA" sz="1800" dirty="0">
                <a:ea typeface="Calibri"/>
                <a:cs typeface="Times New Roman"/>
              </a:rPr>
              <a:t>ᓯ</a:t>
            </a:r>
            <a:r>
              <a:rPr lang="iu-Latn-CA" sz="1800" dirty="0">
                <a:ea typeface="Calibri"/>
                <a:cs typeface="Times New Roman"/>
              </a:rPr>
              <a:t>ᐊ</a:t>
            </a:r>
            <a:r>
              <a:rPr lang="iu-Cans-CA" sz="1800" dirty="0">
                <a:ea typeface="Calibri"/>
                <a:cs typeface="Times New Roman"/>
              </a:rPr>
              <a:t>ᒻ</a:t>
            </a:r>
            <a:r>
              <a:rPr lang="iu-Latn-CA" sz="1800" dirty="0">
                <a:ea typeface="Calibri"/>
                <a:cs typeface="Times New Roman"/>
              </a:rPr>
              <a:t>ᒪᒃᑎ</a:t>
            </a:r>
            <a:r>
              <a:rPr lang="iu-Cans-CA" sz="1800" dirty="0">
                <a:ea typeface="Calibri"/>
                <a:cs typeface="Times New Roman"/>
              </a:rPr>
              <a:t>ᕈ</a:t>
            </a:r>
            <a:r>
              <a:rPr lang="iu-Latn-CA" sz="1800" dirty="0">
                <a:ea typeface="Calibri"/>
                <a:cs typeface="Times New Roman"/>
              </a:rPr>
              <a:t>ᓇᖅᑐᓂᒃ ᒪ</a:t>
            </a:r>
            <a:r>
              <a:rPr lang="iu-Cans-CA" sz="1800" dirty="0">
                <a:ea typeface="Calibri"/>
                <a:cs typeface="Times New Roman"/>
              </a:rPr>
              <a:t>ᖅ</a:t>
            </a:r>
            <a:r>
              <a:rPr lang="iu-Latn-CA" sz="1800" dirty="0">
                <a:ea typeface="Calibri"/>
                <a:cs typeface="Times New Roman"/>
              </a:rPr>
              <a:t>ᑭᓕ</a:t>
            </a:r>
            <a:r>
              <a:rPr lang="iu-Cans-CA" sz="1800" dirty="0">
                <a:ea typeface="Calibri"/>
                <a:cs typeface="Times New Roman"/>
              </a:rPr>
              <a:t>ᕈ</a:t>
            </a:r>
            <a:r>
              <a:rPr lang="iu-Latn-CA" sz="1800" dirty="0">
                <a:ea typeface="Calibri"/>
                <a:cs typeface="Times New Roman"/>
              </a:rPr>
              <a:t>ᓐ</a:t>
            </a:r>
            <a:r>
              <a:rPr lang="iu-Cans-CA" sz="1800" dirty="0">
                <a:ea typeface="Calibri"/>
                <a:cs typeface="Times New Roman"/>
              </a:rPr>
              <a:t>ᓇᖅ</a:t>
            </a:r>
            <a:r>
              <a:rPr lang="iu-Latn-CA" sz="1800" dirty="0">
                <a:ea typeface="Calibri"/>
                <a:cs typeface="Times New Roman"/>
              </a:rPr>
              <a:t>ᑐᓂᒃ </a:t>
            </a:r>
            <a:r>
              <a:rPr lang="iu-Cans-CA" sz="1800" dirty="0">
                <a:ea typeface="Calibri"/>
                <a:cs typeface="Times New Roman"/>
              </a:rPr>
              <a:t>ᖃ</a:t>
            </a:r>
            <a:r>
              <a:rPr lang="iu-Latn-CA" sz="1800" dirty="0">
                <a:ea typeface="Calibri"/>
                <a:cs typeface="Times New Roman"/>
              </a:rPr>
              <a:t>ᐅ</a:t>
            </a:r>
            <a:r>
              <a:rPr lang="iu-Cans-CA" sz="1800" dirty="0">
                <a:ea typeface="Calibri"/>
                <a:cs typeface="Times New Roman"/>
              </a:rPr>
              <a:t>ᔨ</a:t>
            </a:r>
            <a:r>
              <a:rPr lang="iu-Latn-CA" sz="1800" dirty="0">
                <a:ea typeface="Calibri"/>
                <a:cs typeface="Times New Roman"/>
              </a:rPr>
              <a:t>ᒋ</a:t>
            </a:r>
            <a:r>
              <a:rPr lang="iu-Cans-CA" sz="1800" dirty="0">
                <a:ea typeface="Calibri"/>
                <a:cs typeface="Times New Roman"/>
              </a:rPr>
              <a:t>ᐊ</a:t>
            </a:r>
            <a:r>
              <a:rPr lang="iu-Latn-CA" sz="1800" dirty="0">
                <a:ea typeface="Calibri"/>
                <a:cs typeface="Times New Roman"/>
              </a:rPr>
              <a:t>ᕈ</a:t>
            </a:r>
            <a:r>
              <a:rPr lang="iu-Cans-CA" sz="1800" dirty="0">
                <a:ea typeface="Calibri"/>
                <a:cs typeface="Times New Roman"/>
              </a:rPr>
              <a:t>ᑎ</a:t>
            </a:r>
            <a:r>
              <a:rPr lang="iu-Latn-CA" sz="1800" dirty="0">
                <a:ea typeface="Calibri"/>
                <a:cs typeface="Times New Roman"/>
              </a:rPr>
              <a:t>ᖃ</a:t>
            </a:r>
            <a:r>
              <a:rPr lang="iu-Cans-CA" sz="1800" dirty="0">
                <a:ea typeface="Calibri"/>
                <a:cs typeface="Times New Roman"/>
              </a:rPr>
              <a:t>ᖅ</a:t>
            </a:r>
            <a:r>
              <a:rPr lang="iu-Latn-CA" sz="1800" dirty="0">
                <a:ea typeface="Calibri"/>
                <a:cs typeface="Times New Roman"/>
              </a:rPr>
              <a:t>ᐸ</a:t>
            </a:r>
            <a:r>
              <a:rPr lang="iu-Cans-CA" sz="1800" dirty="0">
                <a:ea typeface="Calibri"/>
                <a:cs typeface="Times New Roman"/>
              </a:rPr>
              <a:t>ᖕ</a:t>
            </a:r>
            <a:r>
              <a:rPr lang="iu-Latn-CA" sz="1800" dirty="0">
                <a:ea typeface="Calibri"/>
                <a:cs typeface="Times New Roman"/>
              </a:rPr>
              <a:t>ᓂ</a:t>
            </a:r>
            <a:r>
              <a:rPr lang="iu-Cans-CA" sz="1800" dirty="0">
                <a:ea typeface="Calibri"/>
                <a:cs typeface="Times New Roman"/>
              </a:rPr>
              <a:t>ᖅ</a:t>
            </a:r>
            <a:r>
              <a:rPr lang="en-US" sz="1800" dirty="0">
                <a:ea typeface="Calibri"/>
                <a:cs typeface="Times New Roman"/>
              </a:rPr>
              <a:t/>
            </a:r>
            <a:br>
              <a:rPr lang="en-US" sz="1800" dirty="0">
                <a:ea typeface="Calibri"/>
                <a:cs typeface="Times New Roman"/>
              </a:rPr>
            </a:br>
            <a:r>
              <a:rPr lang="en-US" sz="1800" dirty="0" smtClean="0"/>
              <a:t>						</a:t>
            </a:r>
            <a:endParaRPr lang="en-US" altLang="en-US" sz="1800" dirty="0" smtClean="0">
              <a:solidFill>
                <a:schemeClr val="accent1">
                  <a:lumMod val="50000"/>
                </a:schemeClr>
              </a:solidFill>
            </a:endParaRPr>
          </a:p>
        </p:txBody>
      </p:sp>
      <p:sp>
        <p:nvSpPr>
          <p:cNvPr id="4" name="Content Placeholder 2"/>
          <p:cNvSpPr txBox="1">
            <a:spLocks/>
          </p:cNvSpPr>
          <p:nvPr/>
        </p:nvSpPr>
        <p:spPr bwMode="auto">
          <a:xfrm>
            <a:off x="683568" y="1268760"/>
            <a:ext cx="8460432"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a:lstStyle>
          <a:p>
            <a:pPr marL="0" indent="0">
              <a:spcBef>
                <a:spcPts val="0"/>
              </a:spcBef>
              <a:spcAft>
                <a:spcPts val="0"/>
              </a:spcAft>
              <a:buNone/>
            </a:pPr>
            <a:r>
              <a:rPr lang="en-US" sz="1800" b="1" dirty="0"/>
              <a:t>ECCC Recommendation</a:t>
            </a:r>
          </a:p>
          <a:p>
            <a:pPr lvl="1">
              <a:spcBef>
                <a:spcPts val="0"/>
              </a:spcBef>
              <a:spcAft>
                <a:spcPts val="0"/>
              </a:spcAft>
              <a:buClrTx/>
              <a:buFont typeface="Arial" panose="020B0604020202020204" pitchFamily="34" charset="0"/>
              <a:buChar char="─"/>
            </a:pPr>
            <a:r>
              <a:rPr lang="en-US" sz="1800" dirty="0"/>
              <a:t>ECCC recommends that the Proponent develop a Seepage Survey plan (either as a separate document or as a section of the Water Management Plan) for all waste rock storage areas and tailings management areas.  This should include, at a minimum, spring and fall surveys</a:t>
            </a:r>
            <a:r>
              <a:rPr lang="en-US" sz="1800" dirty="0" smtClean="0"/>
              <a:t>.</a:t>
            </a:r>
          </a:p>
          <a:p>
            <a:pPr marL="0" indent="0">
              <a:spcBef>
                <a:spcPts val="0"/>
              </a:spcBef>
              <a:spcAft>
                <a:spcPts val="0"/>
              </a:spcAft>
              <a:buClrTx/>
              <a:buNone/>
            </a:pPr>
            <a:endParaRPr lang="en-US" sz="2600" kern="0" dirty="0">
              <a:solidFill>
                <a:srgbClr val="000000"/>
              </a:solidFill>
            </a:endParaRPr>
          </a:p>
          <a:p>
            <a:pPr marL="0" indent="0">
              <a:spcBef>
                <a:spcPts val="0"/>
              </a:spcBef>
              <a:spcAft>
                <a:spcPts val="0"/>
              </a:spcAft>
              <a:buNone/>
            </a:pPr>
            <a:r>
              <a:rPr lang="iu-Cans-CA" sz="1800" b="1" dirty="0"/>
              <a:t>ᐊ</a:t>
            </a:r>
            <a:r>
              <a:rPr lang="iu-Latn-CA" sz="1800" b="1" dirty="0"/>
              <a:t>ᕙ</a:t>
            </a:r>
            <a:r>
              <a:rPr lang="iu-Cans-CA" sz="1800" b="1" dirty="0"/>
              <a:t>ᑎᓕ</a:t>
            </a:r>
            <a:r>
              <a:rPr lang="iu-Latn-CA" sz="1800" b="1" dirty="0"/>
              <a:t>ᕆ</a:t>
            </a:r>
            <a:r>
              <a:rPr lang="iu-Cans-CA" sz="1800" b="1" dirty="0"/>
              <a:t>ᔨ</a:t>
            </a:r>
            <a:r>
              <a:rPr lang="iu-Latn-CA" sz="1800" b="1" dirty="0"/>
              <a:t>ᒃ</a:t>
            </a:r>
            <a:r>
              <a:rPr lang="iu-Cans-CA" sz="1800" b="1" dirty="0"/>
              <a:t>ᑯ</a:t>
            </a:r>
            <a:r>
              <a:rPr lang="iu-Latn-CA" sz="1800" b="1" dirty="0"/>
              <a:t>ᑦ ᐊᑐᓕᖁᔭᖏᑦ</a:t>
            </a:r>
            <a:endParaRPr lang="en-US" sz="1800" b="1" dirty="0"/>
          </a:p>
          <a:p>
            <a:pPr lvl="1">
              <a:spcBef>
                <a:spcPts val="0"/>
              </a:spcBef>
              <a:spcAft>
                <a:spcPts val="0"/>
              </a:spcAft>
              <a:buClrTx/>
              <a:buFont typeface="Arial" panose="020B0604020202020204" pitchFamily="34" charset="0"/>
              <a:buChar char="─"/>
            </a:pPr>
            <a:r>
              <a:rPr lang="iu-Cans-CA" sz="1800" dirty="0"/>
              <a:t>ᐊ</a:t>
            </a:r>
            <a:r>
              <a:rPr lang="iu-Latn-CA" sz="1800" dirty="0"/>
              <a:t>ᕙ</a:t>
            </a:r>
            <a:r>
              <a:rPr lang="iu-Cans-CA" sz="1800" dirty="0"/>
              <a:t>ᑎ</a:t>
            </a:r>
            <a:r>
              <a:rPr lang="iu-Latn-CA" sz="1800" dirty="0"/>
              <a:t>ᓕ</a:t>
            </a:r>
            <a:r>
              <a:rPr lang="iu-Cans-CA" sz="1800" dirty="0"/>
              <a:t>ᕆ</a:t>
            </a:r>
            <a:r>
              <a:rPr lang="iu-Latn-CA" sz="1800" dirty="0"/>
              <a:t>ᔨ</a:t>
            </a:r>
            <a:r>
              <a:rPr lang="iu-Cans-CA" sz="1800" dirty="0"/>
              <a:t>ᒃ</a:t>
            </a:r>
            <a:r>
              <a:rPr lang="iu-Latn-CA" sz="1800" dirty="0"/>
              <a:t>ᑯ</a:t>
            </a:r>
            <a:r>
              <a:rPr lang="iu-Cans-CA" sz="1800" dirty="0"/>
              <a:t>ᑦ</a:t>
            </a:r>
            <a:r>
              <a:rPr lang="iu-Latn-CA" sz="1800" dirty="0"/>
              <a:t> </a:t>
            </a:r>
            <a:r>
              <a:rPr lang="iu-Cans-CA" sz="1800" dirty="0"/>
              <a:t>ᐊ</a:t>
            </a:r>
            <a:r>
              <a:rPr lang="iu-Latn-CA" sz="1800" dirty="0"/>
              <a:t>ᑐ</a:t>
            </a:r>
            <a:r>
              <a:rPr lang="iu-Cans-CA" sz="1800" dirty="0"/>
              <a:t>ᓕ</a:t>
            </a:r>
            <a:r>
              <a:rPr lang="iu-Latn-CA" sz="1800" dirty="0"/>
              <a:t>ᖁ</a:t>
            </a:r>
            <a:r>
              <a:rPr lang="iu-Cans-CA" sz="1800" dirty="0"/>
              <a:t>ᔨ</a:t>
            </a:r>
            <a:r>
              <a:rPr lang="iu-Latn-CA" sz="1800" dirty="0"/>
              <a:t>ᕗ</a:t>
            </a:r>
            <a:r>
              <a:rPr lang="iu-Cans-CA" sz="1800" dirty="0"/>
              <a:t>ᖅ</a:t>
            </a:r>
            <a:r>
              <a:rPr lang="iu-Latn-CA" sz="1800" dirty="0"/>
              <a:t> </a:t>
            </a:r>
            <a:r>
              <a:rPr lang="iu-Cans-CA" sz="1800" dirty="0"/>
              <a:t>ᑖ</a:t>
            </a:r>
            <a:r>
              <a:rPr lang="iu-Latn-CA" sz="1800" dirty="0"/>
              <a:t>ᑉ</a:t>
            </a:r>
            <a:r>
              <a:rPr lang="iu-Cans-CA" sz="1800" dirty="0"/>
              <a:t>ᑯ</a:t>
            </a:r>
            <a:r>
              <a:rPr lang="iu-Latn-CA" sz="1800" dirty="0"/>
              <a:t>ᐊ </a:t>
            </a:r>
            <a:r>
              <a:rPr lang="iu-Cans-CA" sz="1800" dirty="0"/>
              <a:t>ᕼ</a:t>
            </a:r>
            <a:r>
              <a:rPr lang="iu-Latn-CA" sz="1800" dirty="0"/>
              <a:t>ᐊ</a:t>
            </a:r>
            <a:r>
              <a:rPr lang="iu-Cans-CA" sz="1800" dirty="0"/>
              <a:t>ᕙ</a:t>
            </a:r>
            <a:r>
              <a:rPr lang="iu-Latn-CA" sz="1800" dirty="0"/>
              <a:t>ᒍ</a:t>
            </a:r>
            <a:r>
              <a:rPr lang="iu-Cans-CA" sz="1800" dirty="0"/>
              <a:t>ᒪ</a:t>
            </a:r>
            <a:r>
              <a:rPr lang="iu-Latn-CA" sz="1800" dirty="0"/>
              <a:t>ᔪ</a:t>
            </a:r>
            <a:r>
              <a:rPr lang="iu-Cans-CA" sz="1800" dirty="0"/>
              <a:t>ᑦ</a:t>
            </a:r>
            <a:r>
              <a:rPr lang="iu-Latn-CA" sz="1800" dirty="0"/>
              <a:t> </a:t>
            </a:r>
            <a:r>
              <a:rPr lang="iu-Cans-CA" sz="1800" dirty="0"/>
              <a:t>ᓴ</a:t>
            </a:r>
            <a:r>
              <a:rPr lang="iu-Latn-CA" sz="1800" dirty="0"/>
              <a:t>ᓇ</a:t>
            </a:r>
            <a:r>
              <a:rPr lang="iu-Cans-CA" sz="1800" dirty="0"/>
              <a:t>ᔭ</a:t>
            </a:r>
            <a:r>
              <a:rPr lang="iu-Latn-CA" sz="1800" dirty="0"/>
              <a:t>ᐅ</a:t>
            </a:r>
            <a:r>
              <a:rPr lang="iu-Cans-CA" sz="1800" dirty="0"/>
              <a:t>ᖁ</a:t>
            </a:r>
            <a:r>
              <a:rPr lang="iu-Latn-CA" sz="1800" dirty="0"/>
              <a:t>ᑉ</a:t>
            </a:r>
            <a:r>
              <a:rPr lang="iu-Cans-CA" sz="1800" dirty="0"/>
              <a:t>ᓗ</a:t>
            </a:r>
            <a:r>
              <a:rPr lang="iu-Latn-CA" sz="1800" dirty="0"/>
              <a:t>ᒋ</a:t>
            </a:r>
            <a:r>
              <a:rPr lang="iu-Cans-CA" sz="1800" dirty="0"/>
              <a:t>ᑦ</a:t>
            </a:r>
            <a:r>
              <a:rPr lang="iu-Latn-CA" sz="1800" dirty="0"/>
              <a:t> </a:t>
            </a:r>
            <a:r>
              <a:rPr lang="iu-Cans-CA" sz="1800" dirty="0"/>
              <a:t>ᓯ</a:t>
            </a:r>
            <a:r>
              <a:rPr lang="iu-Latn-CA" sz="1800" dirty="0"/>
              <a:t>ᐊ</a:t>
            </a:r>
            <a:r>
              <a:rPr lang="iu-Cans-CA" sz="1800" dirty="0"/>
              <a:t>ᒻ</a:t>
            </a:r>
            <a:r>
              <a:rPr lang="iu-Latn-CA" sz="1800" dirty="0"/>
              <a:t>ᒪ</a:t>
            </a:r>
            <a:r>
              <a:rPr lang="iu-Cans-CA" sz="1800" dirty="0"/>
              <a:t>ᒃᑎ</a:t>
            </a:r>
            <a:r>
              <a:rPr lang="iu-Latn-CA" sz="1800" dirty="0"/>
              <a:t>ᕆ</a:t>
            </a:r>
            <a:r>
              <a:rPr lang="iu-Cans-CA" sz="1800" dirty="0"/>
              <a:t>ᔪ</a:t>
            </a:r>
            <a:r>
              <a:rPr lang="iu-Latn-CA" sz="1800" dirty="0"/>
              <a:t>ᓐ</a:t>
            </a:r>
            <a:r>
              <a:rPr lang="iu-Cans-CA" sz="1800" dirty="0"/>
              <a:t>ᓇ</a:t>
            </a:r>
            <a:r>
              <a:rPr lang="iu-Latn-CA" sz="1800" dirty="0"/>
              <a:t>ᖅ</a:t>
            </a:r>
            <a:r>
              <a:rPr lang="iu-Cans-CA" sz="1800" dirty="0"/>
              <a:t>ᑐ</a:t>
            </a:r>
            <a:r>
              <a:rPr lang="iu-Latn-CA" sz="1800" dirty="0"/>
              <a:t>ᓂ</a:t>
            </a:r>
            <a:r>
              <a:rPr lang="iu-Cans-CA" sz="1800" dirty="0"/>
              <a:t>ᒃ</a:t>
            </a:r>
            <a:r>
              <a:rPr lang="iu-Latn-CA" sz="1800" dirty="0"/>
              <a:t> </a:t>
            </a:r>
            <a:r>
              <a:rPr lang="iu-Cans-CA" sz="1800" dirty="0"/>
              <a:t>ᒪ</a:t>
            </a:r>
            <a:r>
              <a:rPr lang="iu-Latn-CA" sz="1800" dirty="0"/>
              <a:t>ᖅ</a:t>
            </a:r>
            <a:r>
              <a:rPr lang="iu-Cans-CA" sz="1800" dirty="0"/>
              <a:t>ᑭ</a:t>
            </a:r>
            <a:r>
              <a:rPr lang="iu-Latn-CA" sz="1800" dirty="0"/>
              <a:t>ᓕᕈᓐᓇᖅᑐᓂᒃ </a:t>
            </a:r>
            <a:r>
              <a:rPr lang="iu-Cans-CA" sz="1800" dirty="0"/>
              <a:t>ᖃ</a:t>
            </a:r>
            <a:r>
              <a:rPr lang="iu-Latn-CA" sz="1800" dirty="0"/>
              <a:t>ᐅ</a:t>
            </a:r>
            <a:r>
              <a:rPr lang="iu-Cans-CA" sz="1800" dirty="0"/>
              <a:t>ᔨ</a:t>
            </a:r>
            <a:r>
              <a:rPr lang="iu-Latn-CA" sz="1800" dirty="0"/>
              <a:t>ᓴ</a:t>
            </a:r>
            <a:r>
              <a:rPr lang="iu-Cans-CA" sz="1800" dirty="0"/>
              <a:t>ᕈ</a:t>
            </a:r>
            <a:r>
              <a:rPr lang="iu-Latn-CA" sz="1800" dirty="0"/>
              <a:t>ᑎ</a:t>
            </a:r>
            <a:r>
              <a:rPr lang="iu-Cans-CA" sz="1800" dirty="0"/>
              <a:t>ᒃ</a:t>
            </a:r>
            <a:r>
              <a:rPr lang="iu-Latn-CA" sz="1800" dirty="0"/>
              <a:t>ᓴ</a:t>
            </a:r>
            <a:r>
              <a:rPr lang="iu-Cans-CA" sz="1800" dirty="0"/>
              <a:t>ᖏ</a:t>
            </a:r>
            <a:r>
              <a:rPr lang="iu-Latn-CA" sz="1800" dirty="0"/>
              <a:t>ᓐ</a:t>
            </a:r>
            <a:r>
              <a:rPr lang="iu-Cans-CA" sz="1800" dirty="0"/>
              <a:t>ᓂ</a:t>
            </a:r>
            <a:r>
              <a:rPr lang="iu-Latn-CA" sz="1800" dirty="0"/>
              <a:t>ᒃ </a:t>
            </a:r>
            <a:r>
              <a:rPr lang="iu-Cans-CA" sz="1800" dirty="0"/>
              <a:t>ᐸ</a:t>
            </a:r>
            <a:r>
              <a:rPr lang="iu-Latn-CA" sz="1800" dirty="0"/>
              <a:t>ᕐ</a:t>
            </a:r>
            <a:r>
              <a:rPr lang="iu-Cans-CA" sz="1800" dirty="0"/>
              <a:t>ᓇ</a:t>
            </a:r>
            <a:r>
              <a:rPr lang="iu-Latn-CA" sz="1800" dirty="0"/>
              <a:t>ᐅ</a:t>
            </a:r>
            <a:r>
              <a:rPr lang="iu-Cans-CA" sz="1800" dirty="0"/>
              <a:t>ᑎ</a:t>
            </a:r>
            <a:r>
              <a:rPr lang="iu-Latn-CA" sz="1800" dirty="0"/>
              <a:t>ᖃ</a:t>
            </a:r>
            <a:r>
              <a:rPr lang="iu-Cans-CA" sz="1800" dirty="0"/>
              <a:t>ᕐ</a:t>
            </a:r>
            <a:r>
              <a:rPr lang="iu-Latn-CA" sz="1800" dirty="0"/>
              <a:t>ᓗ</a:t>
            </a:r>
            <a:r>
              <a:rPr lang="iu-Cans-CA" sz="1800" dirty="0"/>
              <a:t>ᑎ</a:t>
            </a:r>
            <a:r>
              <a:rPr lang="iu-Latn-CA" sz="1800" dirty="0"/>
              <a:t>ᒃ (</a:t>
            </a:r>
            <a:r>
              <a:rPr lang="iu-Cans-CA" sz="1800" dirty="0"/>
              <a:t>ᐃ</a:t>
            </a:r>
            <a:r>
              <a:rPr lang="iu-Latn-CA" sz="1800" dirty="0"/>
              <a:t>ᖕ</a:t>
            </a:r>
            <a:r>
              <a:rPr lang="iu-Cans-CA" sz="1800" dirty="0"/>
              <a:t>ᒥ</a:t>
            </a:r>
            <a:r>
              <a:rPr lang="iu-Latn-CA" sz="1800" dirty="0"/>
              <a:t>ᒎ</a:t>
            </a:r>
            <a:r>
              <a:rPr lang="iu-Cans-CA" sz="1800" dirty="0"/>
              <a:t>ᖓ</a:t>
            </a:r>
            <a:r>
              <a:rPr lang="iu-Latn-CA" sz="1800" dirty="0"/>
              <a:t>ᔪ</a:t>
            </a:r>
            <a:r>
              <a:rPr lang="iu-Cans-CA" sz="1800" dirty="0"/>
              <a:t>ᓐ</a:t>
            </a:r>
            <a:r>
              <a:rPr lang="iu-Latn-CA" sz="1800" dirty="0"/>
              <a:t>ᓇ</a:t>
            </a:r>
            <a:r>
              <a:rPr lang="iu-Cans-CA" sz="1800" dirty="0"/>
              <a:t>ᖅ</a:t>
            </a:r>
            <a:r>
              <a:rPr lang="iu-Latn-CA" sz="1800" dirty="0"/>
              <a:t>ᑐ</a:t>
            </a:r>
            <a:r>
              <a:rPr lang="iu-Cans-CA" sz="1800" dirty="0"/>
              <a:t>ᓂ</a:t>
            </a:r>
            <a:r>
              <a:rPr lang="iu-Latn-CA" sz="1800" dirty="0"/>
              <a:t>ᒃ </a:t>
            </a:r>
            <a:r>
              <a:rPr lang="iu-Cans-CA" sz="1800" dirty="0"/>
              <a:t>ᑎ</a:t>
            </a:r>
            <a:r>
              <a:rPr lang="iu-Latn-CA" sz="1800" dirty="0"/>
              <a:t>ᑎ</a:t>
            </a:r>
            <a:r>
              <a:rPr lang="iu-Cans-CA" sz="1800" dirty="0"/>
              <a:t>ᖃ</a:t>
            </a:r>
            <a:r>
              <a:rPr lang="iu-Latn-CA" sz="1800" dirty="0"/>
              <a:t>ᖁ</a:t>
            </a:r>
            <a:r>
              <a:rPr lang="iu-Cans-CA" sz="1800" dirty="0"/>
              <a:t>ᑎ</a:t>
            </a:r>
            <a:r>
              <a:rPr lang="iu-Latn-CA" sz="1800" dirty="0"/>
              <a:t>ᒋ</a:t>
            </a:r>
            <a:r>
              <a:rPr lang="iu-Cans-CA" sz="1800" dirty="0"/>
              <a:t>ᔭ</a:t>
            </a:r>
            <a:r>
              <a:rPr lang="iu-Latn-CA" sz="1800" dirty="0"/>
              <a:t>ᐅ</a:t>
            </a:r>
            <a:r>
              <a:rPr lang="iu-Cans-CA" sz="1800" dirty="0"/>
              <a:t>ᔪ</a:t>
            </a:r>
            <a:r>
              <a:rPr lang="iu-Latn-CA" sz="1800" dirty="0"/>
              <a:t>ᓂ</a:t>
            </a:r>
            <a:r>
              <a:rPr lang="iu-Cans-CA" sz="1800" dirty="0"/>
              <a:t>ᒃ</a:t>
            </a:r>
            <a:r>
              <a:rPr lang="iu-Latn-CA" sz="1800" dirty="0"/>
              <a:t> </a:t>
            </a:r>
            <a:r>
              <a:rPr lang="iu-Cans-CA" sz="1800" dirty="0"/>
              <a:t>ᐅ</a:t>
            </a:r>
            <a:r>
              <a:rPr lang="iu-Latn-CA" sz="1800" dirty="0"/>
              <a:t>ᕝ</a:t>
            </a:r>
            <a:r>
              <a:rPr lang="iu-Cans-CA" sz="1800" dirty="0"/>
              <a:t>ᕙ</a:t>
            </a:r>
            <a:r>
              <a:rPr lang="iu-Latn-CA" sz="1800" dirty="0"/>
              <a:t>ᓗ</a:t>
            </a:r>
            <a:r>
              <a:rPr lang="iu-Cans-CA" sz="1800" dirty="0"/>
              <a:t>ᓐ</a:t>
            </a:r>
            <a:r>
              <a:rPr lang="iu-Latn-CA" sz="1800" dirty="0"/>
              <a:t>ᓃ</a:t>
            </a:r>
            <a:r>
              <a:rPr lang="iu-Cans-CA" sz="1800" dirty="0"/>
              <a:t>ᑦ</a:t>
            </a:r>
            <a:r>
              <a:rPr lang="iu-Latn-CA" sz="1800" dirty="0"/>
              <a:t> </a:t>
            </a:r>
            <a:r>
              <a:rPr lang="iu-Cans-CA" sz="1800" dirty="0"/>
              <a:t>ᐃ</a:t>
            </a:r>
            <a:r>
              <a:rPr lang="iu-Latn-CA" sz="1800" dirty="0"/>
              <a:t>ᓚ</a:t>
            </a:r>
            <a:r>
              <a:rPr lang="iu-Cans-CA" sz="1800" dirty="0"/>
              <a:t>ᒋ</a:t>
            </a:r>
            <a:r>
              <a:rPr lang="iu-Latn-CA" sz="1800" dirty="0"/>
              <a:t>ᐊ</a:t>
            </a:r>
            <a:r>
              <a:rPr lang="iu-Cans-CA" sz="1800" dirty="0"/>
              <a:t>ᖅ</a:t>
            </a:r>
            <a:r>
              <a:rPr lang="iu-Latn-CA" sz="1800" dirty="0"/>
              <a:t>ᑕ</a:t>
            </a:r>
            <a:r>
              <a:rPr lang="iu-Cans-CA" sz="1800" dirty="0"/>
              <a:t>ᐅ</a:t>
            </a:r>
            <a:r>
              <a:rPr lang="iu-Latn-CA" sz="1800" dirty="0"/>
              <a:t>ᓯ</a:t>
            </a:r>
            <a:r>
              <a:rPr lang="iu-Cans-CA" sz="1800" dirty="0"/>
              <a:t>ᒪ</a:t>
            </a:r>
            <a:r>
              <a:rPr lang="iu-Latn-CA" sz="1800" dirty="0"/>
              <a:t>ᓗ</a:t>
            </a:r>
            <a:r>
              <a:rPr lang="iu-Cans-CA" sz="1800" dirty="0"/>
              <a:t>ᑎ</a:t>
            </a:r>
            <a:r>
              <a:rPr lang="iu-Latn-CA" sz="1800" dirty="0"/>
              <a:t>ᒃ </a:t>
            </a:r>
            <a:r>
              <a:rPr lang="iu-Cans-CA" sz="1800" dirty="0"/>
              <a:t>ᐃ</a:t>
            </a:r>
            <a:r>
              <a:rPr lang="iu-Latn-CA" sz="1800" dirty="0"/>
              <a:t>ᒪ</a:t>
            </a:r>
            <a:r>
              <a:rPr lang="iu-Cans-CA" sz="1800" dirty="0"/>
              <a:t>ᕐ</a:t>
            </a:r>
            <a:r>
              <a:rPr lang="iu-Latn-CA" sz="1800" dirty="0"/>
              <a:t>ᓂ</a:t>
            </a:r>
            <a:r>
              <a:rPr lang="iu-Cans-CA" sz="1800" dirty="0"/>
              <a:t>ᒃ</a:t>
            </a:r>
            <a:r>
              <a:rPr lang="iu-Latn-CA" sz="1800" dirty="0"/>
              <a:t> </a:t>
            </a:r>
            <a:r>
              <a:rPr lang="iu-Cans-CA" sz="1800" dirty="0"/>
              <a:t>ᐊ</a:t>
            </a:r>
            <a:r>
              <a:rPr lang="iu-Latn-CA" sz="1800" dirty="0"/>
              <a:t>ᐅ</a:t>
            </a:r>
            <a:r>
              <a:rPr lang="iu-Cans-CA" sz="1800" dirty="0"/>
              <a:t>ᓚ</a:t>
            </a:r>
            <a:r>
              <a:rPr lang="iu-Latn-CA" sz="1800" dirty="0"/>
              <a:t>ᑦ</a:t>
            </a:r>
            <a:r>
              <a:rPr lang="iu-Cans-CA" sz="1800" dirty="0"/>
              <a:t>ᑎ</a:t>
            </a:r>
            <a:r>
              <a:rPr lang="iu-Latn-CA" sz="1800" dirty="0"/>
              <a:t>ᕙ</a:t>
            </a:r>
            <a:r>
              <a:rPr lang="iu-Cans-CA" sz="1800" dirty="0"/>
              <a:t>ᖕ</a:t>
            </a:r>
            <a:r>
              <a:rPr lang="iu-Latn-CA" sz="1800" dirty="0"/>
              <a:t>ᓂ</a:t>
            </a:r>
            <a:r>
              <a:rPr lang="iu-Cans-CA" sz="1800" dirty="0"/>
              <a:t>ᕐ</a:t>
            </a:r>
            <a:r>
              <a:rPr lang="iu-Latn-CA" sz="1800" dirty="0"/>
              <a:t>ᒧ</a:t>
            </a:r>
            <a:r>
              <a:rPr lang="iu-Cans-CA" sz="1800" dirty="0"/>
              <a:t>ᑦ</a:t>
            </a:r>
            <a:r>
              <a:rPr lang="iu-Latn-CA" sz="1800" dirty="0"/>
              <a:t> </a:t>
            </a:r>
            <a:r>
              <a:rPr lang="iu-Cans-CA" sz="1800" dirty="0"/>
              <a:t>ᐸ</a:t>
            </a:r>
            <a:r>
              <a:rPr lang="iu-Latn-CA" sz="1800" dirty="0"/>
              <a:t>ᕐ</a:t>
            </a:r>
            <a:r>
              <a:rPr lang="iu-Cans-CA" sz="1800" dirty="0"/>
              <a:t>ᓇ</a:t>
            </a:r>
            <a:r>
              <a:rPr lang="iu-Latn-CA" sz="1800" dirty="0"/>
              <a:t>ᐅ</a:t>
            </a:r>
            <a:r>
              <a:rPr lang="iu-Cans-CA" sz="1800" dirty="0"/>
              <a:t>ᑎ</a:t>
            </a:r>
            <a:r>
              <a:rPr lang="iu-Latn-CA" sz="1800" dirty="0"/>
              <a:t>ᓂ</a:t>
            </a:r>
            <a:r>
              <a:rPr lang="iu-Cans-CA" sz="1800" dirty="0"/>
              <a:t>ᒃ</a:t>
            </a:r>
            <a:r>
              <a:rPr lang="iu-Latn-CA" sz="1800" dirty="0"/>
              <a:t>) </a:t>
            </a:r>
            <a:r>
              <a:rPr lang="iu-Cans-CA" sz="1800" dirty="0"/>
              <a:t>ᑕ</a:t>
            </a:r>
            <a:r>
              <a:rPr lang="iu-Latn-CA" sz="1800" dirty="0"/>
              <a:t>ᒪ</a:t>
            </a:r>
            <a:r>
              <a:rPr lang="iu-Cans-CA" sz="1800" dirty="0"/>
              <a:t>ᐃ</a:t>
            </a:r>
            <a:r>
              <a:rPr lang="iu-Latn-CA" sz="1800" dirty="0"/>
              <a:t>ᓐ</a:t>
            </a:r>
            <a:r>
              <a:rPr lang="iu-Cans-CA" sz="1800" dirty="0"/>
              <a:t>ᓂ</a:t>
            </a:r>
            <a:r>
              <a:rPr lang="iu-Latn-CA" sz="1800" dirty="0"/>
              <a:t>ᒃ </a:t>
            </a:r>
            <a:r>
              <a:rPr lang="iu-Cans-CA" sz="1800" dirty="0"/>
              <a:t>ᑕ</a:t>
            </a:r>
            <a:r>
              <a:rPr lang="iu-Latn-CA" sz="1800" dirty="0"/>
              <a:t>ᐃ</a:t>
            </a:r>
            <a:r>
              <a:rPr lang="iu-Cans-CA" sz="1800" dirty="0"/>
              <a:t>ᑉ</a:t>
            </a:r>
            <a:r>
              <a:rPr lang="iu-Latn-CA" sz="1800" dirty="0"/>
              <a:t>ᑯ</a:t>
            </a:r>
            <a:r>
              <a:rPr lang="iu-Cans-CA" sz="1800" dirty="0"/>
              <a:t>ᓂ</a:t>
            </a:r>
            <a:r>
              <a:rPr lang="iu-Latn-CA" sz="1800" dirty="0"/>
              <a:t>ᖓ </a:t>
            </a:r>
            <a:r>
              <a:rPr lang="iu-Cans-CA" sz="1800" dirty="0"/>
              <a:t>ᐅ</a:t>
            </a:r>
            <a:r>
              <a:rPr lang="iu-Latn-CA" sz="1800" dirty="0"/>
              <a:t>ᔭᕋᖕᓂᒃ ᐊᒨᖃᐃᕕᐅᕌᓂᒃᓯᒪᔪᓂᒃ ᐱᔪᒪᔭᐅᓂᖏᓐᓂᒃ ᐊᒃᑕ</a:t>
            </a:r>
            <a:r>
              <a:rPr lang="iu-Cans-CA" sz="1800" dirty="0"/>
              <a:t>ᑯ</a:t>
            </a:r>
            <a:r>
              <a:rPr lang="iu-Latn-CA" sz="1800" dirty="0"/>
              <a:t>ᓕ</a:t>
            </a:r>
            <a:r>
              <a:rPr lang="iu-Cans-CA" sz="1800" dirty="0"/>
              <a:t>ᖅ</a:t>
            </a:r>
            <a:r>
              <a:rPr lang="iu-Latn-CA" sz="1800" dirty="0"/>
              <a:t>ᑐ</a:t>
            </a:r>
            <a:r>
              <a:rPr lang="iu-Cans-CA" sz="1800" dirty="0"/>
              <a:t>ᓂ</a:t>
            </a:r>
            <a:r>
              <a:rPr lang="iu-Latn-CA" sz="1800" dirty="0"/>
              <a:t>ᒃ </a:t>
            </a:r>
            <a:r>
              <a:rPr lang="iu-Cans-CA" sz="1800" dirty="0"/>
              <a:t>ᐊ</a:t>
            </a:r>
            <a:r>
              <a:rPr lang="iu-Latn-CA" sz="1800" dirty="0"/>
              <a:t>ᒻ</a:t>
            </a:r>
            <a:r>
              <a:rPr lang="iu-Cans-CA" sz="1800" dirty="0"/>
              <a:t>ᒪ</a:t>
            </a:r>
            <a:r>
              <a:rPr lang="iu-Latn-CA" sz="1800" dirty="0"/>
              <a:t>ᓗ </a:t>
            </a:r>
            <a:r>
              <a:rPr lang="iu-Cans-CA" sz="1800" dirty="0"/>
              <a:t>ᐃ</a:t>
            </a:r>
            <a:r>
              <a:rPr lang="iu-Latn-CA" sz="1800" dirty="0"/>
              <a:t>ᓕ</a:t>
            </a:r>
            <a:r>
              <a:rPr lang="iu-Cans-CA" sz="1800" dirty="0"/>
              <a:t>ᖃ</a:t>
            </a:r>
            <a:r>
              <a:rPr lang="iu-Latn-CA" sz="1800" dirty="0"/>
              <a:t>ᐃ</a:t>
            </a:r>
            <a:r>
              <a:rPr lang="iu-Cans-CA" sz="1800" dirty="0"/>
              <a:t>ᕕ</a:t>
            </a:r>
            <a:r>
              <a:rPr lang="iu-Latn-CA" sz="1800" dirty="0"/>
              <a:t>ᖏ</a:t>
            </a:r>
            <a:r>
              <a:rPr lang="iu-Cans-CA" sz="1800" dirty="0"/>
              <a:t>ᓐ</a:t>
            </a:r>
            <a:r>
              <a:rPr lang="iu-Latn-CA" sz="1800" dirty="0"/>
              <a:t>ᓂ</a:t>
            </a:r>
            <a:r>
              <a:rPr lang="iu-Cans-CA" sz="1800" dirty="0"/>
              <a:t>ᒃ</a:t>
            </a:r>
            <a:r>
              <a:rPr lang="iu-Latn-CA" sz="1800" dirty="0"/>
              <a:t> </a:t>
            </a:r>
            <a:r>
              <a:rPr lang="iu-Cans-CA" sz="1800" dirty="0"/>
              <a:t>ᐊ</a:t>
            </a:r>
            <a:r>
              <a:rPr lang="iu-Latn-CA" sz="1800" dirty="0"/>
              <a:t>ᒃ</a:t>
            </a:r>
            <a:r>
              <a:rPr lang="iu-Cans-CA" sz="1800" dirty="0"/>
              <a:t>ᑕ</a:t>
            </a:r>
            <a:r>
              <a:rPr lang="iu-Latn-CA" sz="1800" dirty="0"/>
              <a:t>ᑯᖑᖅᑐᓂᒃ ᐊᐅᓚᑦᑎᕕᐅᓂᐊᖅᑐᓂᒃ. ᑕᒪᒃᑯᐊᑕᐅᖅ ᐃᓚᖃᕆᐊᖃᕆᕗᑦ, ᒥᑭᓂᖅᐹᖑᓂᐊᖅᑐᒥᒃ ᐱᔭᒃᓴᕆᕙᖕᓂᐊᖅᑕᖏᓐᓂᒃ, ᐅᐱᖓᑕᒪᖅ ᐅᑭᐊᒃᓵᑕᒫᕐᓗ ᖃᐅ</a:t>
            </a:r>
            <a:r>
              <a:rPr lang="iu-Cans-CA" sz="1800" dirty="0"/>
              <a:t>ᔨ</a:t>
            </a:r>
            <a:r>
              <a:rPr lang="iu-Latn-CA" sz="1800" dirty="0"/>
              <a:t>ᒋ</a:t>
            </a:r>
            <a:r>
              <a:rPr lang="iu-Cans-CA" sz="1800" dirty="0"/>
              <a:t>ᐊ</a:t>
            </a:r>
            <a:r>
              <a:rPr lang="iu-Latn-CA" sz="1800" dirty="0"/>
              <a:t>ᖅ</a:t>
            </a:r>
            <a:r>
              <a:rPr lang="iu-Cans-CA" sz="1800" dirty="0"/>
              <a:t>ᑕ</a:t>
            </a:r>
            <a:r>
              <a:rPr lang="iu-Latn-CA" sz="1800" dirty="0"/>
              <a:t>ᐅ</a:t>
            </a:r>
            <a:r>
              <a:rPr lang="iu-Cans-CA" sz="1800" dirty="0"/>
              <a:t>ᑦ</a:t>
            </a:r>
            <a:r>
              <a:rPr lang="iu-Latn-CA" sz="1800" dirty="0"/>
              <a:t>ᑎ</a:t>
            </a:r>
            <a:r>
              <a:rPr lang="iu-Cans-CA" sz="1800" dirty="0"/>
              <a:t>ᐊ</a:t>
            </a:r>
            <a:r>
              <a:rPr lang="iu-Latn-CA" sz="1800" dirty="0"/>
              <a:t>ᖃ</a:t>
            </a:r>
            <a:r>
              <a:rPr lang="iu-Cans-CA" sz="1800" dirty="0"/>
              <a:t>ᑕ</a:t>
            </a:r>
            <a:r>
              <a:rPr lang="iu-Latn-CA" sz="1800" dirty="0"/>
              <a:t>ᕐ</a:t>
            </a:r>
            <a:r>
              <a:rPr lang="iu-Cans-CA" sz="1800" dirty="0"/>
              <a:t>ᓂ</a:t>
            </a:r>
            <a:r>
              <a:rPr lang="iu-Latn-CA" sz="1800" dirty="0"/>
              <a:t>ᖏ</a:t>
            </a:r>
            <a:r>
              <a:rPr lang="iu-Cans-CA" sz="1800" dirty="0"/>
              <a:t>ᓐ</a:t>
            </a:r>
            <a:r>
              <a:rPr lang="iu-Latn-CA" sz="1800" dirty="0"/>
              <a:t>ᓂ</a:t>
            </a:r>
            <a:r>
              <a:rPr lang="iu-Cans-CA" sz="1800" dirty="0"/>
              <a:t>ᒃ</a:t>
            </a:r>
            <a:r>
              <a:rPr lang="iu-Latn-CA" sz="1800" dirty="0"/>
              <a:t>.</a:t>
            </a:r>
            <a:endParaRPr lang="en-US" sz="2200" kern="0" dirty="0">
              <a:solidFill>
                <a:srgbClr val="000000"/>
              </a:solidFill>
            </a:endParaRPr>
          </a:p>
          <a:p>
            <a:pPr marL="0" indent="0">
              <a:spcBef>
                <a:spcPts val="0"/>
              </a:spcBef>
              <a:spcAft>
                <a:spcPts val="0"/>
              </a:spcAft>
              <a:buClrTx/>
              <a:buNone/>
            </a:pPr>
            <a:endParaRPr lang="en-US" sz="2600" kern="0" dirty="0">
              <a:solidFill>
                <a:srgbClr val="000000"/>
              </a:solidFill>
            </a:endParaRPr>
          </a:p>
          <a:p>
            <a:pPr>
              <a:spcAft>
                <a:spcPts val="600"/>
              </a:spcAft>
              <a:buFont typeface="Arial" panose="020B0604020202020204" pitchFamily="34" charset="0"/>
              <a:buChar char="•"/>
            </a:pPr>
            <a:endParaRPr lang="en-US" sz="1800" kern="0" dirty="0" smtClean="0"/>
          </a:p>
          <a:p>
            <a:pPr>
              <a:spcAft>
                <a:spcPts val="600"/>
              </a:spcAft>
              <a:buFont typeface="Arial" panose="020B0604020202020204" pitchFamily="34" charset="0"/>
              <a:buChar char="•"/>
            </a:pPr>
            <a:endParaRPr lang="en-US" sz="1800" kern="0" dirty="0" smtClean="0"/>
          </a:p>
          <a:p>
            <a:pPr>
              <a:spcAft>
                <a:spcPts val="600"/>
              </a:spcAft>
            </a:pPr>
            <a:endParaRPr lang="en-US" sz="1800" kern="0" dirty="0" smtClean="0"/>
          </a:p>
          <a:p>
            <a:endParaRPr lang="en-US" altLang="en-US" sz="1800" kern="0" dirty="0"/>
          </a:p>
        </p:txBody>
      </p:sp>
    </p:spTree>
    <p:extLst>
      <p:ext uri="{BB962C8B-B14F-4D97-AF65-F5344CB8AC3E}">
        <p14:creationId xmlns:p14="http://schemas.microsoft.com/office/powerpoint/2010/main" val="2406135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ype_x0020_of_x0020_Document xmlns="3f98e56d-1113-4a65-a9e4-9f7ab45ff7e1" xsi:nil="true"/>
    <Branch xmlns="3f98e56d-1113-4a65-a9e4-9f7ab45ff7e1" xsi:nil="true"/>
    <URL_x0020_of_x0020_the_x0020_document xmlns="3f98e56d-1113-4a65-a9e4-9f7ab45ff7e1">
      <Url xsi:nil="true"/>
      <Description xsi:nil="true"/>
    </URL_x0020_of_x0020_the_x0020_document>
    <Last_x0020_Updates xmlns="3f98e56d-1113-4a65-a9e4-9f7ab45ff7e1" xsi:nil="true"/>
    <Zone xmlns="3f98e56d-1113-4a65-a9e4-9f7ab45ff7e1">AE-VE</Zone>
    <URL xmlns="3f98e56d-1113-4a65-a9e4-9f7ab45ff7e1">
      <Url xsi:nil="true"/>
      <Description xsi:nil="true"/>
    </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F9C918E8D5AF14C9510CA5C2A242E03" ma:contentTypeVersion="7" ma:contentTypeDescription="Create a new document." ma:contentTypeScope="" ma:versionID="798395f5446dc43d6e7288d9f1ba29a8">
  <xsd:schema xmlns:xsd="http://www.w3.org/2001/XMLSchema" xmlns:p="http://schemas.microsoft.com/office/2006/metadata/properties" xmlns:ns3="3f98e56d-1113-4a65-a9e4-9f7ab45ff7e1" targetNamespace="http://schemas.microsoft.com/office/2006/metadata/properties" ma:root="true" ma:fieldsID="2b77e002d92a3d88189dadf9efa1bd57" ns3:_="">
    <xsd:import namespace="3f98e56d-1113-4a65-a9e4-9f7ab45ff7e1"/>
    <xsd:element name="properties">
      <xsd:complexType>
        <xsd:sequence>
          <xsd:element name="documentManagement">
            <xsd:complexType>
              <xsd:all>
                <xsd:element ref="ns3:Type_x0020_of_x0020_Document" minOccurs="0"/>
                <xsd:element ref="ns3:Branch" minOccurs="0"/>
                <xsd:element ref="ns3:Zone" minOccurs="0"/>
                <xsd:element ref="ns3:URL" minOccurs="0"/>
                <xsd:element ref="ns3:URL_x0020_of_x0020_the_x0020_document" minOccurs="0"/>
                <xsd:element ref="ns3:Last_x0020_Updates" minOccurs="0"/>
              </xsd:all>
            </xsd:complexType>
          </xsd:element>
        </xsd:sequence>
      </xsd:complexType>
    </xsd:element>
  </xsd:schema>
  <xsd:schema xmlns:xsd="http://www.w3.org/2001/XMLSchema" xmlns:dms="http://schemas.microsoft.com/office/2006/documentManagement/types" targetNamespace="3f98e56d-1113-4a65-a9e4-9f7ab45ff7e1" elementFormDefault="qualified">
    <xsd:import namespace="http://schemas.microsoft.com/office/2006/documentManagement/types"/>
    <xsd:element name="Type_x0020_of_x0020_Document" ma:index="9" nillable="true" ma:displayName="Type of Document" ma:format="Dropdown" ma:internalName="Type_x0020_of_x0020_Document">
      <xsd:simpleType>
        <xsd:restriction base="dms:Choice">
          <xsd:enumeration value="Intranet Document Library - Communications Branch"/>
          <xsd:enumeration value="Intranet Document Library - Departmental (Non-Branch Specific)"/>
        </xsd:restriction>
      </xsd:simpleType>
    </xsd:element>
    <xsd:element name="Branch" ma:index="10" nillable="true" ma:displayName="Branch" ma:format="Dropdown" ma:internalName="Branch">
      <xsd:simpleType>
        <xsd:restriction base="dms:Choice">
          <xsd:enumeration value="Audit &amp; Evaluation"/>
          <xsd:enumeration value="Communicaitons"/>
          <xsd:enumeration value="Intranet"/>
        </xsd:restriction>
      </xsd:simpleType>
    </xsd:element>
    <xsd:element name="Zone" ma:index="11" nillable="true" ma:displayName="Zone" ma:default="AE-VE" ma:format="Dropdown" ma:internalName="Zone">
      <xsd:simpleType>
        <xsd:restriction base="dms:Choice">
          <xsd:enumeration value="AE-VE"/>
          <xsd:enumeration value="Communications"/>
          <xsd:enumeration value="Guide"/>
          <xsd:enumeration value="Communautés-Communities"/>
        </xsd:restriction>
      </xsd:simpleType>
    </xsd:element>
    <xsd:element name="URL" ma:index="12" nillable="true" ma:displayName="URL - on Intranet Document Location" ma:description="Please add the link where the document is located on Intranet"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URL_x0020_of_x0020_the_x0020_document" ma:index="13" nillable="true" ma:displayName="URL of the document" ma:description="Please add document URL." ma:format="Hyperlink" ma:internalName="URL_x0020_of_x0020_the_x0020_document">
      <xsd:complexType>
        <xsd:complexContent>
          <xsd:extension base="dms:URL">
            <xsd:sequence>
              <xsd:element name="Url" type="dms:ValidUrl" minOccurs="0" nillable="true"/>
              <xsd:element name="Description" type="xsd:string" nillable="true"/>
            </xsd:sequence>
          </xsd:extension>
        </xsd:complexContent>
      </xsd:complexType>
    </xsd:element>
    <xsd:element name="Last_x0020_Updates" ma:index="14" nillable="true" ma:displayName="Last Updates" ma:format="DateOnly" ma:internalName="Last_x0020_Updates">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of Docum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FCCCD6F-3E7A-4BAF-BB53-6CD3C43CDFC8}">
  <ds:schemaRefs>
    <ds:schemaRef ds:uri="http://schemas.microsoft.com/office/2006/metadata/longProperties"/>
  </ds:schemaRefs>
</ds:datastoreItem>
</file>

<file path=customXml/itemProps2.xml><?xml version="1.0" encoding="utf-8"?>
<ds:datastoreItem xmlns:ds="http://schemas.openxmlformats.org/officeDocument/2006/customXml" ds:itemID="{949CFF6B-1E20-4214-98D8-B3D2F3FC42D1}">
  <ds:schemaRefs>
    <ds:schemaRef ds:uri="http://schemas.microsoft.com/sharepoint/v3/contenttype/forms"/>
  </ds:schemaRefs>
</ds:datastoreItem>
</file>

<file path=customXml/itemProps3.xml><?xml version="1.0" encoding="utf-8"?>
<ds:datastoreItem xmlns:ds="http://schemas.openxmlformats.org/officeDocument/2006/customXml" ds:itemID="{3D4FDEAF-37CE-4C61-BE7E-D69E49C11CCD}">
  <ds:schemaRefs>
    <ds:schemaRef ds:uri="http://schemas.microsoft.com/office/2006/metadata/properties"/>
    <ds:schemaRef ds:uri="http://purl.org/dc/terms/"/>
    <ds:schemaRef ds:uri="http://www.w3.org/XML/1998/namespace"/>
    <ds:schemaRef ds:uri="http://schemas.microsoft.com/office/2006/documentManagement/types"/>
    <ds:schemaRef ds:uri="http://purl.org/dc/dcmitype/"/>
    <ds:schemaRef ds:uri="3f98e56d-1113-4a65-a9e4-9f7ab45ff7e1"/>
    <ds:schemaRef ds:uri="http://purl.org/dc/elements/1.1/"/>
    <ds:schemaRef ds:uri="http://schemas.openxmlformats.org/package/2006/metadata/core-properties"/>
  </ds:schemaRefs>
</ds:datastoreItem>
</file>

<file path=customXml/itemProps4.xml><?xml version="1.0" encoding="utf-8"?>
<ds:datastoreItem xmlns:ds="http://schemas.openxmlformats.org/officeDocument/2006/customXml" ds:itemID="{9A138B7D-0296-4702-B7DA-02BF54EF07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98e56d-1113-4a65-a9e4-9f7ab45ff7e1"/>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25202</TotalTime>
  <Words>6547</Words>
  <Application>Microsoft Office PowerPoint</Application>
  <PresentationFormat>On-screen Show (4:3)</PresentationFormat>
  <Paragraphs>462</Paragraphs>
  <Slides>36</Slides>
  <Notes>36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Calibri</vt:lpstr>
      <vt:lpstr>Arial</vt:lpstr>
      <vt:lpstr>Times New Roman</vt:lpstr>
      <vt:lpstr>Arial Unicode MS</vt:lpstr>
      <vt:lpstr>Pigiarniq</vt:lpstr>
      <vt:lpstr>Minion Pro</vt:lpstr>
      <vt:lpstr>Euphemia</vt:lpstr>
      <vt:lpstr>Gadugi</vt:lpstr>
      <vt:lpstr>Default Design</vt:lpstr>
      <vt:lpstr>1_Default Design</vt:lpstr>
      <vt:lpstr>Environment and Climate Change Canada’s Presentation to the Nunavut Water Board Concerning TMAC Resources Inc. Hope Bay Phase 2 Project Type A Water Licence Amendment &amp; Application Technical Review  ᐊᕙᑎᓕᕆᔨᕐᔪᐊᒃᑯᑦ ᓯᓚᐅᑉᓗ ᐊᓯᔾᔨᖅᐸᓪᓕᐊᓂᐊᓄᑦ ᑲᓇᑕᒥ ᐅᓂᑉᑳᑦ ᓄᓇᕗᒻᒥ ᐃᒪᐃᑦ ᐊᑐᖅᑕᐅᔪᓐᓇᕐᓂᖏᓐᓄ ᑲᑎᒪᔨᓄᑦ ᐱᔾᔪᑎᖃᖅᑐᓂᒃ ᑎᒫᒃᑯᑦ TMAC Resources Inc-ᑯᑦ ᐅᔭᕋᖕᓂᐊᖅᑏᑦ ᑲᒻᐸᓂᖓᑕᓂᒃ, ᕼᐆᑉ Bᐄᒥ ᑕᓯᐅᔭᕐᔪᐊᕐᒥ ᑐᒡᓕᕆᔭᐅᓕᖅᑐᓂᒃ ᐱᓕᕆᐊᒃᓴᐃᐅᓂᖏᓐᓂ, ᓇᓗᓇᐃᒃᑯᑦᑎᖅᑕᐅᓯᒪᔪᓂᒃ A-ᒥᒃ ᐃᒪᕐᓂᒃ ᐊᑐᕈᓐᓇᐅᑎᖏᓐᓂᒃ ᐋᕿᒋᐊᕈᑎᖏᒃᓴᖏᓐᓂᒃ ᐊᒻᒪᓗ ᐆᒃᑐᕈᑎᖏᑦ ᐱᓕᕆᐊᖏᓐᓂᒃ ᕿᒥᕐᕈᐊᖅᑕᐅᖁᔨᓂᖅ   </vt:lpstr>
      <vt:lpstr>Overview  ᑕᒪᕐᒥᒃ ᑕᑯᒋᐊᕐᓗᒋᑦ</vt:lpstr>
      <vt:lpstr>ECCC Mandate ᐊᕙᑎᓕᕆᔨᕐᔪᐊᒃᑯᑦ ᑎᓕᔭᐅᓯᒪᓂᖏᑦ</vt:lpstr>
      <vt:lpstr>Relevant Acts and Regulations ᐊᑐᖅᑕᐅᔭᕆᐊᖃᖅᑐᑦ ᒪᓕᒐᐃᑦ ᒪᓕᒐᓕᐊᖑᓯᒪᔪᓪᓗ </vt:lpstr>
      <vt:lpstr>PowerPoint Presentation</vt:lpstr>
      <vt:lpstr>  Environment and Climate Change Canada’s Participation continued ᐊᕙᑎᓕᕆᔨᕐᔪᐊᒃᑯᑦ ᓯᓚᐅᑉᓗ ᐊᓯᔾᔨᖅᐸᓪᓕᐊᓂᐊᓄᑦ ᑲᓇᑕᒥ ᐃᓚᒋᔭᐅᔪᑦ - ᑲᔪᓯᔪᑦ</vt:lpstr>
      <vt:lpstr>ECCC#1 – Seepage Collection ECCC#1 – ᓯᐊᒻᒪᒃᑎᕆᔪᓐᓇᖅᑐᓂᒃ ᒪᖅᑭᓕᕈᓐᓇᖅᑐᓂᒃ ᑲᑎᖅᓱᐃᕙᖕᓂᖅ </vt:lpstr>
      <vt:lpstr>ECCC#1 – Seepage Collection continued ECCC#1 –  ᓯᐊᒻᒪᒃᑎᕆᔪᓐᓇᖅᑐᓂᒃ ᒪᖅᑭᓕᕈᓐᓇᖅᑐᓂᒃ ᑲᑎᖅᓱᐃᕙᖕᓂᖅ </vt:lpstr>
      <vt:lpstr>ECCC#2 – Seepage Surveys ECCC#2 – ᓯᐊᒻᒪᒃᑎᕈᓇᖅᑐᓂᒃ ᒪᖅᑭᓕᕈᓐᓇᖅᑐᓂᒃ ᖃᐅᔨᒋᐊᕈᑎᖃᖅᐸᖕᓂᖅ       </vt:lpstr>
      <vt:lpstr>PowerPoint Presentation</vt:lpstr>
      <vt:lpstr>ECCC#2 – Seepage Surveys continued ECCC#2 – ᓯᐊᒻᒪᒃᑎᕈᓇᖅᑐᓂᒃ ᒪᖅᑭᓕᕈᓐᓇᖅᑐᓂᒃ ᖃᐅᔨᒋᐊᕈᑎᖃᖅᐸᖕᓂᖅ       </vt:lpstr>
      <vt:lpstr>ECCC#3 – Wastewater Treatment Plant – Contingency and Required Upgrades  ECCC#3 – ᐊᒃᑕᑯᐃᑦ ᐃᒪᕐᓗᑯᐃᑦ ᓴᓗᒻᒪᖅᓴᖅᑕᐅᕕᖕᓂ ᓴᓗᒻᒪᖅᑕᐅᕙᖕᓂᖏᑦ - ᓂᕆᐅᖕᓇᖏᑦᑐᑦ ᓴᕿᑦᑐᓐᓇᕐᓂᖏᓐᓄᑦ ᐊᒻᒪᓗ ᓄᑖᕈᕆᐊᖅᑕᐅᕋᑦᑕᕆᐊᖃᕐᓂᖏᑦ      </vt:lpstr>
      <vt:lpstr>PowerPoint Presentation</vt:lpstr>
      <vt:lpstr>ECCC#4 – Boston Contact Water Pond #2 &amp; Surge Pond ECCC#4 – Bᐋᔅᑕᓐᒥ ᐱᓕᕆᕕᐅᕙᒃᑐᑦ ᐃᒪᖃᕐᕖᑦ ᑕᓯᓕᐊᕆᓯᒪᔭᖏᑦ #2 ᐊᒻᒪᓗ ᐸᓂᖅᓯᒪᔪᑦ ᐃᒪᐃᔭᖅᑕᐅᕙᒃᑐᑦ ᑕᓯᖃᕐᕕᐅᓲᑦ </vt:lpstr>
      <vt:lpstr>ECCC#4 – Boston Contact Water Pond #2 &amp; Surge Pond continued ECCC#4 – Bᐋᔅᑕᓐᒥ ᐱᓕᕆᕕᐅᕙᒃᑐᑦ ᐃᒪᖏᑦ #2 ᐊᒻᒪᓗ ᐸᓂᖅᓯᒪᔪᑦ ᐃᒪᐃᔭᖅᑕᐅᕙᒃᑐᑦ ᑕᓯᖃᕐᕕᐅᓲᑦ - ᑲᔪᓯᔪᖅ</vt:lpstr>
      <vt:lpstr>PowerPoint Presentation</vt:lpstr>
      <vt:lpstr>ECCC#5 – Water Management Ponds – Monitoring and Dewatering ECCC#5 – ᑕᓰᑦ ᐊᐅᓚᑕᐅᔪᑦ ᐃᒪᖃᕈᓐᓇᕐᓂᖏᑦ - ᖃᐅᔨᓴᖅᑕᐅᖏᓐᓇᕈᓐᓇᕐᓂᖏᑦ ᐃᒪᐃᔭᖅᑕᐅᕙᖕᓂᖏᓪᓗ </vt:lpstr>
      <vt:lpstr>ECCC#5 – Water Management Ponds – Monitoring and Dewatering continued ECCC#5 – ᑕᓰᑦ ᐊᐅᓚᑕᐅᔪᑦ ᐃᒪᖃᕈᓐᓇᕐᓂᖏᑦ - ᖃᐅᔨᓴᖅᑕᐅᖏᓐᓇᕐᓂᖏᓂᑦ ᐃᒪᐃᔭᖅᑕᐅᕙᖕᓂᖏᓪᓗ - ᑲᔪᓯᔪᖅ </vt:lpstr>
      <vt:lpstr>ECCC#5 – Water Management Ponds – Monitoring and Dewatering continued ECCC#5 – ᑕᓰᑦ ᐊᐅᓚᑕᐅᔪᑦ ᐃᒪᖃᕈᓐᓇᕐᓂᖏᑦ - ᖃᐅᔨᓴᖅᑕᐅᖏᓐᓇᕐᓂᖏᓂᑦ ᐃᒪᐃᔭᖅᑕᐅᕙᖕᓂᖏᓪᓗ - ᑲᔪᓯᔪᖅ </vt:lpstr>
      <vt:lpstr>ECCC#6 – Quarries with High Risk of Acid Rock Drainage (ARD) ECCC#6 – ᐅᔭᕋᐃᑐᕐᕖᑦ ᐅᓗᕆᐊᓇᖅᑐᓖᑦ ᐆᑕᐃᔪᓐᓇᖅᑐᓂᒃ ᐅᔭᕋᕕᓂᕐᓂᖓᖅᑐᓂᒃ ᓯᐊᒻᒪᒃᑎᕆᔪᓐᓇᖅᑐᓂᒃ</vt:lpstr>
      <vt:lpstr>ECCC#6 – Quarries with High Risk of Acid Rock Drainage (ARD) continued ECCC#6 – ᐅᔭᕋᐃᑐᕐᕖᑦ ᐅᓗᕆᐊᓇᖅᑐᓖᑦ ᐆᑕᐃᔪᓐᓇᖅᑐᓂᒃ ᐅᔭᕋᕕᓂᕐᓂᖓᖅᑐᓂᒃ ᓯᐊᒻᒪᒃᑎᕆᔪᓐᓇᖅᑐᓂᒃ - ᑲᔪᓯᔪᖅ </vt:lpstr>
      <vt:lpstr>ECCC#7 – Aquatic Effects Monitoring Program ECCC#7 – ᐃᒪᐃᑦ ᐊᑐᖅᑕᐅᓯᒪᔪᓐᓇᕐᓂᖏᓐᓂᒃ ᖃᐅᔨᓴᕈᑏᑦ  </vt:lpstr>
      <vt:lpstr>ECCC#8 – Post-Audit of Water Quality Modelling ECCC#8 – ᖑᓂᐊᒍᑦ ᖃᐅᔨᓴᖅᑕᐅᓚᐅᕐᓗᑎᒃ ᐃᒪᐃᑦ  ᓴᓗᒪᓂᖏᑦ </vt:lpstr>
      <vt:lpstr>ECCC#8 – Post-Audit of Water Quality Modelling continued ECCC#8 – ᑭᖑᓂᐊᒍᑦ ᖃᐅᔨᓴᖅᑕᐅᓚᐅᕐᓗᑎᒃ ᐃᒪᐃᑦ  ᓴᓗᒪᓂᖏᑦ </vt:lpstr>
      <vt:lpstr>ECCC#9 – Mitigation and Monitoring for in Water Works ECCC#9 – ᐊᒃᑐᖅᑕᐅᓗᐊᕇᒃᑯᑎᒃᓴᐃᑦ ᐊᒻᒪᓗ ᖃᐅᔨᓴᖅᑕᐅᖃᑦᑕᐃᓐᓇᕆᐊᓖᑦ ᐃᒪᐃᑦ ᐊᑐᖅᑕᐅᓂᖏᓐᓂᑦ ᐱᓕᕆᓂᖏᓐᓂ  </vt:lpstr>
      <vt:lpstr>ECCC#10 – Tailings Pipeline Catch Basins ECCC#10 –  ᐅᔭᕋᖕᓂᐊᕐᕕᖕᓂ ᐊᒃᑕᑯᐃᑦ ᓱᓪᓗᓕᒃᑯᑦ ᐃᒪᐃᔭᐃᕖᑦ ᐱᖁᑏᑦ </vt:lpstr>
      <vt:lpstr>ECCC#10 – Tailings Pipeline Catch Basins continued ECCC#10 –  ᐅᔭᕋᖕᓂᐊᕐᕕᖕᓂ ᐊᒃᑕᑯᐃᑦ ᓱᓪᓗᓕᒃᑯᑦ ᐃᒪᐃᔭᐃᕖᑦ ᐱᖁᑏᑦ - ᑲᔪᓯᔪᖅ </vt:lpstr>
      <vt:lpstr>ECCC#11 – Copper ECCC#11 – ᑲᓄᔭᖅ ᐅᓗᒃᓴᔭᖅ ᑳᐳ </vt:lpstr>
      <vt:lpstr>ECCC#11 – Copper continued ECCC#11 – ᑲᓄᔭᖅ ᐅᓗᒃᓴᔭᖅ ᑳᐳ  </vt:lpstr>
      <vt:lpstr>ECCC#12 – Arsenic ECCC#12 – ᐋᕐᓂᒃᒥᒃ ᑐᖁᓐᓇᖅᑐᑦ </vt:lpstr>
      <vt:lpstr>ECCC#12 – Arsenic continued ECCC#12 – ᐋᕐᓂᒃᒥᒃ ᑐᖁᓐᓇᖅᑐᑦ </vt:lpstr>
      <vt:lpstr>ECCC#12 – Arsenic continued ECCC#12 – ᐋᕐᓂᒃᒥᒃ ᑐᖁᓐᓇᖅᑐᑦ - ᑲᔪᓯᔪᖅ </vt:lpstr>
      <vt:lpstr>ECCC#13 – Water Quality Predictions ECCC#13 – ᐃᒪᐃᑦ ᓴᓗᒪᓂᖏᓐᓂᒃ ᓇᓚᐅᑦᑖᕈᑏᑦ </vt:lpstr>
      <vt:lpstr>ECCC#14 – Nitrite ECCC#14 – ᑕᕆᐅᖑᔭᐃᑦ ᐃᓚᒃᓴᔭᐃᑦ </vt:lpstr>
      <vt:lpstr>ECCC#14 – Nitrite continued ECCC#14 – ᑕᕆᐅᖑᔭᐃᑦ ᐃᓚᒃᓴᔭᐃᑦ </vt:lpstr>
      <vt:lpstr>Thank you!  ᖁᐊᓇᖅᑯᕼᐃ!</vt:lpstr>
    </vt:vector>
  </TitlesOfParts>
  <Company>Environnement Canada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Environnement Canada</dc:creator>
  <cp:lastModifiedBy>Bernard-Lacaille,Gabriel [Yel]</cp:lastModifiedBy>
  <cp:revision>579</cp:revision>
  <cp:lastPrinted>2018-05-09T16:53:01Z</cp:lastPrinted>
  <dcterms:created xsi:type="dcterms:W3CDTF">2006-02-27T19:58:49Z</dcterms:created>
  <dcterms:modified xsi:type="dcterms:W3CDTF">2018-05-10T22:14:00Z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