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76" r:id="rId7"/>
    <p:sldId id="288" r:id="rId8"/>
    <p:sldId id="278" r:id="rId9"/>
    <p:sldId id="281" r:id="rId10"/>
    <p:sldId id="283" r:id="rId11"/>
    <p:sldId id="286" r:id="rId12"/>
    <p:sldId id="269" r:id="rId13"/>
    <p:sldId id="284" r:id="rId14"/>
    <p:sldId id="273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2" autoAdjust="0"/>
    <p:restoredTop sz="94660"/>
  </p:normalViewPr>
  <p:slideViewPr>
    <p:cSldViewPr>
      <p:cViewPr varScale="1">
        <p:scale>
          <a:sx n="88" d="100"/>
          <a:sy n="88" d="100"/>
        </p:scale>
        <p:origin x="-17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D4E7D70-DFDB-4851-9A1C-27583D3BA917}" type="datetimeFigureOut">
              <a:rPr lang="en-CA" smtClean="0"/>
              <a:t>12/05/2018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63C501-6AEE-4F3C-816C-882ABFA85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2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:\LOGOS\00-ALL FIPS\FIPS - Government of Canada\PNG\logo_GOC_col_eng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" y="152400"/>
            <a:ext cx="1752599" cy="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16408" y="762000"/>
            <a:ext cx="42793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TMAC Resources Ltd.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Water Licence Applications for the Hope Bay Phase 2 Project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Renewal/Amendment #2 for 2AM-DOH1323  and New for 2AM-BOS----</a:t>
            </a:r>
            <a:endParaRPr lang="en-CA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Cambridge Bay, May 14-15, 2018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495800" y="762000"/>
            <a:ext cx="4495800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TMAC-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Immaqmik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Aturiagani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Laisiuyunik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Tuukhaqtuutit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Kapihiliktumi</a:t>
            </a:r>
            <a:endParaRPr lang="en-CA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Havaaq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2-mi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Nutaaguqtiqniganik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Nahautaani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ukunani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2AM-DOH1323-mi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Nutaaqlu</a:t>
            </a: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uvani</a:t>
            </a:r>
            <a:endParaRPr lang="en-CA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2AM-BOS----mi</a:t>
            </a:r>
            <a:endParaRPr lang="en-CA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Nunavumi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Immaliqiyit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Katimayit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Nutauniqhanik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Katimanigani</a:t>
            </a:r>
            <a:endParaRPr lang="en-C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Iqaluktuutiami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May 14-mit 15-mut 2018-mi 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Closure &amp; reclamation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Requirements of closure plan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Effects of climate change on closed site in the long term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Uqauhiuyut ilaqaqtut ukuniga: 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Piqariaqaqnigani umiknigagut upalugaiyaunmik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Aktuqnigit hilaap aalaguqpalianiganit umikhimayumi igluqpaqaqvikmik </a:t>
            </a: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hivunikhami</a:t>
            </a:r>
            <a:endParaRPr lang="en-CA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5334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Umikniganik kiklimaktiqnigagulu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 Additional components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Administrative issues, such as the number of water licences for Hope Bay Belt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Monitoring plans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Reclamation cost estimate, which is used to set security under the water licences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Uqauhiuyut ilaqaqtut ukuniga: 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Aulanigagut ihumagiyauyut, ajikutainik qafiuniginik immaqnik aturiagani laisiuyut Kapihiliktumi Uyaraqtaqvikmi 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Amirijutinut upalugaiyautit 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Kiklimaktiqnigagut akituniganik nalautagauyuq, atuqtauyuq qulaqnaiyautikhamik ilagani immaqnik aturiami </a:t>
            </a: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laisiuyuni</a:t>
            </a:r>
            <a:endParaRPr lang="en-CA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5334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5. Ilariarutikhat hunaliqaa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ield Operations\2016 Inspections\2AM-DOH 16.11.4-6 EP\DSC063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1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is confident that concerns brought forward can and will be addressed by TMAC to the satisfaction of the department before a Public Hearing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will be submitting further evidence to the Board regarding reclamation closure costs following further discussions with all parties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Havakviuyuq ukpiruhuktut ukua ihumaaluutauyut uqautauyut ihuaqhilaaqtait ihuaqhaqniaqait TMAC-kut namagiyauliqniginut havakviuyumit Inuknik Naalaktititinagit. 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Havakviuyuq tunihiniaqtuq naunaiqpaalirutikhanik Katimayinut kiklimaktinigagut umikpat akituniginik kiguani uqaqatigitaaqata tamaita ilauyut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Iniqtirutit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Quanaqutit Nakurmiik </a:t>
            </a:r>
          </a:p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>
              <a:buFontTx/>
              <a:buNone/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ᓇ</a:t>
            </a:r>
            <a:r>
              <a:rPr lang="iu-Cans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ᑯᕐ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ᒦᒃ</a:t>
            </a:r>
          </a:p>
          <a:p>
            <a:pPr algn="ctr">
              <a:defRPr/>
            </a:pPr>
            <a:r>
              <a:rPr lang="en-CA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Field Operations\2017 Inspections\Eva Paul 2017\2AM-DOH 17.07.08 EP\DSC068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Tailings 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Closure &amp; reclamation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Ilaunigit havaakhalu</a:t>
            </a:r>
          </a:p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Ilaliutiniginik atuqtumi ihivriuqhijutimi</a:t>
            </a:r>
          </a:p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Ukua uqauhiuyuut:</a:t>
            </a: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Igluqpaqaqvikmi immaq munarinigagut </a:t>
            </a: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Ataguut munariniganik</a:t>
            </a:r>
          </a:p>
          <a:p>
            <a:pPr marL="803275" lvl="2" indent="-346075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Iqagunik Munariniganik</a:t>
            </a:r>
            <a:endParaRPr lang="en-CA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Umiktiqniganik kiklimaktiqnigalu</a:t>
            </a:r>
          </a:p>
          <a:p>
            <a:pPr marL="803275" lvl="2" indent="-346075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Ilagiarutit ilagiyainik</a:t>
            </a:r>
          </a:p>
          <a:p>
            <a:pPr marL="231775" lvl="0" indent="-231775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Iniqtirutit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Qanuriniga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lang="en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Indigenous and Northern Affairs Canada’s (INAC) responsibilities, mandate, and obligations stem from the following: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Indian Affairs and Northern Development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  <a:defRPr/>
            </a:pPr>
            <a:r>
              <a:rPr lang="en-CA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Nunaqaqaqtut Ukiuqtaqtumilu Havaat Kanatami (INAC) havaagit, havaak-hitaunigit, aturiaqaqtailu pihimayut ukunanga: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Havakviuyuq Itqilrit Pijutigivlugit Havaat Ukiuqtaqtumilu Pivalianiginik Maligaqyuamit</a:t>
            </a:r>
            <a:endParaRPr lang="en-CA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Agiqatiriigunmit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Nunataaqnikut Agiqatigiirunmik Maligayuamit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Immaliriqiyit Nunavumilu Nunap Qaaginik Ihumaqhuutinik Naalaktitinikut Maliqaqyuaq </a:t>
            </a:r>
            <a:r>
              <a:rPr lang="en-CA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ilagiyailu maliraugakhat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Nunavumi Upalugaiyainikut Havaaniklu Ilituqhainikut Maligaqyuaq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Ukiuqtaqtumi Nunaliqinikut Maligaqyuaq </a:t>
            </a:r>
            <a:r>
              <a:rPr lang="en-CA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ilagiyailu maliruagakhat</a:t>
            </a:r>
          </a:p>
          <a:p>
            <a:pPr marL="512763" lvl="0" indent="-277813">
              <a:defRPr/>
            </a:pPr>
            <a:r>
              <a:rPr lang="en-CA" sz="16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Ukiuqtaqtumi Immauyut Halumaigitaagani </a:t>
            </a:r>
            <a:r>
              <a:rPr lang="en-CA" sz="16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Maligaqyuaq</a:t>
            </a:r>
            <a:endParaRPr lang="en-CA" sz="16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Ilaunigit havaakhal</a:t>
            </a:r>
            <a:r>
              <a:rPr lang="en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INAC made the following submissions to the Nunavut Water Board:</a:t>
            </a: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February 14,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Preliminary completeness review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March 29,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2018–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Technical r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eview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information requests and recommendations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1800"/>
              </a:spcAft>
              <a:buNone/>
              <a:defRPr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INAC-kut ukuniga tunihijutiqaqtut Nunavumi Immaliqiyit Katimayiinut:</a:t>
            </a:r>
          </a:p>
          <a:p>
            <a:pPr lvl="0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February 14-mi 2018-mi Hivuani iniqtauniganik ihivriuqniganik</a:t>
            </a:r>
          </a:p>
          <a:p>
            <a:pPr lvl="0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March 29-mi 2018-mi  Nutauniqhanik ihivriuqnigagut uqauhiuyunik hivuniqhijutikhani tuukhiqhuti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atuliqutauyuniklu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6096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Ilaliutiyut tuuqhiqtuutauyumik ihivriuqnigag</a:t>
            </a:r>
            <a:r>
              <a:rPr lang="en-C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Most of our technical comments pertain to water management</a:t>
            </a:r>
          </a:p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Amount of water to be used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Handling and treatment of minewater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Design of water containment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Amigainiqhat nutauniqhanik uqauhivut pijutiqaqtut immaqmik munarinigagut</a:t>
            </a:r>
          </a:p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Uqautauyut ilaqaqtut ukuniga: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Qanuraaluk immaqmik atuqniganik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Qanuriliuruhiinik halumaqtiqnigagulu uyaraqtaqvikmit immauyut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Qanurituunigit immaqaqaviuyut </a:t>
            </a: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hanayauniginik</a:t>
            </a:r>
            <a:endParaRPr lang="en-CA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Igluqpaqaqvikmi immaqnik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Field Operations\2017 Inspections\Eva Paul 2017\2AM-DOH 17.07.08 EP\DSC068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0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486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419600" y="5105400"/>
            <a:ext cx="4724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Ataquut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Topics discussed include: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Closure and post-closure performance of Doris tailings impoundment area &amp; Boston tailings management area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Placement of tailings in the underground mines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Uqautauyut ilaqaqtut ukuniga: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Umiknigani kiguanilu umikniganit qanurilivalianiga Doris-mi ataguuqviuyuq nuna Boston-milu ataguuqvik munairnigagut nuna</a:t>
            </a:r>
          </a:p>
          <a:p>
            <a:pPr marL="631825" lvl="1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1800">
                <a:latin typeface="Arial" panose="020B0604020202020204" pitchFamily="34" charset="0"/>
                <a:cs typeface="Arial" panose="020B0604020202020204" pitchFamily="34" charset="0"/>
              </a:rPr>
              <a:t>Iliuraqnigit ataguut nunap iluani </a:t>
            </a:r>
            <a:r>
              <a:rPr lang="en-CA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uyaraqtaqviknut</a:t>
            </a:r>
            <a:endParaRPr lang="en-CA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0" y="6858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Ataquut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Waste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Timing of landfill construction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Hunauliqat hauyivikhaq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hanagauniaqnigani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X:\Field Operations\2017 Inspections\Eva Paul 2017\2AM-DOH 17.07.08 EP\DSC069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3505200"/>
            <a:ext cx="7086743" cy="31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6858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Iqagunik munarinigagut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635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Outline</vt:lpstr>
      <vt:lpstr>Roles and responsibilities</vt:lpstr>
      <vt:lpstr>Contributions to the application review</vt:lpstr>
      <vt:lpstr>1. Site water management</vt:lpstr>
      <vt:lpstr>2. Tailings management</vt:lpstr>
      <vt:lpstr>2. Tailings management</vt:lpstr>
      <vt:lpstr>3. Waste management</vt:lpstr>
      <vt:lpstr>4. Closure &amp; reclamation</vt:lpstr>
      <vt:lpstr>5. Additional components</vt:lpstr>
      <vt:lpstr>PowerPoint Presentation</vt:lpstr>
      <vt:lpstr>Closing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Sarah Forté</cp:lastModifiedBy>
  <cp:revision>20</cp:revision>
  <cp:lastPrinted>2018-04-30T17:07:41Z</cp:lastPrinted>
  <dcterms:created xsi:type="dcterms:W3CDTF">2006-08-16T00:00:00Z</dcterms:created>
  <dcterms:modified xsi:type="dcterms:W3CDTF">2018-05-12T04:20:10Z</dcterms:modified>
</cp:coreProperties>
</file>