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6"/>
  </p:notesMasterIdLst>
  <p:sldIdLst>
    <p:sldId id="256" r:id="rId5"/>
    <p:sldId id="257" r:id="rId6"/>
    <p:sldId id="258" r:id="rId7"/>
    <p:sldId id="259" r:id="rId8"/>
    <p:sldId id="263" r:id="rId9"/>
    <p:sldId id="260" r:id="rId10"/>
    <p:sldId id="261" r:id="rId11"/>
    <p:sldId id="267" r:id="rId12"/>
    <p:sldId id="271" r:id="rId13"/>
    <p:sldId id="269" r:id="rId14"/>
    <p:sldId id="270"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7" autoAdjust="0"/>
    <p:restoredTop sz="86477" autoAdjust="0"/>
  </p:normalViewPr>
  <p:slideViewPr>
    <p:cSldViewPr snapToGrid="0">
      <p:cViewPr varScale="1">
        <p:scale>
          <a:sx n="123" d="100"/>
          <a:sy n="123" d="100"/>
        </p:scale>
        <p:origin x="1890" y="96"/>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95" d="100"/>
          <a:sy n="95" d="100"/>
        </p:scale>
        <p:origin x="361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10/23/2018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TMAC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TMAC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10</a:t>
            </a:fld>
            <a:endParaRPr lang="en-US"/>
          </a:p>
        </p:txBody>
      </p:sp>
    </p:spTree>
    <p:extLst>
      <p:ext uri="{BB962C8B-B14F-4D97-AF65-F5344CB8AC3E}">
        <p14:creationId xmlns:p14="http://schemas.microsoft.com/office/powerpoint/2010/main" val="24977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TMAC and CIRNA through further </a:t>
            </a:r>
            <a:r>
              <a:rPr lang="en-CA" baseline="0" smtClean="0"/>
              <a:t>discussion and cooperation</a:t>
            </a:r>
            <a:r>
              <a:rPr lang="en-CA" baseline="0" dirty="0" smtClean="0"/>
              <a:t>.</a:t>
            </a:r>
          </a:p>
          <a:p>
            <a:endParaRPr lang="en-CA" baseline="0" dirty="0" smtClean="0"/>
          </a:p>
          <a:p>
            <a:r>
              <a:rPr lang="en-US" baseline="0" dirty="0" smtClean="0"/>
              <a:t>Given this and the substantial benefits that will be obtained for Inuit from the Hope Bay Project Phase 2 and its IIBA, we believe that the issuing of the Type A Water licences for Doris-Madrid and Boston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11</a:t>
            </a:fld>
            <a:endParaRPr lang="en-US"/>
          </a:p>
        </p:txBody>
      </p:sp>
    </p:spTree>
    <p:extLst>
      <p:ext uri="{BB962C8B-B14F-4D97-AF65-F5344CB8AC3E}">
        <p14:creationId xmlns:p14="http://schemas.microsoft.com/office/powerpoint/2010/main" val="11905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Hope Bay Phase 2 Type A water license application. Our review covered fish and fish habitat, aquatic environment, and water quality monitoring. KIA conducted the review in a collaborative manner with TMAC Resources out of which we brought forward 8 issues to be resolved either prior or at the Technical Meeting or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manage Kitikmeot Inuit lands and resources, and to protect and promote the social, cultural, political, environmental and economic well-being of Kitikmeot Inuit</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a:t>
            </a:r>
          </a:p>
          <a:p>
            <a:endParaRPr lang="en-US" dirty="0"/>
          </a:p>
          <a:p>
            <a:r>
              <a:rPr lang="en-US" dirty="0"/>
              <a:t>As a result of the Nunavut </a:t>
            </a:r>
            <a:r>
              <a:rPr lang="en-US" dirty="0" smtClean="0"/>
              <a:t>Agreement, </a:t>
            </a:r>
            <a:r>
              <a:rPr lang="en-US" dirty="0"/>
              <a:t>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who failed to develop a profitable business case for the development of the project.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baseline="0" dirty="0" smtClean="0"/>
              <a:t>So much exploration has occurred since 1965, that people know that there are many development opportunities in the belt. </a:t>
            </a:r>
            <a:r>
              <a:rPr lang="en-US" dirty="0" smtClean="0"/>
              <a:t>The Hope Bay Greenstone Belt is unique because it demonstrates the capacity to hold several mining operations across the belt in the different stages of development, operated by one company.  In another more</a:t>
            </a:r>
            <a:r>
              <a:rPr lang="en-US" baseline="0" dirty="0" smtClean="0"/>
              <a:t> developed </a:t>
            </a:r>
            <a:r>
              <a:rPr lang="en-US" dirty="0" smtClean="0"/>
              <a:t>part of the world,</a:t>
            </a:r>
            <a:r>
              <a:rPr lang="en-US" baseline="0" dirty="0" smtClean="0"/>
              <a:t> it could be that several different companies would have exploration and mining proposals in a Greenstone belt such as this.  </a:t>
            </a:r>
          </a:p>
          <a:p>
            <a:pPr defTabSz="915785">
              <a:defRPr/>
            </a:pPr>
            <a:endParaRPr lang="en-US" dirty="0"/>
          </a:p>
          <a:p>
            <a:r>
              <a:rPr lang="en-US" dirty="0" smtClean="0"/>
              <a:t>This </a:t>
            </a:r>
            <a:r>
              <a:rPr lang="en-US" dirty="0"/>
              <a:t>g</a:t>
            </a:r>
            <a:r>
              <a:rPr lang="en-US" dirty="0" smtClean="0"/>
              <a:t>reenstone belt includes a permitted mine at Doris North, several advanced exploration targets such as the Boston Project which has preliminary mine plans developed, and many other identified high quality exploration targets.  There is also vast exploration potential. TMAC has rights to all the minerals in this area.   Once an operating mine is established, the efficiencies of belt-wide exploration will increase.   </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8 issues were</a:t>
            </a:r>
            <a:r>
              <a:rPr lang="en-CA" baseline="0" dirty="0" smtClean="0"/>
              <a:t> brought to the technical meeting with the NWB pertaining to the Phase 2 Type A water license application. These four issues concern the fish, fish habitat, and the aquatic environment. We raised concerns about the need to calculate potential gains in fisheries for fish offsetting, the monitoring of lake surface levels in the Aquatic Effects Monitoring Plan, the calculations for lost fish habitat due to water with drawl, and the setting of site-specific water quality objectives for total arsenic in all water bodies affected by the project. KIA considers these issues to be of high and medium importance.</a:t>
            </a:r>
          </a:p>
          <a:p>
            <a:endParaRPr lang="en-CA" baseline="0" dirty="0" smtClean="0"/>
          </a:p>
          <a:p>
            <a:r>
              <a:rPr lang="en-CA" baseline="0" dirty="0" smtClean="0"/>
              <a:t>TMAC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four issues concern</a:t>
            </a:r>
            <a:r>
              <a:rPr lang="en-CA" baseline="0" dirty="0" smtClean="0"/>
              <a:t> sampling frequency during freshet, under ice, and open water season for the Aquatic Effects Monitoring Plan (AEMP), the inclusion of dissociable cyanide and total cyanide in AEMP parameters to meet Canadian Council of Ministers of the Environment (CCME) and Metal and Diamond Mine Effluent Regulations (MDMER) guidelines, preparation for use of new MDMER guidelines in monitoring water quality, and confirmation of water quality model predictions. The KIA considers these to be of high and medium importance.</a:t>
            </a:r>
          </a:p>
          <a:p>
            <a:endParaRPr lang="en-CA" baseline="0" dirty="0" smtClean="0"/>
          </a:p>
          <a:p>
            <a:r>
              <a:rPr lang="en-CA" baseline="0" dirty="0" smtClean="0"/>
              <a:t>TMAC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had agreed with TMAC on</a:t>
            </a:r>
            <a:r>
              <a:rPr lang="en-CA" baseline="0" dirty="0" smtClean="0"/>
              <a:t> $61.2 million for the Doris-Madrid security with a split of 85% and 15% split for IOL and Crown Land and Water, respectively. KIA also agreed with TMAC on $36.7 million for the Boston security with a split of 23% and 77% split for IOL and Crown Land and Water. Our review of reclamation security was conducted by our geotechnical engineering consultant and the split of IOL and Crown Land and Water was based on 100% allocation of specified mine site components to either land or water as per TMAC’s request to facilitate execution of reclamation work.</a:t>
            </a:r>
          </a:p>
          <a:p>
            <a:endParaRPr lang="en-CA" baseline="0" dirty="0" smtClean="0"/>
          </a:p>
          <a:p>
            <a:r>
              <a:rPr lang="en-CA" baseline="0" dirty="0" smtClean="0"/>
              <a:t>The KIA is open to the receipt of staged security from TMAC subject to particular water license conditions. TMAC has provided both KIA and CIRNA with a proposed staged split of security for the Hope Bay Project Phase2. KIA has had discussions with TMAC and CIRNA on the overall reclamation security for Doris-Madrid and Boston, the split in land and water for each water license and the staging of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12551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CIRNAC proposes $65.8 million in total security for Doris-Madrid and $40.5 million for Boston. This represents a difference of $4.6 million and $4.2 million respectively between CIRNAC’s Doris-Madrid and Boston total security amounts and those put forward by TMAC and KIA.</a:t>
            </a:r>
          </a:p>
          <a:p>
            <a:endParaRPr lang="en-CA" baseline="0" dirty="0" smtClean="0"/>
          </a:p>
          <a:p>
            <a:r>
              <a:rPr lang="en-CA" baseline="0" dirty="0" smtClean="0"/>
              <a:t>CIRNAC’s land and water split of security is 56.2% and 43.8% for Doris-Madrid and 50.2% and 49.8% for Boston which is substantially different from KIA and TMAC’s land and water split. CIRNAC only applied 100% allocation of security to a select few mine site components and not to all components. </a:t>
            </a:r>
          </a:p>
          <a:p>
            <a:endParaRPr lang="en-CA" baseline="0" dirty="0" smtClean="0"/>
          </a:p>
          <a:p>
            <a:r>
              <a:rPr lang="en-CA" baseline="0" dirty="0" smtClean="0"/>
              <a:t>Currently there is no three-way agreement on either the total amount of security or the split between land and water.</a:t>
            </a:r>
          </a:p>
          <a:p>
            <a:endParaRPr lang="en-CA" baseline="0" dirty="0" smtClean="0"/>
          </a:p>
          <a:p>
            <a:r>
              <a:rPr lang="en-CA" baseline="0" dirty="0" smtClean="0"/>
              <a:t>TMAC has proposed staged security for Doris-Madrid and Boston, which KIA reviewed and agrees with. The tranches for staged security meet KIA’s requirements for receiving staged security for major mine site components on geographical basis with a planned construction schedule.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a:p>
        </p:txBody>
      </p:sp>
    </p:spTree>
    <p:extLst>
      <p:ext uri="{BB962C8B-B14F-4D97-AF65-F5344CB8AC3E}">
        <p14:creationId xmlns:p14="http://schemas.microsoft.com/office/powerpoint/2010/main" val="19888214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t>Kitikmeoni</a:t>
            </a:r>
            <a:r>
              <a:rPr lang="en-CA" dirty="0" smtClean="0"/>
              <a:t> </a:t>
            </a:r>
            <a:r>
              <a:rPr lang="en-CA" dirty="0" err="1"/>
              <a:t>E</a:t>
            </a:r>
            <a:r>
              <a:rPr lang="en-CA" dirty="0" err="1" smtClean="0"/>
              <a:t>noet</a:t>
            </a:r>
            <a:r>
              <a:rPr lang="en-CA" dirty="0" smtClean="0"/>
              <a:t> </a:t>
            </a:r>
            <a:r>
              <a:rPr lang="en-CA" dirty="0" err="1" smtClean="0"/>
              <a:t>Katimayit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KIA-</a:t>
            </a:r>
            <a:r>
              <a:rPr lang="en-US" dirty="0" err="1" smtClean="0"/>
              <a:t>kot</a:t>
            </a:r>
            <a:r>
              <a:rPr lang="en-US" dirty="0" smtClean="0"/>
              <a:t> </a:t>
            </a:r>
            <a:r>
              <a:rPr lang="en-US" dirty="0" err="1" smtClean="0"/>
              <a:t>Notaonikhanik</a:t>
            </a:r>
            <a:r>
              <a:rPr lang="en-US" dirty="0" smtClean="0"/>
              <a:t> </a:t>
            </a:r>
            <a:r>
              <a:rPr lang="en-US" dirty="0" err="1"/>
              <a:t>E</a:t>
            </a:r>
            <a:r>
              <a:rPr lang="en-US" dirty="0" err="1" smtClean="0"/>
              <a:t>hivgeokhiyotinik</a:t>
            </a:r>
            <a:r>
              <a:rPr lang="en-US" dirty="0" smtClean="0"/>
              <a:t> </a:t>
            </a:r>
            <a:r>
              <a:rPr lang="en-US" dirty="0" err="1" smtClean="0"/>
              <a:t>Kapihiliktomi</a:t>
            </a:r>
            <a:r>
              <a:rPr lang="en-US" dirty="0" smtClean="0"/>
              <a:t> </a:t>
            </a:r>
            <a:r>
              <a:rPr lang="en-US" dirty="0" err="1" smtClean="0"/>
              <a:t>Havami</a:t>
            </a:r>
            <a:r>
              <a:rPr lang="en-US" dirty="0" smtClean="0"/>
              <a:t> </a:t>
            </a:r>
            <a:r>
              <a:rPr lang="en-US" dirty="0" err="1" smtClean="0"/>
              <a:t>Havak</a:t>
            </a:r>
            <a:r>
              <a:rPr lang="en-US" dirty="0" smtClean="0"/>
              <a:t> 2-mik </a:t>
            </a:r>
            <a:r>
              <a:rPr lang="en-US" dirty="0" err="1" smtClean="0"/>
              <a:t>Kanoginiganik</a:t>
            </a:r>
            <a:r>
              <a:rPr lang="en-US" dirty="0" smtClean="0"/>
              <a:t> A </a:t>
            </a:r>
            <a:r>
              <a:rPr lang="en-US" dirty="0" err="1"/>
              <a:t>E</a:t>
            </a:r>
            <a:r>
              <a:rPr lang="en-US" dirty="0" err="1" smtClean="0"/>
              <a:t>makmik</a:t>
            </a:r>
            <a:r>
              <a:rPr lang="en-US" dirty="0" smtClean="0"/>
              <a:t> </a:t>
            </a:r>
            <a:r>
              <a:rPr lang="en-US" dirty="0" err="1" smtClean="0"/>
              <a:t>atogeagani</a:t>
            </a:r>
            <a:r>
              <a:rPr lang="en-US" dirty="0" smtClean="0"/>
              <a:t> </a:t>
            </a:r>
            <a:r>
              <a:rPr lang="en-US" dirty="0" err="1" smtClean="0"/>
              <a:t>Laeseoyok</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t>Kanoginikhaet</a:t>
            </a:r>
            <a:r>
              <a:rPr lang="en-CA" sz="2800" dirty="0" smtClean="0"/>
              <a:t> </a:t>
            </a:r>
            <a:r>
              <a:rPr lang="en-CA" sz="2800" dirty="0" err="1" smtClean="0"/>
              <a:t>Kigoligenik</a:t>
            </a:r>
            <a:r>
              <a:rPr lang="en-CA" sz="2800" dirty="0" smtClean="0"/>
              <a:t> </a:t>
            </a:r>
            <a:r>
              <a:rPr lang="en-CA" sz="2800" dirty="0" err="1" smtClean="0"/>
              <a:t>Akiligegotikhamik</a:t>
            </a:r>
            <a:r>
              <a:rPr lang="en-CA" sz="2800" dirty="0" smtClean="0"/>
              <a:t> </a:t>
            </a:r>
            <a:r>
              <a:rPr lang="en-CA" sz="2800" dirty="0" err="1" smtClean="0"/>
              <a:t>Kapihiliktomi</a:t>
            </a:r>
            <a:r>
              <a:rPr lang="en-CA" sz="2800" dirty="0" smtClean="0"/>
              <a:t> </a:t>
            </a:r>
            <a:r>
              <a:rPr lang="en-CA" sz="2800" dirty="0" err="1" smtClean="0"/>
              <a:t>Havak</a:t>
            </a:r>
            <a:r>
              <a:rPr lang="en-CA" sz="2800" dirty="0" smtClean="0"/>
              <a:t> 2-mi</a:t>
            </a:r>
            <a:endParaRPr lang="en-US" sz="2800" dirty="0"/>
          </a:p>
        </p:txBody>
      </p:sp>
      <p:sp>
        <p:nvSpPr>
          <p:cNvPr id="5" name="Content Placeholder 4"/>
          <p:cNvSpPr>
            <a:spLocks noGrp="1"/>
          </p:cNvSpPr>
          <p:nvPr>
            <p:ph idx="1"/>
          </p:nvPr>
        </p:nvSpPr>
        <p:spPr>
          <a:xfrm>
            <a:off x="570034" y="1712947"/>
            <a:ext cx="7886700" cy="4351338"/>
          </a:xfrm>
        </p:spPr>
        <p:txBody>
          <a:bodyPr>
            <a:normAutofit fontScale="85000" lnSpcReduction="10000"/>
          </a:bodyPr>
          <a:lstStyle/>
          <a:p>
            <a:r>
              <a:rPr lang="en-US" sz="3200" dirty="0" smtClean="0"/>
              <a:t> KIA-</a:t>
            </a:r>
            <a:r>
              <a:rPr lang="en-US" sz="3200" dirty="0" err="1" smtClean="0"/>
              <a:t>kot</a:t>
            </a:r>
            <a:r>
              <a:rPr lang="en-US" sz="3200" dirty="0" smtClean="0"/>
              <a:t> </a:t>
            </a:r>
            <a:r>
              <a:rPr lang="en-US" sz="3200" dirty="0" err="1" smtClean="0"/>
              <a:t>piyomaenaktot</a:t>
            </a:r>
            <a:r>
              <a:rPr lang="en-US" sz="3200" dirty="0" smtClean="0"/>
              <a:t> </a:t>
            </a:r>
            <a:r>
              <a:rPr lang="en-US" sz="3200" dirty="0" err="1" smtClean="0"/>
              <a:t>kigoligenik</a:t>
            </a:r>
            <a:r>
              <a:rPr lang="en-US" sz="3200" dirty="0" smtClean="0"/>
              <a:t> </a:t>
            </a:r>
            <a:r>
              <a:rPr lang="en-US" sz="3200" dirty="0" err="1" smtClean="0"/>
              <a:t>akiligegotimik</a:t>
            </a:r>
            <a:r>
              <a:rPr lang="en-US" sz="3200" dirty="0" smtClean="0"/>
              <a:t> </a:t>
            </a:r>
            <a:r>
              <a:rPr lang="en-US" sz="3200" dirty="0" err="1"/>
              <a:t>e</a:t>
            </a:r>
            <a:r>
              <a:rPr lang="en-US" sz="3200" dirty="0" err="1" smtClean="0"/>
              <a:t>lagani</a:t>
            </a:r>
            <a:r>
              <a:rPr lang="en-US" sz="3200" dirty="0" smtClean="0"/>
              <a:t> </a:t>
            </a:r>
            <a:r>
              <a:rPr lang="en-US" sz="3200" dirty="0" err="1" smtClean="0"/>
              <a:t>okonani</a:t>
            </a:r>
            <a:r>
              <a:rPr lang="en-US" sz="3200" dirty="0" smtClean="0"/>
              <a:t> </a:t>
            </a:r>
            <a:r>
              <a:rPr lang="en-US" sz="3200" dirty="0" err="1" smtClean="0"/>
              <a:t>emakmik</a:t>
            </a:r>
            <a:r>
              <a:rPr lang="en-US" sz="3200" dirty="0" smtClean="0"/>
              <a:t> </a:t>
            </a:r>
            <a:r>
              <a:rPr lang="en-US" sz="3200" dirty="0" err="1" smtClean="0"/>
              <a:t>atogeagani</a:t>
            </a:r>
            <a:r>
              <a:rPr lang="en-US" sz="3200" dirty="0" smtClean="0"/>
              <a:t> </a:t>
            </a:r>
            <a:r>
              <a:rPr lang="en-US" sz="3200" dirty="0" err="1" smtClean="0"/>
              <a:t>laesoyomi</a:t>
            </a:r>
            <a:r>
              <a:rPr lang="en-US" sz="3200" dirty="0" smtClean="0"/>
              <a:t> </a:t>
            </a:r>
            <a:r>
              <a:rPr lang="en-US" sz="3200" dirty="0" err="1" smtClean="0"/>
              <a:t>kanogniganik</a:t>
            </a:r>
            <a:r>
              <a:rPr lang="en-US" sz="3200" dirty="0" smtClean="0"/>
              <a:t>. </a:t>
            </a:r>
          </a:p>
          <a:p>
            <a:pPr lvl="1"/>
            <a:r>
              <a:rPr lang="en-US" sz="2800" dirty="0" smtClean="0"/>
              <a:t>KIA-</a:t>
            </a:r>
            <a:r>
              <a:rPr lang="en-US" sz="2800" dirty="0" err="1" smtClean="0"/>
              <a:t>kot</a:t>
            </a:r>
            <a:r>
              <a:rPr lang="en-US" sz="2800" dirty="0" smtClean="0"/>
              <a:t> </a:t>
            </a:r>
            <a:r>
              <a:rPr lang="en-US" sz="2800" dirty="0" err="1" smtClean="0"/>
              <a:t>piyageakaktot</a:t>
            </a:r>
            <a:r>
              <a:rPr lang="en-US" sz="2800" dirty="0" smtClean="0"/>
              <a:t> </a:t>
            </a:r>
            <a:r>
              <a:rPr lang="en-US" sz="2800" dirty="0" err="1" smtClean="0"/>
              <a:t>akiligegotimik</a:t>
            </a:r>
            <a:r>
              <a:rPr lang="en-US" sz="2800" dirty="0" smtClean="0"/>
              <a:t> </a:t>
            </a:r>
            <a:r>
              <a:rPr lang="en-US" sz="2800" dirty="0" err="1" smtClean="0"/>
              <a:t>hanayaolikat</a:t>
            </a:r>
            <a:r>
              <a:rPr lang="en-US" sz="2800" dirty="0" smtClean="0"/>
              <a:t> 60-oblot </a:t>
            </a:r>
            <a:r>
              <a:rPr lang="en-US" sz="2800" dirty="0" err="1" smtClean="0"/>
              <a:t>hivoani</a:t>
            </a:r>
            <a:r>
              <a:rPr lang="en-US" sz="2800" dirty="0" smtClean="0"/>
              <a:t> </a:t>
            </a:r>
            <a:r>
              <a:rPr lang="en-US" sz="2800" dirty="0" err="1" smtClean="0"/>
              <a:t>hanayaoniganit</a:t>
            </a:r>
            <a:r>
              <a:rPr lang="en-US" sz="2800" dirty="0" smtClean="0"/>
              <a:t>.</a:t>
            </a:r>
          </a:p>
          <a:p>
            <a:pPr lvl="1"/>
            <a:r>
              <a:rPr lang="en-US" sz="2800" dirty="0" err="1" smtClean="0"/>
              <a:t>Kigoliget</a:t>
            </a:r>
            <a:r>
              <a:rPr lang="en-US" sz="2800" dirty="0" smtClean="0"/>
              <a:t> </a:t>
            </a:r>
            <a:r>
              <a:rPr lang="en-US" sz="2800" dirty="0" err="1" smtClean="0"/>
              <a:t>akiligegotikhani</a:t>
            </a:r>
            <a:r>
              <a:rPr lang="en-US" sz="2800" dirty="0" smtClean="0"/>
              <a:t> </a:t>
            </a:r>
            <a:r>
              <a:rPr lang="en-US" sz="2800" dirty="0" err="1" smtClean="0"/>
              <a:t>piyotikaktok</a:t>
            </a:r>
            <a:r>
              <a:rPr lang="en-US" sz="2800" dirty="0" smtClean="0"/>
              <a:t> NWB-</a:t>
            </a:r>
            <a:r>
              <a:rPr lang="en-US" sz="2800" dirty="0" err="1" smtClean="0"/>
              <a:t>kot</a:t>
            </a:r>
            <a:r>
              <a:rPr lang="en-US" sz="2800" dirty="0" smtClean="0"/>
              <a:t> </a:t>
            </a:r>
            <a:r>
              <a:rPr lang="en-US" sz="2800" dirty="0" err="1" smtClean="0"/>
              <a:t>havaohenik</a:t>
            </a:r>
            <a:r>
              <a:rPr lang="en-US" sz="2800" dirty="0" smtClean="0"/>
              <a:t>. </a:t>
            </a:r>
          </a:p>
          <a:p>
            <a:pPr lvl="1"/>
            <a:r>
              <a:rPr lang="en-US" sz="2800" dirty="0" smtClean="0"/>
              <a:t>TMAC-</a:t>
            </a:r>
            <a:r>
              <a:rPr lang="en-US" sz="2800" dirty="0" err="1" smtClean="0"/>
              <a:t>kot</a:t>
            </a:r>
            <a:r>
              <a:rPr lang="en-US" sz="2800" dirty="0" smtClean="0"/>
              <a:t> </a:t>
            </a:r>
            <a:r>
              <a:rPr lang="en-US" sz="2800" dirty="0" err="1" smtClean="0"/>
              <a:t>pipkaevaktot</a:t>
            </a:r>
            <a:r>
              <a:rPr lang="en-US" sz="2800" dirty="0" smtClean="0"/>
              <a:t> </a:t>
            </a:r>
            <a:r>
              <a:rPr lang="en-US" sz="2800" dirty="0" err="1" smtClean="0"/>
              <a:t>aepagotoagagat</a:t>
            </a:r>
            <a:r>
              <a:rPr lang="en-US" sz="2800" dirty="0" smtClean="0"/>
              <a:t> </a:t>
            </a:r>
            <a:r>
              <a:rPr lang="en-US" sz="2800" dirty="0" err="1" smtClean="0"/>
              <a:t>naetomik</a:t>
            </a:r>
            <a:r>
              <a:rPr lang="en-US" sz="2800" dirty="0" smtClean="0"/>
              <a:t> </a:t>
            </a:r>
            <a:r>
              <a:rPr lang="en-US" sz="2800" dirty="0" err="1" smtClean="0"/>
              <a:t>onipkanik</a:t>
            </a:r>
            <a:r>
              <a:rPr lang="en-US" sz="2800" dirty="0" smtClean="0"/>
              <a:t> </a:t>
            </a:r>
            <a:r>
              <a:rPr lang="en-US" sz="2800" dirty="0" err="1" smtClean="0"/>
              <a:t>hanayaonigagot</a:t>
            </a:r>
            <a:r>
              <a:rPr lang="en-US" sz="2800" dirty="0" smtClean="0"/>
              <a:t> </a:t>
            </a:r>
            <a:r>
              <a:rPr lang="en-US" sz="2800" dirty="0" err="1" smtClean="0"/>
              <a:t>kanogiliniganik</a:t>
            </a:r>
            <a:r>
              <a:rPr lang="en-US" sz="2800" dirty="0" smtClean="0"/>
              <a:t>. </a:t>
            </a:r>
          </a:p>
          <a:p>
            <a:pPr lvl="1"/>
            <a:r>
              <a:rPr lang="en-US" sz="2800" dirty="0" err="1" smtClean="0"/>
              <a:t>Otiktitagani</a:t>
            </a:r>
            <a:r>
              <a:rPr lang="en-US" sz="2800" dirty="0" smtClean="0"/>
              <a:t> </a:t>
            </a:r>
            <a:r>
              <a:rPr lang="en-US" sz="2800" dirty="0" err="1" smtClean="0"/>
              <a:t>nonat</a:t>
            </a:r>
            <a:r>
              <a:rPr lang="en-US" sz="2800" dirty="0" smtClean="0"/>
              <a:t> </a:t>
            </a:r>
            <a:r>
              <a:rPr lang="en-US" sz="2800" dirty="0" err="1" smtClean="0"/>
              <a:t>ilitkohenot</a:t>
            </a:r>
            <a:r>
              <a:rPr lang="en-US" sz="2800" dirty="0" smtClean="0"/>
              <a:t> </a:t>
            </a:r>
            <a:r>
              <a:rPr lang="en-US" sz="2800" dirty="0" err="1" smtClean="0"/>
              <a:t>akitoniga</a:t>
            </a:r>
            <a:r>
              <a:rPr lang="en-US" sz="2800" dirty="0" smtClean="0"/>
              <a:t> </a:t>
            </a:r>
            <a:r>
              <a:rPr lang="en-US" sz="2800" dirty="0" err="1" smtClean="0"/>
              <a:t>notagoktiktaovakneakok</a:t>
            </a:r>
            <a:r>
              <a:rPr lang="en-US" sz="2800" dirty="0" smtClean="0"/>
              <a:t> </a:t>
            </a:r>
            <a:r>
              <a:rPr lang="en-US" sz="2800" dirty="0" err="1" smtClean="0"/>
              <a:t>ehivgeoktaolonilo</a:t>
            </a:r>
            <a:r>
              <a:rPr lang="en-US" sz="2800" dirty="0" smtClean="0"/>
              <a:t>. </a:t>
            </a:r>
          </a:p>
          <a:p>
            <a:pPr lvl="1"/>
            <a:r>
              <a:rPr lang="en-US" sz="2800" dirty="0" err="1" smtClean="0"/>
              <a:t>Elageagotit</a:t>
            </a:r>
            <a:r>
              <a:rPr lang="en-US" sz="2800" dirty="0" smtClean="0"/>
              <a:t> </a:t>
            </a:r>
            <a:r>
              <a:rPr lang="en-US" sz="2800" dirty="0" err="1" smtClean="0"/>
              <a:t>akiligegotanik</a:t>
            </a:r>
            <a:r>
              <a:rPr lang="en-US" sz="2800" dirty="0" smtClean="0"/>
              <a:t> </a:t>
            </a:r>
            <a:r>
              <a:rPr lang="en-US" sz="2800" dirty="0" err="1" smtClean="0"/>
              <a:t>pipkagaoneakot</a:t>
            </a:r>
            <a:r>
              <a:rPr lang="en-US" sz="2800" dirty="0" smtClean="0"/>
              <a:t> </a:t>
            </a:r>
            <a:r>
              <a:rPr lang="en-US" sz="2800" dirty="0" err="1" smtClean="0"/>
              <a:t>eloani</a:t>
            </a:r>
            <a:r>
              <a:rPr lang="en-US" sz="2800" dirty="0" smtClean="0"/>
              <a:t> 60-oblot </a:t>
            </a:r>
            <a:r>
              <a:rPr lang="en-US" sz="2800" dirty="0" err="1" smtClean="0"/>
              <a:t>ehivgeokniganit</a:t>
            </a:r>
            <a:r>
              <a:rPr lang="en-US" sz="2800" dirty="0" smtClean="0"/>
              <a:t> </a:t>
            </a:r>
            <a:r>
              <a:rPr lang="en-US" sz="2800" dirty="0" err="1" smtClean="0"/>
              <a:t>ehomaleokniganilo</a:t>
            </a:r>
            <a:r>
              <a:rPr lang="en-US" sz="2800" dirty="0" smtClean="0"/>
              <a:t> NWB-</a:t>
            </a:r>
            <a:r>
              <a:rPr lang="en-US" sz="2800" dirty="0" err="1" smtClean="0"/>
              <a:t>konit</a:t>
            </a:r>
            <a:r>
              <a:rPr lang="en-US" sz="2800" dirty="0" smtClean="0"/>
              <a:t>.</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10</a:t>
            </a:fld>
            <a:endParaRPr lang="en-US"/>
          </a:p>
        </p:txBody>
      </p:sp>
    </p:spTree>
    <p:extLst>
      <p:ext uri="{BB962C8B-B14F-4D97-AF65-F5344CB8AC3E}">
        <p14:creationId xmlns:p14="http://schemas.microsoft.com/office/powerpoint/2010/main" val="1313183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t>Enoktigot</a:t>
            </a:r>
            <a:endParaRPr lang="en-US" dirty="0"/>
          </a:p>
        </p:txBody>
      </p:sp>
      <p:sp>
        <p:nvSpPr>
          <p:cNvPr id="5" name="Content Placeholder 4"/>
          <p:cNvSpPr>
            <a:spLocks noGrp="1"/>
          </p:cNvSpPr>
          <p:nvPr>
            <p:ph idx="1"/>
          </p:nvPr>
        </p:nvSpPr>
        <p:spPr/>
        <p:txBody>
          <a:bodyPr>
            <a:normAutofit/>
          </a:bodyPr>
          <a:lstStyle/>
          <a:p>
            <a:r>
              <a:rPr lang="en-CA" dirty="0" smtClean="0"/>
              <a:t>KIA-</a:t>
            </a:r>
            <a:r>
              <a:rPr lang="en-CA" dirty="0" err="1" smtClean="0"/>
              <a:t>kot</a:t>
            </a:r>
            <a:r>
              <a:rPr lang="en-CA" dirty="0" smtClean="0"/>
              <a:t> </a:t>
            </a:r>
            <a:r>
              <a:rPr lang="en-CA" dirty="0" err="1" smtClean="0"/>
              <a:t>okpigohoktot</a:t>
            </a:r>
            <a:r>
              <a:rPr lang="en-CA" dirty="0" smtClean="0"/>
              <a:t> </a:t>
            </a:r>
            <a:r>
              <a:rPr lang="en-CA" dirty="0" err="1" smtClean="0"/>
              <a:t>tamaeta</a:t>
            </a:r>
            <a:r>
              <a:rPr lang="en-CA" dirty="0" smtClean="0"/>
              <a:t> </a:t>
            </a:r>
            <a:r>
              <a:rPr lang="en-CA" dirty="0" err="1" smtClean="0"/>
              <a:t>notaonikhat</a:t>
            </a:r>
            <a:r>
              <a:rPr lang="en-CA" dirty="0" smtClean="0"/>
              <a:t> </a:t>
            </a:r>
            <a:r>
              <a:rPr lang="en-CA" dirty="0" err="1"/>
              <a:t>e</a:t>
            </a:r>
            <a:r>
              <a:rPr lang="en-CA" dirty="0" err="1" smtClean="0"/>
              <a:t>homagiyaoyot</a:t>
            </a:r>
            <a:r>
              <a:rPr lang="en-CA" dirty="0" smtClean="0"/>
              <a:t> </a:t>
            </a:r>
            <a:r>
              <a:rPr lang="en-CA" dirty="0" err="1" smtClean="0"/>
              <a:t>nakoyomik</a:t>
            </a:r>
            <a:r>
              <a:rPr lang="en-CA" dirty="0" smtClean="0"/>
              <a:t> </a:t>
            </a:r>
            <a:r>
              <a:rPr lang="en-CA" dirty="0" err="1" smtClean="0"/>
              <a:t>ehoakhakhimaliktot</a:t>
            </a:r>
            <a:r>
              <a:rPr lang="en-CA" dirty="0" smtClean="0"/>
              <a:t> </a:t>
            </a:r>
            <a:r>
              <a:rPr lang="en-CA" dirty="0" err="1" smtClean="0"/>
              <a:t>okonanga</a:t>
            </a:r>
            <a:r>
              <a:rPr lang="en-CA" dirty="0" smtClean="0"/>
              <a:t> KIA-</a:t>
            </a:r>
            <a:r>
              <a:rPr lang="en-CA" dirty="0" err="1" smtClean="0"/>
              <a:t>konit</a:t>
            </a:r>
            <a:r>
              <a:rPr lang="en-CA" dirty="0" smtClean="0"/>
              <a:t> TMAC-</a:t>
            </a:r>
            <a:r>
              <a:rPr lang="en-CA" dirty="0" err="1" smtClean="0"/>
              <a:t>konilo</a:t>
            </a:r>
            <a:r>
              <a:rPr lang="en-CA" dirty="0" smtClean="0"/>
              <a:t> </a:t>
            </a:r>
            <a:r>
              <a:rPr lang="en-CA" dirty="0" err="1" smtClean="0"/>
              <a:t>ona</a:t>
            </a:r>
            <a:r>
              <a:rPr lang="en-CA" dirty="0" smtClean="0"/>
              <a:t> </a:t>
            </a:r>
            <a:r>
              <a:rPr lang="en-CA" dirty="0" err="1" smtClean="0"/>
              <a:t>otiktitagani</a:t>
            </a:r>
            <a:r>
              <a:rPr lang="en-CA" dirty="0" smtClean="0"/>
              <a:t> </a:t>
            </a:r>
            <a:r>
              <a:rPr lang="en-CA" dirty="0" err="1" smtClean="0"/>
              <a:t>nonat</a:t>
            </a:r>
            <a:r>
              <a:rPr lang="en-CA" dirty="0" smtClean="0"/>
              <a:t> </a:t>
            </a:r>
            <a:r>
              <a:rPr lang="en-CA" dirty="0" err="1" smtClean="0"/>
              <a:t>ilitkohenot</a:t>
            </a:r>
            <a:r>
              <a:rPr lang="en-CA" dirty="0" smtClean="0"/>
              <a:t> </a:t>
            </a:r>
            <a:r>
              <a:rPr lang="en-CA" dirty="0" err="1" smtClean="0"/>
              <a:t>akiligegotikhak</a:t>
            </a:r>
            <a:r>
              <a:rPr lang="en-CA" dirty="0" smtClean="0"/>
              <a:t> </a:t>
            </a:r>
            <a:r>
              <a:rPr lang="en-CA" dirty="0" err="1" smtClean="0"/>
              <a:t>tamat</a:t>
            </a:r>
            <a:r>
              <a:rPr lang="en-CA" dirty="0" smtClean="0"/>
              <a:t> </a:t>
            </a:r>
            <a:r>
              <a:rPr lang="en-CA" dirty="0" err="1" smtClean="0"/>
              <a:t>ihoakhilaktok</a:t>
            </a:r>
            <a:r>
              <a:rPr lang="en-CA" dirty="0" smtClean="0"/>
              <a:t> </a:t>
            </a:r>
            <a:r>
              <a:rPr lang="en-CA" dirty="0" err="1" smtClean="0"/>
              <a:t>tamaenit</a:t>
            </a:r>
            <a:r>
              <a:rPr lang="en-CA" dirty="0" smtClean="0"/>
              <a:t> </a:t>
            </a:r>
            <a:r>
              <a:rPr lang="en-CA" dirty="0" err="1" smtClean="0"/>
              <a:t>ilaoyonit</a:t>
            </a:r>
            <a:r>
              <a:rPr lang="en-CA" dirty="0" smtClean="0"/>
              <a:t>. </a:t>
            </a:r>
          </a:p>
          <a:p>
            <a:endParaRPr lang="en-CA" dirty="0"/>
          </a:p>
          <a:p>
            <a:r>
              <a:rPr lang="en-CA" dirty="0" err="1" smtClean="0"/>
              <a:t>Koanakotit</a:t>
            </a:r>
            <a:endParaRPr lang="en-CA" dirty="0" smtClean="0"/>
          </a:p>
          <a:p>
            <a:endParaRPr lang="en-CA" dirty="0"/>
          </a:p>
          <a:p>
            <a:r>
              <a:rPr lang="en-CA" dirty="0" err="1" smtClean="0"/>
              <a:t>Apikotikhakaka</a:t>
            </a:r>
            <a:r>
              <a:rPr lang="en-CA" dirty="0" smtClean="0"/>
              <a:t>?</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11</a:t>
            </a:fld>
            <a:endParaRPr lang="en-US"/>
          </a:p>
        </p:txBody>
      </p:sp>
    </p:spTree>
    <p:extLst>
      <p:ext uri="{BB962C8B-B14F-4D97-AF65-F5344CB8AC3E}">
        <p14:creationId xmlns:p14="http://schemas.microsoft.com/office/powerpoint/2010/main" val="54280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661" y="365125"/>
            <a:ext cx="6588369" cy="1325563"/>
          </a:xfrm>
        </p:spPr>
        <p:txBody>
          <a:bodyPr>
            <a:normAutofit/>
          </a:bodyPr>
          <a:lstStyle/>
          <a:p>
            <a:r>
              <a:rPr lang="en-CA" dirty="0" err="1" smtClean="0"/>
              <a:t>Piyotaoyok</a:t>
            </a:r>
            <a:r>
              <a:rPr lang="en-CA" dirty="0" smtClean="0"/>
              <a:t/>
            </a:r>
            <a:br>
              <a:rPr lang="en-CA" dirty="0" smtClean="0"/>
            </a:br>
            <a:r>
              <a:rPr lang="en-CA" dirty="0" smtClean="0"/>
              <a:t>		</a:t>
            </a:r>
            <a:r>
              <a:rPr lang="en-CA" dirty="0" err="1" smtClean="0"/>
              <a:t>Okaohikmik</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err="1" smtClean="0"/>
              <a:t>Okaohigilogo</a:t>
            </a:r>
            <a:r>
              <a:rPr lang="en-CA" dirty="0" smtClean="0"/>
              <a:t> </a:t>
            </a:r>
            <a:r>
              <a:rPr lang="en-CA" dirty="0" err="1" smtClean="0"/>
              <a:t>naetomik</a:t>
            </a:r>
            <a:r>
              <a:rPr lang="en-CA" dirty="0" smtClean="0"/>
              <a:t> </a:t>
            </a:r>
            <a:r>
              <a:rPr lang="en-CA" dirty="0" err="1" smtClean="0"/>
              <a:t>okaohik</a:t>
            </a:r>
            <a:r>
              <a:rPr lang="en-CA" dirty="0" smtClean="0"/>
              <a:t> KIA-</a:t>
            </a:r>
            <a:r>
              <a:rPr lang="en-CA" dirty="0" err="1" smtClean="0"/>
              <a:t>kot</a:t>
            </a:r>
            <a:r>
              <a:rPr lang="en-CA" dirty="0" smtClean="0"/>
              <a:t> </a:t>
            </a:r>
            <a:r>
              <a:rPr lang="en-CA" dirty="0" err="1" smtClean="0"/>
              <a:t>Notaonikhanik</a:t>
            </a:r>
            <a:r>
              <a:rPr lang="en-CA" dirty="0" smtClean="0"/>
              <a:t> </a:t>
            </a:r>
            <a:r>
              <a:rPr lang="en-CA" dirty="0" err="1"/>
              <a:t>E</a:t>
            </a:r>
            <a:r>
              <a:rPr lang="en-CA" dirty="0" err="1" smtClean="0"/>
              <a:t>hivgeokniganik</a:t>
            </a:r>
            <a:r>
              <a:rPr lang="en-CA" dirty="0" smtClean="0"/>
              <a:t> TMAC-</a:t>
            </a:r>
            <a:r>
              <a:rPr lang="en-CA" dirty="0" err="1" smtClean="0"/>
              <a:t>kot</a:t>
            </a:r>
            <a:r>
              <a:rPr lang="en-CA" dirty="0" smtClean="0"/>
              <a:t> </a:t>
            </a:r>
            <a:r>
              <a:rPr lang="en-CA" dirty="0" err="1" smtClean="0"/>
              <a:t>Kapihiliktomi</a:t>
            </a:r>
            <a:r>
              <a:rPr lang="en-CA" dirty="0" smtClean="0"/>
              <a:t> </a:t>
            </a:r>
            <a:r>
              <a:rPr lang="en-CA" dirty="0" err="1" smtClean="0"/>
              <a:t>Havami</a:t>
            </a:r>
            <a:r>
              <a:rPr lang="en-CA" dirty="0" smtClean="0"/>
              <a:t> </a:t>
            </a:r>
            <a:r>
              <a:rPr lang="en-CA" dirty="0" err="1" smtClean="0"/>
              <a:t>Havak</a:t>
            </a:r>
            <a:r>
              <a:rPr lang="en-CA" dirty="0" smtClean="0"/>
              <a:t> 2 </a:t>
            </a:r>
            <a:r>
              <a:rPr lang="en-CA" dirty="0" err="1" smtClean="0"/>
              <a:t>Kanoginiganik</a:t>
            </a:r>
            <a:r>
              <a:rPr lang="en-CA" dirty="0" smtClean="0"/>
              <a:t> A </a:t>
            </a:r>
            <a:r>
              <a:rPr lang="en-CA" dirty="0" err="1"/>
              <a:t>e</a:t>
            </a:r>
            <a:r>
              <a:rPr lang="en-CA" dirty="0" err="1" smtClean="0"/>
              <a:t>makmik</a:t>
            </a:r>
            <a:r>
              <a:rPr lang="en-CA" dirty="0" smtClean="0"/>
              <a:t> </a:t>
            </a:r>
            <a:r>
              <a:rPr lang="en-CA" dirty="0" err="1" smtClean="0"/>
              <a:t>atogeagani</a:t>
            </a:r>
            <a:r>
              <a:rPr lang="en-CA" dirty="0" smtClean="0"/>
              <a:t> </a:t>
            </a:r>
            <a:r>
              <a:rPr lang="en-CA" dirty="0" err="1" smtClean="0"/>
              <a:t>laeseoyomik</a:t>
            </a:r>
            <a:r>
              <a:rPr lang="en-CA" dirty="0" smtClean="0"/>
              <a:t> </a:t>
            </a:r>
            <a:r>
              <a:rPr lang="en-CA" dirty="0" err="1" smtClean="0"/>
              <a:t>tokhiktot</a:t>
            </a:r>
            <a:r>
              <a:rPr lang="en-CA" dirty="0" smtClean="0"/>
              <a:t>.</a:t>
            </a:r>
          </a:p>
          <a:p>
            <a:r>
              <a:rPr lang="en-CA" dirty="0" smtClean="0"/>
              <a:t>KIA-</a:t>
            </a:r>
            <a:r>
              <a:rPr lang="en-CA" dirty="0" err="1" smtClean="0"/>
              <a:t>kot</a:t>
            </a:r>
            <a:r>
              <a:rPr lang="en-CA" dirty="0" smtClean="0"/>
              <a:t> </a:t>
            </a:r>
            <a:r>
              <a:rPr lang="en-CA" dirty="0" err="1" smtClean="0"/>
              <a:t>ehivgeokhiteaktot</a:t>
            </a:r>
            <a:r>
              <a:rPr lang="en-CA" dirty="0"/>
              <a:t> </a:t>
            </a:r>
            <a:r>
              <a:rPr lang="en-CA" dirty="0" err="1" smtClean="0"/>
              <a:t>ekaloknik</a:t>
            </a:r>
            <a:r>
              <a:rPr lang="en-CA" dirty="0"/>
              <a:t> </a:t>
            </a:r>
            <a:r>
              <a:rPr lang="en-CA" dirty="0" err="1" smtClean="0"/>
              <a:t>nonagiyaeniklo</a:t>
            </a:r>
            <a:r>
              <a:rPr lang="en-CA" dirty="0" smtClean="0"/>
              <a:t>, </a:t>
            </a:r>
            <a:r>
              <a:rPr lang="en-CA" dirty="0" err="1" smtClean="0"/>
              <a:t>emakakniginik</a:t>
            </a:r>
            <a:r>
              <a:rPr lang="en-CA" dirty="0" smtClean="0"/>
              <a:t> </a:t>
            </a:r>
            <a:r>
              <a:rPr lang="en-CA" dirty="0" err="1" smtClean="0"/>
              <a:t>avataoyomi</a:t>
            </a:r>
            <a:r>
              <a:rPr lang="en-CA" dirty="0" smtClean="0"/>
              <a:t>, </a:t>
            </a:r>
            <a:r>
              <a:rPr lang="en-CA" dirty="0" err="1" smtClean="0"/>
              <a:t>emagikniginiklo</a:t>
            </a:r>
            <a:r>
              <a:rPr lang="en-CA" dirty="0"/>
              <a:t> </a:t>
            </a:r>
            <a:r>
              <a:rPr lang="en-CA" dirty="0" err="1" smtClean="0"/>
              <a:t>amigiyotinik</a:t>
            </a:r>
            <a:r>
              <a:rPr lang="en-CA" dirty="0" smtClean="0"/>
              <a:t>. </a:t>
            </a:r>
          </a:p>
          <a:p>
            <a:r>
              <a:rPr lang="en-CA" dirty="0" smtClean="0"/>
              <a:t>8-goyot </a:t>
            </a:r>
            <a:r>
              <a:rPr lang="en-CA" dirty="0" err="1" smtClean="0"/>
              <a:t>Ehomagiyaoyot</a:t>
            </a:r>
            <a:r>
              <a:rPr lang="en-CA" dirty="0" smtClean="0"/>
              <a:t> </a:t>
            </a:r>
            <a:r>
              <a:rPr lang="en-CA" dirty="0" err="1" smtClean="0"/>
              <a:t>Notaonikhanik</a:t>
            </a:r>
            <a:r>
              <a:rPr lang="en-CA" dirty="0" smtClean="0"/>
              <a:t> </a:t>
            </a:r>
            <a:r>
              <a:rPr lang="en-CA" dirty="0" err="1" smtClean="0"/>
              <a:t>Katimavikhami</a:t>
            </a:r>
            <a:r>
              <a:rPr lang="en-CA" dirty="0" smtClean="0"/>
              <a:t> May-mi 2018-mi. </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 y="-81888"/>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a:t>
            </a:r>
            <a:r>
              <a:rPr lang="en-CA" sz="3600" b="1" dirty="0" err="1" smtClean="0"/>
              <a:t>kot</a:t>
            </a:r>
            <a:r>
              <a:rPr lang="en-CA" sz="3600" b="1" dirty="0" smtClean="0"/>
              <a:t> </a:t>
            </a:r>
            <a:r>
              <a:rPr lang="en-CA" sz="3600" b="1" dirty="0" err="1" smtClean="0"/>
              <a:t>Havakhitaoniga</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a:t>
            </a:r>
            <a:r>
              <a:rPr lang="en-US" b="1" dirty="0" err="1" smtClean="0"/>
              <a:t>kot</a:t>
            </a:r>
            <a:r>
              <a:rPr lang="en-US" b="1" dirty="0" smtClean="0"/>
              <a:t> </a:t>
            </a:r>
            <a:r>
              <a:rPr lang="en-US" b="1" dirty="0" err="1" smtClean="0"/>
              <a:t>Havakhitaoniga</a:t>
            </a:r>
            <a:r>
              <a:rPr lang="en-US" b="1" dirty="0" smtClean="0"/>
              <a:t> </a:t>
            </a:r>
            <a:r>
              <a:rPr lang="en-US" b="1" dirty="0" err="1" smtClean="0"/>
              <a:t>kivgaktogeagani</a:t>
            </a:r>
            <a:r>
              <a:rPr lang="en-US" b="1" dirty="0" smtClean="0"/>
              <a:t> </a:t>
            </a:r>
            <a:r>
              <a:rPr lang="en-US" b="1" dirty="0" err="1" smtClean="0"/>
              <a:t>ehomagiyaenik</a:t>
            </a:r>
            <a:r>
              <a:rPr lang="en-US" b="1" dirty="0" smtClean="0"/>
              <a:t> </a:t>
            </a:r>
            <a:r>
              <a:rPr lang="en-US" b="1" dirty="0" err="1" smtClean="0"/>
              <a:t>Kitikmeoni</a:t>
            </a:r>
            <a:r>
              <a:rPr lang="en-US" b="1" dirty="0" smtClean="0"/>
              <a:t> </a:t>
            </a:r>
            <a:r>
              <a:rPr lang="en-US" b="1" dirty="0" err="1" smtClean="0"/>
              <a:t>Inoet</a:t>
            </a:r>
            <a:r>
              <a:rPr lang="en-US" b="1" dirty="0" smtClean="0"/>
              <a:t> </a:t>
            </a:r>
            <a:r>
              <a:rPr lang="en-US" b="1" dirty="0" err="1" smtClean="0"/>
              <a:t>monaginigagot</a:t>
            </a:r>
            <a:r>
              <a:rPr lang="en-US" b="1" dirty="0" smtClean="0"/>
              <a:t> </a:t>
            </a:r>
            <a:r>
              <a:rPr lang="en-US" b="1" dirty="0" err="1" smtClean="0"/>
              <a:t>atokpaliknigagolo</a:t>
            </a:r>
            <a:r>
              <a:rPr lang="en-US" b="1" dirty="0" smtClean="0"/>
              <a:t> </a:t>
            </a:r>
            <a:r>
              <a:rPr lang="en-US" b="1" dirty="0" err="1" smtClean="0"/>
              <a:t>enoyohet</a:t>
            </a:r>
            <a:r>
              <a:rPr lang="en-US" b="1" dirty="0" smtClean="0"/>
              <a:t>, </a:t>
            </a:r>
            <a:r>
              <a:rPr lang="en-US" b="1" dirty="0" err="1" smtClean="0"/>
              <a:t>elitkohet</a:t>
            </a:r>
            <a:r>
              <a:rPr lang="en-US" b="1" dirty="0" smtClean="0"/>
              <a:t>, </a:t>
            </a:r>
            <a:r>
              <a:rPr lang="en-US" b="1" dirty="0" err="1" smtClean="0"/>
              <a:t>maligalikiyohet</a:t>
            </a:r>
            <a:r>
              <a:rPr lang="en-US" b="1" dirty="0" smtClean="0"/>
              <a:t>, </a:t>
            </a:r>
            <a:r>
              <a:rPr lang="en-US" b="1" dirty="0" err="1" smtClean="0"/>
              <a:t>avataoyok</a:t>
            </a:r>
            <a:r>
              <a:rPr lang="en-US" b="1" dirty="0" smtClean="0"/>
              <a:t> </a:t>
            </a:r>
            <a:r>
              <a:rPr lang="en-US" b="1" dirty="0" err="1" smtClean="0"/>
              <a:t>manikhakheogotaelo</a:t>
            </a:r>
            <a:r>
              <a:rPr lang="en-US" b="1" dirty="0" smtClean="0"/>
              <a:t> </a:t>
            </a:r>
            <a:r>
              <a:rPr lang="en-US" b="1" dirty="0" err="1" smtClean="0"/>
              <a:t>nakoteageagani</a:t>
            </a:r>
            <a:r>
              <a:rPr lang="en-US" b="1" dirty="0" smtClean="0"/>
              <a:t>. </a:t>
            </a:r>
          </a:p>
          <a:p>
            <a:pPr marL="0" indent="0">
              <a:buNone/>
            </a:pPr>
            <a:r>
              <a:rPr lang="en-US" b="1" dirty="0" smtClean="0"/>
              <a:t>KIA-</a:t>
            </a:r>
            <a:r>
              <a:rPr lang="en-US" b="1" dirty="0" err="1" smtClean="0"/>
              <a:t>kot</a:t>
            </a:r>
            <a:r>
              <a:rPr lang="en-US" b="1" dirty="0" smtClean="0"/>
              <a:t> </a:t>
            </a:r>
            <a:r>
              <a:rPr lang="en-US" b="1" dirty="0" err="1" smtClean="0"/>
              <a:t>nanminikaktot</a:t>
            </a:r>
            <a:r>
              <a:rPr lang="en-US" b="1" dirty="0" smtClean="0"/>
              <a:t> </a:t>
            </a:r>
            <a:r>
              <a:rPr lang="en-US" b="1" dirty="0"/>
              <a:t>106,360 </a:t>
            </a:r>
            <a:r>
              <a:rPr lang="en-US" b="1" dirty="0" smtClean="0"/>
              <a:t>km</a:t>
            </a:r>
            <a:r>
              <a:rPr lang="en-US" b="1" baseline="30000" dirty="0" smtClean="0"/>
              <a:t>2</a:t>
            </a:r>
            <a:r>
              <a:rPr lang="en-US" b="1" dirty="0" smtClean="0"/>
              <a:t>-nik </a:t>
            </a:r>
            <a:r>
              <a:rPr lang="en-US" b="1" dirty="0" err="1" smtClean="0"/>
              <a:t>nonat</a:t>
            </a:r>
            <a:r>
              <a:rPr lang="en-US" b="1" dirty="0" smtClean="0"/>
              <a:t> </a:t>
            </a:r>
            <a:r>
              <a:rPr lang="en-US" b="1" dirty="0" err="1" smtClean="0"/>
              <a:t>kaginik</a:t>
            </a:r>
            <a:r>
              <a:rPr lang="en-US" b="1" dirty="0" smtClean="0"/>
              <a:t>: </a:t>
            </a:r>
            <a:r>
              <a:rPr lang="en-US" b="1" dirty="0" err="1" smtClean="0"/>
              <a:t>agiyok</a:t>
            </a:r>
            <a:r>
              <a:rPr lang="en-US" b="1" dirty="0" smtClean="0"/>
              <a:t> </a:t>
            </a:r>
            <a:r>
              <a:rPr lang="en-US" b="1" dirty="0" err="1" smtClean="0"/>
              <a:t>atoktakhak</a:t>
            </a:r>
            <a:r>
              <a:rPr lang="en-US" b="1" dirty="0" smtClean="0"/>
              <a:t> </a:t>
            </a:r>
            <a:r>
              <a:rPr lang="en-US" b="1" dirty="0" err="1" smtClean="0"/>
              <a:t>monagiyaoteakat</a:t>
            </a:r>
            <a:r>
              <a:rPr lang="en-US" b="1" dirty="0" smtClean="0"/>
              <a:t>.</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6987" y="4453245"/>
            <a:ext cx="3123210" cy="369332"/>
          </a:xfrm>
          <a:prstGeom prst="rect">
            <a:avLst/>
          </a:prstGeom>
          <a:noFill/>
        </p:spPr>
        <p:txBody>
          <a:bodyPr wrap="square" rtlCol="0">
            <a:spAutoFit/>
          </a:bodyPr>
          <a:lstStyle/>
          <a:p>
            <a:r>
              <a:rPr lang="en-US" b="1" dirty="0" err="1" smtClean="0"/>
              <a:t>Kapihiliktomi</a:t>
            </a:r>
            <a:r>
              <a:rPr lang="en-US" b="1" dirty="0" smtClean="0"/>
              <a:t> </a:t>
            </a:r>
            <a:r>
              <a:rPr lang="en-US" b="1" dirty="0" err="1" smtClean="0"/>
              <a:t>Havak</a:t>
            </a:r>
            <a:endParaRPr lang="en-US" b="1" dirty="0"/>
          </a:p>
        </p:txBody>
      </p:sp>
      <p:cxnSp>
        <p:nvCxnSpPr>
          <p:cNvPr id="7" name="Straight Arrow Connector 6"/>
          <p:cNvCxnSpPr>
            <a:stCxn id="2" idx="1"/>
          </p:cNvCxnSpPr>
          <p:nvPr/>
        </p:nvCxnSpPr>
        <p:spPr>
          <a:xfrm flipH="1" flipV="1">
            <a:off x="3765121" y="4343637"/>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err="1" smtClean="0"/>
              <a:t>Kapihiliktomi</a:t>
            </a:r>
            <a:r>
              <a:rPr lang="en-CA" sz="3200" dirty="0" smtClean="0"/>
              <a:t> </a:t>
            </a:r>
            <a:r>
              <a:rPr lang="en-CA" sz="3200" dirty="0" err="1" smtClean="0"/>
              <a:t>Havak</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err="1" smtClean="0"/>
              <a:t>Enikaktok</a:t>
            </a:r>
            <a:r>
              <a:rPr lang="en-US" dirty="0" smtClean="0"/>
              <a:t> </a:t>
            </a:r>
            <a:r>
              <a:rPr lang="en-US" dirty="0" err="1" smtClean="0"/>
              <a:t>hitamani</a:t>
            </a:r>
            <a:r>
              <a:rPr lang="en-US" dirty="0" smtClean="0"/>
              <a:t> </a:t>
            </a:r>
            <a:r>
              <a:rPr lang="en-US" dirty="0" err="1" smtClean="0"/>
              <a:t>atoni</a:t>
            </a:r>
            <a:r>
              <a:rPr lang="en-US" dirty="0" smtClean="0"/>
              <a:t> </a:t>
            </a:r>
            <a:r>
              <a:rPr lang="en-US" dirty="0" err="1" smtClean="0"/>
              <a:t>Enoet</a:t>
            </a:r>
            <a:r>
              <a:rPr lang="en-US" dirty="0" smtClean="0"/>
              <a:t> </a:t>
            </a:r>
            <a:r>
              <a:rPr lang="en-US" dirty="0" err="1" smtClean="0"/>
              <a:t>Nonagiyaeni</a:t>
            </a:r>
            <a:r>
              <a:rPr lang="en-US" dirty="0" smtClean="0"/>
              <a:t>.</a:t>
            </a:r>
          </a:p>
          <a:p>
            <a:r>
              <a:rPr lang="en-US" dirty="0" err="1" smtClean="0"/>
              <a:t>Kapihiliktomi</a:t>
            </a:r>
            <a:r>
              <a:rPr lang="en-US" dirty="0" smtClean="0"/>
              <a:t> </a:t>
            </a:r>
            <a:r>
              <a:rPr lang="en-US" dirty="0" err="1" smtClean="0"/>
              <a:t>oyagaktakhalik</a:t>
            </a:r>
            <a:r>
              <a:rPr lang="en-US" dirty="0" smtClean="0"/>
              <a:t> </a:t>
            </a:r>
            <a:r>
              <a:rPr lang="en-US" dirty="0" err="1" smtClean="0"/>
              <a:t>nalvakheokveokhaktok</a:t>
            </a:r>
            <a:r>
              <a:rPr lang="en-US" dirty="0" smtClean="0"/>
              <a:t> 1965-mit. </a:t>
            </a:r>
          </a:p>
          <a:p>
            <a:pPr lvl="1"/>
            <a:r>
              <a:rPr lang="en-US" sz="2000" dirty="0" err="1" smtClean="0"/>
              <a:t>Agiyot</a:t>
            </a:r>
            <a:r>
              <a:rPr lang="en-US" sz="2000" dirty="0" smtClean="0"/>
              <a:t> </a:t>
            </a:r>
            <a:r>
              <a:rPr lang="en-US" sz="2000" dirty="0" err="1" smtClean="0"/>
              <a:t>nalvakheokvikhat</a:t>
            </a:r>
            <a:r>
              <a:rPr lang="en-US" sz="2000" dirty="0" smtClean="0"/>
              <a:t> </a:t>
            </a:r>
            <a:r>
              <a:rPr lang="en-US" sz="2000" dirty="0" err="1" smtClean="0"/>
              <a:t>aolayot</a:t>
            </a:r>
            <a:r>
              <a:rPr lang="en-US" sz="2000" dirty="0" smtClean="0"/>
              <a:t> </a:t>
            </a:r>
            <a:r>
              <a:rPr lang="en-US" sz="2000" dirty="0" err="1" smtClean="0"/>
              <a:t>holi</a:t>
            </a:r>
            <a:endParaRPr lang="en-US" sz="2000" dirty="0"/>
          </a:p>
          <a:p>
            <a:r>
              <a:rPr lang="en-US" sz="2400" dirty="0" smtClean="0"/>
              <a:t>TMAC-</a:t>
            </a:r>
            <a:r>
              <a:rPr lang="en-US" sz="2400" dirty="0" err="1" smtClean="0"/>
              <a:t>kot</a:t>
            </a:r>
            <a:r>
              <a:rPr lang="en-US" sz="2400" dirty="0" smtClean="0"/>
              <a:t> </a:t>
            </a:r>
            <a:r>
              <a:rPr lang="en-US" sz="2400" dirty="0" err="1" smtClean="0"/>
              <a:t>pihimayot</a:t>
            </a:r>
            <a:r>
              <a:rPr lang="en-US" sz="2400" dirty="0" smtClean="0"/>
              <a:t> </a:t>
            </a:r>
            <a:r>
              <a:rPr lang="en-US" sz="2400" dirty="0" err="1" smtClean="0"/>
              <a:t>havamik</a:t>
            </a:r>
            <a:r>
              <a:rPr lang="en-US" sz="2400" dirty="0" smtClean="0"/>
              <a:t> 2012-mi. </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rPr>
              <a:t>BB-60</a:t>
            </a:r>
            <a:endParaRPr lang="en-US" sz="2000" b="1" dirty="0">
              <a:solidFill>
                <a:srgbClr val="FFFF00"/>
              </a:solidFill>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rPr>
              <a:t>BB-58</a:t>
            </a:r>
            <a:endParaRPr lang="en-US" sz="2000" b="1" dirty="0">
              <a:solidFill>
                <a:srgbClr val="FFFF00"/>
              </a:solidFill>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rPr>
              <a:t>BB-57</a:t>
            </a:r>
            <a:endParaRPr lang="en-US" sz="2000" b="1" dirty="0">
              <a:solidFill>
                <a:srgbClr val="FFFF00"/>
              </a:solidFill>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rPr>
              <a:t>BB-56</a:t>
            </a:r>
            <a:endParaRPr lang="en-US" sz="2000" b="1" dirty="0">
              <a:solidFill>
                <a:srgbClr val="FFFF00"/>
              </a:solidFill>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rPr>
              <a:t>Doris</a:t>
            </a:r>
            <a:endParaRPr lang="en-US" sz="2400" b="1" dirty="0">
              <a:solidFill>
                <a:srgbClr val="FFFF00"/>
              </a:solidFill>
            </a:endParaRPr>
          </a:p>
        </p:txBody>
      </p:sp>
      <p:sp>
        <p:nvSpPr>
          <p:cNvPr id="16" name="TextBox 15"/>
          <p:cNvSpPr txBox="1"/>
          <p:nvPr/>
        </p:nvSpPr>
        <p:spPr>
          <a:xfrm>
            <a:off x="7865225" y="1529926"/>
            <a:ext cx="1195649" cy="461665"/>
          </a:xfrm>
          <a:prstGeom prst="rect">
            <a:avLst/>
          </a:prstGeom>
          <a:noFill/>
        </p:spPr>
        <p:txBody>
          <a:bodyPr wrap="square" rtlCol="0">
            <a:spAutoFit/>
          </a:bodyPr>
          <a:lstStyle/>
          <a:p>
            <a:r>
              <a:rPr lang="en-US" sz="2400" b="1" dirty="0" smtClean="0">
                <a:solidFill>
                  <a:srgbClr val="FFFF00"/>
                </a:solidFill>
              </a:rPr>
              <a:t>Madrid</a:t>
            </a:r>
            <a:endParaRPr lang="en-US" sz="2400" b="1" dirty="0">
              <a:solidFill>
                <a:srgbClr val="FFFF00"/>
              </a:solidFill>
            </a:endParaRPr>
          </a:p>
        </p:txBody>
      </p:sp>
      <p:sp>
        <p:nvSpPr>
          <p:cNvPr id="17" name="TextBox 16"/>
          <p:cNvSpPr txBox="1"/>
          <p:nvPr/>
        </p:nvSpPr>
        <p:spPr>
          <a:xfrm>
            <a:off x="8005750" y="3926701"/>
            <a:ext cx="1195649" cy="461665"/>
          </a:xfrm>
          <a:prstGeom prst="rect">
            <a:avLst/>
          </a:prstGeom>
          <a:noFill/>
        </p:spPr>
        <p:txBody>
          <a:bodyPr wrap="square" rtlCol="0">
            <a:spAutoFit/>
          </a:bodyPr>
          <a:lstStyle/>
          <a:p>
            <a:r>
              <a:rPr lang="en-US" sz="2400" b="1" dirty="0" smtClean="0">
                <a:solidFill>
                  <a:srgbClr val="FFFF00"/>
                </a:solidFill>
              </a:rPr>
              <a:t>Boston</a:t>
            </a:r>
            <a:endParaRPr lang="en-US" sz="2400" b="1" dirty="0">
              <a:solidFill>
                <a:srgbClr val="FFFF00"/>
              </a:solidFill>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3200" dirty="0" err="1" smtClean="0"/>
              <a:t>Kapihiliktomi</a:t>
            </a:r>
            <a:r>
              <a:rPr lang="en-CA" sz="3200" dirty="0" smtClean="0"/>
              <a:t> </a:t>
            </a:r>
            <a:r>
              <a:rPr lang="en-CA" sz="3200" dirty="0" err="1" smtClean="0"/>
              <a:t>Havak</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21" name="Content Placeholder 2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9275" y="716123"/>
            <a:ext cx="5393840" cy="3483521"/>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881269" y="852750"/>
            <a:ext cx="3962400" cy="461665"/>
          </a:xfrm>
          <a:prstGeom prst="rect">
            <a:avLst/>
          </a:prstGeom>
          <a:noFill/>
        </p:spPr>
        <p:txBody>
          <a:bodyPr wrap="square" rtlCol="0">
            <a:spAutoFit/>
          </a:bodyPr>
          <a:lstStyle/>
          <a:p>
            <a:r>
              <a:rPr lang="en-US" sz="2400" b="1" dirty="0" smtClean="0">
                <a:solidFill>
                  <a:prstClr val="black"/>
                </a:solidFill>
              </a:rPr>
              <a:t>Doris North-mi </a:t>
            </a:r>
            <a:r>
              <a:rPr lang="en-US" sz="2400" b="1" dirty="0" err="1" smtClean="0">
                <a:solidFill>
                  <a:prstClr val="black"/>
                </a:solidFill>
              </a:rPr>
              <a:t>Oyagaktakvik</a:t>
            </a:r>
            <a:endParaRPr lang="en-US" sz="2400" b="1" dirty="0">
              <a:solidFill>
                <a:prstClr val="black"/>
              </a:solidFill>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370" y="4216126"/>
            <a:ext cx="3467355" cy="260051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43512" y="1566164"/>
            <a:ext cx="3491345" cy="2618509"/>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643512" y="1626886"/>
            <a:ext cx="3551742" cy="1200329"/>
          </a:xfrm>
          <a:prstGeom prst="rect">
            <a:avLst/>
          </a:prstGeom>
          <a:noFill/>
        </p:spPr>
        <p:txBody>
          <a:bodyPr wrap="square" rtlCol="0">
            <a:spAutoFit/>
          </a:bodyPr>
          <a:lstStyle/>
          <a:p>
            <a:pPr algn="r"/>
            <a:r>
              <a:rPr lang="en-US" sz="2400" b="1" dirty="0" smtClean="0">
                <a:solidFill>
                  <a:prstClr val="black"/>
                </a:solidFill>
              </a:rPr>
              <a:t>Boston-mi </a:t>
            </a:r>
            <a:r>
              <a:rPr lang="en-US" sz="2400" b="1" dirty="0" err="1" smtClean="0">
                <a:solidFill>
                  <a:prstClr val="black"/>
                </a:solidFill>
              </a:rPr>
              <a:t>Nalvakheokveokhaktok</a:t>
            </a:r>
            <a:r>
              <a:rPr lang="en-US" sz="2400" b="1" dirty="0" smtClean="0">
                <a:solidFill>
                  <a:prstClr val="black"/>
                </a:solidFill>
              </a:rPr>
              <a:t> </a:t>
            </a:r>
            <a:r>
              <a:rPr lang="en-US" sz="2400" b="1" dirty="0" err="1" smtClean="0">
                <a:solidFill>
                  <a:prstClr val="black"/>
                </a:solidFill>
              </a:rPr>
              <a:t>Iglokpakakvik</a:t>
            </a:r>
            <a:endParaRPr lang="en-US" sz="2400" b="1" dirty="0">
              <a:solidFill>
                <a:prstClr val="black"/>
              </a:solidFill>
            </a:endParaRPr>
          </a:p>
        </p:txBody>
      </p:sp>
      <p:sp>
        <p:nvSpPr>
          <p:cNvPr id="23" name="TextBox 22"/>
          <p:cNvSpPr txBox="1"/>
          <p:nvPr/>
        </p:nvSpPr>
        <p:spPr>
          <a:xfrm>
            <a:off x="3515137" y="4425549"/>
            <a:ext cx="2657064" cy="830997"/>
          </a:xfrm>
          <a:prstGeom prst="rect">
            <a:avLst/>
          </a:prstGeom>
          <a:noFill/>
        </p:spPr>
        <p:txBody>
          <a:bodyPr wrap="square" rtlCol="0">
            <a:spAutoFit/>
          </a:bodyPr>
          <a:lstStyle/>
          <a:p>
            <a:r>
              <a:rPr lang="en-US" sz="2400" b="1" dirty="0" err="1" smtClean="0">
                <a:solidFill>
                  <a:prstClr val="black"/>
                </a:solidFill>
              </a:rPr>
              <a:t>Nalvakheoktok</a:t>
            </a:r>
            <a:r>
              <a:rPr lang="en-US" sz="2400" b="1" dirty="0" smtClean="0">
                <a:solidFill>
                  <a:prstClr val="black"/>
                </a:solidFill>
              </a:rPr>
              <a:t> </a:t>
            </a:r>
            <a:r>
              <a:rPr lang="en-US" sz="2400" b="1" dirty="0" err="1" smtClean="0">
                <a:solidFill>
                  <a:prstClr val="black"/>
                </a:solidFill>
              </a:rPr>
              <a:t>Ikotat</a:t>
            </a:r>
            <a:endParaRPr lang="en-US" sz="2400" b="1" dirty="0">
              <a:solidFill>
                <a:prstClr val="black"/>
              </a:solidFill>
            </a:endParaRPr>
          </a:p>
        </p:txBody>
      </p:sp>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0985" y="376849"/>
            <a:ext cx="6808109" cy="1325563"/>
          </a:xfrm>
        </p:spPr>
        <p:txBody>
          <a:bodyPr>
            <a:normAutofit fontScale="90000"/>
          </a:bodyPr>
          <a:lstStyle/>
          <a:p>
            <a:r>
              <a:rPr lang="en-CA" dirty="0" err="1" smtClean="0"/>
              <a:t>Ekalokaniginik</a:t>
            </a:r>
            <a:r>
              <a:rPr lang="en-CA" dirty="0" smtClean="0"/>
              <a:t> </a:t>
            </a:r>
            <a:r>
              <a:rPr lang="en-CA" dirty="0" err="1" smtClean="0"/>
              <a:t>Emavaloelo</a:t>
            </a:r>
            <a:r>
              <a:rPr lang="en-CA" dirty="0"/>
              <a:t> </a:t>
            </a:r>
            <a:r>
              <a:rPr lang="en-CA" dirty="0" err="1" smtClean="0"/>
              <a:t>Avataoyomi</a:t>
            </a:r>
            <a:r>
              <a:rPr lang="en-CA" dirty="0" smtClean="0"/>
              <a:t> </a:t>
            </a:r>
            <a:r>
              <a:rPr lang="en-CA" dirty="0" err="1"/>
              <a:t>E</a:t>
            </a:r>
            <a:r>
              <a:rPr lang="en-CA" dirty="0" err="1" smtClean="0"/>
              <a:t>homagiyaoyot</a:t>
            </a:r>
            <a:endParaRPr lang="en-US" dirty="0"/>
          </a:p>
        </p:txBody>
      </p:sp>
      <p:sp>
        <p:nvSpPr>
          <p:cNvPr id="5" name="Content Placeholder 4"/>
          <p:cNvSpPr>
            <a:spLocks noGrp="1"/>
          </p:cNvSpPr>
          <p:nvPr>
            <p:ph idx="1"/>
          </p:nvPr>
        </p:nvSpPr>
        <p:spPr>
          <a:xfrm>
            <a:off x="652095" y="2016368"/>
            <a:ext cx="7886700" cy="3907240"/>
          </a:xfrm>
        </p:spPr>
        <p:txBody>
          <a:bodyPr>
            <a:normAutofit fontScale="92500" lnSpcReduction="10000"/>
          </a:bodyPr>
          <a:lstStyle/>
          <a:p>
            <a:pPr marL="742950" indent="-742950">
              <a:buFont typeface="+mj-lt"/>
              <a:buAutoNum type="arabicPeriod"/>
            </a:pPr>
            <a:endParaRPr lang="en-CA" sz="3200" dirty="0" smtClean="0"/>
          </a:p>
          <a:p>
            <a:pPr marL="742950" indent="-742950">
              <a:buFont typeface="+mj-lt"/>
              <a:buAutoNum type="arabicPeriod"/>
            </a:pPr>
            <a:r>
              <a:rPr lang="en-US" sz="3200" dirty="0" err="1" smtClean="0"/>
              <a:t>Ekalokakniginik</a:t>
            </a:r>
            <a:r>
              <a:rPr lang="en-US" sz="3200" dirty="0" smtClean="0"/>
              <a:t> </a:t>
            </a:r>
            <a:r>
              <a:rPr lang="en-US" sz="3200" dirty="0" err="1" smtClean="0"/>
              <a:t>himaotikhat</a:t>
            </a:r>
            <a:r>
              <a:rPr lang="en-US" sz="3200" dirty="0" smtClean="0"/>
              <a:t>.</a:t>
            </a:r>
          </a:p>
          <a:p>
            <a:pPr marL="742950" indent="-742950">
              <a:buFont typeface="+mj-lt"/>
              <a:buAutoNum type="arabicPeriod"/>
            </a:pPr>
            <a:r>
              <a:rPr lang="en-US" sz="3200" dirty="0" err="1" smtClean="0"/>
              <a:t>Emaknik</a:t>
            </a:r>
            <a:r>
              <a:rPr lang="en-US" sz="3200" dirty="0" smtClean="0"/>
              <a:t> </a:t>
            </a:r>
            <a:r>
              <a:rPr lang="en-US" sz="3200" dirty="0" err="1" smtClean="0"/>
              <a:t>Aktoknigagot</a:t>
            </a:r>
            <a:r>
              <a:rPr lang="en-US" sz="3200" dirty="0" smtClean="0"/>
              <a:t> </a:t>
            </a:r>
            <a:r>
              <a:rPr lang="en-US" sz="3200" dirty="0" err="1" smtClean="0"/>
              <a:t>Amigiyotinot</a:t>
            </a:r>
            <a:r>
              <a:rPr lang="en-US" sz="3200" dirty="0" smtClean="0"/>
              <a:t> </a:t>
            </a:r>
            <a:r>
              <a:rPr lang="en-US" sz="3200" dirty="0" err="1" smtClean="0"/>
              <a:t>Opalogaeyaot</a:t>
            </a:r>
            <a:r>
              <a:rPr lang="en-US" sz="3200" dirty="0" smtClean="0"/>
              <a:t> (</a:t>
            </a:r>
            <a:r>
              <a:rPr lang="en-US" sz="3200" dirty="0"/>
              <a:t>AEMP).</a:t>
            </a:r>
          </a:p>
          <a:p>
            <a:pPr marL="742950" indent="-742950">
              <a:buFont typeface="+mj-lt"/>
              <a:buAutoNum type="arabicPeriod"/>
            </a:pPr>
            <a:r>
              <a:rPr lang="en-US" sz="3200" dirty="0" err="1" smtClean="0"/>
              <a:t>Emiktakata</a:t>
            </a:r>
            <a:r>
              <a:rPr lang="en-US" sz="3200" dirty="0" smtClean="0"/>
              <a:t> </a:t>
            </a:r>
            <a:r>
              <a:rPr lang="en-US" sz="3200" dirty="0" err="1" smtClean="0"/>
              <a:t>Alagogotaoneakniga</a:t>
            </a:r>
            <a:r>
              <a:rPr lang="en-US" sz="3200" dirty="0" smtClean="0"/>
              <a:t> </a:t>
            </a:r>
            <a:r>
              <a:rPr lang="en-US" sz="3200" dirty="0" err="1" smtClean="0"/>
              <a:t>Ehoeliyotaoneaknigalonet</a:t>
            </a:r>
            <a:r>
              <a:rPr lang="en-US" sz="3200" dirty="0"/>
              <a:t> </a:t>
            </a:r>
            <a:r>
              <a:rPr lang="en-US" sz="3200" dirty="0" err="1" smtClean="0"/>
              <a:t>Ekalokaknigit</a:t>
            </a:r>
            <a:r>
              <a:rPr lang="en-US" sz="3200" dirty="0" smtClean="0"/>
              <a:t> </a:t>
            </a:r>
            <a:r>
              <a:rPr lang="en-US" sz="3200" dirty="0" err="1" smtClean="0"/>
              <a:t>Nonat</a:t>
            </a:r>
            <a:r>
              <a:rPr lang="en-US" sz="3200" dirty="0" smtClean="0"/>
              <a:t> (PAD) </a:t>
            </a:r>
            <a:r>
              <a:rPr lang="en-US" sz="3200" dirty="0" err="1" smtClean="0"/>
              <a:t>naonaeyaknigit</a:t>
            </a:r>
            <a:r>
              <a:rPr lang="en-US" sz="3200" dirty="0" smtClean="0"/>
              <a:t>. </a:t>
            </a:r>
            <a:endParaRPr lang="en-US" sz="3200" dirty="0"/>
          </a:p>
          <a:p>
            <a:pPr marL="742950" indent="-742950">
              <a:buFont typeface="+mj-lt"/>
              <a:buAutoNum type="arabicPeriod"/>
            </a:pPr>
            <a:r>
              <a:rPr lang="en-US" sz="3200" dirty="0" err="1" smtClean="0"/>
              <a:t>Halomaelgokaknigani</a:t>
            </a:r>
            <a:r>
              <a:rPr lang="en-US" sz="3200" dirty="0" smtClean="0"/>
              <a:t> </a:t>
            </a:r>
            <a:r>
              <a:rPr lang="en-US" sz="3200" dirty="0" err="1" smtClean="0"/>
              <a:t>Emagikniganik</a:t>
            </a:r>
            <a:r>
              <a:rPr lang="en-US" sz="3200" dirty="0" smtClean="0"/>
              <a:t> </a:t>
            </a:r>
            <a:r>
              <a:rPr lang="en-US" sz="3200" dirty="0" err="1" smtClean="0"/>
              <a:t>Piyotaoyok</a:t>
            </a:r>
            <a:r>
              <a:rPr lang="en-US" sz="3200" dirty="0" smtClean="0"/>
              <a:t> (</a:t>
            </a:r>
            <a:r>
              <a:rPr lang="en-US" sz="3200" dirty="0"/>
              <a:t>SSWQO).</a:t>
            </a: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6601490" cy="1498844"/>
          </a:xfrm>
        </p:spPr>
        <p:txBody>
          <a:bodyPr>
            <a:normAutofit fontScale="90000"/>
          </a:bodyPr>
          <a:lstStyle/>
          <a:p>
            <a:r>
              <a:rPr lang="en-CA" dirty="0" err="1" smtClean="0"/>
              <a:t>Emakaknigit</a:t>
            </a:r>
            <a:r>
              <a:rPr lang="en-CA" dirty="0" smtClean="0"/>
              <a:t> </a:t>
            </a:r>
            <a:r>
              <a:rPr lang="en-CA" dirty="0" err="1" smtClean="0"/>
              <a:t>Nonat</a:t>
            </a:r>
            <a:r>
              <a:rPr lang="en-CA" dirty="0" smtClean="0"/>
              <a:t> </a:t>
            </a:r>
            <a:r>
              <a:rPr lang="en-CA" dirty="0" err="1" smtClean="0"/>
              <a:t>Emagiknigniklo</a:t>
            </a:r>
            <a:r>
              <a:rPr lang="en-CA" dirty="0" smtClean="0"/>
              <a:t> </a:t>
            </a:r>
            <a:r>
              <a:rPr lang="en-CA" dirty="0" err="1" smtClean="0"/>
              <a:t>Ehomagiyaoyot</a:t>
            </a:r>
            <a:endParaRPr lang="en-US" dirty="0"/>
          </a:p>
        </p:txBody>
      </p:sp>
      <p:sp>
        <p:nvSpPr>
          <p:cNvPr id="5" name="Content Placeholder 4"/>
          <p:cNvSpPr>
            <a:spLocks noGrp="1"/>
          </p:cNvSpPr>
          <p:nvPr>
            <p:ph idx="1"/>
          </p:nvPr>
        </p:nvSpPr>
        <p:spPr>
          <a:xfrm>
            <a:off x="628650" y="1852245"/>
            <a:ext cx="7886700" cy="4012747"/>
          </a:xfrm>
        </p:spPr>
        <p:txBody>
          <a:bodyPr>
            <a:normAutofit fontScale="85000" lnSpcReduction="20000"/>
          </a:bodyPr>
          <a:lstStyle/>
          <a:p>
            <a:endParaRPr lang="en-CA" dirty="0" smtClean="0"/>
          </a:p>
          <a:p>
            <a:pPr marL="514350" indent="-514350">
              <a:buFont typeface="+mj-lt"/>
              <a:buAutoNum type="arabicPeriod" startAt="5"/>
            </a:pPr>
            <a:r>
              <a:rPr lang="en-US" sz="3200" dirty="0" err="1" smtClean="0"/>
              <a:t>Emakakniginik</a:t>
            </a:r>
            <a:r>
              <a:rPr lang="en-US" sz="3200" dirty="0" smtClean="0"/>
              <a:t> </a:t>
            </a:r>
            <a:r>
              <a:rPr lang="en-US" sz="3200" dirty="0" err="1" smtClean="0"/>
              <a:t>Aktonigagot</a:t>
            </a:r>
            <a:r>
              <a:rPr lang="en-US" sz="3200" dirty="0" smtClean="0"/>
              <a:t> </a:t>
            </a:r>
            <a:r>
              <a:rPr lang="en-US" sz="3200" dirty="0" err="1" smtClean="0"/>
              <a:t>Amigiyotinik</a:t>
            </a:r>
            <a:r>
              <a:rPr lang="en-US" sz="3200" dirty="0" smtClean="0"/>
              <a:t> </a:t>
            </a:r>
            <a:r>
              <a:rPr lang="en-US" sz="3200" dirty="0" err="1" smtClean="0"/>
              <a:t>Opalogaeyaot</a:t>
            </a:r>
            <a:r>
              <a:rPr lang="en-US" sz="3200" dirty="0" smtClean="0"/>
              <a:t> (</a:t>
            </a:r>
            <a:r>
              <a:rPr lang="en-US" sz="3200" dirty="0"/>
              <a:t>AEMP) </a:t>
            </a:r>
            <a:r>
              <a:rPr lang="en-US" sz="3200" dirty="0" err="1" smtClean="0"/>
              <a:t>emagikniganik</a:t>
            </a:r>
            <a:r>
              <a:rPr lang="en-US" sz="3200" dirty="0" smtClean="0"/>
              <a:t> </a:t>
            </a:r>
            <a:r>
              <a:rPr lang="en-US" sz="3200" dirty="0" err="1" smtClean="0"/>
              <a:t>naonaeyakatakniga</a:t>
            </a:r>
            <a:r>
              <a:rPr lang="en-US" sz="3200" dirty="0" smtClean="0"/>
              <a:t>.</a:t>
            </a:r>
          </a:p>
          <a:p>
            <a:pPr marL="514350" indent="-514350">
              <a:buFont typeface="+mj-lt"/>
              <a:buAutoNum type="arabicPeriod" startAt="5"/>
            </a:pPr>
            <a:r>
              <a:rPr lang="en-US" sz="3200" dirty="0" err="1" smtClean="0"/>
              <a:t>Emakakniginik</a:t>
            </a:r>
            <a:r>
              <a:rPr lang="en-US" sz="3200" dirty="0" smtClean="0"/>
              <a:t> </a:t>
            </a:r>
            <a:r>
              <a:rPr lang="en-US" sz="3200" dirty="0" err="1" smtClean="0"/>
              <a:t>Aktonigagot</a:t>
            </a:r>
            <a:r>
              <a:rPr lang="en-US" sz="3200" dirty="0" smtClean="0"/>
              <a:t> </a:t>
            </a:r>
            <a:r>
              <a:rPr lang="en-US" sz="3200" dirty="0" err="1" smtClean="0"/>
              <a:t>Amigiyotinik</a:t>
            </a:r>
            <a:r>
              <a:rPr lang="en-US" sz="3200" dirty="0" smtClean="0"/>
              <a:t> </a:t>
            </a:r>
            <a:r>
              <a:rPr lang="en-US" sz="3200" dirty="0" err="1" smtClean="0"/>
              <a:t>Opalogaeyaot</a:t>
            </a:r>
            <a:r>
              <a:rPr lang="en-US" sz="3200" dirty="0" smtClean="0"/>
              <a:t> (</a:t>
            </a:r>
            <a:r>
              <a:rPr lang="en-US" sz="3200" dirty="0"/>
              <a:t>AEMP) </a:t>
            </a:r>
            <a:r>
              <a:rPr lang="en-US" sz="3200" dirty="0" err="1" smtClean="0"/>
              <a:t>Kanogalok</a:t>
            </a:r>
            <a:r>
              <a:rPr lang="en-US" sz="3200" dirty="0" smtClean="0"/>
              <a:t> </a:t>
            </a:r>
            <a:r>
              <a:rPr lang="en-US" sz="3200" dirty="0" err="1" smtClean="0"/>
              <a:t>Aktoknikakniga</a:t>
            </a:r>
            <a:r>
              <a:rPr lang="en-US" sz="3200" dirty="0" smtClean="0"/>
              <a:t>.</a:t>
            </a:r>
            <a:endParaRPr lang="en-US" sz="3200" dirty="0"/>
          </a:p>
          <a:p>
            <a:pPr marL="514350" indent="-514350">
              <a:buFont typeface="+mj-lt"/>
              <a:buAutoNum type="arabicPeriod" startAt="5"/>
            </a:pPr>
            <a:r>
              <a:rPr lang="en-US" sz="3200" dirty="0" err="1" smtClean="0"/>
              <a:t>Opalogaeyakniga</a:t>
            </a:r>
            <a:r>
              <a:rPr lang="en-US" sz="3200" dirty="0" smtClean="0"/>
              <a:t> </a:t>
            </a:r>
            <a:r>
              <a:rPr lang="en-US" sz="3200" dirty="0" err="1" smtClean="0"/>
              <a:t>Havivaloknik</a:t>
            </a:r>
            <a:r>
              <a:rPr lang="en-US" sz="3200" dirty="0" smtClean="0"/>
              <a:t> </a:t>
            </a:r>
            <a:r>
              <a:rPr lang="en-US" sz="3200" dirty="0" err="1" smtClean="0"/>
              <a:t>Pinikotikhaniklo</a:t>
            </a:r>
            <a:r>
              <a:rPr lang="en-US" sz="3200" dirty="0" smtClean="0"/>
              <a:t> </a:t>
            </a:r>
            <a:r>
              <a:rPr lang="en-US" sz="3200" dirty="0" err="1" smtClean="0"/>
              <a:t>Oyagaktakvikmi</a:t>
            </a:r>
            <a:r>
              <a:rPr lang="en-US" sz="3200" dirty="0" smtClean="0"/>
              <a:t> </a:t>
            </a:r>
            <a:r>
              <a:rPr lang="en-US" sz="3200" dirty="0" err="1" smtClean="0"/>
              <a:t>Atagogotinik</a:t>
            </a:r>
            <a:r>
              <a:rPr lang="en-US" sz="3200" dirty="0" smtClean="0"/>
              <a:t> </a:t>
            </a:r>
            <a:r>
              <a:rPr lang="en-US" sz="3200" dirty="0" err="1" smtClean="0"/>
              <a:t>Maligoakhat</a:t>
            </a:r>
            <a:r>
              <a:rPr lang="en-US" sz="3200" dirty="0" smtClean="0"/>
              <a:t> (</a:t>
            </a:r>
            <a:r>
              <a:rPr lang="en-US" sz="3200" dirty="0"/>
              <a:t>MDMER).</a:t>
            </a:r>
          </a:p>
          <a:p>
            <a:pPr marL="514350" indent="-514350">
              <a:buFont typeface="+mj-lt"/>
              <a:buAutoNum type="arabicPeriod" startAt="5"/>
            </a:pPr>
            <a:r>
              <a:rPr lang="en-US" sz="3200" dirty="0" err="1" smtClean="0"/>
              <a:t>Nalonaekniga</a:t>
            </a:r>
            <a:r>
              <a:rPr lang="en-US" sz="3200" dirty="0" smtClean="0"/>
              <a:t> </a:t>
            </a:r>
            <a:r>
              <a:rPr lang="en-US" sz="3200" dirty="0" err="1" smtClean="0"/>
              <a:t>Atoktop</a:t>
            </a:r>
            <a:r>
              <a:rPr lang="en-US" sz="3200" dirty="0" smtClean="0"/>
              <a:t> </a:t>
            </a:r>
            <a:r>
              <a:rPr lang="en-US" sz="3200" dirty="0" err="1" smtClean="0"/>
              <a:t>Kanoginikhaenik</a:t>
            </a:r>
            <a:r>
              <a:rPr lang="en-US" sz="3200" dirty="0" smtClean="0"/>
              <a:t> – </a:t>
            </a:r>
            <a:r>
              <a:rPr lang="en-US" sz="3200" dirty="0" err="1" smtClean="0"/>
              <a:t>Emagikniganik</a:t>
            </a:r>
            <a:r>
              <a:rPr lang="en-US" sz="3200" dirty="0" smtClean="0"/>
              <a:t>. </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t>Atogomayaoyok</a:t>
            </a:r>
            <a:r>
              <a:rPr lang="en-CA" sz="2800" dirty="0" smtClean="0"/>
              <a:t> </a:t>
            </a:r>
            <a:r>
              <a:rPr lang="en-CA" sz="2800" dirty="0" err="1" smtClean="0"/>
              <a:t>Aviktokniga</a:t>
            </a:r>
            <a:r>
              <a:rPr lang="en-CA" sz="2800" dirty="0" smtClean="0"/>
              <a:t> IOL-</a:t>
            </a:r>
            <a:r>
              <a:rPr lang="en-CA" sz="2800" dirty="0" err="1" smtClean="0"/>
              <a:t>ni</a:t>
            </a:r>
            <a:r>
              <a:rPr lang="en-CA" sz="2800" dirty="0" smtClean="0"/>
              <a:t> </a:t>
            </a:r>
            <a:r>
              <a:rPr lang="en-CA" sz="2800" dirty="0" err="1" smtClean="0"/>
              <a:t>Koenlo</a:t>
            </a:r>
            <a:r>
              <a:rPr lang="en-CA" sz="2800" dirty="0" smtClean="0"/>
              <a:t> </a:t>
            </a:r>
            <a:r>
              <a:rPr lang="en-CA" sz="2800" dirty="0" err="1" smtClean="0"/>
              <a:t>Nonagiyaenik</a:t>
            </a:r>
            <a:r>
              <a:rPr lang="en-CA" sz="2800" dirty="0" smtClean="0"/>
              <a:t> </a:t>
            </a:r>
            <a:r>
              <a:rPr lang="en-CA" sz="2800" dirty="0" err="1" smtClean="0"/>
              <a:t>Emakmiklo</a:t>
            </a:r>
            <a:r>
              <a:rPr lang="en-CA" sz="2800" dirty="0" smtClean="0"/>
              <a:t> </a:t>
            </a:r>
            <a:r>
              <a:rPr lang="en-CA" sz="2800" dirty="0" err="1" smtClean="0"/>
              <a:t>Atokat</a:t>
            </a:r>
            <a:r>
              <a:rPr lang="en-CA" sz="2800" dirty="0" smtClean="0"/>
              <a:t> </a:t>
            </a:r>
            <a:r>
              <a:rPr lang="en-CA" sz="2800" dirty="0" err="1" smtClean="0"/>
              <a:t>Akiligegotit</a:t>
            </a:r>
            <a:endParaRPr lang="en-US" sz="2800" dirty="0"/>
          </a:p>
        </p:txBody>
      </p:sp>
      <p:sp>
        <p:nvSpPr>
          <p:cNvPr id="5" name="Content Placeholder 4"/>
          <p:cNvSpPr>
            <a:spLocks noGrp="1"/>
          </p:cNvSpPr>
          <p:nvPr>
            <p:ph idx="1"/>
          </p:nvPr>
        </p:nvSpPr>
        <p:spPr>
          <a:xfrm>
            <a:off x="628650" y="1608992"/>
            <a:ext cx="7886700" cy="4379093"/>
          </a:xfrm>
        </p:spPr>
        <p:txBody>
          <a:bodyPr>
            <a:normAutofit fontScale="92500" lnSpcReduction="20000"/>
          </a:bodyPr>
          <a:lstStyle/>
          <a:p>
            <a:r>
              <a:rPr lang="en-CA" dirty="0" smtClean="0"/>
              <a:t>KIA-</a:t>
            </a:r>
            <a:r>
              <a:rPr lang="en-CA" dirty="0" err="1" smtClean="0"/>
              <a:t>kot</a:t>
            </a:r>
            <a:r>
              <a:rPr lang="en-CA" dirty="0" smtClean="0"/>
              <a:t> </a:t>
            </a:r>
            <a:r>
              <a:rPr lang="en-CA" dirty="0" err="1" smtClean="0"/>
              <a:t>agikatigiyaet</a:t>
            </a:r>
            <a:r>
              <a:rPr lang="en-CA" dirty="0" smtClean="0"/>
              <a:t> TMAC-</a:t>
            </a:r>
            <a:r>
              <a:rPr lang="en-CA" dirty="0" err="1" smtClean="0"/>
              <a:t>kot</a:t>
            </a:r>
            <a:r>
              <a:rPr lang="en-CA" dirty="0" smtClean="0"/>
              <a:t> </a:t>
            </a:r>
            <a:r>
              <a:rPr lang="en-CA" dirty="0" err="1" smtClean="0"/>
              <a:t>ataotimot</a:t>
            </a:r>
            <a:r>
              <a:rPr lang="en-CA" dirty="0" smtClean="0"/>
              <a:t> </a:t>
            </a:r>
            <a:r>
              <a:rPr lang="en-CA" dirty="0" err="1" smtClean="0"/>
              <a:t>akiligegotikhamik</a:t>
            </a:r>
            <a:r>
              <a:rPr lang="en-CA" dirty="0" smtClean="0"/>
              <a:t> $61,174,597-talamik Doris-mi Madrid-milo </a:t>
            </a:r>
            <a:r>
              <a:rPr lang="en-CA" dirty="0" err="1" smtClean="0"/>
              <a:t>Kanoginiganik</a:t>
            </a:r>
            <a:r>
              <a:rPr lang="en-CA" dirty="0" smtClean="0"/>
              <a:t> A-</a:t>
            </a:r>
            <a:r>
              <a:rPr lang="en-CA" dirty="0" err="1" smtClean="0"/>
              <a:t>mik</a:t>
            </a:r>
            <a:r>
              <a:rPr lang="en-CA" dirty="0" smtClean="0"/>
              <a:t> </a:t>
            </a:r>
            <a:r>
              <a:rPr lang="en-CA" dirty="0" err="1" smtClean="0"/>
              <a:t>emakmik</a:t>
            </a:r>
            <a:r>
              <a:rPr lang="en-CA" dirty="0" smtClean="0"/>
              <a:t> </a:t>
            </a:r>
            <a:r>
              <a:rPr lang="en-CA" dirty="0" err="1" smtClean="0"/>
              <a:t>atogeagani</a:t>
            </a:r>
            <a:r>
              <a:rPr lang="en-CA" dirty="0" smtClean="0"/>
              <a:t> </a:t>
            </a:r>
            <a:r>
              <a:rPr lang="en-CA" dirty="0" err="1" smtClean="0"/>
              <a:t>laeseoyomik</a:t>
            </a:r>
            <a:r>
              <a:rPr lang="en-CA" dirty="0" smtClean="0"/>
              <a:t>. </a:t>
            </a:r>
          </a:p>
          <a:p>
            <a:r>
              <a:rPr lang="en-CA" dirty="0" smtClean="0"/>
              <a:t>KIA-</a:t>
            </a:r>
            <a:r>
              <a:rPr lang="en-CA" dirty="0" err="1" smtClean="0"/>
              <a:t>kot</a:t>
            </a:r>
            <a:r>
              <a:rPr lang="en-CA" dirty="0" smtClean="0"/>
              <a:t> </a:t>
            </a:r>
            <a:r>
              <a:rPr lang="en-CA" dirty="0" err="1" smtClean="0"/>
              <a:t>agikatigiyaet</a:t>
            </a:r>
            <a:r>
              <a:rPr lang="en-CA" dirty="0" smtClean="0"/>
              <a:t> TMAC-</a:t>
            </a:r>
            <a:r>
              <a:rPr lang="en-CA" dirty="0" err="1" smtClean="0"/>
              <a:t>kot</a:t>
            </a:r>
            <a:r>
              <a:rPr lang="en-CA" dirty="0" smtClean="0"/>
              <a:t> </a:t>
            </a:r>
            <a:r>
              <a:rPr lang="en-CA" dirty="0" err="1" smtClean="0"/>
              <a:t>ataotimot</a:t>
            </a:r>
            <a:r>
              <a:rPr lang="en-CA" dirty="0" smtClean="0"/>
              <a:t> </a:t>
            </a:r>
            <a:r>
              <a:rPr lang="en-CA" dirty="0" err="1" smtClean="0"/>
              <a:t>akiligegotikhamik</a:t>
            </a:r>
            <a:r>
              <a:rPr lang="en-CA" dirty="0"/>
              <a:t> </a:t>
            </a:r>
            <a:r>
              <a:rPr lang="en-CA" dirty="0" smtClean="0"/>
              <a:t>$36,712,621-talamik Boston-mi </a:t>
            </a:r>
            <a:r>
              <a:rPr lang="en-CA" dirty="0" err="1" smtClean="0"/>
              <a:t>Kanoginiganik</a:t>
            </a:r>
            <a:r>
              <a:rPr lang="en-CA" dirty="0" smtClean="0"/>
              <a:t> A-</a:t>
            </a:r>
            <a:r>
              <a:rPr lang="en-CA" dirty="0" err="1" smtClean="0"/>
              <a:t>mik</a:t>
            </a:r>
            <a:r>
              <a:rPr lang="en-CA" dirty="0" smtClean="0"/>
              <a:t> </a:t>
            </a:r>
            <a:r>
              <a:rPr lang="en-CA" dirty="0" err="1" smtClean="0"/>
              <a:t>emakmik</a:t>
            </a:r>
            <a:r>
              <a:rPr lang="en-CA" dirty="0" smtClean="0"/>
              <a:t> </a:t>
            </a:r>
            <a:r>
              <a:rPr lang="en-CA" dirty="0" err="1" smtClean="0"/>
              <a:t>atogeagani</a:t>
            </a:r>
            <a:r>
              <a:rPr lang="en-CA" dirty="0" smtClean="0"/>
              <a:t> </a:t>
            </a:r>
            <a:r>
              <a:rPr lang="en-CA" dirty="0" err="1" smtClean="0"/>
              <a:t>laeseoyomik</a:t>
            </a:r>
            <a:r>
              <a:rPr lang="en-CA" dirty="0" smtClean="0"/>
              <a:t>.</a:t>
            </a:r>
          </a:p>
          <a:p>
            <a:r>
              <a:rPr lang="en-CA" dirty="0" smtClean="0"/>
              <a:t>KIA-</a:t>
            </a:r>
            <a:r>
              <a:rPr lang="en-CA" dirty="0" err="1" smtClean="0"/>
              <a:t>kot</a:t>
            </a:r>
            <a:r>
              <a:rPr lang="en-CA" dirty="0" smtClean="0"/>
              <a:t> </a:t>
            </a:r>
            <a:r>
              <a:rPr lang="en-CA" dirty="0" err="1" smtClean="0"/>
              <a:t>tokhiktok</a:t>
            </a:r>
            <a:r>
              <a:rPr lang="en-CA" dirty="0" smtClean="0"/>
              <a:t> 85%-</a:t>
            </a:r>
            <a:r>
              <a:rPr lang="en-CA" dirty="0" err="1" smtClean="0"/>
              <a:t>mik</a:t>
            </a:r>
            <a:r>
              <a:rPr lang="en-CA" dirty="0" smtClean="0"/>
              <a:t> IOL-</a:t>
            </a:r>
            <a:r>
              <a:rPr lang="en-CA" dirty="0" err="1" smtClean="0"/>
              <a:t>ni</a:t>
            </a:r>
            <a:r>
              <a:rPr lang="en-CA" dirty="0" smtClean="0"/>
              <a:t> 15%-</a:t>
            </a:r>
            <a:r>
              <a:rPr lang="en-CA" dirty="0" err="1" smtClean="0"/>
              <a:t>miklo</a:t>
            </a:r>
            <a:r>
              <a:rPr lang="en-CA" dirty="0" smtClean="0"/>
              <a:t> Koen </a:t>
            </a:r>
            <a:r>
              <a:rPr lang="en-CA" dirty="0" err="1" smtClean="0"/>
              <a:t>Nonagiyaenik</a:t>
            </a:r>
            <a:r>
              <a:rPr lang="en-CA" dirty="0" smtClean="0"/>
              <a:t> </a:t>
            </a:r>
            <a:r>
              <a:rPr lang="en-CA" dirty="0" err="1" smtClean="0"/>
              <a:t>Emakniklo</a:t>
            </a:r>
            <a:r>
              <a:rPr lang="en-CA" dirty="0" smtClean="0"/>
              <a:t> </a:t>
            </a:r>
            <a:r>
              <a:rPr lang="en-CA" dirty="0" err="1" smtClean="0"/>
              <a:t>Atogeagani</a:t>
            </a:r>
            <a:r>
              <a:rPr lang="en-CA" dirty="0" smtClean="0"/>
              <a:t> Doris-mi Madrid-milo </a:t>
            </a:r>
            <a:r>
              <a:rPr lang="en-CA" dirty="0" err="1" smtClean="0"/>
              <a:t>akiligegotikhamik</a:t>
            </a:r>
            <a:r>
              <a:rPr lang="en-CA" dirty="0" smtClean="0"/>
              <a:t>.</a:t>
            </a:r>
          </a:p>
          <a:p>
            <a:r>
              <a:rPr lang="en-CA" dirty="0" smtClean="0"/>
              <a:t>KIA-</a:t>
            </a:r>
            <a:r>
              <a:rPr lang="en-CA" dirty="0" err="1" smtClean="0"/>
              <a:t>kot</a:t>
            </a:r>
            <a:r>
              <a:rPr lang="en-CA" dirty="0" smtClean="0"/>
              <a:t> </a:t>
            </a:r>
            <a:r>
              <a:rPr lang="en-CA" dirty="0" err="1" smtClean="0"/>
              <a:t>tokhiktot</a:t>
            </a:r>
            <a:r>
              <a:rPr lang="en-CA" dirty="0" smtClean="0"/>
              <a:t> 23%-</a:t>
            </a:r>
            <a:r>
              <a:rPr lang="en-CA" dirty="0" err="1" smtClean="0"/>
              <a:t>mik</a:t>
            </a:r>
            <a:r>
              <a:rPr lang="en-CA" dirty="0" smtClean="0"/>
              <a:t> IOL-</a:t>
            </a:r>
            <a:r>
              <a:rPr lang="en-CA" dirty="0" err="1" smtClean="0"/>
              <a:t>ni</a:t>
            </a:r>
            <a:r>
              <a:rPr lang="en-CA" dirty="0" smtClean="0"/>
              <a:t> 77%-</a:t>
            </a:r>
            <a:r>
              <a:rPr lang="en-CA" dirty="0" err="1" smtClean="0"/>
              <a:t>miklo</a:t>
            </a:r>
            <a:r>
              <a:rPr lang="en-CA" dirty="0" smtClean="0"/>
              <a:t> Koen </a:t>
            </a:r>
            <a:r>
              <a:rPr lang="en-CA" dirty="0" err="1" smtClean="0"/>
              <a:t>Nonagiyaenik</a:t>
            </a:r>
            <a:r>
              <a:rPr lang="en-CA" dirty="0" smtClean="0"/>
              <a:t> </a:t>
            </a:r>
            <a:r>
              <a:rPr lang="en-CA" dirty="0" err="1" smtClean="0"/>
              <a:t>Emakmiklo</a:t>
            </a:r>
            <a:r>
              <a:rPr lang="en-CA" dirty="0" smtClean="0"/>
              <a:t> </a:t>
            </a:r>
            <a:r>
              <a:rPr lang="en-CA" dirty="0" err="1" smtClean="0"/>
              <a:t>atogeagani</a:t>
            </a:r>
            <a:r>
              <a:rPr lang="en-CA" dirty="0" smtClean="0"/>
              <a:t> Boston-mi </a:t>
            </a:r>
            <a:r>
              <a:rPr lang="en-CA" dirty="0" err="1" smtClean="0"/>
              <a:t>akiligegotikhamik</a:t>
            </a:r>
            <a:r>
              <a:rPr lang="en-CA" dirty="0" smtClean="0"/>
              <a:t>.</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4087290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err="1" smtClean="0"/>
              <a:t>Atogomayaoyot</a:t>
            </a:r>
            <a:r>
              <a:rPr lang="en-CA" sz="2800" dirty="0" smtClean="0"/>
              <a:t> </a:t>
            </a:r>
            <a:r>
              <a:rPr lang="en-CA" sz="2800" dirty="0" err="1" smtClean="0"/>
              <a:t>Aviktokniga</a:t>
            </a:r>
            <a:r>
              <a:rPr lang="en-CA" sz="2800" dirty="0" smtClean="0"/>
              <a:t> IOL-</a:t>
            </a:r>
            <a:r>
              <a:rPr lang="en-CA" sz="2800" dirty="0" err="1" smtClean="0"/>
              <a:t>ni</a:t>
            </a:r>
            <a:r>
              <a:rPr lang="en-CA" sz="2800" dirty="0" smtClean="0"/>
              <a:t> </a:t>
            </a:r>
            <a:r>
              <a:rPr lang="en-CA" sz="2800" dirty="0" err="1" smtClean="0"/>
              <a:t>Koenlo</a:t>
            </a:r>
            <a:r>
              <a:rPr lang="en-CA" sz="2800" dirty="0" smtClean="0"/>
              <a:t> </a:t>
            </a:r>
            <a:r>
              <a:rPr lang="en-CA" sz="2800" dirty="0" err="1" smtClean="0"/>
              <a:t>Nonagiyaenik</a:t>
            </a:r>
            <a:r>
              <a:rPr lang="en-CA" sz="2800" dirty="0" smtClean="0"/>
              <a:t> </a:t>
            </a:r>
            <a:r>
              <a:rPr lang="en-CA" sz="2800" dirty="0" err="1" smtClean="0"/>
              <a:t>Emakmiklo</a:t>
            </a:r>
            <a:r>
              <a:rPr lang="en-CA" sz="2800" dirty="0" smtClean="0"/>
              <a:t> </a:t>
            </a:r>
            <a:r>
              <a:rPr lang="en-CA" sz="2800" dirty="0" err="1" smtClean="0"/>
              <a:t>Atokat</a:t>
            </a:r>
            <a:r>
              <a:rPr lang="en-CA" sz="2800" dirty="0" smtClean="0"/>
              <a:t> </a:t>
            </a:r>
            <a:r>
              <a:rPr lang="en-CA" sz="2800" dirty="0" err="1" smtClean="0"/>
              <a:t>Akiligegotikhak</a:t>
            </a:r>
            <a:endParaRPr lang="en-US" sz="2800" dirty="0"/>
          </a:p>
        </p:txBody>
      </p:sp>
      <p:sp>
        <p:nvSpPr>
          <p:cNvPr id="5" name="Content Placeholder 4"/>
          <p:cNvSpPr>
            <a:spLocks noGrp="1"/>
          </p:cNvSpPr>
          <p:nvPr>
            <p:ph idx="1"/>
          </p:nvPr>
        </p:nvSpPr>
        <p:spPr>
          <a:xfrm>
            <a:off x="628650" y="1608992"/>
            <a:ext cx="7886700" cy="4379093"/>
          </a:xfrm>
        </p:spPr>
        <p:txBody>
          <a:bodyPr>
            <a:normAutofit fontScale="92500" lnSpcReduction="10000"/>
          </a:bodyPr>
          <a:lstStyle/>
          <a:p>
            <a:r>
              <a:rPr lang="en-CA" dirty="0" smtClean="0"/>
              <a:t>CIRNAC-</a:t>
            </a:r>
            <a:r>
              <a:rPr lang="en-CA" dirty="0" err="1" smtClean="0"/>
              <a:t>kot</a:t>
            </a:r>
            <a:r>
              <a:rPr lang="en-CA" dirty="0" smtClean="0"/>
              <a:t> </a:t>
            </a:r>
            <a:r>
              <a:rPr lang="en-CA" dirty="0" err="1" smtClean="0"/>
              <a:t>nahakhimayot</a:t>
            </a:r>
            <a:r>
              <a:rPr lang="en-CA" dirty="0" smtClean="0"/>
              <a:t> </a:t>
            </a:r>
            <a:r>
              <a:rPr lang="en-CA" dirty="0" err="1" smtClean="0"/>
              <a:t>ataotimot</a:t>
            </a:r>
            <a:r>
              <a:rPr lang="en-CA" dirty="0" smtClean="0"/>
              <a:t> </a:t>
            </a:r>
            <a:r>
              <a:rPr lang="en-CA" dirty="0" err="1" smtClean="0"/>
              <a:t>akitoniganik</a:t>
            </a:r>
            <a:r>
              <a:rPr lang="en-CA" dirty="0" smtClean="0"/>
              <a:t> </a:t>
            </a:r>
            <a:r>
              <a:rPr lang="en-CA" dirty="0" err="1" smtClean="0"/>
              <a:t>akiligegotip</a:t>
            </a:r>
            <a:r>
              <a:rPr lang="en-CA" dirty="0" smtClean="0"/>
              <a:t>  Doris-mi Madrid-milo $65,774,448-talamik $40,543,869-talamiklo Boston-mi. </a:t>
            </a:r>
          </a:p>
          <a:p>
            <a:r>
              <a:rPr lang="en-CA" dirty="0" smtClean="0"/>
              <a:t>CIRNAC-</a:t>
            </a:r>
            <a:r>
              <a:rPr lang="en-CA" dirty="0" err="1" smtClean="0"/>
              <a:t>kot</a:t>
            </a:r>
            <a:r>
              <a:rPr lang="en-CA" dirty="0" smtClean="0"/>
              <a:t> </a:t>
            </a:r>
            <a:r>
              <a:rPr lang="en-CA" dirty="0" err="1" smtClean="0"/>
              <a:t>ihomayot</a:t>
            </a:r>
            <a:r>
              <a:rPr lang="en-CA" dirty="0" smtClean="0"/>
              <a:t> </a:t>
            </a:r>
            <a:r>
              <a:rPr lang="en-CA" dirty="0" err="1" smtClean="0"/>
              <a:t>akiligegot</a:t>
            </a:r>
            <a:r>
              <a:rPr lang="en-CA" dirty="0" smtClean="0"/>
              <a:t> </a:t>
            </a:r>
            <a:r>
              <a:rPr lang="en-CA" dirty="0" err="1" smtClean="0"/>
              <a:t>aviktokniga</a:t>
            </a:r>
            <a:r>
              <a:rPr lang="en-CA" dirty="0" smtClean="0"/>
              <a:t> 56.2%-</a:t>
            </a:r>
            <a:r>
              <a:rPr lang="en-CA" dirty="0" err="1" smtClean="0"/>
              <a:t>mik</a:t>
            </a:r>
            <a:r>
              <a:rPr lang="en-CA" dirty="0" smtClean="0"/>
              <a:t> </a:t>
            </a:r>
            <a:r>
              <a:rPr lang="en-CA" dirty="0" err="1" smtClean="0"/>
              <a:t>nonamik</a:t>
            </a:r>
            <a:r>
              <a:rPr lang="en-CA" dirty="0" smtClean="0"/>
              <a:t> 43.8%-</a:t>
            </a:r>
            <a:r>
              <a:rPr lang="en-CA" dirty="0" err="1" smtClean="0"/>
              <a:t>miklo</a:t>
            </a:r>
            <a:r>
              <a:rPr lang="en-CA" dirty="0" smtClean="0"/>
              <a:t> </a:t>
            </a:r>
            <a:r>
              <a:rPr lang="en-CA" dirty="0" err="1" smtClean="0"/>
              <a:t>emakmik</a:t>
            </a:r>
            <a:r>
              <a:rPr lang="en-CA" dirty="0" smtClean="0"/>
              <a:t> </a:t>
            </a:r>
            <a:r>
              <a:rPr lang="en-CA" dirty="0" err="1" smtClean="0"/>
              <a:t>atokat</a:t>
            </a:r>
            <a:r>
              <a:rPr lang="en-CA" dirty="0" smtClean="0"/>
              <a:t> Doris-mi Madrid-milo </a:t>
            </a:r>
            <a:r>
              <a:rPr lang="en-CA" dirty="0" err="1" smtClean="0"/>
              <a:t>aviktoknigalo</a:t>
            </a:r>
            <a:r>
              <a:rPr lang="en-CA" dirty="0" smtClean="0"/>
              <a:t> 50.2%-</a:t>
            </a:r>
            <a:r>
              <a:rPr lang="en-CA" dirty="0" err="1" smtClean="0"/>
              <a:t>mik</a:t>
            </a:r>
            <a:r>
              <a:rPr lang="en-CA" dirty="0" smtClean="0"/>
              <a:t> </a:t>
            </a:r>
            <a:r>
              <a:rPr lang="en-CA" dirty="0" err="1" smtClean="0"/>
              <a:t>nonamik</a:t>
            </a:r>
            <a:r>
              <a:rPr lang="en-CA" dirty="0" smtClean="0"/>
              <a:t> 49.8%-</a:t>
            </a:r>
            <a:r>
              <a:rPr lang="en-CA" dirty="0" err="1" smtClean="0"/>
              <a:t>miklo</a:t>
            </a:r>
            <a:r>
              <a:rPr lang="en-CA" dirty="0" smtClean="0"/>
              <a:t> </a:t>
            </a:r>
            <a:r>
              <a:rPr lang="en-CA" dirty="0" err="1" smtClean="0"/>
              <a:t>emakmik</a:t>
            </a:r>
            <a:r>
              <a:rPr lang="en-CA" dirty="0" smtClean="0"/>
              <a:t> </a:t>
            </a:r>
            <a:r>
              <a:rPr lang="en-CA" dirty="0" err="1" smtClean="0"/>
              <a:t>atokat</a:t>
            </a:r>
            <a:r>
              <a:rPr lang="en-CA" dirty="0" smtClean="0"/>
              <a:t> Boston-mi. </a:t>
            </a:r>
          </a:p>
          <a:p>
            <a:r>
              <a:rPr lang="en-CA" dirty="0" err="1" smtClean="0"/>
              <a:t>Pigahonit</a:t>
            </a:r>
            <a:r>
              <a:rPr lang="en-CA" dirty="0" smtClean="0"/>
              <a:t> </a:t>
            </a:r>
            <a:r>
              <a:rPr lang="en-CA" dirty="0" err="1" smtClean="0"/>
              <a:t>agikatigegot</a:t>
            </a:r>
            <a:r>
              <a:rPr lang="en-CA" dirty="0" smtClean="0"/>
              <a:t> </a:t>
            </a:r>
            <a:r>
              <a:rPr lang="en-CA" dirty="0" err="1" smtClean="0"/>
              <a:t>pihimagitok</a:t>
            </a:r>
            <a:r>
              <a:rPr lang="en-CA" dirty="0" smtClean="0"/>
              <a:t> </a:t>
            </a:r>
            <a:r>
              <a:rPr lang="en-CA" dirty="0" err="1" smtClean="0"/>
              <a:t>akiligegotikhamik</a:t>
            </a:r>
            <a:r>
              <a:rPr lang="en-CA" dirty="0" smtClean="0"/>
              <a:t> </a:t>
            </a:r>
            <a:r>
              <a:rPr lang="en-CA" dirty="0" err="1" smtClean="0"/>
              <a:t>ataotimot</a:t>
            </a:r>
            <a:r>
              <a:rPr lang="en-CA" dirty="0" smtClean="0"/>
              <a:t> </a:t>
            </a:r>
            <a:r>
              <a:rPr lang="en-CA" dirty="0" err="1" smtClean="0"/>
              <a:t>akitoniganik</a:t>
            </a:r>
            <a:r>
              <a:rPr lang="en-CA" dirty="0" smtClean="0"/>
              <a:t> </a:t>
            </a:r>
            <a:r>
              <a:rPr lang="en-CA" dirty="0" err="1" smtClean="0"/>
              <a:t>nonanik</a:t>
            </a:r>
            <a:r>
              <a:rPr lang="en-CA" dirty="0" smtClean="0"/>
              <a:t> </a:t>
            </a:r>
            <a:r>
              <a:rPr lang="en-CA" dirty="0" err="1" smtClean="0"/>
              <a:t>emakmiklo</a:t>
            </a:r>
            <a:r>
              <a:rPr lang="en-CA" dirty="0" smtClean="0"/>
              <a:t> </a:t>
            </a:r>
            <a:r>
              <a:rPr lang="en-CA" dirty="0" err="1" smtClean="0"/>
              <a:t>atokat</a:t>
            </a:r>
            <a:r>
              <a:rPr lang="en-CA" dirty="0" smtClean="0"/>
              <a:t> </a:t>
            </a:r>
            <a:r>
              <a:rPr lang="en-CA" dirty="0" err="1" smtClean="0"/>
              <a:t>aviktokniganik</a:t>
            </a:r>
            <a:r>
              <a:rPr lang="en-CA" dirty="0" smtClean="0"/>
              <a:t>. </a:t>
            </a:r>
          </a:p>
          <a:p>
            <a:r>
              <a:rPr lang="en-CA" dirty="0" smtClean="0"/>
              <a:t>TMAC-</a:t>
            </a:r>
            <a:r>
              <a:rPr lang="en-CA" dirty="0" err="1" smtClean="0"/>
              <a:t>kot</a:t>
            </a:r>
            <a:r>
              <a:rPr lang="en-CA" dirty="0" smtClean="0"/>
              <a:t> </a:t>
            </a:r>
            <a:r>
              <a:rPr lang="en-CA" dirty="0" err="1" smtClean="0"/>
              <a:t>atoligomayot</a:t>
            </a:r>
            <a:r>
              <a:rPr lang="en-CA" dirty="0" smtClean="0"/>
              <a:t> </a:t>
            </a:r>
            <a:r>
              <a:rPr lang="en-CA" dirty="0" err="1" smtClean="0"/>
              <a:t>elaenanik</a:t>
            </a:r>
            <a:r>
              <a:rPr lang="en-CA" dirty="0" smtClean="0"/>
              <a:t> </a:t>
            </a:r>
            <a:r>
              <a:rPr lang="en-CA" dirty="0" err="1" smtClean="0"/>
              <a:t>akiligegotikhani</a:t>
            </a:r>
            <a:r>
              <a:rPr lang="en-CA" dirty="0" smtClean="0"/>
              <a:t> </a:t>
            </a:r>
            <a:r>
              <a:rPr lang="en-CA" dirty="0" err="1" smtClean="0"/>
              <a:t>kigoligenik</a:t>
            </a:r>
            <a:r>
              <a:rPr lang="en-CA" dirty="0" smtClean="0"/>
              <a:t> KIA-</a:t>
            </a:r>
            <a:r>
              <a:rPr lang="en-CA" dirty="0" err="1" smtClean="0"/>
              <a:t>kot</a:t>
            </a:r>
            <a:r>
              <a:rPr lang="en-CA" dirty="0" smtClean="0"/>
              <a:t> </a:t>
            </a:r>
            <a:r>
              <a:rPr lang="en-CA" dirty="0" err="1"/>
              <a:t>e</a:t>
            </a:r>
            <a:r>
              <a:rPr lang="en-CA" dirty="0" err="1" smtClean="0"/>
              <a:t>hivgeokhimayanik</a:t>
            </a:r>
            <a:r>
              <a:rPr lang="en-CA" dirty="0" smtClean="0"/>
              <a:t> </a:t>
            </a:r>
            <a:r>
              <a:rPr lang="en-CA" dirty="0" err="1" smtClean="0"/>
              <a:t>agikhimavlogolo</a:t>
            </a:r>
            <a:r>
              <a:rPr lang="en-CA" dirty="0" smtClean="0"/>
              <a:t>. </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a:p>
        </p:txBody>
      </p:sp>
    </p:spTree>
    <p:extLst>
      <p:ext uri="{BB962C8B-B14F-4D97-AF65-F5344CB8AC3E}">
        <p14:creationId xmlns:p14="http://schemas.microsoft.com/office/powerpoint/2010/main" val="1797032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7639</TotalTime>
  <Words>1924</Words>
  <Application>Microsoft Office PowerPoint</Application>
  <PresentationFormat>On-screen Show (4:3)</PresentationFormat>
  <Paragraphs>129</Paragraphs>
  <Slides>11</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Arial Black</vt:lpstr>
      <vt:lpstr>Arial Rounded MT Bold</vt:lpstr>
      <vt:lpstr>Calibri</vt:lpstr>
      <vt:lpstr>Calibri Light</vt:lpstr>
      <vt:lpstr>Century Gothic</vt:lpstr>
      <vt:lpstr>Office Theme</vt:lpstr>
      <vt:lpstr>Custom Design</vt:lpstr>
      <vt:lpstr>1_Custom Design</vt:lpstr>
      <vt:lpstr>2_Custom Design</vt:lpstr>
      <vt:lpstr>Kitikmeoni Enoet Katimayit</vt:lpstr>
      <vt:lpstr>Piyotaoyok   Okaohikmik</vt:lpstr>
      <vt:lpstr>KIA-kot Havakhitaoniga</vt:lpstr>
      <vt:lpstr>Kapihiliktomi Havak</vt:lpstr>
      <vt:lpstr>Kapihiliktomi Havak</vt:lpstr>
      <vt:lpstr>Ekalokaniginik Emavaloelo Avataoyomi Ehomagiyaoyot</vt:lpstr>
      <vt:lpstr>Emakaknigit Nonat Emagiknigniklo Ehomagiyaoyot</vt:lpstr>
      <vt:lpstr>Atogomayaoyok Aviktokniga IOL-ni Koenlo Nonagiyaenik Emakmiklo Atokat Akiligegotit</vt:lpstr>
      <vt:lpstr>Atogomayaoyot Aviktokniga IOL-ni Koenlo Nonagiyaenik Emakmiklo Atokat Akiligegotikhak</vt:lpstr>
      <vt:lpstr>Kanoginikhaet Kigoligenik Akiligegotikhamik Kapihiliktomi Havak 2-mi</vt:lpstr>
      <vt:lpstr>Enoktigot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230</cp:revision>
  <cp:lastPrinted>2018-04-11T16:34:51Z</cp:lastPrinted>
  <dcterms:created xsi:type="dcterms:W3CDTF">2013-07-19T15:58:55Z</dcterms:created>
  <dcterms:modified xsi:type="dcterms:W3CDTF">2018-10-23T15:42:20Z</dcterms:modified>
</cp:coreProperties>
</file>