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21"/>
  </p:notesMasterIdLst>
  <p:sldIdLst>
    <p:sldId id="256" r:id="rId5"/>
    <p:sldId id="257" r:id="rId6"/>
    <p:sldId id="258" r:id="rId7"/>
    <p:sldId id="259" r:id="rId8"/>
    <p:sldId id="263" r:id="rId9"/>
    <p:sldId id="278" r:id="rId10"/>
    <p:sldId id="260" r:id="rId11"/>
    <p:sldId id="261" r:id="rId12"/>
    <p:sldId id="267" r:id="rId13"/>
    <p:sldId id="268" r:id="rId14"/>
    <p:sldId id="269" r:id="rId15"/>
    <p:sldId id="270" r:id="rId16"/>
    <p:sldId id="271" r:id="rId17"/>
    <p:sldId id="279" r:id="rId18"/>
    <p:sldId id="280" r:id="rId19"/>
    <p:sldId id="266" r:id="rId2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84"/>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pPr/>
              <a:t>8/7/2018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pPr/>
              <a:t>‹#›</a:t>
            </a:fld>
            <a:endParaRPr lang="en-US"/>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a:t>
            </a:fld>
            <a:endParaRPr lang="en-US"/>
          </a:p>
        </p:txBody>
      </p:sp>
    </p:spTree>
    <p:extLst>
      <p:ext uri="{BB962C8B-B14F-4D97-AF65-F5344CB8AC3E}">
        <p14:creationId xmlns:p14="http://schemas.microsoft.com/office/powerpoint/2010/main" val="3898585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five issues concern runoff discharge from ore storage not meeting metals criteria, seepage form the TSF affecting waterbodies in the immediate area, the management of dust from construction and its entry into the watershed, the disposal of asbestos and ash into the landfill, and the handling of hazardous materials contact water at the MLA.</a:t>
            </a:r>
          </a:p>
          <a:p>
            <a:endParaRPr lang="en-US" dirty="0" smtClean="0"/>
          </a:p>
          <a:p>
            <a:r>
              <a:rPr lang="en-US" dirty="0" smtClean="0"/>
              <a:t>These issues are of high, medium, and low concern to the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10</a:t>
            </a:fld>
            <a:endParaRPr lang="en-US"/>
          </a:p>
        </p:txBody>
      </p:sp>
    </p:spTree>
    <p:extLst>
      <p:ext uri="{BB962C8B-B14F-4D97-AF65-F5344CB8AC3E}">
        <p14:creationId xmlns:p14="http://schemas.microsoft.com/office/powerpoint/2010/main" val="3306944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six issues concern practises for storing hazardous materials at site, risk management</a:t>
            </a:r>
            <a:r>
              <a:rPr lang="en-CA" baseline="0" dirty="0" smtClean="0"/>
              <a:t> and response to identified hazards at the mine site, the discharge criteria for water pooling at the bulk fuel storage area, the response to contaminated ice and snow from untreated sewage, discrepancies found for the bulk fuel storage volumes, and the thickness of NPAG rock covering the quarry PAG bedrock at closure.</a:t>
            </a:r>
          </a:p>
          <a:p>
            <a:endParaRPr lang="en-CA" baseline="0" dirty="0" smtClean="0"/>
          </a:p>
          <a:p>
            <a:r>
              <a:rPr lang="en-CA" baseline="0" dirty="0" smtClean="0"/>
              <a:t>This issues are of medium and low concern to KIA.</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11</a:t>
            </a:fld>
            <a:endParaRPr lang="en-US"/>
          </a:p>
        </p:txBody>
      </p:sp>
    </p:spTree>
    <p:extLst>
      <p:ext uri="{BB962C8B-B14F-4D97-AF65-F5344CB8AC3E}">
        <p14:creationId xmlns:p14="http://schemas.microsoft.com/office/powerpoint/2010/main" val="88461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five issues concern the length of the mine’s</a:t>
            </a:r>
            <a:r>
              <a:rPr lang="en-CA" baseline="0" dirty="0" smtClean="0"/>
              <a:t> water license, deviations from the original mine design made by in field engineering decisions, the impact of phosphorous in effluent from the waste water treatment plant, the results of water quality modelling for water treatment, and the inclusion of source terms and inputs into the hydrological water and load balance at the MLA. </a:t>
            </a:r>
          </a:p>
          <a:p>
            <a:endParaRPr lang="en-CA" baseline="0" dirty="0" smtClean="0"/>
          </a:p>
          <a:p>
            <a:r>
              <a:rPr lang="en-CA" baseline="0" dirty="0" smtClean="0"/>
              <a:t>These issues are of high, medium, and low concern to the KIA.</a:t>
            </a:r>
            <a:endParaRPr lang="en-CA" dirty="0" smtClean="0"/>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12</a:t>
            </a:fld>
            <a:endParaRPr lang="en-US"/>
          </a:p>
        </p:txBody>
      </p:sp>
    </p:spTree>
    <p:extLst>
      <p:ext uri="{BB962C8B-B14F-4D97-AF65-F5344CB8AC3E}">
        <p14:creationId xmlns:p14="http://schemas.microsoft.com/office/powerpoint/2010/main" val="2213371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four issues are about “upper</a:t>
            </a:r>
            <a:r>
              <a:rPr lang="en-CA" baseline="0" dirty="0" smtClean="0"/>
              <a:t> case” scenarios in hydrological water and load balance and flows for the mine site, the management of saline water at site, long-term water quality for the flooded pits meeting CCME guidelines and Site Specific Water Quality Objectives, and the need for annual freshet monitoring of water flow due to melting of snow and ice.</a:t>
            </a:r>
            <a:endParaRPr lang="en-CA" dirty="0" smtClean="0"/>
          </a:p>
          <a:p>
            <a:endParaRPr lang="en-CA" baseline="0" dirty="0" smtClean="0"/>
          </a:p>
          <a:p>
            <a:r>
              <a:rPr lang="en-CA" baseline="0" dirty="0" smtClean="0"/>
              <a:t>The issues are considered to be of high and medium concern by KIA. </a:t>
            </a:r>
          </a:p>
          <a:p>
            <a:endParaRPr lang="en-CA" baseline="0" dirty="0" smtClean="0"/>
          </a:p>
          <a:p>
            <a:r>
              <a:rPr lang="en-CA" baseline="0" dirty="0" smtClean="0"/>
              <a:t>Sabina has responded to our recommendations and these issues are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13</a:t>
            </a:fld>
            <a:endParaRPr lang="en-US"/>
          </a:p>
        </p:txBody>
      </p:sp>
    </p:spTree>
    <p:extLst>
      <p:ext uri="{BB962C8B-B14F-4D97-AF65-F5344CB8AC3E}">
        <p14:creationId xmlns:p14="http://schemas.microsoft.com/office/powerpoint/2010/main" val="256727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14</a:t>
            </a:fld>
            <a:endParaRPr lang="en-US"/>
          </a:p>
        </p:txBody>
      </p:sp>
    </p:spTree>
    <p:extLst>
      <p:ext uri="{BB962C8B-B14F-4D97-AF65-F5344CB8AC3E}">
        <p14:creationId xmlns:p14="http://schemas.microsoft.com/office/powerpoint/2010/main" val="376060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15</a:t>
            </a:fld>
            <a:endParaRPr lang="en-US"/>
          </a:p>
        </p:txBody>
      </p:sp>
    </p:spTree>
    <p:extLst>
      <p:ext uri="{BB962C8B-B14F-4D97-AF65-F5344CB8AC3E}">
        <p14:creationId xmlns:p14="http://schemas.microsoft.com/office/powerpoint/2010/main" val="276642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the technical issues</a:t>
            </a:r>
            <a:r>
              <a:rPr lang="en-CA" baseline="0" dirty="0" smtClean="0"/>
              <a:t> brought forward to the Technical Meeting can be successfully resolved with Sabina through our on-going collaboration.</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pPr/>
              <a:t>16</a:t>
            </a:fld>
            <a:endParaRPr lang="en-US"/>
          </a:p>
        </p:txBody>
      </p:sp>
    </p:spTree>
    <p:extLst>
      <p:ext uri="{BB962C8B-B14F-4D97-AF65-F5344CB8AC3E}">
        <p14:creationId xmlns:p14="http://schemas.microsoft.com/office/powerpoint/2010/main" val="303211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technical review of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to be resolved prior and at the Technical Meeting.</a:t>
            </a:r>
          </a:p>
        </p:txBody>
      </p:sp>
      <p:sp>
        <p:nvSpPr>
          <p:cNvPr id="4" name="Slide Number Placeholder 3"/>
          <p:cNvSpPr>
            <a:spLocks noGrp="1"/>
          </p:cNvSpPr>
          <p:nvPr>
            <p:ph type="sldNum" sz="quarter" idx="10"/>
          </p:nvPr>
        </p:nvSpPr>
        <p:spPr/>
        <p:txBody>
          <a:bodyPr/>
          <a:lstStyle/>
          <a:p>
            <a:fld id="{B1D8E1B6-F1F6-4468-BC62-C008A50C056D}" type="slidenum">
              <a:rPr lang="en-US" smtClean="0"/>
              <a:pPr/>
              <a:t>2</a:t>
            </a:fld>
            <a:endParaRPr lang="en-US"/>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KIA’s mandate is to manage Kitikmeot Inuit lands and resources, and to protect and promote the social, cultural, political, environmental and economic well-being of Kitikmeot Inuit.  The Kitikmeot Region is generally within the red boundary.  The Pink and Blue lands are lands which KIA owns the surface rights.</a:t>
            </a:r>
          </a:p>
          <a:p>
            <a:endParaRPr lang="en-US" dirty="0"/>
          </a:p>
          <a:p>
            <a:r>
              <a:rPr lang="en-US" dirty="0" smtClean="0"/>
              <a:t>Kitikmeot </a:t>
            </a:r>
            <a:r>
              <a:rPr lang="en-US" dirty="0"/>
              <a:t>Inuit Association is a democratically elected not-for-profit society that represents the Inuit of the Kitikmeot Region of Nunavut.  </a:t>
            </a:r>
          </a:p>
          <a:p>
            <a:endParaRPr lang="en-US" dirty="0"/>
          </a:p>
          <a:p>
            <a:r>
              <a:rPr lang="en-US" dirty="0"/>
              <a:t>As a result of the Nunavut </a:t>
            </a:r>
            <a:r>
              <a:rPr lang="en-US" dirty="0" smtClean="0"/>
              <a:t>Agreement, </a:t>
            </a:r>
            <a:r>
              <a:rPr lang="en-US" dirty="0"/>
              <a:t>Inuit are one of the largest private landowners in the world.  Much of this privately owned land is in areas with high potential for mineral development.  This land is a significant opportunity for </a:t>
            </a:r>
            <a:r>
              <a:rPr lang="en-US" dirty="0" smtClean="0"/>
              <a:t>Inuit </a:t>
            </a:r>
            <a:r>
              <a:rPr lang="en-US" dirty="0"/>
              <a:t>if it is managed </a:t>
            </a:r>
            <a:r>
              <a:rPr lang="en-US" dirty="0" smtClean="0"/>
              <a:t>properly.  We </a:t>
            </a:r>
            <a:r>
              <a:rPr lang="en-US" dirty="0"/>
              <a:t>must optimize opportunities and manage liabilities that are inherent with being a private </a:t>
            </a:r>
            <a:r>
              <a:rPr lang="en-US" dirty="0" smtClean="0"/>
              <a:t>landowner.  If not, we will affect </a:t>
            </a:r>
            <a:r>
              <a:rPr lang="en-US" dirty="0"/>
              <a:t>the well-being of our Kitikmeot Inuit </a:t>
            </a:r>
            <a:r>
              <a:rPr lang="en-US" dirty="0" smtClean="0"/>
              <a:t>membership.</a:t>
            </a:r>
          </a:p>
          <a:p>
            <a:endParaRPr lang="en-US" dirty="0" smtClean="0"/>
          </a:p>
          <a:p>
            <a:r>
              <a:rPr lang="en-US" dirty="0" smtClean="0"/>
              <a:t>The Back River Project, composed of the Marine Laydown Area,</a:t>
            </a:r>
            <a:r>
              <a:rPr lang="en-US" baseline="0" dirty="0" smtClean="0"/>
              <a:t> winter road, and Goose Lake mine site</a:t>
            </a:r>
            <a:r>
              <a:rPr lang="en-US" dirty="0" smtClean="0"/>
              <a:t> is located on the mainland south of Bathurst Inlet and in the southern part of the region.</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3</a:t>
            </a:fld>
            <a:endParaRPr lang="en-US"/>
          </a:p>
        </p:txBody>
      </p:sp>
    </p:spTree>
    <p:extLst>
      <p:ext uri="{BB962C8B-B14F-4D97-AF65-F5344CB8AC3E}">
        <p14:creationId xmlns:p14="http://schemas.microsoft.com/office/powerpoint/2010/main" val="1123677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Back River Project composed of the Marine Laydown Area (MLA),</a:t>
            </a:r>
            <a:r>
              <a:rPr lang="en-US" baseline="0" dirty="0" smtClean="0"/>
              <a:t> winter ice road, and the Goose Lake mine site reside on five Inuit Owned Land parcels. These being BB-02, BB-13, BB-15, BB-16, and BB-27.</a:t>
            </a:r>
          </a:p>
          <a:p>
            <a:endParaRPr lang="en-US" baseline="0" dirty="0" smtClean="0"/>
          </a:p>
          <a:p>
            <a:r>
              <a:rPr lang="en-US" baseline="0" dirty="0" smtClean="0"/>
              <a:t>The MLA is located in BB-27 and the Goose Lake mine site is in BB-13. The winter ice road runs from the MLA to Goose Lake through all the parcels.</a:t>
            </a:r>
          </a:p>
          <a:p>
            <a:endParaRPr lang="en-US" baseline="0" dirty="0" smtClean="0"/>
          </a:p>
          <a:p>
            <a:r>
              <a:rPr lang="en-US" baseline="0" dirty="0" smtClean="0"/>
              <a:t>Exploration camps currently exist at Goose Lake and George sites. The George site is a potential area of future exploration and development. It is currently closed and will not be developed into a mine site in the immediate future.</a:t>
            </a:r>
            <a:endParaRPr lang="en-US" dirty="0" smtClean="0"/>
          </a:p>
          <a:p>
            <a:endParaRPr lang="en-US" dirty="0"/>
          </a:p>
          <a:p>
            <a:r>
              <a:rPr lang="en-US" dirty="0" smtClean="0"/>
              <a:t>On the Map you can see the locations of some of the highest priority development sites are the MLA and Goose Lake.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map shows the Back River and Wishbone mineral claims held by Sabina with the MLA near the top of the</a:t>
            </a:r>
            <a:r>
              <a:rPr lang="en-US" baseline="0" dirty="0" smtClean="0"/>
              <a:t> map and Goose Lake in the south-east area of the map. Only the MLA, winter ice road, and Goose Lake are going to be developed at the present time.</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3266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85">
              <a:defRPr/>
            </a:pPr>
            <a:r>
              <a:rPr lang="en-US" dirty="0" smtClean="0"/>
              <a:t>This picture is of the existing Goose Lake exploration camp. The Goose Lake mine site will be developed at this location and will have four mining areas</a:t>
            </a:r>
            <a:r>
              <a:rPr lang="en-US" baseline="0" dirty="0" smtClean="0"/>
              <a:t> within it. The mines will be both open pit and underground mines for each of the Goose Lake deposits. These being Umwelt, Llama, Goose Main, and Echo. </a:t>
            </a:r>
          </a:p>
          <a:p>
            <a:pPr defTabSz="915785">
              <a:defRPr/>
            </a:pPr>
            <a:endParaRPr lang="en-US" baseline="0" dirty="0" smtClean="0"/>
          </a:p>
          <a:p>
            <a:pPr defTabSz="915785">
              <a:defRPr/>
            </a:pPr>
            <a:r>
              <a:rPr lang="en-US" baseline="0" dirty="0" smtClean="0"/>
              <a:t>The mine will operate for about ten years producing 350,000 ounces of gold. The mill will process about 6,000 tonnes of ore per day and the Tailings Storage Area (TSA) will be located on Crown land. The doré bars produced at site will be flown out on aircraft.</a:t>
            </a:r>
            <a:endParaRPr lang="en-US" dirty="0"/>
          </a:p>
        </p:txBody>
      </p:sp>
      <p:sp>
        <p:nvSpPr>
          <p:cNvPr id="4" name="Slide Number Placeholder 3"/>
          <p:cNvSpPr>
            <a:spLocks noGrp="1"/>
          </p:cNvSpPr>
          <p:nvPr>
            <p:ph type="sldNum" sz="quarter" idx="10"/>
          </p:nvPr>
        </p:nvSpPr>
        <p:spPr/>
        <p:txBody>
          <a:bodyPr/>
          <a:lstStyle/>
          <a:p>
            <a:fld id="{B1D8E1B6-F1F6-4468-BC62-C008A50C056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378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indicated previously, 32 issues were</a:t>
            </a:r>
            <a:r>
              <a:rPr lang="en-CA" baseline="0" dirty="0" smtClean="0"/>
              <a:t> brought to the technical meeting with the NWB pertaining to the Type A water license application. These six issues concern the sensitivity of mine water flows into Enhanced Permeability Zones (EPZ) and areas of permafrost, the concentration of Total Suspended Solids (TSS) in mine effluents in meeting CCME guidelines, the monitoring of potential seepage through the TSF dam, and the effects of climate change on water management of infrastructure. There are also some minor discrepancies in the reporting of mine water flows in the submitted documents.</a:t>
            </a:r>
          </a:p>
          <a:p>
            <a:endParaRPr lang="en-CA" baseline="0" dirty="0" smtClean="0"/>
          </a:p>
          <a:p>
            <a:r>
              <a:rPr lang="en-CA" baseline="0" dirty="0" smtClean="0"/>
              <a:t>These issues of high, medium, and low concern to KIA.</a:t>
            </a:r>
          </a:p>
          <a:p>
            <a:endParaRPr lang="en-CA" baseline="0" dirty="0" smtClean="0"/>
          </a:p>
          <a:p>
            <a:r>
              <a:rPr lang="en-CA" baseline="0" dirty="0" smtClean="0"/>
              <a:t>Sabina has responded to our recommendations and all issues have been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7</a:t>
            </a:fld>
            <a:endParaRPr lang="en-US"/>
          </a:p>
        </p:txBody>
      </p:sp>
    </p:spTree>
    <p:extLst>
      <p:ext uri="{BB962C8B-B14F-4D97-AF65-F5344CB8AC3E}">
        <p14:creationId xmlns:p14="http://schemas.microsoft.com/office/powerpoint/2010/main" val="2052700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These issue concerns</a:t>
            </a:r>
            <a:r>
              <a:rPr lang="en-CA" baseline="0" dirty="0" smtClean="0"/>
              <a:t> the conducting of biological monitoring through the Aquatic Environmental Monitoring Program for the dewatering of Llama and Umwelt lakes to Goose lake through each phase of the project. The KIA recommended annual monitoring until the areas are recovered.</a:t>
            </a:r>
          </a:p>
          <a:p>
            <a:endParaRPr lang="en-CA" baseline="0" dirty="0" smtClean="0"/>
          </a:p>
          <a:p>
            <a:r>
              <a:rPr lang="en-CA" baseline="0" dirty="0" smtClean="0"/>
              <a:t>This issue is of high concern to KIA.</a:t>
            </a:r>
          </a:p>
          <a:p>
            <a:endParaRPr lang="en-CA" baseline="0" dirty="0" smtClean="0"/>
          </a:p>
          <a:p>
            <a:r>
              <a:rPr lang="en-CA" baseline="0" dirty="0" smtClean="0"/>
              <a:t>Sabina has responded to our recommendations and this issue is resolved.</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8</a:t>
            </a:fld>
            <a:endParaRPr lang="en-US"/>
          </a:p>
        </p:txBody>
      </p:sp>
    </p:spTree>
    <p:extLst>
      <p:ext uri="{BB962C8B-B14F-4D97-AF65-F5344CB8AC3E}">
        <p14:creationId xmlns:p14="http://schemas.microsoft.com/office/powerpoint/2010/main" val="37452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These five issues concern the preventing of the winter ice road fill from entering water bodies upon melting, the storage of Potentially Acid Generating (PAG) rock at the MLA, quarry contact water overflowing containment ponds, the monitoring of seepage and water runoff from quarries and waste rock piles into the environment, and water run-off from ore stock piles into the environment.</a:t>
            </a:r>
          </a:p>
          <a:p>
            <a:endParaRPr lang="en-CA" baseline="0" dirty="0" smtClean="0"/>
          </a:p>
          <a:p>
            <a:r>
              <a:rPr lang="en-CA" baseline="0" dirty="0" smtClean="0"/>
              <a:t>These issues are all of medium concern to KIA.</a:t>
            </a:r>
          </a:p>
          <a:p>
            <a:endParaRPr lang="en-CA" baseline="0" dirty="0" smtClean="0"/>
          </a:p>
          <a:p>
            <a:r>
              <a:rPr lang="en-CA" baseline="0" dirty="0" smtClean="0"/>
              <a:t>Sabina has responded to our recommendations and these issues are resolved.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pPr/>
              <a:t>9</a:t>
            </a:fld>
            <a:endParaRPr lang="en-US"/>
          </a:p>
        </p:txBody>
      </p:sp>
    </p:spTree>
    <p:extLst>
      <p:ext uri="{BB962C8B-B14F-4D97-AF65-F5344CB8AC3E}">
        <p14:creationId xmlns:p14="http://schemas.microsoft.com/office/powerpoint/2010/main" val="65782580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kitia.ca/</a:t>
            </a:r>
            <a:endParaRPr lang="en-US"/>
          </a:p>
        </p:txBody>
      </p:sp>
      <p:sp>
        <p:nvSpPr>
          <p:cNvPr id="6" name="Slide Number Placeholder 5"/>
          <p:cNvSpPr>
            <a:spLocks noGrp="1"/>
          </p:cNvSpPr>
          <p:nvPr>
            <p:ph type="sldNum" sz="quarter" idx="12"/>
          </p:nvPr>
        </p:nvSpPr>
        <p:spPr/>
        <p:txBody>
          <a:bodyPr/>
          <a:lstStyle/>
          <a:p>
            <a:fld id="{0F32F33F-7DE4-4B81-B7E5-C9AB6C714333}" type="slidenum">
              <a:rPr lang="en-US" smtClean="0"/>
              <a:pPr/>
              <a:t>‹#›</a:t>
            </a:fld>
            <a:endParaRPr lang="en-US"/>
          </a:p>
        </p:txBody>
      </p:sp>
      <p:pic>
        <p:nvPicPr>
          <p:cNvPr id="4" name="Picture 3"/>
          <p:cNvPicPr>
            <a:picLocks noChangeAspect="1"/>
          </p:cNvPicPr>
          <p:nvPr userDrawn="1"/>
        </p:nvPicPr>
        <p:blipFill>
          <a:blip r:embed="rId2" cstate="print"/>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pPr/>
              <a:t>‹#›</a:t>
            </a:fld>
            <a:endParaRPr lang="en-US"/>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11.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kitia.ca/</a:t>
            </a: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pPr/>
              <a:t>‹#›</a:t>
            </a:fld>
            <a:endParaRPr lang="en-US"/>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pPr/>
              <a:t>‹#›</a:t>
            </a:fld>
            <a:endParaRPr lang="en-US"/>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iu-Latn-CA" dirty="0" smtClean="0">
                <a:latin typeface="Pigiarniq" pitchFamily="34" charset="0"/>
              </a:rPr>
              <a:t>ᕿᑎᕐᒥᐅᑦ ᐃᓄᐃᑦ ᑲᑐᔾᔨᖃᑎᒌᖏᑦ</a:t>
            </a:r>
            <a:endParaRPr lang="en-US" dirty="0">
              <a:latin typeface="Pigiarniq" pitchFamily="34" charset="0"/>
            </a:endParaRPr>
          </a:p>
        </p:txBody>
      </p:sp>
      <p:sp>
        <p:nvSpPr>
          <p:cNvPr id="3" name="Subtitle 2"/>
          <p:cNvSpPr>
            <a:spLocks noGrp="1"/>
          </p:cNvSpPr>
          <p:nvPr>
            <p:ph type="subTitle" idx="1"/>
          </p:nvPr>
        </p:nvSpPr>
        <p:spPr/>
        <p:txBody>
          <a:bodyPr>
            <a:normAutofit fontScale="85000" lnSpcReduction="20000"/>
          </a:bodyPr>
          <a:lstStyle/>
          <a:p>
            <a:r>
              <a:rPr lang="en-US" dirty="0" err="1" smtClean="0">
                <a:latin typeface="Pigiarniq" pitchFamily="34" charset="0"/>
              </a:rPr>
              <a:t>ᕿᑎᕐᒥᐅᑦ</a:t>
            </a:r>
            <a:r>
              <a:rPr lang="en-US" dirty="0" smtClean="0">
                <a:latin typeface="Pigiarniq" pitchFamily="34" charset="0"/>
              </a:rPr>
              <a:t> </a:t>
            </a:r>
            <a:r>
              <a:rPr lang="en-US" dirty="0" err="1" smtClean="0">
                <a:latin typeface="Pigiarniq" pitchFamily="34" charset="0"/>
              </a:rPr>
              <a:t>ᐃᓄᐃᑦ</a:t>
            </a:r>
            <a:r>
              <a:rPr lang="en-US" dirty="0" smtClean="0">
                <a:latin typeface="Pigiarniq" pitchFamily="34" charset="0"/>
              </a:rPr>
              <a:t> </a:t>
            </a:r>
            <a:r>
              <a:rPr lang="en-US" dirty="0" err="1" smtClean="0">
                <a:latin typeface="Pigiarniq" pitchFamily="34" charset="0"/>
              </a:rPr>
              <a:t>ᑲᑐᔾᔨᖃᑎᒌᖏᑦ</a:t>
            </a:r>
            <a:r>
              <a:rPr lang="en-US" dirty="0" smtClean="0">
                <a:latin typeface="Pigiarniq" pitchFamily="34" charset="0"/>
              </a:rPr>
              <a:t> </a:t>
            </a:r>
            <a:r>
              <a:rPr lang="en-US" dirty="0" err="1" smtClean="0">
                <a:latin typeface="Pigiarniq" pitchFamily="34" charset="0"/>
              </a:rPr>
              <a:t>ᐱᔭᕐᓂᖏᑦᑐᓕᕆᓂᕐᒧᑦ</a:t>
            </a:r>
            <a:r>
              <a:rPr lang="en-US" dirty="0" smtClean="0">
                <a:latin typeface="Pigiarniq" pitchFamily="34" charset="0"/>
              </a:rPr>
              <a:t> </a:t>
            </a:r>
            <a:r>
              <a:rPr lang="en-US" dirty="0" err="1" smtClean="0">
                <a:latin typeface="Pigiarniq" pitchFamily="34" charset="0"/>
              </a:rPr>
              <a:t>ᕿᒥᕐᕈᔭᐅᓂᖏᑦ</a:t>
            </a:r>
            <a:r>
              <a:rPr lang="en-US" dirty="0" smtClean="0">
                <a:latin typeface="Pigiarniq" pitchFamily="34" charset="0"/>
              </a:rPr>
              <a:t> </a:t>
            </a:r>
            <a:r>
              <a:rPr lang="en-US" dirty="0" err="1" smtClean="0">
                <a:latin typeface="Pigiarniq" pitchFamily="34" charset="0"/>
              </a:rPr>
              <a:t>ᓴᓐᓂᖓᔪᖅ</a:t>
            </a:r>
            <a:r>
              <a:rPr lang="en-US" dirty="0" smtClean="0">
                <a:latin typeface="Pigiarniq" pitchFamily="34" charset="0"/>
              </a:rPr>
              <a:t> </a:t>
            </a:r>
            <a:r>
              <a:rPr lang="en-US" dirty="0" err="1" smtClean="0">
                <a:latin typeface="Pigiarniq" pitchFamily="34" charset="0"/>
              </a:rPr>
              <a:t>ᑰᖓᓂ</a:t>
            </a:r>
            <a:r>
              <a:rPr lang="en-US" dirty="0" smtClean="0">
                <a:latin typeface="Pigiarniq" pitchFamily="34" charset="0"/>
              </a:rPr>
              <a:t> </a:t>
            </a:r>
            <a:r>
              <a:rPr lang="en-US" dirty="0" err="1" smtClean="0">
                <a:latin typeface="Pigiarniq" pitchFamily="34" charset="0"/>
              </a:rPr>
              <a:t>ᐱᓕᕆᐊᖃᕈᒪᓂᕐᒧᑦ</a:t>
            </a:r>
            <a:r>
              <a:rPr lang="en-US" dirty="0" smtClean="0">
                <a:latin typeface="Pigiarniq" pitchFamily="34" charset="0"/>
              </a:rPr>
              <a:t> Type A-</a:t>
            </a:r>
            <a:r>
              <a:rPr lang="en-US" dirty="0" err="1" smtClean="0">
                <a:latin typeface="Pigiarniq" pitchFamily="34" charset="0"/>
              </a:rPr>
              <a:t>ᒥᒃ</a:t>
            </a:r>
            <a:r>
              <a:rPr lang="en-US" dirty="0" smtClean="0">
                <a:latin typeface="Pigiarniq" pitchFamily="34" charset="0"/>
              </a:rPr>
              <a:t> </a:t>
            </a:r>
            <a:r>
              <a:rPr lang="en-US" dirty="0" err="1" smtClean="0">
                <a:latin typeface="Pigiarniq" pitchFamily="34" charset="0"/>
              </a:rPr>
              <a:t>ᐃᒥᓕᕆᓂᕐᒧᑦ</a:t>
            </a:r>
            <a:r>
              <a:rPr lang="en-US" dirty="0" smtClean="0">
                <a:latin typeface="Pigiarniq" pitchFamily="34" charset="0"/>
              </a:rPr>
              <a:t> </a:t>
            </a:r>
            <a:r>
              <a:rPr lang="en-US" dirty="0" err="1" smtClean="0">
                <a:latin typeface="Pigiarniq" pitchFamily="34" charset="0"/>
              </a:rPr>
              <a:t>ᓚᐃᓴᓐᓯᑖᕈᒪᓂᕐᒧᑦ</a:t>
            </a:r>
            <a:r>
              <a:rPr lang="en-US" dirty="0" smtClean="0">
                <a:latin typeface="Pigiarniq" pitchFamily="34" charset="0"/>
              </a:rPr>
              <a:t> </a:t>
            </a:r>
            <a:r>
              <a:rPr lang="en-US" dirty="0" err="1" smtClean="0">
                <a:latin typeface="Pigiarniq" pitchFamily="34" charset="0"/>
              </a:rPr>
              <a:t>ᑐᒃᓯᕋᐅᑎᖓᑦ</a:t>
            </a:r>
            <a:endParaRPr lang="en-US" dirty="0">
              <a:latin typeface="Pigiarniq" pitchFamily="34" charset="0"/>
            </a:endParaRPr>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ᐃᒥᐅᑉ</a:t>
            </a:r>
            <a:r>
              <a:rPr lang="en-CA" sz="2800" dirty="0" smtClean="0">
                <a:latin typeface="Pigiarniq" pitchFamily="34" charset="0"/>
              </a:rPr>
              <a:t> </a:t>
            </a:r>
            <a:r>
              <a:rPr lang="en-CA" sz="2800" dirty="0" err="1" smtClean="0">
                <a:latin typeface="Pigiarniq" pitchFamily="34" charset="0"/>
              </a:rPr>
              <a:t>ᐱᐅᓂᖓᓄᑦ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ᓇᐅᑦᑎᖅᓱᐊᖃᕐᓂᕐᒧᑦ</a:t>
            </a:r>
            <a:r>
              <a:rPr lang="en-CA" sz="2800" dirty="0" smtClean="0">
                <a:latin typeface="Pigiarniq" pitchFamily="34" charset="0"/>
              </a:rPr>
              <a:t> </a:t>
            </a:r>
            <a:r>
              <a:rPr lang="en-CA" sz="2800" dirty="0" err="1" smtClean="0">
                <a:latin typeface="Pigiarniq" pitchFamily="34" charset="0"/>
              </a:rPr>
              <a:t>ᐃᓱᒫᓗᒍᑕᐅᔪᑦ</a:t>
            </a:r>
            <a:endParaRPr lang="en-US" sz="2800" dirty="0">
              <a:latin typeface="Pigiarniq" pitchFamily="34" charset="0"/>
            </a:endParaRPr>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13"/>
            </a:pPr>
            <a:r>
              <a:rPr lang="en-US" sz="2400" dirty="0" err="1" smtClean="0">
                <a:latin typeface="Pigiarniq" pitchFamily="34" charset="0"/>
              </a:rPr>
              <a:t>ᐅᔭᕋᒃᓴᓂᒃ</a:t>
            </a:r>
            <a:r>
              <a:rPr lang="en-US" sz="2400" dirty="0" smtClean="0">
                <a:latin typeface="Pigiarniq" pitchFamily="34" charset="0"/>
              </a:rPr>
              <a:t> </a:t>
            </a:r>
            <a:r>
              <a:rPr lang="en-US" sz="2400" dirty="0" err="1" smtClean="0">
                <a:latin typeface="Pigiarniq" pitchFamily="34" charset="0"/>
              </a:rPr>
              <a:t>ᓄᐊᑦᓯᕕᖕᒥ</a:t>
            </a:r>
            <a:r>
              <a:rPr lang="en-US" sz="2400" dirty="0" smtClean="0">
                <a:latin typeface="Pigiarniq" pitchFamily="34" charset="0"/>
              </a:rPr>
              <a:t> </a:t>
            </a:r>
            <a:r>
              <a:rPr lang="en-US" sz="2400" dirty="0" err="1" smtClean="0">
                <a:latin typeface="Pigiarniq" pitchFamily="34" charset="0"/>
              </a:rPr>
              <a:t>ᐃᕐᖓᕐᓂᖓ</a:t>
            </a:r>
            <a:r>
              <a:rPr lang="en-US" sz="2400" dirty="0" smtClean="0">
                <a:latin typeface="Pigiarniq" pitchFamily="34" charset="0"/>
              </a:rPr>
              <a:t> </a:t>
            </a:r>
            <a:r>
              <a:rPr lang="en-US" sz="2400" dirty="0" err="1" smtClean="0">
                <a:latin typeface="Pigiarniq" pitchFamily="34" charset="0"/>
              </a:rPr>
              <a:t>ᓴᕕᕋᔭᒃᓴᖅ</a:t>
            </a:r>
            <a:r>
              <a:rPr lang="en-US" sz="2400" dirty="0" smtClean="0">
                <a:latin typeface="Pigiarniq" pitchFamily="34" charset="0"/>
              </a:rPr>
              <a:t> </a:t>
            </a:r>
            <a:r>
              <a:rPr lang="en-US" sz="2400" dirty="0" err="1" smtClean="0">
                <a:latin typeface="Pigiarniq" pitchFamily="34" charset="0"/>
              </a:rPr>
              <a:t>ᓇᐅᑦᑎᖅᓱᐊᕆᔭᐅᓂᖓ</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13"/>
            </a:pPr>
            <a:r>
              <a:rPr lang="en-US" sz="2400" dirty="0" err="1" smtClean="0">
                <a:latin typeface="Pigiarniq" pitchFamily="34" charset="0"/>
              </a:rPr>
              <a:t>ᐅᔭᕋᒃᓴᓂᒃ</a:t>
            </a:r>
            <a:r>
              <a:rPr lang="en-US" sz="2400" dirty="0" smtClean="0">
                <a:latin typeface="Pigiarniq" pitchFamily="34" charset="0"/>
              </a:rPr>
              <a:t> </a:t>
            </a:r>
            <a:r>
              <a:rPr lang="en-US" sz="2400" dirty="0" err="1" smtClean="0">
                <a:latin typeface="Pigiarniq" pitchFamily="34" charset="0"/>
              </a:rPr>
              <a:t>ᓴᓗᒻᒪᖅᓴᐃᔾᔪᑎᕕᓂᕐᓂᒃ</a:t>
            </a:r>
            <a:r>
              <a:rPr lang="en-US" sz="2400" dirty="0" smtClean="0">
                <a:latin typeface="Pigiarniq" pitchFamily="34" charset="0"/>
              </a:rPr>
              <a:t> </a:t>
            </a:r>
            <a:r>
              <a:rPr lang="en-US" sz="2400" dirty="0" err="1" smtClean="0">
                <a:latin typeface="Pigiarniq" pitchFamily="34" charset="0"/>
              </a:rPr>
              <a:t>ᐃᒪᕐᓗᑯᒃᑯᕕᖕᒥ</a:t>
            </a:r>
            <a:r>
              <a:rPr lang="en-US" sz="2400" dirty="0" smtClean="0">
                <a:latin typeface="Pigiarniq" pitchFamily="34" charset="0"/>
              </a:rPr>
              <a:t> (TSF) </a:t>
            </a:r>
            <a:r>
              <a:rPr lang="en-US" sz="2400" dirty="0" err="1" smtClean="0">
                <a:latin typeface="Pigiarniq" pitchFamily="34" charset="0"/>
              </a:rPr>
              <a:t>ᐃᕐᖓᕐᓂᖓ</a:t>
            </a:r>
            <a:r>
              <a:rPr lang="en-US" sz="2400" dirty="0" smtClean="0">
                <a:latin typeface="Pigiarniq" pitchFamily="34" charset="0"/>
              </a:rPr>
              <a:t>. </a:t>
            </a:r>
            <a:endParaRPr lang="en-US" sz="2400" dirty="0">
              <a:latin typeface="Pigiarniq" pitchFamily="34" charset="0"/>
            </a:endParaRPr>
          </a:p>
          <a:p>
            <a:pPr marL="514350" indent="-514350">
              <a:buFont typeface="+mj-lt"/>
              <a:buAutoNum type="arabicPeriod" startAt="13"/>
            </a:pPr>
            <a:r>
              <a:rPr lang="en-US" sz="2400" dirty="0" err="1" smtClean="0">
                <a:latin typeface="Pigiarniq" pitchFamily="34" charset="0"/>
              </a:rPr>
              <a:t>ᓴᓇᔭᐅᓂᖓ</a:t>
            </a:r>
            <a:r>
              <a:rPr lang="en-US" sz="2400" dirty="0" smtClean="0">
                <a:latin typeface="Pigiarniq" pitchFamily="34" charset="0"/>
              </a:rPr>
              <a:t> </a:t>
            </a:r>
            <a:r>
              <a:rPr lang="en-US" sz="2400" dirty="0" err="1" smtClean="0">
                <a:latin typeface="Pigiarniq" pitchFamily="34" charset="0"/>
              </a:rPr>
              <a:t>ᐳᔪᕐᓗᖕᒥᒃ</a:t>
            </a:r>
            <a:r>
              <a:rPr lang="en-US" sz="2400" dirty="0" smtClean="0">
                <a:latin typeface="Pigiarniq" pitchFamily="34" charset="0"/>
              </a:rPr>
              <a:t> </a:t>
            </a:r>
            <a:r>
              <a:rPr lang="en-US" sz="2400" dirty="0" err="1" smtClean="0">
                <a:latin typeface="Pigiarniq" pitchFamily="34" charset="0"/>
              </a:rPr>
              <a:t>ᒥᐊᓂᖅᓯᓂᕐᒧᑦ</a:t>
            </a:r>
            <a:r>
              <a:rPr lang="en-US" sz="2400" dirty="0" smtClean="0">
                <a:latin typeface="Pigiarniq" pitchFamily="34" charset="0"/>
              </a:rPr>
              <a:t> </a:t>
            </a:r>
            <a:r>
              <a:rPr lang="en-US" sz="2400" dirty="0" err="1" smtClean="0">
                <a:latin typeface="Pigiarniq" pitchFamily="34" charset="0"/>
              </a:rPr>
              <a:t>ᑲᒪᔾᔪᑕᐅᓂᐊᖅᑐᑦ</a:t>
            </a:r>
            <a:r>
              <a:rPr lang="en-US" sz="2400" dirty="0" smtClean="0">
                <a:latin typeface="Pigiarniq" pitchFamily="34" charset="0"/>
              </a:rPr>
              <a:t>.</a:t>
            </a:r>
          </a:p>
          <a:p>
            <a:pPr marL="514350" indent="-514350">
              <a:buFont typeface="+mj-lt"/>
              <a:buAutoNum type="arabicPeriod" startAt="13"/>
            </a:pPr>
            <a:r>
              <a:rPr lang="en-US" sz="2400" dirty="0" err="1" smtClean="0">
                <a:latin typeface="Pigiarniq" pitchFamily="34" charset="0"/>
              </a:rPr>
              <a:t>ᐊᕐᔭᖓ</a:t>
            </a:r>
            <a:r>
              <a:rPr lang="en-US" sz="2400" dirty="0" smtClean="0">
                <a:latin typeface="Pigiarniq" pitchFamily="34" charset="0"/>
              </a:rPr>
              <a:t> </a:t>
            </a:r>
            <a:r>
              <a:rPr lang="en-US" sz="2400" dirty="0" err="1" smtClean="0">
                <a:latin typeface="Pigiarniq" pitchFamily="34" charset="0"/>
              </a:rPr>
              <a:t>ᐊᒻᒪᓗ</a:t>
            </a:r>
            <a:r>
              <a:rPr lang="en-US" sz="2400" dirty="0" smtClean="0">
                <a:latin typeface="Pigiarniq" pitchFamily="34" charset="0"/>
              </a:rPr>
              <a:t> asbestos </a:t>
            </a:r>
            <a:r>
              <a:rPr lang="en-US" sz="2400" dirty="0" err="1" smtClean="0">
                <a:latin typeface="Pigiarniq" pitchFamily="34" charset="0"/>
              </a:rPr>
              <a:t>ᐅᓗᕆᐊᓇᖅᑐᖅ</a:t>
            </a:r>
            <a:r>
              <a:rPr lang="en-US" sz="2400" dirty="0" smtClean="0">
                <a:latin typeface="Pigiarniq" pitchFamily="34" charset="0"/>
              </a:rPr>
              <a:t> </a:t>
            </a:r>
            <a:r>
              <a:rPr lang="en-US" sz="2400" dirty="0" err="1" smtClean="0">
                <a:latin typeface="Pigiarniq" pitchFamily="34" charset="0"/>
              </a:rPr>
              <a:t>ᑲᒪᒋᔭᐅᓂᖓ</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13"/>
            </a:pPr>
            <a:r>
              <a:rPr lang="en-US" sz="2400" dirty="0" err="1" smtClean="0">
                <a:latin typeface="Pigiarniq" pitchFamily="34" charset="0"/>
              </a:rPr>
              <a:t>ᐅᓗᕆᐊᓇᖅᑐᓂᒃ</a:t>
            </a:r>
            <a:r>
              <a:rPr lang="en-US" sz="2400" dirty="0" smtClean="0">
                <a:latin typeface="Pigiarniq" pitchFamily="34" charset="0"/>
              </a:rPr>
              <a:t> </a:t>
            </a:r>
            <a:r>
              <a:rPr lang="en-US" sz="2400" dirty="0" err="1" smtClean="0">
                <a:latin typeface="Pigiarniq" pitchFamily="34" charset="0"/>
              </a:rPr>
              <a:t>ᒥᐊᓂᖅᓯᔾᔪᑎᖃᕐᓂᖅ</a:t>
            </a:r>
            <a:r>
              <a:rPr lang="en-US" sz="2400" dirty="0" smtClean="0">
                <a:latin typeface="Pigiarniq" pitchFamily="34" charset="0"/>
              </a:rPr>
              <a:t> </a:t>
            </a:r>
            <a:r>
              <a:rPr lang="en-US" sz="2400" dirty="0" err="1" smtClean="0">
                <a:latin typeface="Pigiarniq" pitchFamily="34" charset="0"/>
              </a:rPr>
              <a:t>ᐃᒪᕐᒥ</a:t>
            </a:r>
            <a:r>
              <a:rPr lang="en-US" sz="2400" dirty="0" smtClean="0">
                <a:latin typeface="Pigiarniq" pitchFamily="34" charset="0"/>
              </a:rPr>
              <a:t> </a:t>
            </a:r>
            <a:r>
              <a:rPr lang="en-US" sz="2400" dirty="0" err="1" smtClean="0">
                <a:latin typeface="Pigiarniq" pitchFamily="34" charset="0"/>
              </a:rPr>
              <a:t>ᖃᓂᔭᖓᓂ</a:t>
            </a:r>
            <a:r>
              <a:rPr lang="en-US" sz="2400" dirty="0" smtClean="0">
                <a:latin typeface="Pigiarniq" pitchFamily="34" charset="0"/>
              </a:rPr>
              <a:t> </a:t>
            </a:r>
            <a:r>
              <a:rPr lang="en-US" sz="2400" dirty="0" err="1" smtClean="0">
                <a:latin typeface="Pigiarniq" pitchFamily="34" charset="0"/>
              </a:rPr>
              <a:t>ᐅᒥᐊᕐᔪᐊᑦ</a:t>
            </a:r>
            <a:r>
              <a:rPr lang="en-US" sz="2400" dirty="0" smtClean="0">
                <a:latin typeface="Pigiarniq" pitchFamily="34" charset="0"/>
              </a:rPr>
              <a:t> </a:t>
            </a:r>
            <a:r>
              <a:rPr lang="en-US" sz="2400" dirty="0" err="1" smtClean="0">
                <a:latin typeface="Pigiarniq" pitchFamily="34" charset="0"/>
              </a:rPr>
              <a:t>ᐅᓯᖏᐊᕐᕕᖓᓐᓂ</a:t>
            </a:r>
            <a:r>
              <a:rPr lang="en-US" sz="2400" dirty="0" smtClean="0">
                <a:latin typeface="Pigiarniq" pitchFamily="34" charset="0"/>
              </a:rPr>
              <a:t> </a:t>
            </a:r>
            <a:r>
              <a:rPr lang="en-US" sz="2400" dirty="0" err="1" smtClean="0">
                <a:latin typeface="Pigiarniq" pitchFamily="34" charset="0"/>
              </a:rPr>
              <a:t>ᓄᐊᑦᓯᕕᖕᒥ</a:t>
            </a:r>
            <a:r>
              <a:rPr lang="en-US" sz="2400" dirty="0" smtClean="0">
                <a:latin typeface="Pigiarniq" pitchFamily="34" charset="0"/>
              </a:rPr>
              <a:t> (MLA).</a:t>
            </a: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10</a:t>
            </a:fld>
            <a:endParaRPr lang="en-US"/>
          </a:p>
        </p:txBody>
      </p:sp>
    </p:spTree>
    <p:extLst>
      <p:ext uri="{BB962C8B-B14F-4D97-AF65-F5344CB8AC3E}">
        <p14:creationId xmlns:p14="http://schemas.microsoft.com/office/powerpoint/2010/main" val="1307264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ᐃᒥᐅᑉ</a:t>
            </a:r>
            <a:r>
              <a:rPr lang="en-CA" sz="2800" dirty="0" smtClean="0">
                <a:latin typeface="Pigiarniq" pitchFamily="34" charset="0"/>
              </a:rPr>
              <a:t> </a:t>
            </a:r>
            <a:r>
              <a:rPr lang="en-CA" sz="2800" dirty="0" err="1" smtClean="0">
                <a:latin typeface="Pigiarniq" pitchFamily="34" charset="0"/>
              </a:rPr>
              <a:t>ᐱᐅᓂᖓᓄᑦ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ᓇᐅᑦᑎᖅᓱᐊᖃᕐᓂᕐᒧᑦ</a:t>
            </a:r>
            <a:r>
              <a:rPr lang="en-CA" sz="2800" dirty="0" smtClean="0">
                <a:latin typeface="Pigiarniq" pitchFamily="34" charset="0"/>
              </a:rPr>
              <a:t> </a:t>
            </a:r>
            <a:r>
              <a:rPr lang="en-CA" sz="2800" dirty="0" err="1" smtClean="0">
                <a:latin typeface="Pigiarniq" pitchFamily="34" charset="0"/>
              </a:rPr>
              <a:t>ᐃᓱᒫᓗᒍᑕᐅᔪᑦ</a:t>
            </a:r>
            <a:endParaRPr lang="en-US" sz="2800" dirty="0"/>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18"/>
            </a:pPr>
            <a:r>
              <a:rPr lang="en-US" sz="2400" dirty="0" err="1" smtClean="0">
                <a:latin typeface="Pigiarniq" pitchFamily="34" charset="0"/>
              </a:rPr>
              <a:t>ᐅᓗᕆᐊᓇᖅᑐᓄᑦ</a:t>
            </a:r>
            <a:r>
              <a:rPr lang="en-US" sz="2400" dirty="0" smtClean="0">
                <a:latin typeface="Pigiarniq" pitchFamily="34" charset="0"/>
              </a:rPr>
              <a:t> </a:t>
            </a:r>
            <a:r>
              <a:rPr lang="en-US" sz="2400" dirty="0" err="1" smtClean="0">
                <a:latin typeface="Pigiarniq" pitchFamily="34" charset="0"/>
              </a:rPr>
              <a:t>ᓄᐊᑦᓯᕕᒃ</a:t>
            </a:r>
            <a:r>
              <a:rPr lang="en-US" sz="2400" dirty="0" smtClean="0">
                <a:latin typeface="Pigiarniq" pitchFamily="34" charset="0"/>
              </a:rPr>
              <a:t>.</a:t>
            </a:r>
          </a:p>
          <a:p>
            <a:pPr marL="514350" indent="-514350">
              <a:buFont typeface="+mj-lt"/>
              <a:buAutoNum type="arabicPeriod" startAt="18"/>
            </a:pPr>
            <a:r>
              <a:rPr lang="en-US" sz="2400" dirty="0" err="1" smtClean="0">
                <a:latin typeface="Pigiarniq" pitchFamily="34" charset="0"/>
              </a:rPr>
              <a:t>ᐊᑦᑕᕐᓇᕐᓂᖓᓄᑦ</a:t>
            </a:r>
            <a:r>
              <a:rPr lang="en-US" sz="2400" dirty="0" smtClean="0">
                <a:latin typeface="Pigiarniq" pitchFamily="34" charset="0"/>
              </a:rPr>
              <a:t> </a:t>
            </a:r>
            <a:r>
              <a:rPr lang="en-US" sz="2400" dirty="0" err="1" smtClean="0">
                <a:latin typeface="Pigiarniq" pitchFamily="34" charset="0"/>
              </a:rPr>
              <a:t>ᕿᒥᕐᕈᓇᖕᓂᖅ</a:t>
            </a:r>
            <a:r>
              <a:rPr lang="en-US" sz="2400" dirty="0" smtClean="0">
                <a:latin typeface="Pigiarniq" pitchFamily="34" charset="0"/>
              </a:rPr>
              <a:t> </a:t>
            </a:r>
            <a:r>
              <a:rPr lang="en-US" sz="2400" dirty="0" err="1" smtClean="0">
                <a:latin typeface="Pigiarniq" pitchFamily="34" charset="0"/>
              </a:rPr>
              <a:t>ᐊᒻᒪ</a:t>
            </a:r>
            <a:r>
              <a:rPr lang="en-US" sz="2400" dirty="0" smtClean="0">
                <a:latin typeface="Pigiarniq" pitchFamily="34" charset="0"/>
              </a:rPr>
              <a:t> </a:t>
            </a:r>
            <a:r>
              <a:rPr lang="en-US" sz="2400" dirty="0" err="1" smtClean="0">
                <a:latin typeface="Pigiarniq" pitchFamily="34" charset="0"/>
              </a:rPr>
              <a:t>ᖃᐅᔨᓴᐃᓂᖅ</a:t>
            </a:r>
            <a:r>
              <a:rPr lang="en-US" sz="2400" dirty="0" smtClean="0">
                <a:latin typeface="Pigiarniq" pitchFamily="34" charset="0"/>
              </a:rPr>
              <a:t>.</a:t>
            </a:r>
          </a:p>
          <a:p>
            <a:pPr marL="514350" indent="-514350">
              <a:buFont typeface="+mj-lt"/>
              <a:buAutoNum type="arabicPeriod" startAt="18"/>
            </a:pPr>
            <a:r>
              <a:rPr lang="en-US" sz="2400" dirty="0" err="1" smtClean="0">
                <a:latin typeface="Pigiarniq" pitchFamily="34" charset="0"/>
              </a:rPr>
              <a:t>ᐅᖅᓱᐊᓗᖃᐅᑎᑦ</a:t>
            </a:r>
            <a:r>
              <a:rPr lang="en-US" sz="2400" dirty="0" smtClean="0">
                <a:latin typeface="Pigiarniq" pitchFamily="34" charset="0"/>
              </a:rPr>
              <a:t> </a:t>
            </a:r>
            <a:r>
              <a:rPr lang="en-US" sz="2400" dirty="0" err="1" smtClean="0">
                <a:latin typeface="Pigiarniq" pitchFamily="34" charset="0"/>
              </a:rPr>
              <a:t>ᐊᖏᔫᑎᑦ</a:t>
            </a:r>
            <a:r>
              <a:rPr lang="en-US" sz="2400" dirty="0" smtClean="0">
                <a:latin typeface="Pigiarniq" pitchFamily="34" charset="0"/>
              </a:rPr>
              <a:t> </a:t>
            </a:r>
            <a:r>
              <a:rPr lang="en-US" sz="2400" dirty="0" err="1" smtClean="0">
                <a:latin typeface="Pigiarniq" pitchFamily="34" charset="0"/>
              </a:rPr>
              <a:t>ᑯᕝᕕᕕᐊᓄᑦ</a:t>
            </a:r>
            <a:r>
              <a:rPr lang="en-US" sz="2400" dirty="0" smtClean="0">
                <a:latin typeface="Pigiarniq" pitchFamily="34" charset="0"/>
              </a:rPr>
              <a:t> </a:t>
            </a:r>
            <a:r>
              <a:rPr lang="en-US" sz="2400" dirty="0" err="1" smtClean="0">
                <a:latin typeface="Pigiarniq" pitchFamily="34" charset="0"/>
              </a:rPr>
              <a:t>ᒪᓕᒐᖅ</a:t>
            </a:r>
            <a:r>
              <a:rPr lang="en-US" sz="2400" dirty="0" smtClean="0">
                <a:latin typeface="Pigiarniq" pitchFamily="34" charset="0"/>
              </a:rPr>
              <a:t> - lead.</a:t>
            </a:r>
          </a:p>
          <a:p>
            <a:pPr marL="514350" indent="-514350">
              <a:buFont typeface="+mj-lt"/>
              <a:buAutoNum type="arabicPeriod" startAt="18"/>
            </a:pPr>
            <a:r>
              <a:rPr lang="en-US" sz="2400" dirty="0" err="1" smtClean="0">
                <a:latin typeface="Pigiarniq" pitchFamily="34" charset="0"/>
              </a:rPr>
              <a:t>ᐃᒪᕐᓗᒃᑯᕕᒃ</a:t>
            </a:r>
            <a:r>
              <a:rPr lang="en-US" sz="2400" dirty="0" smtClean="0">
                <a:latin typeface="Pigiarniq" pitchFamily="34" charset="0"/>
              </a:rPr>
              <a:t> </a:t>
            </a:r>
            <a:r>
              <a:rPr lang="en-US" sz="2400" dirty="0" err="1" smtClean="0">
                <a:latin typeface="Pigiarniq" pitchFamily="34" charset="0"/>
              </a:rPr>
              <a:t>ᑯᕕᓐᓂᖅᐸᑦ</a:t>
            </a:r>
            <a:r>
              <a:rPr lang="en-US" sz="2400" dirty="0" smtClean="0">
                <a:latin typeface="Pigiarniq" pitchFamily="34" charset="0"/>
              </a:rPr>
              <a:t> </a:t>
            </a:r>
            <a:r>
              <a:rPr lang="en-US" sz="2400" dirty="0" err="1" smtClean="0">
                <a:latin typeface="Pigiarniq" pitchFamily="34" charset="0"/>
              </a:rPr>
              <a:t>ᑭᐅᓯᔾᔪᑎᑦ</a:t>
            </a:r>
            <a:r>
              <a:rPr lang="en-US" sz="2400" dirty="0" smtClean="0">
                <a:latin typeface="Pigiarniq" pitchFamily="34" charset="0"/>
              </a:rPr>
              <a:t> </a:t>
            </a:r>
            <a:r>
              <a:rPr lang="en-US" sz="2400" dirty="0" err="1" smtClean="0">
                <a:latin typeface="Pigiarniq" pitchFamily="34" charset="0"/>
              </a:rPr>
              <a:t>ᐱᓕᕆᔾᔪᑎᒃᓴᑦ</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18"/>
            </a:pPr>
            <a:r>
              <a:rPr lang="en-US" sz="2400" dirty="0" err="1" smtClean="0">
                <a:latin typeface="Pigiarniq" pitchFamily="34" charset="0"/>
              </a:rPr>
              <a:t>ᐅᖅᓱᐊᓗᐃᑦ</a:t>
            </a:r>
            <a:r>
              <a:rPr lang="en-US" sz="2400" dirty="0" smtClean="0">
                <a:latin typeface="Pigiarniq" pitchFamily="34" charset="0"/>
              </a:rPr>
              <a:t> </a:t>
            </a:r>
            <a:r>
              <a:rPr lang="en-US" sz="2400" dirty="0" err="1" smtClean="0">
                <a:latin typeface="Pigiarniq" pitchFamily="34" charset="0"/>
              </a:rPr>
              <a:t>ᐃᓗᐃᑦᑑᐊᓘᓗᑎᒃ</a:t>
            </a:r>
            <a:r>
              <a:rPr lang="en-US" sz="2400" dirty="0" smtClean="0">
                <a:latin typeface="Pigiarniq" pitchFamily="34" charset="0"/>
              </a:rPr>
              <a:t> </a:t>
            </a:r>
            <a:r>
              <a:rPr lang="en-US" sz="2400" dirty="0" err="1" smtClean="0">
                <a:latin typeface="Pigiarniq" pitchFamily="34" charset="0"/>
              </a:rPr>
              <a:t>ᐊᖏᔫᑕᐅᓂᖏᑦ</a:t>
            </a:r>
            <a:r>
              <a:rPr lang="en-US" sz="2400" dirty="0" smtClean="0">
                <a:latin typeface="Pigiarniq" pitchFamily="34" charset="0"/>
              </a:rPr>
              <a:t>.</a:t>
            </a:r>
          </a:p>
          <a:p>
            <a:pPr marL="514350" indent="-514350">
              <a:buFont typeface="+mj-lt"/>
              <a:buAutoNum type="arabicPeriod" startAt="18"/>
            </a:pPr>
            <a:r>
              <a:rPr lang="en-US" sz="2400" dirty="0" err="1" smtClean="0">
                <a:latin typeface="Pigiarniq" pitchFamily="34" charset="0"/>
              </a:rPr>
              <a:t>ᐃᑎᖅᓴᓕᐊᕆᓯᒪᔪᖅ</a:t>
            </a:r>
            <a:r>
              <a:rPr lang="en-US" sz="2400" dirty="0" smtClean="0">
                <a:latin typeface="Pigiarniq" pitchFamily="34" charset="0"/>
              </a:rPr>
              <a:t> </a:t>
            </a:r>
            <a:r>
              <a:rPr lang="en-US" sz="2400" dirty="0" err="1" smtClean="0">
                <a:latin typeface="Pigiarniq" pitchFamily="34" charset="0"/>
              </a:rPr>
              <a:t>ᓄᓇᒥ</a:t>
            </a:r>
            <a:r>
              <a:rPr lang="en-US" sz="2400" dirty="0" smtClean="0">
                <a:latin typeface="Pigiarniq" pitchFamily="34" charset="0"/>
              </a:rPr>
              <a:t> </a:t>
            </a:r>
            <a:r>
              <a:rPr lang="en-US" sz="2400" dirty="0" err="1" smtClean="0">
                <a:latin typeface="Pigiarniq" pitchFamily="34" charset="0"/>
              </a:rPr>
              <a:t>ᓴᐅᔭᐅᓂᖓ</a:t>
            </a:r>
            <a:r>
              <a:rPr lang="en-US" sz="2400" dirty="0" smtClean="0">
                <a:latin typeface="Pigiarniq" pitchFamily="34" charset="0"/>
              </a:rPr>
              <a:t> </a:t>
            </a:r>
            <a:r>
              <a:rPr lang="en-US" sz="2400" dirty="0" err="1" smtClean="0">
                <a:latin typeface="Pigiarniq" pitchFamily="34" charset="0"/>
              </a:rPr>
              <a:t>ᒪᑐᑎᓪᓗᒍ</a:t>
            </a:r>
            <a:r>
              <a:rPr lang="en-US" sz="2400" dirty="0" smtClean="0">
                <a:latin typeface="Pigiarniq" pitchFamily="34" charset="0"/>
              </a:rPr>
              <a:t> </a:t>
            </a:r>
            <a:r>
              <a:rPr lang="en-US" sz="2400" dirty="0" err="1" smtClean="0">
                <a:latin typeface="Pigiarniq" pitchFamily="34" charset="0"/>
              </a:rPr>
              <a:t>ᐅᔭᕋᖕᓂᐊᕐᕕᒃ</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18"/>
            </a:pP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11</a:t>
            </a:fld>
            <a:endParaRPr lang="en-US"/>
          </a:p>
        </p:txBody>
      </p:sp>
    </p:spTree>
    <p:extLst>
      <p:ext uri="{BB962C8B-B14F-4D97-AF65-F5344CB8AC3E}">
        <p14:creationId xmlns:p14="http://schemas.microsoft.com/office/powerpoint/2010/main" val="1063616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ᐃᒥᐅᑉ</a:t>
            </a:r>
            <a:r>
              <a:rPr lang="en-CA" sz="2800" dirty="0" smtClean="0">
                <a:latin typeface="Pigiarniq" pitchFamily="34" charset="0"/>
              </a:rPr>
              <a:t> </a:t>
            </a:r>
            <a:r>
              <a:rPr lang="en-CA" sz="2800" dirty="0" err="1" smtClean="0">
                <a:latin typeface="Pigiarniq" pitchFamily="34" charset="0"/>
              </a:rPr>
              <a:t>ᐱᐅᓂᖓᓄᑦ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ᓇᐅᑦᑎᖅᓱᐊᖃᕐᓂᕐᒧᑦ</a:t>
            </a:r>
            <a:r>
              <a:rPr lang="en-CA" sz="2800" dirty="0" smtClean="0">
                <a:latin typeface="Pigiarniq" pitchFamily="34" charset="0"/>
              </a:rPr>
              <a:t> </a:t>
            </a:r>
            <a:r>
              <a:rPr lang="en-CA" sz="2800" dirty="0" err="1" smtClean="0">
                <a:latin typeface="Pigiarniq" pitchFamily="34" charset="0"/>
              </a:rPr>
              <a:t>ᐃᓱᒫᓗᒍᑕᐅᔪᑦ</a:t>
            </a:r>
            <a:endParaRPr lang="en-US" sz="2800" dirty="0"/>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24"/>
            </a:pPr>
            <a:r>
              <a:rPr lang="en-US" sz="2400" dirty="0" err="1" smtClean="0">
                <a:latin typeface="Pigiarniq" pitchFamily="34" charset="0"/>
              </a:rPr>
              <a:t>ᐊᑯᓂᐅᓂᖓ</a:t>
            </a:r>
            <a:r>
              <a:rPr lang="en-US" sz="2400" dirty="0" smtClean="0">
                <a:latin typeface="Pigiarniq" pitchFamily="34" charset="0"/>
              </a:rPr>
              <a:t> </a:t>
            </a:r>
            <a:r>
              <a:rPr lang="en-US" sz="2400" dirty="0" err="1" smtClean="0">
                <a:latin typeface="Pigiarniq" pitchFamily="34" charset="0"/>
              </a:rPr>
              <a:t>ᐃᒥᕐᒧᑦ</a:t>
            </a:r>
            <a:r>
              <a:rPr lang="en-US" sz="2400" dirty="0" smtClean="0">
                <a:latin typeface="Pigiarniq" pitchFamily="34" charset="0"/>
              </a:rPr>
              <a:t> </a:t>
            </a:r>
            <a:r>
              <a:rPr lang="en-US" sz="2400" dirty="0" err="1" smtClean="0">
                <a:latin typeface="Pigiarniq" pitchFamily="34" charset="0"/>
              </a:rPr>
              <a:t>ᓚᐃᓴᓐᓯᖓᑦᑕ</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4"/>
            </a:pPr>
            <a:r>
              <a:rPr lang="en-US" sz="2400" dirty="0" err="1" smtClean="0">
                <a:latin typeface="Pigiarniq" pitchFamily="34" charset="0"/>
              </a:rPr>
              <a:t>ᐱᔭᐅᔪᑦ</a:t>
            </a:r>
            <a:r>
              <a:rPr lang="en-US" sz="2400" dirty="0" smtClean="0">
                <a:latin typeface="Pigiarniq" pitchFamily="34" charset="0"/>
              </a:rPr>
              <a:t> </a:t>
            </a:r>
            <a:r>
              <a:rPr lang="en-US" sz="2400" dirty="0" err="1" smtClean="0">
                <a:latin typeface="Pigiarniq" pitchFamily="34" charset="0"/>
              </a:rPr>
              <a:t>ᓯᕗᓪᓕᕐᒥ</a:t>
            </a:r>
            <a:r>
              <a:rPr lang="en-US" sz="2400" dirty="0" smtClean="0">
                <a:latin typeface="Pigiarniq" pitchFamily="34" charset="0"/>
              </a:rPr>
              <a:t> </a:t>
            </a:r>
            <a:r>
              <a:rPr lang="en-US" sz="2400" dirty="0" err="1" smtClean="0">
                <a:latin typeface="Pigiarniq" pitchFamily="34" charset="0"/>
              </a:rPr>
              <a:t>ᐅᔭᕋᖕᓂᐊᕐᕕᒃᓴᐅᑉ</a:t>
            </a:r>
            <a:r>
              <a:rPr lang="en-US" sz="2400" dirty="0" smtClean="0">
                <a:latin typeface="Pigiarniq" pitchFamily="34" charset="0"/>
              </a:rPr>
              <a:t> </a:t>
            </a:r>
            <a:r>
              <a:rPr lang="en-US" sz="2400" dirty="0" err="1" smtClean="0">
                <a:latin typeface="Pigiarniq" pitchFamily="34" charset="0"/>
              </a:rPr>
              <a:t>ᐋᖅᑭᒡᓯᒪᓂᕆᒐᔭᖅᑕᖓᓄᑦ</a:t>
            </a:r>
            <a:r>
              <a:rPr lang="en-US" sz="2400" dirty="0" smtClean="0">
                <a:latin typeface="Pigiarniq" pitchFamily="34" charset="0"/>
              </a:rPr>
              <a:t> </a:t>
            </a:r>
            <a:r>
              <a:rPr lang="en-US" sz="2400" dirty="0" err="1" smtClean="0">
                <a:latin typeface="Pigiarniq" pitchFamily="34" charset="0"/>
              </a:rPr>
              <a:t>ᑎᑎᕋᐅᔭᖅᓯᒪᔪᑦ</a:t>
            </a:r>
            <a:r>
              <a:rPr lang="en-US" sz="2400" dirty="0" smtClean="0">
                <a:latin typeface="Pigiarniq" pitchFamily="34" charset="0"/>
              </a:rPr>
              <a:t> </a:t>
            </a:r>
            <a:r>
              <a:rPr lang="en-US" sz="2400" dirty="0" err="1" smtClean="0">
                <a:latin typeface="Pigiarniq" pitchFamily="34" charset="0"/>
              </a:rPr>
              <a:t>ᐸᕐᓇᐅᑏᑦ</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4"/>
            </a:pPr>
            <a:r>
              <a:rPr lang="en-US" sz="2400" dirty="0" err="1" smtClean="0">
                <a:latin typeface="Pigiarniq" pitchFamily="34" charset="0"/>
              </a:rPr>
              <a:t>ᑐᖁᓐᓇᖅᑐᑦ</a:t>
            </a:r>
            <a:r>
              <a:rPr lang="en-US" sz="2400" dirty="0" smtClean="0">
                <a:latin typeface="Pigiarniq" pitchFamily="34" charset="0"/>
              </a:rPr>
              <a:t> </a:t>
            </a:r>
            <a:r>
              <a:rPr lang="en-US" sz="2400" dirty="0" err="1" smtClean="0">
                <a:latin typeface="Pigiarniq" pitchFamily="34" charset="0"/>
              </a:rPr>
              <a:t>ᐳᔪᕐᓗᒃ</a:t>
            </a:r>
            <a:r>
              <a:rPr lang="en-US" sz="2400" dirty="0" smtClean="0">
                <a:latin typeface="Pigiarniq" pitchFamily="34" charset="0"/>
              </a:rPr>
              <a:t> </a:t>
            </a:r>
            <a:r>
              <a:rPr lang="en-US" sz="2400" dirty="0" err="1" smtClean="0">
                <a:latin typeface="Pigiarniq" pitchFamily="34" charset="0"/>
              </a:rPr>
              <a:t>ᐱᕚᓪᓕᖅᑎᑕᐅᒐᔭᕐᓂᖓ</a:t>
            </a:r>
            <a:r>
              <a:rPr lang="en-US" sz="2400" dirty="0" smtClean="0">
                <a:latin typeface="Pigiarniq" pitchFamily="34" charset="0"/>
              </a:rPr>
              <a:t>.</a:t>
            </a:r>
          </a:p>
          <a:p>
            <a:pPr marL="514350" indent="-514350">
              <a:buFont typeface="+mj-lt"/>
              <a:buAutoNum type="arabicPeriod" startAt="24"/>
            </a:pPr>
            <a:r>
              <a:rPr lang="en-US" sz="2400" dirty="0" err="1" smtClean="0">
                <a:latin typeface="Pigiarniq" pitchFamily="34" charset="0"/>
              </a:rPr>
              <a:t>ᐃᒥᐅᑉ</a:t>
            </a:r>
            <a:r>
              <a:rPr lang="en-US" sz="2400" dirty="0" smtClean="0">
                <a:latin typeface="Pigiarniq" pitchFamily="34" charset="0"/>
              </a:rPr>
              <a:t> </a:t>
            </a:r>
            <a:r>
              <a:rPr lang="en-US" sz="2400" dirty="0" err="1" smtClean="0">
                <a:latin typeface="Pigiarniq" pitchFamily="34" charset="0"/>
              </a:rPr>
              <a:t>ᐱᐅᓂᖓᓂᒃ</a:t>
            </a:r>
            <a:r>
              <a:rPr lang="en-US" sz="2400" dirty="0" smtClean="0">
                <a:latin typeface="Pigiarniq" pitchFamily="34" charset="0"/>
              </a:rPr>
              <a:t> </a:t>
            </a:r>
            <a:r>
              <a:rPr lang="en-US" sz="2400" dirty="0" err="1" smtClean="0">
                <a:latin typeface="Pigiarniq" pitchFamily="34" charset="0"/>
              </a:rPr>
              <a:t>ᓇᐅᑦᑎᖅᓱᐊᖃᕐᓂᕐᒥᑦ</a:t>
            </a:r>
            <a:r>
              <a:rPr lang="en-US" sz="2400" dirty="0" smtClean="0">
                <a:latin typeface="Pigiarniq" pitchFamily="34" charset="0"/>
              </a:rPr>
              <a:t> </a:t>
            </a:r>
            <a:r>
              <a:rPr lang="en-US" sz="2400" dirty="0" err="1" smtClean="0">
                <a:latin typeface="Pigiarniq" pitchFamily="34" charset="0"/>
              </a:rPr>
              <a:t>ᖃᐅᔨᔭᐅᔪᑦ</a:t>
            </a:r>
            <a:r>
              <a:rPr lang="en-US" sz="2400" dirty="0" smtClean="0">
                <a:latin typeface="Pigiarniq" pitchFamily="34" charset="0"/>
              </a:rPr>
              <a:t>.</a:t>
            </a:r>
          </a:p>
          <a:p>
            <a:pPr marL="514350" indent="-514350">
              <a:buFont typeface="+mj-lt"/>
              <a:buAutoNum type="arabicPeriod" startAt="24"/>
            </a:pPr>
            <a:r>
              <a:rPr lang="en-US" sz="2400" dirty="0" err="1" smtClean="0">
                <a:latin typeface="Pigiarniq" pitchFamily="34" charset="0"/>
              </a:rPr>
              <a:t>ᐅᓯᔭᐅᔪᒃᓴᑦ</a:t>
            </a:r>
            <a:r>
              <a:rPr lang="en-US" sz="2400" dirty="0" smtClean="0">
                <a:latin typeface="Pigiarniq" pitchFamily="34" charset="0"/>
              </a:rPr>
              <a:t> </a:t>
            </a:r>
            <a:r>
              <a:rPr lang="en-US" sz="2400" dirty="0" err="1" smtClean="0">
                <a:latin typeface="Pigiarniq" pitchFamily="34" charset="0"/>
              </a:rPr>
              <a:t>ᐃᒡᓗᕙᓯᒋᐊᖃᖏᓐᓂᖏᑦ</a:t>
            </a:r>
            <a:r>
              <a:rPr lang="en-US" sz="2400" dirty="0" smtClean="0">
                <a:latin typeface="Pigiarniq" pitchFamily="34" charset="0"/>
              </a:rPr>
              <a:t> </a:t>
            </a:r>
            <a:r>
              <a:rPr lang="en-US" sz="2400" dirty="0" err="1" smtClean="0">
                <a:latin typeface="Pigiarniq" pitchFamily="34" charset="0"/>
              </a:rPr>
              <a:t>ᐃᓗᐊᓂ</a:t>
            </a:r>
            <a:r>
              <a:rPr lang="en-US" sz="2400" dirty="0" smtClean="0">
                <a:latin typeface="Pigiarniq" pitchFamily="34" charset="0"/>
              </a:rPr>
              <a:t> Marine Laydown Area (MLA)</a:t>
            </a:r>
            <a:endParaRPr lang="en-US" sz="2400" dirty="0">
              <a:latin typeface="Pigiarniq" pitchFamily="34" charset="0"/>
            </a:endParaRPr>
          </a:p>
          <a:p>
            <a:pPr marL="514350" indent="-514350">
              <a:buFont typeface="+mj-lt"/>
              <a:buAutoNum type="arabicPeriod" startAt="24"/>
            </a:pP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12</a:t>
            </a:fld>
            <a:endParaRPr lang="en-US"/>
          </a:p>
        </p:txBody>
      </p:sp>
    </p:spTree>
    <p:extLst>
      <p:ext uri="{BB962C8B-B14F-4D97-AF65-F5344CB8AC3E}">
        <p14:creationId xmlns:p14="http://schemas.microsoft.com/office/powerpoint/2010/main" val="395201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ᐃᒥᐅᑉ</a:t>
            </a:r>
            <a:r>
              <a:rPr lang="en-CA" sz="2800" dirty="0" smtClean="0">
                <a:latin typeface="Pigiarniq" pitchFamily="34" charset="0"/>
              </a:rPr>
              <a:t> </a:t>
            </a:r>
            <a:r>
              <a:rPr lang="en-CA" sz="2800" dirty="0" err="1" smtClean="0">
                <a:latin typeface="Pigiarniq" pitchFamily="34" charset="0"/>
              </a:rPr>
              <a:t>ᐱᐅᓂᖓᓄᑦ</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ᓇᐅᑦᑎᖅᓱᐊᖃᕐᓂᕐᒧᑦ</a:t>
            </a:r>
            <a:r>
              <a:rPr lang="en-CA" sz="2800" dirty="0" smtClean="0">
                <a:latin typeface="Pigiarniq" pitchFamily="34" charset="0"/>
              </a:rPr>
              <a:t> </a:t>
            </a:r>
            <a:r>
              <a:rPr lang="en-CA" sz="2800" dirty="0" err="1" smtClean="0">
                <a:latin typeface="Pigiarniq" pitchFamily="34" charset="0"/>
              </a:rPr>
              <a:t>ᐃᓱᒫᓗᒍᑕᐅᔪᑦ</a:t>
            </a:r>
            <a:endParaRPr lang="en-US" sz="2800" dirty="0"/>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29"/>
            </a:pPr>
            <a:r>
              <a:rPr lang="en-US" sz="2400" dirty="0" err="1" smtClean="0">
                <a:latin typeface="Pigiarniq" pitchFamily="34" charset="0"/>
              </a:rPr>
              <a:t>ᐃᒥᐅᑉ</a:t>
            </a:r>
            <a:r>
              <a:rPr lang="en-US" sz="2400" dirty="0" smtClean="0">
                <a:latin typeface="Pigiarniq" pitchFamily="34" charset="0"/>
              </a:rPr>
              <a:t> </a:t>
            </a:r>
            <a:r>
              <a:rPr lang="en-US" sz="2400" dirty="0" err="1" smtClean="0">
                <a:latin typeface="Pigiarniq" pitchFamily="34" charset="0"/>
              </a:rPr>
              <a:t>ᐱᐅᓂᖓᓂᒃ</a:t>
            </a:r>
            <a:r>
              <a:rPr lang="en-US" sz="2400" dirty="0" smtClean="0">
                <a:latin typeface="Pigiarniq" pitchFamily="34" charset="0"/>
              </a:rPr>
              <a:t> </a:t>
            </a:r>
            <a:r>
              <a:rPr lang="en-US" sz="2400" dirty="0" err="1" smtClean="0">
                <a:latin typeface="Pigiarniq" pitchFamily="34" charset="0"/>
              </a:rPr>
              <a:t>ᖃᐅᔨᓴᐃᓂᕐᒥᑦ</a:t>
            </a:r>
            <a:r>
              <a:rPr lang="en-US" sz="2400" dirty="0" smtClean="0">
                <a:latin typeface="Pigiarniq" pitchFamily="34" charset="0"/>
              </a:rPr>
              <a:t> </a:t>
            </a:r>
            <a:r>
              <a:rPr lang="en-US" sz="2400" dirty="0" err="1" smtClean="0">
                <a:latin typeface="Pigiarniq" pitchFamily="34" charset="0"/>
              </a:rPr>
              <a:t>ᖃᐅᔨᔭᐅᔪᑦ</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9"/>
            </a:pPr>
            <a:r>
              <a:rPr lang="en-US" sz="2400" dirty="0" err="1" smtClean="0">
                <a:latin typeface="Pigiarniq" pitchFamily="34" charset="0"/>
              </a:rPr>
              <a:t>ᐃᒥᕐᒥᒃ</a:t>
            </a:r>
            <a:r>
              <a:rPr lang="en-US" sz="2400" dirty="0" smtClean="0">
                <a:latin typeface="Pigiarniq" pitchFamily="34" charset="0"/>
              </a:rPr>
              <a:t> </a:t>
            </a:r>
            <a:r>
              <a:rPr lang="en-US" sz="2400" dirty="0" err="1" smtClean="0">
                <a:latin typeface="Pigiarniq" pitchFamily="34" charset="0"/>
              </a:rPr>
              <a:t>ᐱᐊᒃᓯᑦᑕᐃᓕᒪᑎᑦᓯᓂᕐᒧᑦ</a:t>
            </a:r>
            <a:r>
              <a:rPr lang="en-US" sz="2400" dirty="0" smtClean="0">
                <a:latin typeface="Pigiarniq" pitchFamily="34" charset="0"/>
              </a:rPr>
              <a:t> (</a:t>
            </a:r>
            <a:r>
              <a:rPr lang="en-US" sz="2400" dirty="0" err="1" smtClean="0">
                <a:latin typeface="Pigiarniq" pitchFamily="34" charset="0"/>
              </a:rPr>
              <a:t>ᑕᕆᓕᖅᓯᑦᑕᐃᓕᒪᓂᕐᒧᑦ</a:t>
            </a:r>
            <a:r>
              <a:rPr lang="en-US" sz="2400" dirty="0" smtClean="0">
                <a:latin typeface="Pigiarniq" pitchFamily="34" charset="0"/>
              </a:rPr>
              <a:t>) </a:t>
            </a:r>
            <a:r>
              <a:rPr lang="en-US" sz="2400" dirty="0" err="1" smtClean="0">
                <a:latin typeface="Pigiarniq" pitchFamily="34" charset="0"/>
              </a:rPr>
              <a:t>ᐸᕐᓇᐅᑎ</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9"/>
            </a:pPr>
            <a:r>
              <a:rPr lang="en-US" sz="2400" dirty="0" err="1" smtClean="0">
                <a:latin typeface="Pigiarniq" pitchFamily="34" charset="0"/>
              </a:rPr>
              <a:t>ᐃᑎᖅᓴᓕᐊᕆᓯᒪᔪᖅ</a:t>
            </a:r>
            <a:r>
              <a:rPr lang="en-US" sz="2400" dirty="0" smtClean="0">
                <a:latin typeface="Pigiarniq" pitchFamily="34" charset="0"/>
              </a:rPr>
              <a:t> </a:t>
            </a:r>
            <a:r>
              <a:rPr lang="en-US" sz="2400" dirty="0" err="1" smtClean="0">
                <a:latin typeface="Pigiarniq" pitchFamily="34" charset="0"/>
              </a:rPr>
              <a:t>ᐃᒻᒥᖅᐸᑦ</a:t>
            </a:r>
            <a:r>
              <a:rPr lang="en-US" sz="2400" dirty="0" smtClean="0">
                <a:latin typeface="Pigiarniq" pitchFamily="34" charset="0"/>
              </a:rPr>
              <a:t> </a:t>
            </a:r>
            <a:r>
              <a:rPr lang="en-US" sz="2400" dirty="0" err="1" smtClean="0">
                <a:latin typeface="Pigiarniq" pitchFamily="34" charset="0"/>
              </a:rPr>
              <a:t>ᑲᒪᒋᔭᐅᓂᖓ</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9"/>
            </a:pPr>
            <a:r>
              <a:rPr lang="en-US" sz="2400" dirty="0" err="1" smtClean="0">
                <a:latin typeface="Pigiarniq" pitchFamily="34" charset="0"/>
              </a:rPr>
              <a:t>ᓱᒃᑲᔪᒃᑯᑦ</a:t>
            </a:r>
            <a:r>
              <a:rPr lang="en-US" sz="2400" dirty="0" smtClean="0">
                <a:latin typeface="Pigiarniq" pitchFamily="34" charset="0"/>
              </a:rPr>
              <a:t> </a:t>
            </a:r>
            <a:r>
              <a:rPr lang="en-US" sz="2400" dirty="0" err="1" smtClean="0">
                <a:latin typeface="Pigiarniq" pitchFamily="34" charset="0"/>
              </a:rPr>
              <a:t>ᐃᒻᒥᖅᐸᓪᓕᐊᓂᖓᓄᑦ</a:t>
            </a:r>
            <a:r>
              <a:rPr lang="en-US" sz="2400" dirty="0" smtClean="0">
                <a:latin typeface="Pigiarniq" pitchFamily="34" charset="0"/>
              </a:rPr>
              <a:t> </a:t>
            </a:r>
            <a:r>
              <a:rPr lang="en-US" sz="2400" dirty="0" err="1" smtClean="0">
                <a:latin typeface="Pigiarniq" pitchFamily="34" charset="0"/>
              </a:rPr>
              <a:t>ᓇᐅᑦᑎᖅᓱᐊᖃᕐᓂᖅ</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29"/>
            </a:pP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13</a:t>
            </a:fld>
            <a:endParaRPr lang="en-US"/>
          </a:p>
        </p:txBody>
      </p:sp>
    </p:spTree>
    <p:extLst>
      <p:ext uri="{BB962C8B-B14F-4D97-AF65-F5344CB8AC3E}">
        <p14:creationId xmlns:p14="http://schemas.microsoft.com/office/powerpoint/2010/main" val="2095957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400" dirty="0" err="1" smtClean="0">
                <a:latin typeface="Pigiarniq" pitchFamily="34" charset="0"/>
              </a:rPr>
              <a:t>ᐊᕕᒃᑕᐅᔪᒪᓪᓗᓂ</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ᓄᓇᖁᑎᖏᓐᓂ</a:t>
            </a:r>
            <a:r>
              <a:rPr lang="en-CA" sz="2400" dirty="0" smtClean="0">
                <a:latin typeface="Pigiarniq" pitchFamily="34" charset="0"/>
              </a:rPr>
              <a:t> </a:t>
            </a:r>
            <a:r>
              <a:rPr lang="en-CA" sz="2400" dirty="0" err="1" smtClean="0">
                <a:latin typeface="Pigiarniq" pitchFamily="34" charset="0"/>
              </a:rPr>
              <a:t>ᐊᒻᒪ</a:t>
            </a:r>
            <a:r>
              <a:rPr lang="en-CA" sz="2400" dirty="0" smtClean="0">
                <a:latin typeface="Pigiarniq" pitchFamily="34" charset="0"/>
              </a:rPr>
              <a:t> </a:t>
            </a:r>
            <a:r>
              <a:rPr lang="en-CA" sz="2400" dirty="0" err="1" smtClean="0">
                <a:latin typeface="Pigiarniq" pitchFamily="34" charset="0"/>
              </a:rPr>
              <a:t>ᒐᕙᒪᒃᑯᑦ</a:t>
            </a:r>
            <a:r>
              <a:rPr lang="en-CA" sz="2400" dirty="0" smtClean="0">
                <a:latin typeface="Pigiarniq" pitchFamily="34" charset="0"/>
              </a:rPr>
              <a:t> </a:t>
            </a:r>
            <a:r>
              <a:rPr lang="en-CA" sz="2400" dirty="0" err="1" smtClean="0">
                <a:latin typeface="Pigiarniq" pitchFamily="34" charset="0"/>
              </a:rPr>
              <a:t>ᓄᓇᖁᑎᖏᓐᓂ</a:t>
            </a:r>
            <a:r>
              <a:rPr lang="en-CA" sz="2400" dirty="0" smtClean="0">
                <a:latin typeface="Pigiarniq" pitchFamily="34" charset="0"/>
              </a:rPr>
              <a:t> </a:t>
            </a:r>
            <a:r>
              <a:rPr lang="en-CA" sz="2400" dirty="0" err="1" smtClean="0">
                <a:latin typeface="Pigiarniq" pitchFamily="34" charset="0"/>
              </a:rPr>
              <a:t>ᐃᒥᕐᒥᒃ</a:t>
            </a:r>
            <a:r>
              <a:rPr lang="en-CA" sz="2400" dirty="0" smtClean="0">
                <a:latin typeface="Pigiarniq" pitchFamily="34" charset="0"/>
              </a:rPr>
              <a:t> </a:t>
            </a:r>
            <a:r>
              <a:rPr lang="en-CA" sz="2400" dirty="0" err="1" smtClean="0">
                <a:latin typeface="Pigiarniq" pitchFamily="34" charset="0"/>
              </a:rPr>
              <a:t>ᓴᓗᒻᒪᖅᓴᐅᑎᒃᓴᓂᒃ</a:t>
            </a:r>
            <a:r>
              <a:rPr lang="en-CA" sz="2400" dirty="0" smtClean="0">
                <a:latin typeface="Pigiarniq" pitchFamily="34" charset="0"/>
              </a:rPr>
              <a:t> </a:t>
            </a:r>
            <a:r>
              <a:rPr lang="en-CA" sz="2400" dirty="0" err="1" smtClean="0">
                <a:latin typeface="Pigiarniq" pitchFamily="34" charset="0"/>
              </a:rPr>
              <a:t>ᑮᓇᐅᔭᓂᒃ</a:t>
            </a:r>
            <a:r>
              <a:rPr lang="en-CA" sz="2400" dirty="0" smtClean="0">
                <a:latin typeface="Pigiarniq" pitchFamily="34" charset="0"/>
              </a:rPr>
              <a:t> </a:t>
            </a:r>
            <a:r>
              <a:rPr lang="en-CA" sz="2400" dirty="0" err="1" smtClean="0">
                <a:latin typeface="Pigiarniq" pitchFamily="34" charset="0"/>
              </a:rPr>
              <a:t>ᓴᓂᕐᕙᐃᓯᒪᓂᖅ</a:t>
            </a:r>
            <a:endParaRPr lang="en-US" sz="2400" dirty="0">
              <a:latin typeface="Pigiarniq" pitchFamily="34" charset="0"/>
            </a:endParaRPr>
          </a:p>
        </p:txBody>
      </p:sp>
      <p:sp>
        <p:nvSpPr>
          <p:cNvPr id="5" name="Content Placeholder 4"/>
          <p:cNvSpPr>
            <a:spLocks noGrp="1"/>
          </p:cNvSpPr>
          <p:nvPr>
            <p:ph idx="1"/>
          </p:nvPr>
        </p:nvSpPr>
        <p:spPr>
          <a:xfrm>
            <a:off x="628650" y="1608992"/>
            <a:ext cx="7886700" cy="4379093"/>
          </a:xfrm>
        </p:spPr>
        <p:txBody>
          <a:bodyPr>
            <a:normAutofit/>
          </a:bodyPr>
          <a:lstStyle/>
          <a:p>
            <a:pPr marL="742950" indent="-742950">
              <a:buFont typeface="+mj-lt"/>
              <a:buAutoNum type="arabicPeriod"/>
            </a:pPr>
            <a:endParaRPr lang="en-CA" sz="1800" dirty="0" smtClean="0">
              <a:latin typeface="Pigiarniq" pitchFamily="34" charset="0"/>
            </a:endParaRP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ᑲᑐᔾᔨᑎᒌᖏᑦ</a:t>
            </a:r>
            <a:r>
              <a:rPr lang="en-CA" sz="1800" dirty="0" smtClean="0">
                <a:latin typeface="Pigiarniq" pitchFamily="34" charset="0"/>
              </a:rPr>
              <a:t> </a:t>
            </a:r>
            <a:r>
              <a:rPr lang="en-CA" sz="1800" dirty="0" err="1" smtClean="0">
                <a:latin typeface="Pigiarniq" pitchFamily="34" charset="0"/>
              </a:rPr>
              <a:t>ᐊᖏᖃᑎᖃᖅᑐᑦ</a:t>
            </a:r>
            <a:r>
              <a:rPr lang="en-CA" sz="1800" dirty="0" smtClean="0">
                <a:latin typeface="Pigiarniq" pitchFamily="34" charset="0"/>
              </a:rPr>
              <a:t> </a:t>
            </a:r>
            <a:r>
              <a:rPr lang="en-CA" sz="1800" dirty="0" err="1" smtClean="0">
                <a:latin typeface="Pigiarniq" pitchFamily="34" charset="0"/>
              </a:rPr>
              <a:t>ᓴᐲᓇᒃᑯᓐᓂᒃ</a:t>
            </a:r>
            <a:r>
              <a:rPr lang="en-CA" sz="1800" dirty="0" smtClean="0">
                <a:latin typeface="Pigiarniq" pitchFamily="34" charset="0"/>
              </a:rPr>
              <a:t> </a:t>
            </a:r>
            <a:r>
              <a:rPr lang="en-CA" sz="1800" dirty="0" err="1" smtClean="0">
                <a:latin typeface="Pigiarniq" pitchFamily="34" charset="0"/>
              </a:rPr>
              <a:t>ᑲᑎᓪᓗᒋᑦ</a:t>
            </a:r>
            <a:r>
              <a:rPr lang="en-CA" sz="1800" dirty="0" smtClean="0">
                <a:latin typeface="Pigiarniq" pitchFamily="34" charset="0"/>
              </a:rPr>
              <a:t> $43,189,351-ᖑᒐᔭᕐᓂᖓᓂ </a:t>
            </a:r>
            <a:r>
              <a:rPr lang="en-CA" sz="1800" dirty="0" err="1" smtClean="0">
                <a:latin typeface="Pigiarniq" pitchFamily="34" charset="0"/>
              </a:rPr>
              <a:t>ᓴᓐᓂᖓᔪᑉ</a:t>
            </a:r>
            <a:r>
              <a:rPr lang="en-CA" sz="1800" dirty="0" smtClean="0">
                <a:latin typeface="Pigiarniq" pitchFamily="34" charset="0"/>
              </a:rPr>
              <a:t> </a:t>
            </a:r>
            <a:r>
              <a:rPr lang="en-CA" sz="1800" dirty="0" err="1" smtClean="0">
                <a:latin typeface="Pigiarniq" pitchFamily="34" charset="0"/>
              </a:rPr>
              <a:t>ᑰᖓᓂ</a:t>
            </a:r>
            <a:r>
              <a:rPr lang="en-CA" sz="1800" dirty="0" smtClean="0">
                <a:latin typeface="Pigiarniq" pitchFamily="34" charset="0"/>
              </a:rPr>
              <a:t> </a:t>
            </a:r>
            <a:r>
              <a:rPr lang="en-CA" sz="1800" dirty="0" err="1" smtClean="0">
                <a:latin typeface="Pigiarniq" pitchFamily="34" charset="0"/>
              </a:rPr>
              <a:t>ᐱᓕᕆᐊᒧᑦ</a:t>
            </a:r>
            <a:r>
              <a:rPr lang="en-CA" sz="1800" dirty="0" smtClean="0">
                <a:latin typeface="Pigiarniq" pitchFamily="34" charset="0"/>
              </a:rPr>
              <a:t> </a:t>
            </a:r>
            <a:r>
              <a:rPr lang="en-CA" sz="1800" dirty="0" err="1" smtClean="0">
                <a:latin typeface="Pigiarniq" pitchFamily="34" charset="0"/>
              </a:rPr>
              <a:t>ᐊᑐᖅᑕᐅᒐᔭᖅᑐᑦ</a:t>
            </a:r>
            <a:r>
              <a:rPr lang="en-CA" sz="1800" dirty="0" smtClean="0">
                <a:latin typeface="Pigiarniq" pitchFamily="34" charset="0"/>
              </a:rPr>
              <a:t> </a:t>
            </a:r>
            <a:r>
              <a:rPr lang="en-CA" sz="1800" dirty="0" err="1" smtClean="0">
                <a:latin typeface="Pigiarniq" pitchFamily="34" charset="0"/>
              </a:rPr>
              <a:t>ᓴᓗᒻᒪᖅᓴᐅᑎᒃᓴᑦ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ᑲᑐᔾᔨᑎᒌᖏᑦ</a:t>
            </a:r>
            <a:r>
              <a:rPr lang="en-CA" sz="1800" dirty="0" smtClean="0">
                <a:latin typeface="Pigiarniq" pitchFamily="34" charset="0"/>
              </a:rPr>
              <a:t> </a:t>
            </a:r>
            <a:r>
              <a:rPr lang="en-CA" sz="1800" dirty="0" err="1" smtClean="0">
                <a:latin typeface="Pigiarniq" pitchFamily="34" charset="0"/>
              </a:rPr>
              <a:t>ᓯᕗᓪᓕᕐᒥ</a:t>
            </a:r>
            <a:r>
              <a:rPr lang="en-CA" sz="1800" dirty="0" smtClean="0">
                <a:latin typeface="Pigiarniq" pitchFamily="34" charset="0"/>
              </a:rPr>
              <a:t> </a:t>
            </a:r>
            <a:r>
              <a:rPr lang="en-CA" sz="1800" dirty="0" err="1" smtClean="0">
                <a:latin typeface="Pigiarniq" pitchFamily="34" charset="0"/>
              </a:rPr>
              <a:t>ᑐᒃᓯᕋᓚᐅᖅᓯᒪᔪᑦ</a:t>
            </a:r>
            <a:r>
              <a:rPr lang="en-CA" sz="1800" dirty="0" smtClean="0">
                <a:latin typeface="Pigiarniq" pitchFamily="34" charset="0"/>
              </a:rPr>
              <a:t> 30 </a:t>
            </a:r>
            <a:r>
              <a:rPr lang="en-CA" sz="1800" dirty="0" err="1" smtClean="0">
                <a:latin typeface="Pigiarniq" pitchFamily="34" charset="0"/>
              </a:rPr>
              <a:t>ᐳᓴᓐᖓᓂᒃ</a:t>
            </a:r>
            <a:r>
              <a:rPr lang="en-CA" sz="1800" dirty="0" smtClean="0">
                <a:latin typeface="Pigiarniq" pitchFamily="34" charset="0"/>
              </a:rPr>
              <a:t> </a:t>
            </a:r>
            <a:r>
              <a:rPr lang="en-CA" sz="1800" dirty="0" err="1" smtClean="0">
                <a:latin typeface="Pigiarniq" pitchFamily="34" charset="0"/>
              </a:rPr>
              <a:t>ᑲᑎᓪᓗᒋᑦ</a:t>
            </a:r>
            <a:r>
              <a:rPr lang="en-CA" sz="1800" dirty="0" smtClean="0">
                <a:latin typeface="Pigiarniq" pitchFamily="34" charset="0"/>
              </a:rPr>
              <a:t> </a:t>
            </a:r>
            <a:r>
              <a:rPr lang="en-CA" sz="1800" dirty="0" err="1" smtClean="0">
                <a:latin typeface="Pigiarniq" pitchFamily="34" charset="0"/>
              </a:rPr>
              <a:t>ᓴᓂᕐᕙᐃᔪᒪᓪᓗᑎᒃ</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70 </a:t>
            </a:r>
            <a:r>
              <a:rPr lang="en-CA" sz="1800" dirty="0" err="1" smtClean="0">
                <a:latin typeface="Pigiarniq" pitchFamily="34" charset="0"/>
              </a:rPr>
              <a:t>ᐳᓴᓐᒥᒃ</a:t>
            </a:r>
            <a:r>
              <a:rPr lang="en-CA" sz="1800" dirty="0" smtClean="0">
                <a:latin typeface="Pigiarniq" pitchFamily="34" charset="0"/>
              </a:rPr>
              <a:t> </a:t>
            </a:r>
            <a:r>
              <a:rPr lang="en-CA" sz="1800" dirty="0" err="1" smtClean="0">
                <a:latin typeface="Pigiarniq" pitchFamily="34" charset="0"/>
              </a:rPr>
              <a:t>ᒐᕙᒪᒃᑯᑦ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ᐃᒥᖁᑎᖏᓐᓄᑦ</a:t>
            </a:r>
            <a:r>
              <a:rPr lang="en-CA" sz="1800" dirty="0" smtClean="0">
                <a:latin typeface="Pigiarniq" pitchFamily="34" charset="0"/>
              </a:rPr>
              <a:t>.</a:t>
            </a:r>
          </a:p>
          <a:p>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ᑲᑐᔾᔨᑎᒌᖏᑦ</a:t>
            </a:r>
            <a:r>
              <a:rPr lang="en-CA" sz="1800" dirty="0" smtClean="0">
                <a:latin typeface="Pigiarniq" pitchFamily="34" charset="0"/>
              </a:rPr>
              <a:t>, CIRNA, </a:t>
            </a:r>
            <a:r>
              <a:rPr lang="en-CA" sz="1800" dirty="0" err="1" smtClean="0">
                <a:latin typeface="Pigiarniq" pitchFamily="34" charset="0"/>
              </a:rPr>
              <a:t>ᐊᒻᒪᓗ</a:t>
            </a:r>
            <a:r>
              <a:rPr lang="en-CA" sz="1800" dirty="0" smtClean="0">
                <a:latin typeface="Pigiarniq" pitchFamily="34" charset="0"/>
              </a:rPr>
              <a:t> </a:t>
            </a:r>
            <a:r>
              <a:rPr lang="en-CA" sz="1800" dirty="0" err="1" smtClean="0">
                <a:latin typeface="Pigiarniq" pitchFamily="34" charset="0"/>
              </a:rPr>
              <a:t>ᓴᐲᓇᒃᑯᑦ</a:t>
            </a:r>
            <a:r>
              <a:rPr lang="en-CA" sz="1800" dirty="0" smtClean="0">
                <a:latin typeface="Pigiarniq" pitchFamily="34" charset="0"/>
              </a:rPr>
              <a:t> </a:t>
            </a:r>
            <a:r>
              <a:rPr lang="en-CA" sz="1800" dirty="0" err="1" smtClean="0">
                <a:latin typeface="Pigiarniq" pitchFamily="34" charset="0"/>
              </a:rPr>
              <a:t>ᐊᖏᖃᑎᖃᖅᐳᑦ</a:t>
            </a:r>
            <a:r>
              <a:rPr lang="en-CA" sz="1800" dirty="0" smtClean="0">
                <a:latin typeface="Pigiarniq" pitchFamily="34" charset="0"/>
              </a:rPr>
              <a:t> </a:t>
            </a:r>
            <a:r>
              <a:rPr lang="en-CA" sz="1800" dirty="0" err="1" smtClean="0">
                <a:latin typeface="Pigiarniq" pitchFamily="34" charset="0"/>
              </a:rPr>
              <a:t>ᓴᓂᕐᕙᒃᑕᐅᔪᓂᒃ</a:t>
            </a:r>
            <a:r>
              <a:rPr lang="en-CA" sz="1800" dirty="0" smtClean="0">
                <a:latin typeface="Pigiarniq" pitchFamily="34" charset="0"/>
              </a:rPr>
              <a:t> </a:t>
            </a:r>
            <a:r>
              <a:rPr lang="en-CA" sz="1800" dirty="0" err="1" smtClean="0">
                <a:latin typeface="Pigiarniq" pitchFamily="34" charset="0"/>
              </a:rPr>
              <a:t>ᐊᕕᒃᓯᔪᒪᓪᓗᑎᒃ</a:t>
            </a:r>
            <a:r>
              <a:rPr lang="en-CA" sz="1800" dirty="0" smtClean="0">
                <a:latin typeface="Pigiarniq" pitchFamily="34" charset="0"/>
              </a:rPr>
              <a:t> </a:t>
            </a:r>
            <a:r>
              <a:rPr lang="en-CA" sz="1800" dirty="0" err="1" smtClean="0">
                <a:latin typeface="Pigiarniq" pitchFamily="34" charset="0"/>
              </a:rPr>
              <a:t>ᐃᒪᓐᓇ</a:t>
            </a:r>
            <a:r>
              <a:rPr lang="en-CA" sz="1800" dirty="0" smtClean="0">
                <a:latin typeface="Pigiarniq" pitchFamily="34" charset="0"/>
              </a:rPr>
              <a:t> 32 </a:t>
            </a:r>
            <a:r>
              <a:rPr lang="en-CA" sz="1800" dirty="0" err="1" smtClean="0">
                <a:latin typeface="Pigiarniq" pitchFamily="34" charset="0"/>
              </a:rPr>
              <a:t>ᐳᓴᓐ</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ᓄᓇᖁᑎᖏᓐᓄᑦ</a:t>
            </a:r>
            <a:r>
              <a:rPr lang="en-CA" sz="1800" dirty="0" smtClean="0">
                <a:latin typeface="Pigiarniq" pitchFamily="34" charset="0"/>
              </a:rPr>
              <a:t> </a:t>
            </a:r>
            <a:r>
              <a:rPr lang="en-CA" sz="1800" dirty="0" err="1" smtClean="0">
                <a:latin typeface="Pigiarniq" pitchFamily="34" charset="0"/>
              </a:rPr>
              <a:t>ᐊᒻᒪᓗ</a:t>
            </a:r>
            <a:r>
              <a:rPr lang="en-CA" sz="1800" dirty="0" smtClean="0">
                <a:latin typeface="Pigiarniq" pitchFamily="34" charset="0"/>
              </a:rPr>
              <a:t> 68 </a:t>
            </a:r>
            <a:r>
              <a:rPr lang="en-CA" sz="1800" dirty="0" err="1" smtClean="0">
                <a:latin typeface="Pigiarniq" pitchFamily="34" charset="0"/>
              </a:rPr>
              <a:t>ᐳᓴᓐ</a:t>
            </a:r>
            <a:r>
              <a:rPr lang="en-CA" sz="1800" dirty="0" smtClean="0">
                <a:latin typeface="Pigiarniq" pitchFamily="34" charset="0"/>
              </a:rPr>
              <a:t> </a:t>
            </a:r>
            <a:r>
              <a:rPr lang="en-CA" sz="1800" dirty="0" err="1" smtClean="0">
                <a:latin typeface="Pigiarniq" pitchFamily="34" charset="0"/>
              </a:rPr>
              <a:t>ᒐᕙᒪᒃᑯᑦ</a:t>
            </a:r>
            <a:r>
              <a:rPr lang="en-CA" sz="1800" dirty="0" smtClean="0">
                <a:latin typeface="Pigiarniq" pitchFamily="34" charset="0"/>
              </a:rPr>
              <a:t> </a:t>
            </a:r>
            <a:r>
              <a:rPr lang="en-CA" sz="1800" dirty="0" err="1" smtClean="0">
                <a:latin typeface="Pigiarniq" pitchFamily="34" charset="0"/>
              </a:rPr>
              <a:t>ᐃᒪᖁᑎᖏᓐᓄᑦ</a:t>
            </a:r>
            <a:r>
              <a:rPr lang="en-CA" sz="1800" dirty="0" smtClean="0">
                <a:latin typeface="Pigiarniq" pitchFamily="34" charset="0"/>
              </a:rPr>
              <a:t> </a:t>
            </a:r>
            <a:r>
              <a:rPr lang="en-CA" sz="1800" dirty="0" err="1" smtClean="0">
                <a:latin typeface="Pigiarniq" pitchFamily="34" charset="0"/>
              </a:rPr>
              <a:t>ᐊᒻᒪ</a:t>
            </a:r>
            <a:r>
              <a:rPr lang="en-CA" sz="1800" dirty="0" smtClean="0">
                <a:latin typeface="Pigiarniq" pitchFamily="34" charset="0"/>
              </a:rPr>
              <a:t> </a:t>
            </a:r>
            <a:r>
              <a:rPr lang="en-CA" sz="1800" dirty="0" err="1" smtClean="0">
                <a:latin typeface="Pigiarniq" pitchFamily="34" charset="0"/>
              </a:rPr>
              <a:t>ᐃᒥᖁᑎᖏᓐᓄᑦ</a:t>
            </a:r>
            <a:r>
              <a:rPr lang="en-CA" sz="1800" dirty="0" smtClean="0">
                <a:latin typeface="Pigiarniq" pitchFamily="34" charset="0"/>
              </a:rPr>
              <a:t>.</a:t>
            </a:r>
          </a:p>
          <a:p>
            <a:r>
              <a:rPr lang="en-CA" sz="1800" dirty="0" err="1" smtClean="0">
                <a:latin typeface="Pigiarniq" pitchFamily="34" charset="0"/>
              </a:rPr>
              <a:t>ᓴᐲᓇᒃᑯᑦ</a:t>
            </a:r>
            <a:r>
              <a:rPr lang="en-CA" sz="1800" dirty="0" smtClean="0">
                <a:latin typeface="Pigiarniq" pitchFamily="34" charset="0"/>
              </a:rPr>
              <a:t> </a:t>
            </a:r>
            <a:r>
              <a:rPr lang="en-CA" sz="1800" dirty="0" err="1" smtClean="0">
                <a:latin typeface="Pigiarniq" pitchFamily="34" charset="0"/>
              </a:rPr>
              <a:t>ᑐᒃᓯᕋᐅᑎᓕᐅᖅᑐᑦ</a:t>
            </a:r>
            <a:r>
              <a:rPr lang="en-CA" sz="1800" dirty="0" smtClean="0">
                <a:latin typeface="Pigiarniq" pitchFamily="34" charset="0"/>
              </a:rPr>
              <a:t> </a:t>
            </a:r>
            <a:r>
              <a:rPr lang="en-CA" sz="1800" dirty="0" err="1" smtClean="0">
                <a:latin typeface="Pigiarniq" pitchFamily="34" charset="0"/>
              </a:rPr>
              <a:t>ᒪᓕᒃᑕᐅᖁᓪᓗᒍ</a:t>
            </a:r>
            <a:r>
              <a:rPr lang="en-CA" sz="1800" dirty="0" smtClean="0">
                <a:latin typeface="Pigiarniq" pitchFamily="34" charset="0"/>
              </a:rPr>
              <a:t> </a:t>
            </a:r>
            <a:r>
              <a:rPr lang="en-CA" sz="1800" dirty="0" err="1" smtClean="0">
                <a:latin typeface="Pigiarniq" pitchFamily="34" charset="0"/>
              </a:rPr>
              <a:t>ᐱᕙᓪᓕᐊᓂᕆᔭᖓ</a:t>
            </a:r>
            <a:r>
              <a:rPr lang="en-CA" sz="1800" dirty="0" smtClean="0">
                <a:latin typeface="Pigiarniq" pitchFamily="34" charset="0"/>
              </a:rPr>
              <a:t> </a:t>
            </a:r>
            <a:r>
              <a:rPr lang="en-CA" sz="1800" dirty="0" err="1" smtClean="0">
                <a:latin typeface="Pigiarniq" pitchFamily="34" charset="0"/>
              </a:rPr>
              <a:t>ᓴᓂᕐᕙᐃᕙᓪᓕᐊᓗᑎᒃ</a:t>
            </a:r>
            <a:r>
              <a:rPr lang="en-CA"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ᑲᑐᔾᔨᖃᑎᒌᖏᑦ</a:t>
            </a:r>
            <a:r>
              <a:rPr lang="en-CA" sz="1800" dirty="0" smtClean="0">
                <a:latin typeface="Pigiarniq" pitchFamily="34" charset="0"/>
              </a:rPr>
              <a:t> </a:t>
            </a:r>
            <a:r>
              <a:rPr lang="en-CA" sz="1800" dirty="0" err="1" smtClean="0">
                <a:latin typeface="Pigiarniq" pitchFamily="34" charset="0"/>
              </a:rPr>
              <a:t>ᑐᓂᓯᓯᒪᓕᖅᑐᑦ</a:t>
            </a:r>
            <a:r>
              <a:rPr lang="en-CA" sz="1800" dirty="0" smtClean="0">
                <a:latin typeface="Pigiarniq" pitchFamily="34" charset="0"/>
              </a:rPr>
              <a:t> </a:t>
            </a:r>
            <a:r>
              <a:rPr lang="en-CA" sz="1800" dirty="0" err="1" smtClean="0">
                <a:latin typeface="Pigiarniq" pitchFamily="34" charset="0"/>
              </a:rPr>
              <a:t>ᑐᒃᓯᕋᐅᑎᒥᒃ</a:t>
            </a:r>
            <a:r>
              <a:rPr lang="en-CA" sz="1800" dirty="0" smtClean="0">
                <a:latin typeface="Pigiarniq" pitchFamily="34" charset="0"/>
              </a:rPr>
              <a:t> </a:t>
            </a:r>
            <a:r>
              <a:rPr lang="en-CA" sz="1800" dirty="0" err="1" smtClean="0">
                <a:latin typeface="Pigiarniq" pitchFamily="34" charset="0"/>
              </a:rPr>
              <a:t>ᒪᓕᒃᑕᐅᖁᓪᓗᒍ</a:t>
            </a:r>
            <a:r>
              <a:rPr lang="en-CA" sz="1800" dirty="0" smtClean="0">
                <a:latin typeface="Pigiarniq" pitchFamily="34" charset="0"/>
              </a:rPr>
              <a:t> </a:t>
            </a:r>
            <a:r>
              <a:rPr lang="en-CA" sz="1800" dirty="0" err="1" smtClean="0">
                <a:latin typeface="Pigiarniq" pitchFamily="34" charset="0"/>
              </a:rPr>
              <a:t>ᐱᕙᓪᓕᐊᓂᕆᔭᖓ</a:t>
            </a:r>
            <a:r>
              <a:rPr lang="en-CA" sz="1800" dirty="0" smtClean="0">
                <a:latin typeface="Pigiarniq" pitchFamily="34" charset="0"/>
              </a:rPr>
              <a:t> </a:t>
            </a:r>
            <a:r>
              <a:rPr lang="en-CA" sz="1800" dirty="0" err="1" smtClean="0">
                <a:latin typeface="Pigiarniq" pitchFamily="34" charset="0"/>
              </a:rPr>
              <a:t>ᐊᕕᒃᑕᐅᓯᒪᓗᓂ</a:t>
            </a:r>
            <a:r>
              <a:rPr lang="en-CA" sz="1800" dirty="0" smtClean="0">
                <a:latin typeface="Pigiarniq" pitchFamily="34" charset="0"/>
              </a:rPr>
              <a:t> </a:t>
            </a:r>
            <a:r>
              <a:rPr lang="en-CA" sz="1800" dirty="0" err="1" smtClean="0">
                <a:latin typeface="Pigiarniq" pitchFamily="34" charset="0"/>
              </a:rPr>
              <a:t>ᑮᓇᐅᔭᑦ</a:t>
            </a:r>
            <a:r>
              <a:rPr lang="en-CA" sz="1800" dirty="0" smtClean="0">
                <a:latin typeface="Pigiarniq" pitchFamily="34" charset="0"/>
              </a:rPr>
              <a:t> </a:t>
            </a:r>
            <a:r>
              <a:rPr lang="en-CA" sz="1800" dirty="0" err="1" smtClean="0">
                <a:latin typeface="Pigiarniq" pitchFamily="34" charset="0"/>
              </a:rPr>
              <a:t>ᓴᓂᕐᕙᒃᑕᐅᓯᒪᔪᑦ</a:t>
            </a:r>
            <a:r>
              <a:rPr lang="en-CA" sz="1800" dirty="0" smtClean="0">
                <a:latin typeface="Pigiarniq" pitchFamily="34" charset="0"/>
              </a:rPr>
              <a:t> </a:t>
            </a:r>
            <a:r>
              <a:rPr lang="en-CA" sz="1800" dirty="0" err="1" smtClean="0">
                <a:latin typeface="Pigiarniq" pitchFamily="34" charset="0"/>
              </a:rPr>
              <a:t>ᓴᓗᒻᒪᖅᓴᐅᑎᒃᓴᑦ</a:t>
            </a:r>
            <a:r>
              <a:rPr lang="en-CA" sz="1800" dirty="0" smtClean="0">
                <a:latin typeface="Pigiarniq" pitchFamily="34" charset="0"/>
              </a:rPr>
              <a:t>.</a:t>
            </a:r>
            <a:endParaRPr lang="en-CA" sz="1800" dirty="0">
              <a:latin typeface="Pigiarniq" pitchFamily="34" charset="0"/>
            </a:endParaRPr>
          </a:p>
          <a:p>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r>
              <a:rPr lang="en-US" dirty="0" smtClean="0"/>
              <a:t>ᒌ</a:t>
            </a:r>
            <a:endParaRPr lang="en-US" dirty="0"/>
          </a:p>
        </p:txBody>
      </p:sp>
    </p:spTree>
    <p:extLst>
      <p:ext uri="{BB962C8B-B14F-4D97-AF65-F5344CB8AC3E}">
        <p14:creationId xmlns:p14="http://schemas.microsoft.com/office/powerpoint/2010/main" val="37512427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403225"/>
            <a:ext cx="6601490" cy="1325563"/>
          </a:xfrm>
        </p:spPr>
        <p:txBody>
          <a:bodyPr>
            <a:noAutofit/>
          </a:bodyPr>
          <a:lstStyle/>
          <a:p>
            <a:r>
              <a:rPr lang="en-CA" sz="2000" dirty="0" err="1" smtClean="0">
                <a:latin typeface="Pigiarniq" pitchFamily="34" charset="0"/>
              </a:rPr>
              <a:t>ᒪᓕᒐᖏᑦ</a:t>
            </a:r>
            <a:r>
              <a:rPr lang="en-CA" sz="2000" dirty="0" smtClean="0">
                <a:latin typeface="Pigiarniq" pitchFamily="34" charset="0"/>
              </a:rPr>
              <a:t> </a:t>
            </a:r>
            <a:r>
              <a:rPr lang="en-CA" sz="2000" dirty="0" err="1" smtClean="0">
                <a:latin typeface="Pigiarniq" pitchFamily="34" charset="0"/>
              </a:rPr>
              <a:t>ᐊᕕᒃᑐᖅᑕᐅᓯᒪᓗᑎᒃ</a:t>
            </a:r>
            <a:r>
              <a:rPr lang="en-CA" sz="2000" dirty="0" smtClean="0">
                <a:latin typeface="Pigiarniq" pitchFamily="34" charset="0"/>
              </a:rPr>
              <a:t> </a:t>
            </a:r>
            <a:r>
              <a:rPr lang="en-CA" sz="2000" dirty="0" err="1" smtClean="0">
                <a:latin typeface="Pigiarniq" pitchFamily="34" charset="0"/>
              </a:rPr>
              <a:t>ᐱᕙᓪᓕᐊᓂᖓ</a:t>
            </a:r>
            <a:r>
              <a:rPr lang="en-CA" sz="2000" dirty="0" smtClean="0">
                <a:latin typeface="Pigiarniq" pitchFamily="34" charset="0"/>
              </a:rPr>
              <a:t> </a:t>
            </a:r>
            <a:r>
              <a:rPr lang="en-CA" sz="2000" dirty="0" err="1" smtClean="0">
                <a:latin typeface="Pigiarniq" pitchFamily="34" charset="0"/>
              </a:rPr>
              <a:t>ᒪᓕᒡᓗᒍ</a:t>
            </a:r>
            <a:r>
              <a:rPr lang="en-CA" sz="2000" dirty="0" smtClean="0">
                <a:latin typeface="Pigiarniq" pitchFamily="34" charset="0"/>
              </a:rPr>
              <a:t> </a:t>
            </a:r>
            <a:r>
              <a:rPr lang="en-CA" sz="2000" dirty="0" err="1" smtClean="0">
                <a:latin typeface="Pigiarniq" pitchFamily="34" charset="0"/>
              </a:rPr>
              <a:t>ᓴᓂᕐᕙᐃᕙᓪᓕᐊᓂᖅ</a:t>
            </a:r>
            <a:r>
              <a:rPr lang="en-CA" sz="2000" dirty="0" smtClean="0">
                <a:latin typeface="Pigiarniq" pitchFamily="34" charset="0"/>
              </a:rPr>
              <a:t> </a:t>
            </a:r>
            <a:r>
              <a:rPr lang="en-CA" sz="2000" dirty="0" err="1" smtClean="0">
                <a:latin typeface="Pigiarniq" pitchFamily="34" charset="0"/>
              </a:rPr>
              <a:t>ᑮᓇᐅᔭᓂᒃ</a:t>
            </a:r>
            <a:r>
              <a:rPr lang="en-CA" sz="2000" dirty="0" smtClean="0">
                <a:latin typeface="Pigiarniq" pitchFamily="34" charset="0"/>
              </a:rPr>
              <a:t> </a:t>
            </a:r>
            <a:r>
              <a:rPr lang="en-CA" sz="2000" dirty="0" err="1" smtClean="0">
                <a:latin typeface="Pigiarniq" pitchFamily="34" charset="0"/>
              </a:rPr>
              <a:t>ᓴᓗᒻᒪᖅᓴᐃᔾᔪᑎᒃᓴᓂᒃ</a:t>
            </a:r>
            <a:r>
              <a:rPr lang="en-CA" sz="2000" dirty="0" smtClean="0">
                <a:latin typeface="Pigiarniq" pitchFamily="34" charset="0"/>
              </a:rPr>
              <a:t> </a:t>
            </a:r>
            <a:r>
              <a:rPr lang="en-CA" sz="2000" dirty="0" err="1" smtClean="0">
                <a:latin typeface="Pigiarniq" pitchFamily="34" charset="0"/>
              </a:rPr>
              <a:t>ᓴᓐᓂᖓᔪᑉ</a:t>
            </a:r>
            <a:r>
              <a:rPr lang="en-CA" sz="2000" dirty="0" smtClean="0">
                <a:latin typeface="Pigiarniq" pitchFamily="34" charset="0"/>
              </a:rPr>
              <a:t> </a:t>
            </a:r>
            <a:r>
              <a:rPr lang="en-CA" sz="2000" dirty="0" err="1" smtClean="0">
                <a:latin typeface="Pigiarniq" pitchFamily="34" charset="0"/>
              </a:rPr>
              <a:t>ᑰᖓᓂ</a:t>
            </a:r>
            <a:r>
              <a:rPr lang="en-CA" sz="2000" dirty="0" smtClean="0">
                <a:latin typeface="Pigiarniq" pitchFamily="34" charset="0"/>
              </a:rPr>
              <a:t/>
            </a:r>
            <a:br>
              <a:rPr lang="en-CA" sz="2000" dirty="0" smtClean="0">
                <a:latin typeface="Pigiarniq" pitchFamily="34" charset="0"/>
              </a:rPr>
            </a:br>
            <a:r>
              <a:rPr lang="en-CA" sz="2000" dirty="0" smtClean="0">
                <a:latin typeface="Pigiarniq" pitchFamily="34" charset="0"/>
              </a:rPr>
              <a:t/>
            </a:r>
            <a:br>
              <a:rPr lang="en-CA" sz="2000" dirty="0" smtClean="0">
                <a:latin typeface="Pigiarniq" pitchFamily="34" charset="0"/>
              </a:rPr>
            </a:br>
            <a:endParaRPr lang="en-US" sz="2000" dirty="0">
              <a:latin typeface="Pigiarniq" pitchFamily="34" charset="0"/>
            </a:endParaRPr>
          </a:p>
        </p:txBody>
      </p:sp>
      <p:sp>
        <p:nvSpPr>
          <p:cNvPr id="5" name="Content Placeholder 4"/>
          <p:cNvSpPr>
            <a:spLocks noGrp="1"/>
          </p:cNvSpPr>
          <p:nvPr>
            <p:ph idx="1"/>
          </p:nvPr>
        </p:nvSpPr>
        <p:spPr/>
        <p:txBody>
          <a:bodyPr>
            <a:normAutofit/>
          </a:bodyPr>
          <a:lstStyle/>
          <a:p>
            <a:r>
              <a:rPr lang="en-US" sz="1800" dirty="0" smtClean="0">
                <a:latin typeface="Pigiarniq" pitchFamily="34" charset="0"/>
              </a:rPr>
              <a:t> </a:t>
            </a:r>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ᑲᑐᔾᔨᑎᒌᖏᑦ</a:t>
            </a:r>
            <a:r>
              <a:rPr lang="en-US" sz="1800" dirty="0" smtClean="0">
                <a:latin typeface="Pigiarniq" pitchFamily="34" charset="0"/>
              </a:rPr>
              <a:t> </a:t>
            </a:r>
            <a:r>
              <a:rPr lang="en-US" sz="1800" dirty="0" err="1" smtClean="0">
                <a:latin typeface="Pigiarniq" pitchFamily="34" charset="0"/>
              </a:rPr>
              <a:t>ᒪᑐᐃᖓᔪᑦ</a:t>
            </a:r>
            <a:r>
              <a:rPr lang="en-US" sz="1800" dirty="0" smtClean="0">
                <a:latin typeface="Pigiarniq" pitchFamily="34" charset="0"/>
              </a:rPr>
              <a:t> </a:t>
            </a:r>
            <a:r>
              <a:rPr lang="en-US" sz="1800" dirty="0" err="1" smtClean="0">
                <a:latin typeface="Pigiarniq" pitchFamily="34" charset="0"/>
              </a:rPr>
              <a:t>ᑐᓂᔭᐅᖃᑦᑕᕈᓐᓇᕐᓗᑎᒃ</a:t>
            </a:r>
            <a:r>
              <a:rPr lang="en-US" sz="1800" dirty="0" smtClean="0">
                <a:latin typeface="Pigiarniq" pitchFamily="34" charset="0"/>
              </a:rPr>
              <a:t> </a:t>
            </a:r>
            <a:r>
              <a:rPr lang="en-US" sz="1800" dirty="0" err="1" smtClean="0">
                <a:latin typeface="Pigiarniq" pitchFamily="34" charset="0"/>
              </a:rPr>
              <a:t>ᐊᒡᒍᖅᑐᖅᓯᒪᓗᒍ</a:t>
            </a:r>
            <a:r>
              <a:rPr lang="en-US" sz="1800" dirty="0" smtClean="0">
                <a:latin typeface="Pigiarniq" pitchFamily="34" charset="0"/>
              </a:rPr>
              <a:t> </a:t>
            </a:r>
            <a:r>
              <a:rPr lang="en-US" sz="1800" dirty="0" err="1" smtClean="0">
                <a:latin typeface="Pigiarniq" pitchFamily="34" charset="0"/>
              </a:rPr>
              <a:t>ᐱᕙᓪᓕᐊᓂᖓ</a:t>
            </a:r>
            <a:r>
              <a:rPr lang="en-US" sz="1800" dirty="0" smtClean="0">
                <a:latin typeface="Pigiarniq" pitchFamily="34" charset="0"/>
              </a:rPr>
              <a:t> </a:t>
            </a:r>
            <a:r>
              <a:rPr lang="en-US" sz="1800" dirty="0" err="1" smtClean="0">
                <a:latin typeface="Pigiarniq" pitchFamily="34" charset="0"/>
              </a:rPr>
              <a:t>ᒪᓕᒡᓗᒍ</a:t>
            </a:r>
            <a:r>
              <a:rPr lang="en-US" sz="1800" dirty="0" smtClean="0">
                <a:latin typeface="Pigiarniq" pitchFamily="34" charset="0"/>
              </a:rPr>
              <a:t> </a:t>
            </a:r>
            <a:r>
              <a:rPr lang="en-US" sz="1800" dirty="0" err="1" smtClean="0">
                <a:latin typeface="Pigiarniq" pitchFamily="34" charset="0"/>
              </a:rPr>
              <a:t>ᓴᓂᕐᕙᒃᑕᐅᓯᒪᔪᓂᒃ</a:t>
            </a:r>
            <a:r>
              <a:rPr lang="en-US" sz="1800" dirty="0" smtClean="0">
                <a:latin typeface="Pigiarniq" pitchFamily="34" charset="0"/>
              </a:rPr>
              <a:t> </a:t>
            </a:r>
            <a:r>
              <a:rPr lang="en-US" sz="1800" dirty="0" err="1" smtClean="0">
                <a:latin typeface="Pigiarniq" pitchFamily="34" charset="0"/>
              </a:rPr>
              <a:t>ᒪᓕᒡᓗᒍ</a:t>
            </a:r>
            <a:r>
              <a:rPr lang="en-US" sz="1800" dirty="0" smtClean="0">
                <a:latin typeface="Pigiarniq" pitchFamily="34" charset="0"/>
              </a:rPr>
              <a:t> </a:t>
            </a:r>
            <a:r>
              <a:rPr lang="en-US" sz="1800" dirty="0" err="1" smtClean="0">
                <a:latin typeface="Pigiarniq" pitchFamily="34" charset="0"/>
              </a:rPr>
              <a:t>ᓇᓗᓇᐃᖅᑕᐅᓯᒪᓂᖓ</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ᓚᐃᓴᓐᓯᑦ</a:t>
            </a:r>
            <a:r>
              <a:rPr lang="en-US" sz="1800" dirty="0" smtClean="0">
                <a:latin typeface="Pigiarniq" pitchFamily="34" charset="0"/>
              </a:rPr>
              <a:t> </a:t>
            </a:r>
            <a:r>
              <a:rPr lang="en-US" sz="1800" dirty="0" err="1" smtClean="0">
                <a:latin typeface="Pigiarniq" pitchFamily="34" charset="0"/>
              </a:rPr>
              <a:t>ᐃᓗᓕᖏᑦ</a:t>
            </a:r>
            <a:r>
              <a:rPr lang="en-US" sz="1800" dirty="0" smtClean="0">
                <a:latin typeface="Pigiarniq" pitchFamily="34" charset="0"/>
              </a:rPr>
              <a:t>.</a:t>
            </a:r>
          </a:p>
          <a:p>
            <a:pPr lvl="1"/>
            <a:r>
              <a:rPr lang="en-CA" sz="1800" dirty="0" err="1" smtClean="0">
                <a:latin typeface="Pigiarniq" pitchFamily="34" charset="0"/>
              </a:rPr>
              <a:t>ᕿᑎᕐᒥᐅᑦ</a:t>
            </a:r>
            <a:r>
              <a:rPr lang="en-CA" sz="1800" dirty="0" smtClean="0">
                <a:latin typeface="Pigiarniq" pitchFamily="34" charset="0"/>
              </a:rPr>
              <a:t> </a:t>
            </a:r>
            <a:r>
              <a:rPr lang="en-CA" sz="1800" dirty="0" err="1" smtClean="0">
                <a:latin typeface="Pigiarniq" pitchFamily="34" charset="0"/>
              </a:rPr>
              <a:t>ᐃᓄᐃᑦ</a:t>
            </a:r>
            <a:r>
              <a:rPr lang="en-CA" sz="1800" dirty="0" smtClean="0">
                <a:latin typeface="Pigiarniq" pitchFamily="34" charset="0"/>
              </a:rPr>
              <a:t> </a:t>
            </a:r>
            <a:r>
              <a:rPr lang="en-CA" sz="1800" dirty="0" err="1" smtClean="0">
                <a:latin typeface="Pigiarniq" pitchFamily="34" charset="0"/>
              </a:rPr>
              <a:t>ᑲᑐᔾᔨᑎᒌᖏᑦ</a:t>
            </a:r>
            <a:r>
              <a:rPr lang="en-US" sz="1800" dirty="0" smtClean="0">
                <a:latin typeface="Pigiarniq" pitchFamily="34" charset="0"/>
              </a:rPr>
              <a:t> </a:t>
            </a:r>
            <a:r>
              <a:rPr lang="en-US" sz="1800" dirty="0" err="1" smtClean="0">
                <a:latin typeface="Pigiarniq" pitchFamily="34" charset="0"/>
              </a:rPr>
              <a:t>ᑐᓂᔭᐅᖅᑳᕆᐊᖃᖅᑐᑦ</a:t>
            </a:r>
            <a:r>
              <a:rPr lang="en-US" sz="1800" dirty="0" smtClean="0">
                <a:latin typeface="Pigiarniq" pitchFamily="34" charset="0"/>
              </a:rPr>
              <a:t> </a:t>
            </a:r>
            <a:r>
              <a:rPr lang="en-US" sz="1800" dirty="0" err="1" smtClean="0">
                <a:latin typeface="Pigiarniq" pitchFamily="34" charset="0"/>
              </a:rPr>
              <a:t>ᓴᓂᕐᕙᒃᑕᐅᔪᓂᒃ</a:t>
            </a:r>
            <a:r>
              <a:rPr lang="en-US" sz="1800" dirty="0" smtClean="0">
                <a:latin typeface="Pigiarniq" pitchFamily="34" charset="0"/>
              </a:rPr>
              <a:t> </a:t>
            </a:r>
            <a:r>
              <a:rPr lang="en-US" sz="1800" dirty="0" err="1" smtClean="0">
                <a:latin typeface="Pigiarniq" pitchFamily="34" charset="0"/>
              </a:rPr>
              <a:t>ᑮᓇᐅᔭᓂᒃ</a:t>
            </a:r>
            <a:r>
              <a:rPr lang="en-US" sz="1800" dirty="0" smtClean="0">
                <a:latin typeface="Pigiarniq" pitchFamily="34" charset="0"/>
              </a:rPr>
              <a:t> </a:t>
            </a:r>
            <a:r>
              <a:rPr lang="en-US" sz="1800" dirty="0" err="1" smtClean="0">
                <a:latin typeface="Pigiarniq" pitchFamily="34" charset="0"/>
              </a:rPr>
              <a:t>ᓴᓇᔾᔪᑕᐅᓂᐊᖅᑐᓂᒃ</a:t>
            </a:r>
            <a:r>
              <a:rPr lang="en-US" sz="1800" dirty="0" smtClean="0">
                <a:latin typeface="Pigiarniq" pitchFamily="34" charset="0"/>
              </a:rPr>
              <a:t> </a:t>
            </a:r>
            <a:r>
              <a:rPr lang="en-US" sz="1800" dirty="0" err="1" smtClean="0">
                <a:latin typeface="Pigiarniq" pitchFamily="34" charset="0"/>
              </a:rPr>
              <a:t>ᐊᒡᒍᖅᑐᖅᓯᒪᐅᕐᓗᒋᑦ</a:t>
            </a:r>
            <a:r>
              <a:rPr lang="en-US" sz="1800" dirty="0" smtClean="0">
                <a:latin typeface="Pigiarniq" pitchFamily="34" charset="0"/>
              </a:rPr>
              <a:t> 60-ᓄᑦ </a:t>
            </a:r>
            <a:r>
              <a:rPr lang="en-US" sz="1800" dirty="0" err="1" smtClean="0">
                <a:latin typeface="Pigiarniq" pitchFamily="34" charset="0"/>
              </a:rPr>
              <a:t>ᐅᓪᓗᓄᑦ</a:t>
            </a:r>
            <a:r>
              <a:rPr lang="en-US" sz="1800" dirty="0" smtClean="0">
                <a:latin typeface="Pigiarniq" pitchFamily="34" charset="0"/>
              </a:rPr>
              <a:t> </a:t>
            </a:r>
            <a:r>
              <a:rPr lang="en-US" sz="1800" dirty="0" err="1" smtClean="0">
                <a:latin typeface="Pigiarniq" pitchFamily="34" charset="0"/>
              </a:rPr>
              <a:t>ᓯᕗᕐᖓᒍᑦ</a:t>
            </a:r>
            <a:r>
              <a:rPr lang="en-US" sz="1800" dirty="0" smtClean="0">
                <a:latin typeface="Pigiarniq" pitchFamily="34" charset="0"/>
              </a:rPr>
              <a:t> </a:t>
            </a:r>
            <a:r>
              <a:rPr lang="en-US" sz="1800" dirty="0" err="1" smtClean="0">
                <a:latin typeface="Pigiarniq" pitchFamily="34" charset="0"/>
              </a:rPr>
              <a:t>ᓴᓇᒋᐊᕐᓂᖅ</a:t>
            </a:r>
            <a:r>
              <a:rPr lang="en-US" sz="1800" dirty="0" smtClean="0">
                <a:latin typeface="Pigiarniq" pitchFamily="34" charset="0"/>
              </a:rPr>
              <a:t> </a:t>
            </a:r>
            <a:r>
              <a:rPr lang="en-US" sz="1800" dirty="0" err="1" smtClean="0">
                <a:latin typeface="Pigiarniq" pitchFamily="34" charset="0"/>
              </a:rPr>
              <a:t>ᐱᒋᐊᓚᐅᖅᑳᖅᑎᓐᓇᒍ</a:t>
            </a:r>
            <a:r>
              <a:rPr lang="en-US" sz="1800" dirty="0" smtClean="0">
                <a:latin typeface="Pigiarniq" pitchFamily="34" charset="0"/>
              </a:rPr>
              <a:t>.</a:t>
            </a:r>
          </a:p>
          <a:p>
            <a:pPr lvl="1"/>
            <a:r>
              <a:rPr lang="en-US" sz="1800" dirty="0" err="1" smtClean="0">
                <a:latin typeface="Pigiarniq" pitchFamily="34" charset="0"/>
              </a:rPr>
              <a:t>ᐊᒡᒍᖅᑐᖅᓯᒪᐅᖅᑐᑦ</a:t>
            </a:r>
            <a:r>
              <a:rPr lang="en-US" sz="1800" dirty="0" smtClean="0">
                <a:latin typeface="Pigiarniq" pitchFamily="34" charset="0"/>
              </a:rPr>
              <a:t> </a:t>
            </a:r>
            <a:r>
              <a:rPr lang="en-US" sz="1800" dirty="0" err="1" smtClean="0">
                <a:latin typeface="Pigiarniq" pitchFamily="34" charset="0"/>
              </a:rPr>
              <a:t>ᓴᓂᕐᕙᒃᑕᐅᕙᓪᓕᐊᔪᑦ</a:t>
            </a:r>
            <a:r>
              <a:rPr lang="en-US" sz="1800" dirty="0" smtClean="0">
                <a:latin typeface="Pigiarniq" pitchFamily="34" charset="0"/>
              </a:rPr>
              <a:t> </a:t>
            </a:r>
            <a:r>
              <a:rPr lang="en-US" sz="1800" dirty="0" err="1" smtClean="0">
                <a:latin typeface="Pigiarniq" pitchFamily="34" charset="0"/>
              </a:rPr>
              <a:t>ᒪᓕᒃᓯᒪᔭᕆᐊᖃᖅᑐᑦ</a:t>
            </a:r>
            <a:r>
              <a:rPr lang="en-US" sz="1800" dirty="0" smtClean="0">
                <a:latin typeface="Pigiarniq" pitchFamily="34" charset="0"/>
              </a:rPr>
              <a:t> </a:t>
            </a:r>
            <a:r>
              <a:rPr lang="en-US" sz="1800" dirty="0" err="1" smtClean="0">
                <a:latin typeface="Pigiarniq" pitchFamily="34" charset="0"/>
              </a:rPr>
              <a:t>ᓄᓇᕗᒥ</a:t>
            </a:r>
            <a:r>
              <a:rPr lang="en-US" sz="1800" dirty="0" smtClean="0">
                <a:latin typeface="Pigiarniq" pitchFamily="34" charset="0"/>
              </a:rPr>
              <a:t> </a:t>
            </a:r>
            <a:r>
              <a:rPr lang="en-US" sz="1800" dirty="0" err="1" smtClean="0">
                <a:latin typeface="Pigiarniq" pitchFamily="34" charset="0"/>
              </a:rPr>
              <a:t>ᐃᒥᓕᕆᔨᒃᑯᑦ</a:t>
            </a:r>
            <a:r>
              <a:rPr lang="en-US" sz="1800" dirty="0" smtClean="0">
                <a:latin typeface="Pigiarniq" pitchFamily="34" charset="0"/>
              </a:rPr>
              <a:t> </a:t>
            </a:r>
            <a:r>
              <a:rPr lang="en-US" sz="1800" dirty="0" err="1" smtClean="0">
                <a:latin typeface="Pigiarniq" pitchFamily="34" charset="0"/>
              </a:rPr>
              <a:t>ᑲᑎᒪᔨᖏᑕ</a:t>
            </a:r>
            <a:r>
              <a:rPr lang="en-US" sz="1800" dirty="0" smtClean="0">
                <a:latin typeface="Pigiarniq" pitchFamily="34" charset="0"/>
              </a:rPr>
              <a:t> </a:t>
            </a:r>
            <a:r>
              <a:rPr lang="en-US" sz="1800" dirty="0" err="1" smtClean="0">
                <a:latin typeface="Pigiarniq" pitchFamily="34" charset="0"/>
              </a:rPr>
              <a:t>ᒪᓕᒐᖏᓐᓂᒃ</a:t>
            </a:r>
            <a:r>
              <a:rPr lang="en-US" sz="1800" dirty="0" smtClean="0">
                <a:latin typeface="Pigiarniq" pitchFamily="34" charset="0"/>
              </a:rPr>
              <a:t>.</a:t>
            </a:r>
          </a:p>
          <a:p>
            <a:pPr lvl="1"/>
            <a:r>
              <a:rPr lang="en-US" sz="1800" dirty="0" err="1" smtClean="0">
                <a:latin typeface="Pigiarniq" pitchFamily="34" charset="0"/>
              </a:rPr>
              <a:t>ᓴᐲᓇᒃᑯᑦ</a:t>
            </a:r>
            <a:r>
              <a:rPr lang="en-US" sz="1800" dirty="0" smtClean="0">
                <a:latin typeface="Pigiarniq" pitchFamily="34" charset="0"/>
              </a:rPr>
              <a:t> </a:t>
            </a:r>
            <a:r>
              <a:rPr lang="en-US" sz="1800" dirty="0" err="1" smtClean="0">
                <a:latin typeface="Pigiarniq" pitchFamily="34" charset="0"/>
              </a:rPr>
              <a:t>ᑐᓂᓯᖃᑦᑕᕐᓗᑎᒃ</a:t>
            </a:r>
            <a:r>
              <a:rPr lang="en-US" sz="1800" dirty="0" smtClean="0">
                <a:latin typeface="Pigiarniq" pitchFamily="34" charset="0"/>
              </a:rPr>
              <a:t> </a:t>
            </a:r>
            <a:r>
              <a:rPr lang="en-US" sz="1800" dirty="0" err="1" smtClean="0">
                <a:latin typeface="Pigiarniq" pitchFamily="34" charset="0"/>
              </a:rPr>
              <a:t>ᑕᖅᑭᑦ</a:t>
            </a:r>
            <a:r>
              <a:rPr lang="en-US" sz="1800" dirty="0" smtClean="0">
                <a:latin typeface="Pigiarniq" pitchFamily="34" charset="0"/>
              </a:rPr>
              <a:t> </a:t>
            </a:r>
            <a:r>
              <a:rPr lang="en-US" sz="1800" dirty="0" err="1" smtClean="0">
                <a:latin typeface="Pigiarniq" pitchFamily="34" charset="0"/>
              </a:rPr>
              <a:t>ᐱᖓᓱᑕᒫᓐ</a:t>
            </a:r>
            <a:r>
              <a:rPr lang="en-US" sz="1800" dirty="0" smtClean="0">
                <a:latin typeface="Pigiarniq" pitchFamily="34" charset="0"/>
              </a:rPr>
              <a:t> </a:t>
            </a:r>
            <a:r>
              <a:rPr lang="en-US" sz="1800" dirty="0" err="1" smtClean="0">
                <a:latin typeface="Pigiarniq" pitchFamily="34" charset="0"/>
              </a:rPr>
              <a:t>ᐅᓂᒃᑳᓕᐊᓂᒃ</a:t>
            </a:r>
            <a:r>
              <a:rPr lang="en-US" sz="1800" dirty="0" smtClean="0">
                <a:latin typeface="Pigiarniq" pitchFamily="34" charset="0"/>
              </a:rPr>
              <a:t> </a:t>
            </a:r>
            <a:r>
              <a:rPr lang="en-US" sz="1800" dirty="0" err="1" smtClean="0">
                <a:latin typeface="Pigiarniq" pitchFamily="34" charset="0"/>
              </a:rPr>
              <a:t>ᓴᓇᔭᐅᓂᖓᑕ</a:t>
            </a:r>
            <a:r>
              <a:rPr lang="en-US" sz="1800" dirty="0" smtClean="0">
                <a:latin typeface="Pigiarniq" pitchFamily="34" charset="0"/>
              </a:rPr>
              <a:t> </a:t>
            </a:r>
            <a:r>
              <a:rPr lang="en-US" sz="1800" dirty="0" err="1" smtClean="0">
                <a:latin typeface="Pigiarniq" pitchFamily="34" charset="0"/>
              </a:rPr>
              <a:t>ᐱᕙᓪᓕᐊᓂᕆᔭᖓᑕ</a:t>
            </a:r>
            <a:r>
              <a:rPr lang="en-US" sz="1800" dirty="0" smtClean="0">
                <a:latin typeface="Pigiarniq" pitchFamily="34" charset="0"/>
              </a:rPr>
              <a:t>.</a:t>
            </a:r>
          </a:p>
          <a:p>
            <a:pPr lvl="1"/>
            <a:r>
              <a:rPr lang="en-US" sz="1800" dirty="0" err="1" smtClean="0">
                <a:latin typeface="Pigiarniq" pitchFamily="34" charset="0"/>
              </a:rPr>
              <a:t>ᓴᓗᒻᒪᖅᓴᐃᓂᕐᒧᑦ</a:t>
            </a:r>
            <a:r>
              <a:rPr lang="en-US" sz="1800" dirty="0" smtClean="0">
                <a:latin typeface="Pigiarniq" pitchFamily="34" charset="0"/>
              </a:rPr>
              <a:t> </a:t>
            </a:r>
            <a:r>
              <a:rPr lang="en-US" sz="1800" dirty="0" err="1" smtClean="0">
                <a:latin typeface="Pigiarniq" pitchFamily="34" charset="0"/>
              </a:rPr>
              <a:t>ᐊᑭᖏᑦ</a:t>
            </a:r>
            <a:r>
              <a:rPr lang="en-US" sz="1800" dirty="0" smtClean="0">
                <a:latin typeface="Pigiarniq" pitchFamily="34" charset="0"/>
              </a:rPr>
              <a:t> </a:t>
            </a:r>
            <a:r>
              <a:rPr lang="en-US" sz="1800" dirty="0" err="1" smtClean="0">
                <a:latin typeface="Pigiarniq" pitchFamily="34" charset="0"/>
              </a:rPr>
              <a:t>ᐅᓪᓗᒥᓯᐅᑎᕈᖅᑕᐅᖃᑦᑕᕐᓗᑎᒃ</a:t>
            </a:r>
            <a:r>
              <a:rPr lang="en-US" sz="1800" dirty="0" smtClean="0">
                <a:latin typeface="Pigiarniq" pitchFamily="34" charset="0"/>
              </a:rPr>
              <a:t> </a:t>
            </a:r>
            <a:r>
              <a:rPr lang="en-US" sz="1800" dirty="0" err="1" smtClean="0">
                <a:latin typeface="Pigiarniq" pitchFamily="34" charset="0"/>
              </a:rPr>
              <a:t>ᐊᒻᒪᓗ</a:t>
            </a:r>
            <a:r>
              <a:rPr lang="en-US" sz="1800" dirty="0" smtClean="0">
                <a:latin typeface="Pigiarniq" pitchFamily="34" charset="0"/>
              </a:rPr>
              <a:t> </a:t>
            </a:r>
            <a:r>
              <a:rPr lang="en-US" sz="1800" dirty="0" err="1" smtClean="0">
                <a:latin typeface="Pigiarniq" pitchFamily="34" charset="0"/>
              </a:rPr>
              <a:t>ᕿᒥᕐᕈᓇᒃᑕᐅᖃᑦᑕᕐᓗᑎᒃ</a:t>
            </a:r>
            <a:r>
              <a:rPr lang="en-US" sz="1800" dirty="0" smtClean="0">
                <a:latin typeface="Pigiarniq" pitchFamily="34" charset="0"/>
              </a:rPr>
              <a:t>.</a:t>
            </a:r>
          </a:p>
          <a:p>
            <a:pPr lvl="1"/>
            <a:r>
              <a:rPr lang="en-US" sz="1800" dirty="0" err="1" smtClean="0">
                <a:latin typeface="Pigiarniq" pitchFamily="34" charset="0"/>
              </a:rPr>
              <a:t>ᑐᓂᓯᒃᑲᓐᓂᕐᓗᑎᒃ</a:t>
            </a:r>
            <a:r>
              <a:rPr lang="en-US" sz="1800" dirty="0" smtClean="0">
                <a:latin typeface="Pigiarniq" pitchFamily="34" charset="0"/>
              </a:rPr>
              <a:t> </a:t>
            </a:r>
            <a:r>
              <a:rPr lang="en-US" sz="1800" dirty="0" err="1" smtClean="0">
                <a:latin typeface="Pigiarniq" pitchFamily="34" charset="0"/>
              </a:rPr>
              <a:t>ᓴᓂᕐᕙᒃᑕᐅᓯᒪᔪᓂᒃ</a:t>
            </a:r>
            <a:r>
              <a:rPr lang="en-US" sz="1800" dirty="0" smtClean="0">
                <a:latin typeface="Pigiarniq" pitchFamily="34" charset="0"/>
              </a:rPr>
              <a:t> </a:t>
            </a:r>
            <a:r>
              <a:rPr lang="en-US" sz="1800" dirty="0" err="1" smtClean="0">
                <a:latin typeface="Pigiarniq" pitchFamily="34" charset="0"/>
              </a:rPr>
              <a:t>ᑮᓇᐅᔭᓂᒃ</a:t>
            </a:r>
            <a:r>
              <a:rPr lang="en-US" sz="1800" dirty="0" smtClean="0">
                <a:latin typeface="Pigiarniq" pitchFamily="34" charset="0"/>
              </a:rPr>
              <a:t> </a:t>
            </a:r>
            <a:r>
              <a:rPr lang="en-US" sz="1800" dirty="0" err="1" smtClean="0">
                <a:latin typeface="Pigiarniq" pitchFamily="34" charset="0"/>
              </a:rPr>
              <a:t>ᓴᓗᒻᒪᖅᓴᐃᔾᔪᑎᒃᓴᓂᒃ</a:t>
            </a:r>
            <a:r>
              <a:rPr lang="en-US" sz="1800" dirty="0" smtClean="0">
                <a:latin typeface="Pigiarniq" pitchFamily="34" charset="0"/>
              </a:rPr>
              <a:t> </a:t>
            </a:r>
            <a:r>
              <a:rPr lang="en-US" sz="1800" dirty="0" err="1" smtClean="0">
                <a:latin typeface="Pigiarniq" pitchFamily="34" charset="0"/>
              </a:rPr>
              <a:t>ᐃᓗᐊᓂ</a:t>
            </a:r>
            <a:r>
              <a:rPr lang="en-US" sz="1800" dirty="0" smtClean="0">
                <a:latin typeface="Pigiarniq" pitchFamily="34" charset="0"/>
              </a:rPr>
              <a:t> 60 </a:t>
            </a:r>
            <a:r>
              <a:rPr lang="en-US" sz="1800" dirty="0" err="1" smtClean="0">
                <a:latin typeface="Pigiarniq" pitchFamily="34" charset="0"/>
              </a:rPr>
              <a:t>ᐅᓪᓗᑦ</a:t>
            </a:r>
            <a:r>
              <a:rPr lang="en-US" sz="1800" dirty="0" smtClean="0">
                <a:latin typeface="Pigiarniq" pitchFamily="34" charset="0"/>
              </a:rPr>
              <a:t> </a:t>
            </a:r>
            <a:r>
              <a:rPr lang="en-US" sz="1800" dirty="0" err="1" smtClean="0">
                <a:latin typeface="Pigiarniq" pitchFamily="34" charset="0"/>
              </a:rPr>
              <a:t>ᕿᒥᕐᕈᓇᓚᐅᖅᑎᓪᓗᒋᑦ</a:t>
            </a:r>
            <a:r>
              <a:rPr lang="en-US" sz="1800" dirty="0" smtClean="0">
                <a:latin typeface="Pigiarniq" pitchFamily="34" charset="0"/>
              </a:rPr>
              <a:t> </a:t>
            </a:r>
            <a:r>
              <a:rPr lang="en-US" sz="1800" dirty="0" err="1" smtClean="0">
                <a:latin typeface="Pigiarniq" pitchFamily="34" charset="0"/>
              </a:rPr>
              <a:t>ᐊᒻᒪ</a:t>
            </a:r>
            <a:r>
              <a:rPr lang="en-US" sz="1800" dirty="0" smtClean="0">
                <a:latin typeface="Pigiarniq" pitchFamily="34" charset="0"/>
              </a:rPr>
              <a:t> </a:t>
            </a:r>
            <a:r>
              <a:rPr lang="en-US" sz="1800" dirty="0" err="1" smtClean="0">
                <a:latin typeface="Pigiarniq" pitchFamily="34" charset="0"/>
              </a:rPr>
              <a:t>ᐃᓱᒪᓕᐅᓚᐅᖅᑎᓪᓗᒋᑦ</a:t>
            </a:r>
            <a:r>
              <a:rPr lang="en-US" sz="1800" dirty="0" smtClean="0">
                <a:latin typeface="Pigiarniq" pitchFamily="34" charset="0"/>
              </a:rPr>
              <a:t> </a:t>
            </a:r>
            <a:r>
              <a:rPr lang="en-US" sz="1800" dirty="0" err="1" smtClean="0">
                <a:latin typeface="Pigiarniq" pitchFamily="34" charset="0"/>
              </a:rPr>
              <a:t>ᐃᒥᓕᕆᓂᕐᒧᑦ</a:t>
            </a:r>
            <a:r>
              <a:rPr lang="en-US" sz="1800" dirty="0" smtClean="0">
                <a:latin typeface="Pigiarniq" pitchFamily="34" charset="0"/>
              </a:rPr>
              <a:t> </a:t>
            </a:r>
            <a:r>
              <a:rPr lang="en-US" sz="1800" dirty="0" err="1" smtClean="0">
                <a:latin typeface="Pigiarniq" pitchFamily="34" charset="0"/>
              </a:rPr>
              <a:t>ᑲᑎᒪᔩᑦ</a:t>
            </a:r>
            <a:r>
              <a:rPr lang="en-US" sz="1800" dirty="0" smtClean="0">
                <a:latin typeface="Pigiarniq" pitchFamily="34" charset="0"/>
              </a:rPr>
              <a:t>.</a:t>
            </a:r>
            <a:endParaRPr lang="en-US" sz="18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15</a:t>
            </a:fld>
            <a:endParaRPr lang="en-US"/>
          </a:p>
        </p:txBody>
      </p:sp>
    </p:spTree>
    <p:extLst>
      <p:ext uri="{BB962C8B-B14F-4D97-AF65-F5344CB8AC3E}">
        <p14:creationId xmlns:p14="http://schemas.microsoft.com/office/powerpoint/2010/main" val="1815700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ᐃᓱᐊ</a:t>
            </a:r>
            <a:endParaRPr lang="en-US" dirty="0">
              <a:latin typeface="Pigiarniq" pitchFamily="34" charset="0"/>
            </a:endParaRPr>
          </a:p>
        </p:txBody>
      </p:sp>
      <p:sp>
        <p:nvSpPr>
          <p:cNvPr id="5" name="Content Placeholder 4"/>
          <p:cNvSpPr>
            <a:spLocks noGrp="1"/>
          </p:cNvSpPr>
          <p:nvPr>
            <p:ph idx="1"/>
          </p:nvPr>
        </p:nvSpPr>
        <p:spPr/>
        <p:txBody>
          <a:bodyPr>
            <a:normAutofit/>
          </a:bodyPr>
          <a:lstStyle/>
          <a:p>
            <a:r>
              <a:rPr lang="en-CA" sz="2000" dirty="0" err="1" smtClean="0">
                <a:latin typeface="Pigiarniq" pitchFamily="34" charset="0"/>
              </a:rPr>
              <a:t>ᕿᑎᕐᒥᐅᑦ</a:t>
            </a:r>
            <a:r>
              <a:rPr lang="en-CA" sz="2000" dirty="0" smtClean="0">
                <a:latin typeface="Pigiarniq" pitchFamily="34" charset="0"/>
              </a:rPr>
              <a:t> </a:t>
            </a:r>
            <a:r>
              <a:rPr lang="en-CA" sz="2000" dirty="0" err="1" smtClean="0">
                <a:latin typeface="Pigiarniq" pitchFamily="34" charset="0"/>
              </a:rPr>
              <a:t>ᐃᓄᐃᑦ</a:t>
            </a:r>
            <a:r>
              <a:rPr lang="en-CA" sz="2000" dirty="0" smtClean="0">
                <a:latin typeface="Pigiarniq" pitchFamily="34" charset="0"/>
              </a:rPr>
              <a:t> </a:t>
            </a:r>
            <a:r>
              <a:rPr lang="en-CA" sz="2000" smtClean="0">
                <a:latin typeface="Pigiarniq" pitchFamily="34" charset="0"/>
              </a:rPr>
              <a:t>ᑲᑐᔾᔨᑎᒌᖏᑦ</a:t>
            </a:r>
            <a:r>
              <a:rPr lang="en-US" sz="2000" smtClean="0">
                <a:latin typeface="Pigiarniq" pitchFamily="34" charset="0"/>
              </a:rPr>
              <a:t> </a:t>
            </a:r>
            <a:r>
              <a:rPr lang="en-US" sz="2000" dirty="0" err="1" smtClean="0">
                <a:latin typeface="Pigiarniq" pitchFamily="34" charset="0"/>
              </a:rPr>
              <a:t>ᐅᒃᐱᕈᓱᒃᐳᑦ</a:t>
            </a:r>
            <a:r>
              <a:rPr lang="en-US" sz="2000" dirty="0" smtClean="0">
                <a:latin typeface="Pigiarniq" pitchFamily="34" charset="0"/>
              </a:rPr>
              <a:t> </a:t>
            </a:r>
            <a:r>
              <a:rPr lang="en-US" sz="2000" dirty="0" err="1" smtClean="0">
                <a:latin typeface="Pigiarniq" pitchFamily="34" charset="0"/>
              </a:rPr>
              <a:t>ᐃᓘᓐᓇᖏᑦ</a:t>
            </a:r>
            <a:r>
              <a:rPr lang="en-US" sz="2000" dirty="0" smtClean="0">
                <a:latin typeface="Pigiarniq" pitchFamily="34" charset="0"/>
              </a:rPr>
              <a:t> </a:t>
            </a:r>
            <a:r>
              <a:rPr lang="en-US" sz="2000" dirty="0" err="1" smtClean="0">
                <a:latin typeface="Pigiarniq" pitchFamily="34" charset="0"/>
              </a:rPr>
              <a:t>ᐱᔭᕐᓂᖏᑦᑐᓄᑦ</a:t>
            </a:r>
            <a:r>
              <a:rPr lang="en-US" sz="2000" dirty="0" smtClean="0">
                <a:latin typeface="Pigiarniq" pitchFamily="34" charset="0"/>
              </a:rPr>
              <a:t> </a:t>
            </a:r>
            <a:r>
              <a:rPr lang="en-US" sz="2000" dirty="0" err="1" smtClean="0">
                <a:latin typeface="Pigiarniq" pitchFamily="34" charset="0"/>
              </a:rPr>
              <a:t>ᐃᓱᒫᓗᒍᑕᐅᔪᑦ</a:t>
            </a:r>
            <a:r>
              <a:rPr lang="en-US" sz="2000" dirty="0" smtClean="0">
                <a:latin typeface="Pigiarniq" pitchFamily="34" charset="0"/>
              </a:rPr>
              <a:t> </a:t>
            </a:r>
            <a:r>
              <a:rPr lang="en-US" sz="2000" dirty="0" err="1" smtClean="0">
                <a:latin typeface="Pigiarniq" pitchFamily="34" charset="0"/>
              </a:rPr>
              <a:t>ᓯᕗᒧᐊᑦᓯᐊᖅᑐᒃᑯᑦ</a:t>
            </a:r>
            <a:r>
              <a:rPr lang="en-US" sz="2000" dirty="0" smtClean="0">
                <a:latin typeface="Pigiarniq" pitchFamily="34" charset="0"/>
              </a:rPr>
              <a:t> </a:t>
            </a:r>
            <a:r>
              <a:rPr lang="en-US" sz="2000" dirty="0" err="1" smtClean="0">
                <a:latin typeface="Pigiarniq" pitchFamily="34" charset="0"/>
              </a:rPr>
              <a:t>ᐋᖅᑭᒡᑕᐅᓯᒪᓕᕐᓂᖏᓐᓂᒃ</a:t>
            </a:r>
            <a:r>
              <a:rPr lang="en-US" sz="2000" dirty="0" smtClean="0">
                <a:latin typeface="Pigiarniq" pitchFamily="34" charset="0"/>
              </a:rPr>
              <a:t> </a:t>
            </a:r>
            <a:r>
              <a:rPr lang="en-US" sz="2000" dirty="0" err="1" smtClean="0">
                <a:latin typeface="Pigiarniq" pitchFamily="34" charset="0"/>
              </a:rPr>
              <a:t>ᕿᑎᕐᒥᐅᑦ</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ᑲᑐᔾᔨᖃᑎᒌᖏᓐᓄᑦ</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a:t>
            </a:r>
            <a:r>
              <a:rPr lang="en-US" sz="2000" dirty="0" err="1" smtClean="0">
                <a:latin typeface="Pigiarniq" pitchFamily="34" charset="0"/>
              </a:rPr>
              <a:t>ᓴᐲᓇ</a:t>
            </a:r>
            <a:r>
              <a:rPr lang="en-US" sz="2000" dirty="0" smtClean="0">
                <a:latin typeface="Pigiarniq" pitchFamily="34" charset="0"/>
              </a:rPr>
              <a:t> </a:t>
            </a:r>
            <a:r>
              <a:rPr lang="en-US" sz="2000" dirty="0" err="1" smtClean="0">
                <a:latin typeface="Pigiarniq" pitchFamily="34" charset="0"/>
              </a:rPr>
              <a:t>ᒎᓗᓯᐅᖅᑎᑦ</a:t>
            </a:r>
            <a:r>
              <a:rPr lang="en-US" sz="2000" dirty="0" smtClean="0">
                <a:latin typeface="Pigiarniq" pitchFamily="34" charset="0"/>
              </a:rPr>
              <a:t> </a:t>
            </a:r>
            <a:r>
              <a:rPr lang="en-US" sz="2000" dirty="0" err="1" smtClean="0">
                <a:latin typeface="Pigiarniq" pitchFamily="34" charset="0"/>
              </a:rPr>
              <a:t>ᓯᐅᕙᕆᓯᐅᖅᑎᑦ</a:t>
            </a:r>
            <a:r>
              <a:rPr lang="en-US" sz="2000" dirty="0" smtClean="0">
                <a:latin typeface="Pigiarniq" pitchFamily="34" charset="0"/>
              </a:rPr>
              <a:t> </a:t>
            </a:r>
            <a:r>
              <a:rPr lang="en-US" sz="2000" dirty="0" err="1" smtClean="0">
                <a:latin typeface="Pigiarniq" pitchFamily="34" charset="0"/>
              </a:rPr>
              <a:t>ᑯᐊᐳᕇᓴᖓᑦ</a:t>
            </a:r>
            <a:r>
              <a:rPr lang="en-US" sz="2000" dirty="0" smtClean="0">
                <a:latin typeface="Pigiarniq" pitchFamily="34" charset="0"/>
              </a:rPr>
              <a:t> </a:t>
            </a:r>
            <a:r>
              <a:rPr lang="en-US" sz="2000" dirty="0" err="1" smtClean="0">
                <a:latin typeface="Pigiarniq" pitchFamily="34" charset="0"/>
              </a:rPr>
              <a:t>ᐱᔾᔪᑎᒋᓪᓗᒍ</a:t>
            </a:r>
            <a:r>
              <a:rPr lang="en-US" sz="2000" dirty="0" smtClean="0">
                <a:latin typeface="Pigiarniq" pitchFamily="34" charset="0"/>
              </a:rPr>
              <a:t> </a:t>
            </a:r>
            <a:r>
              <a:rPr lang="en-US" sz="2000" dirty="0" err="1" smtClean="0">
                <a:latin typeface="Pigiarniq" pitchFamily="34" charset="0"/>
              </a:rPr>
              <a:t>ᓴᓗᒻᒪᖅᓴᐃᔾᔪᑎᒃᓴᓄᑦ</a:t>
            </a:r>
            <a:r>
              <a:rPr lang="en-US" sz="2000" dirty="0" smtClean="0">
                <a:latin typeface="Pigiarniq" pitchFamily="34" charset="0"/>
              </a:rPr>
              <a:t> </a:t>
            </a:r>
            <a:r>
              <a:rPr lang="en-US" sz="2000" dirty="0" err="1" smtClean="0">
                <a:latin typeface="Pigiarniq" pitchFamily="34" charset="0"/>
              </a:rPr>
              <a:t>ᑮᓇᐅᓂᒃ</a:t>
            </a:r>
            <a:r>
              <a:rPr lang="en-US" sz="2000" dirty="0" smtClean="0">
                <a:latin typeface="Pigiarniq" pitchFamily="34" charset="0"/>
              </a:rPr>
              <a:t> </a:t>
            </a:r>
            <a:r>
              <a:rPr lang="en-US" sz="2000" dirty="0" err="1" smtClean="0">
                <a:latin typeface="Pigiarniq" pitchFamily="34" charset="0"/>
              </a:rPr>
              <a:t>ᓴᓂᕐᕙᐃᓂᖅ</a:t>
            </a:r>
            <a:r>
              <a:rPr lang="en-US" sz="2000" dirty="0" smtClean="0">
                <a:latin typeface="Pigiarniq" pitchFamily="34" charset="0"/>
              </a:rPr>
              <a:t> </a:t>
            </a:r>
            <a:r>
              <a:rPr lang="en-US" sz="2000" dirty="0" err="1" smtClean="0">
                <a:latin typeface="Pigiarniq" pitchFamily="34" charset="0"/>
              </a:rPr>
              <a:t>ᐋᖅᑭᒡᑕᐅᔪᓐᓇᖅᓯᖕᒪᑦ</a:t>
            </a:r>
            <a:r>
              <a:rPr lang="en-US" sz="2000" dirty="0" smtClean="0">
                <a:latin typeface="Pigiarniq" pitchFamily="34" charset="0"/>
              </a:rPr>
              <a:t> </a:t>
            </a:r>
            <a:r>
              <a:rPr lang="en-US" sz="2000" dirty="0" err="1" smtClean="0">
                <a:latin typeface="Pigiarniq" pitchFamily="34" charset="0"/>
              </a:rPr>
              <a:t>ᐃᓘᓐᓇᖏᓐᓄᑦ</a:t>
            </a:r>
            <a:r>
              <a:rPr lang="en-US" sz="2000" dirty="0" smtClean="0">
                <a:latin typeface="Pigiarniq" pitchFamily="34" charset="0"/>
              </a:rPr>
              <a:t> </a:t>
            </a:r>
            <a:r>
              <a:rPr lang="en-US" sz="2000" dirty="0" err="1" smtClean="0">
                <a:latin typeface="Pigiarniq" pitchFamily="34" charset="0"/>
              </a:rPr>
              <a:t>ᐃᓚᒋᔭᐅᔪᓄᑦ</a:t>
            </a:r>
            <a:r>
              <a:rPr lang="en-US" sz="2000" dirty="0" smtClean="0">
                <a:latin typeface="Pigiarniq" pitchFamily="34" charset="0"/>
              </a:rPr>
              <a:t>.</a:t>
            </a:r>
            <a:endParaRPr lang="en-US" sz="2000" dirty="0">
              <a:latin typeface="Pigiarniq" pitchFamily="34" charset="0"/>
            </a:endParaRPr>
          </a:p>
          <a:p>
            <a:endParaRPr lang="en-CA" sz="2000" dirty="0">
              <a:latin typeface="Pigiarniq" pitchFamily="34" charset="0"/>
            </a:endParaRPr>
          </a:p>
          <a:p>
            <a:r>
              <a:rPr lang="en-CA" sz="2000" dirty="0" err="1" smtClean="0">
                <a:latin typeface="Pigiarniq" pitchFamily="34" charset="0"/>
              </a:rPr>
              <a:t>ᖁᐊᓇ</a:t>
            </a:r>
            <a:endParaRPr lang="en-CA" sz="2000" dirty="0" smtClean="0">
              <a:latin typeface="Pigiarniq" pitchFamily="34" charset="0"/>
            </a:endParaRPr>
          </a:p>
          <a:p>
            <a:endParaRPr lang="en-CA" sz="2000" dirty="0">
              <a:latin typeface="Pigiarniq" pitchFamily="34" charset="0"/>
            </a:endParaRPr>
          </a:p>
          <a:p>
            <a:r>
              <a:rPr lang="en-CA" sz="2000" dirty="0" err="1" smtClean="0">
                <a:latin typeface="Pigiarniq" pitchFamily="34" charset="0"/>
              </a:rPr>
              <a:t>ᐊᐱᖅᑯᑎᒃᓴᑦ</a:t>
            </a:r>
            <a:r>
              <a:rPr lang="en-CA" sz="2000" dirty="0" smtClean="0">
                <a:latin typeface="Pigiarniq" pitchFamily="34" charset="0"/>
              </a:rPr>
              <a:t>?</a:t>
            </a:r>
            <a:endParaRPr lang="en-CA" sz="2000" dirty="0">
              <a:latin typeface="Pigiarniq" pitchFamily="34" charset="0"/>
            </a:endParaRPr>
          </a:p>
          <a:p>
            <a:endParaRPr lang="en-US" sz="20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16</a:t>
            </a:fld>
            <a:endParaRPr lang="en-US"/>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err="1" smtClean="0">
                <a:latin typeface="Pigiarniq" pitchFamily="34" charset="0"/>
              </a:rPr>
              <a:t>ᐱᔾᔪᑎᖓ</a:t>
            </a:r>
            <a:r>
              <a:rPr lang="en-CA" dirty="0" smtClean="0">
                <a:latin typeface="Pigiarniq" pitchFamily="34" charset="0"/>
              </a:rPr>
              <a:t> </a:t>
            </a:r>
            <a:r>
              <a:rPr lang="en-CA" dirty="0" err="1" smtClean="0">
                <a:latin typeface="Pigiarniq" pitchFamily="34" charset="0"/>
              </a:rPr>
              <a:t>ᐅᓂᒃᑳᓕᐊᑦ</a:t>
            </a:r>
            <a:endParaRPr lang="en-US" dirty="0">
              <a:latin typeface="Pigiarniq" pitchFamily="34" charset="0"/>
            </a:endParaRPr>
          </a:p>
        </p:txBody>
      </p:sp>
      <p:sp>
        <p:nvSpPr>
          <p:cNvPr id="5" name="Content Placeholder 4"/>
          <p:cNvSpPr>
            <a:spLocks noGrp="1"/>
          </p:cNvSpPr>
          <p:nvPr>
            <p:ph idx="1"/>
          </p:nvPr>
        </p:nvSpPr>
        <p:spPr/>
        <p:txBody>
          <a:bodyPr>
            <a:normAutofit fontScale="92500" lnSpcReduction="10000"/>
          </a:bodyPr>
          <a:lstStyle/>
          <a:p>
            <a:endParaRPr lang="en-CA" dirty="0" smtClean="0">
              <a:latin typeface="Pigiarniq" pitchFamily="34" charset="0"/>
            </a:endParaRPr>
          </a:p>
          <a:p>
            <a:r>
              <a:rPr lang="en-CA" sz="2400" dirty="0" err="1" smtClean="0">
                <a:latin typeface="Pigiarniq" pitchFamily="34" charset="0"/>
              </a:rPr>
              <a:t>ᑐᓂᔭᐅᓗᑎᒃ</a:t>
            </a:r>
            <a:r>
              <a:rPr lang="en-CA" sz="2400" dirty="0" smtClean="0">
                <a:latin typeface="Pigiarniq" pitchFamily="34" charset="0"/>
              </a:rPr>
              <a:t> </a:t>
            </a:r>
            <a:r>
              <a:rPr lang="en-CA" sz="2400" dirty="0" err="1" smtClean="0">
                <a:latin typeface="Pigiarniq" pitchFamily="34" charset="0"/>
              </a:rPr>
              <a:t>ᐅᓂᒃᑳᖏᑦ</a:t>
            </a:r>
            <a:r>
              <a:rPr lang="en-CA" sz="2400" dirty="0" smtClean="0">
                <a:latin typeface="Pigiarniq" pitchFamily="34" charset="0"/>
              </a:rPr>
              <a:t> </a:t>
            </a:r>
            <a:r>
              <a:rPr lang="en-CA" sz="2400" dirty="0" err="1" smtClean="0">
                <a:latin typeface="Pigiarniq" pitchFamily="34" charset="0"/>
              </a:rPr>
              <a:t>ᕿᑎᕐᒥᐅᑦ</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ᑲᑐᔾᔨᑎᒌᖏᑦ</a:t>
            </a:r>
            <a:r>
              <a:rPr lang="en-CA" sz="2400" dirty="0" smtClean="0">
                <a:latin typeface="Pigiarniq" pitchFamily="34" charset="0"/>
              </a:rPr>
              <a:t> </a:t>
            </a:r>
            <a:r>
              <a:rPr lang="en-CA" sz="2400" dirty="0" err="1" smtClean="0">
                <a:latin typeface="Pigiarniq" pitchFamily="34" charset="0"/>
              </a:rPr>
              <a:t>ᐱᔭᕐᓂᖏᑦᑐᓄᑦ</a:t>
            </a:r>
            <a:r>
              <a:rPr lang="en-CA" sz="2400" dirty="0" smtClean="0">
                <a:latin typeface="Pigiarniq" pitchFamily="34" charset="0"/>
              </a:rPr>
              <a:t> </a:t>
            </a:r>
            <a:r>
              <a:rPr lang="en-CA" sz="2400" dirty="0" err="1" smtClean="0">
                <a:latin typeface="Pigiarniq" pitchFamily="34" charset="0"/>
              </a:rPr>
              <a:t>ᕿᒥᕐᕈᓚᐅᖅᑎᓪᓗᒋᑦ</a:t>
            </a:r>
            <a:r>
              <a:rPr lang="en-CA" sz="2400" dirty="0" smtClean="0">
                <a:latin typeface="Pigiarniq" pitchFamily="34" charset="0"/>
              </a:rPr>
              <a:t> </a:t>
            </a:r>
            <a:r>
              <a:rPr lang="en-CA" sz="2400" dirty="0" err="1" smtClean="0">
                <a:latin typeface="Pigiarniq" pitchFamily="34" charset="0"/>
              </a:rPr>
              <a:t>ᐅᓂᒃᑳᓕᐊᖏᓐᓂᒃ</a:t>
            </a:r>
            <a:r>
              <a:rPr lang="en-CA" sz="2400" dirty="0" smtClean="0">
                <a:latin typeface="Pigiarniq" pitchFamily="34" charset="0"/>
              </a:rPr>
              <a:t> </a:t>
            </a:r>
            <a:r>
              <a:rPr lang="en-CA" sz="2400" dirty="0" err="1" smtClean="0">
                <a:latin typeface="Pigiarniq" pitchFamily="34" charset="0"/>
              </a:rPr>
              <a:t>ᓴᐲᓇ</a:t>
            </a:r>
            <a:r>
              <a:rPr lang="en-CA" sz="2400" dirty="0" smtClean="0">
                <a:latin typeface="Pigiarniq" pitchFamily="34" charset="0"/>
              </a:rPr>
              <a:t> </a:t>
            </a:r>
            <a:r>
              <a:rPr lang="en-CA" sz="2400" dirty="0" err="1" smtClean="0">
                <a:latin typeface="Pigiarniq" pitchFamily="34" charset="0"/>
              </a:rPr>
              <a:t>ᒎᓗᓯᐅᖅᑎᑦ</a:t>
            </a:r>
            <a:r>
              <a:rPr lang="en-CA" sz="2400" dirty="0" smtClean="0">
                <a:latin typeface="Pigiarniq" pitchFamily="34" charset="0"/>
              </a:rPr>
              <a:t> </a:t>
            </a:r>
            <a:r>
              <a:rPr lang="en-CA" sz="2400" dirty="0" err="1" smtClean="0">
                <a:latin typeface="Pigiarniq" pitchFamily="34" charset="0"/>
              </a:rPr>
              <a:t>ᐊᒻᒪ</a:t>
            </a:r>
            <a:r>
              <a:rPr lang="en-CA" sz="2400" dirty="0" smtClean="0">
                <a:latin typeface="Pigiarniq" pitchFamily="34" charset="0"/>
              </a:rPr>
              <a:t> </a:t>
            </a:r>
            <a:r>
              <a:rPr lang="en-CA" sz="2400" dirty="0" err="1" smtClean="0">
                <a:latin typeface="Pigiarniq" pitchFamily="34" charset="0"/>
              </a:rPr>
              <a:t>ᓯᐅᕐᕙᕆᓯᐅᖅᑎᑦ</a:t>
            </a:r>
            <a:r>
              <a:rPr lang="en-CA" sz="2400" dirty="0" smtClean="0">
                <a:latin typeface="Pigiarniq" pitchFamily="34" charset="0"/>
              </a:rPr>
              <a:t> </a:t>
            </a:r>
            <a:r>
              <a:rPr lang="en-CA" sz="2400" dirty="0" err="1" smtClean="0">
                <a:latin typeface="Pigiarniq" pitchFamily="34" charset="0"/>
              </a:rPr>
              <a:t>ᑯᐊᐳᕇᓴᖓᑦᑕ</a:t>
            </a:r>
            <a:r>
              <a:rPr lang="en-CA" sz="2400" dirty="0" smtClean="0">
                <a:latin typeface="Pigiarniq" pitchFamily="34" charset="0"/>
              </a:rPr>
              <a:t> </a:t>
            </a:r>
            <a:r>
              <a:rPr lang="en-CA" sz="2400" dirty="0" err="1" smtClean="0">
                <a:latin typeface="Pigiarniq" pitchFamily="34" charset="0"/>
              </a:rPr>
              <a:t>ᓴᓐᓂᖓᔪᑉ</a:t>
            </a:r>
            <a:r>
              <a:rPr lang="en-CA" sz="2400" dirty="0" smtClean="0">
                <a:latin typeface="Pigiarniq" pitchFamily="34" charset="0"/>
              </a:rPr>
              <a:t> </a:t>
            </a:r>
            <a:r>
              <a:rPr lang="en-CA" sz="2400" dirty="0" err="1" smtClean="0">
                <a:latin typeface="Pigiarniq" pitchFamily="34" charset="0"/>
              </a:rPr>
              <a:t>ᑰᖓᓂ</a:t>
            </a:r>
            <a:r>
              <a:rPr lang="en-CA" sz="2400" dirty="0" smtClean="0">
                <a:latin typeface="Pigiarniq" pitchFamily="34" charset="0"/>
              </a:rPr>
              <a:t> </a:t>
            </a:r>
            <a:r>
              <a:rPr lang="en-CA" sz="2400" dirty="0" err="1" smtClean="0">
                <a:latin typeface="Pigiarniq" pitchFamily="34" charset="0"/>
              </a:rPr>
              <a:t>ᐱᓕᕆᐊᖃᕈᒪᑎᓪᓗᒋᑦ</a:t>
            </a:r>
            <a:r>
              <a:rPr lang="en-CA" sz="2400" dirty="0" smtClean="0">
                <a:latin typeface="Pigiarniq" pitchFamily="34" charset="0"/>
              </a:rPr>
              <a:t> Type A-</a:t>
            </a:r>
            <a:r>
              <a:rPr lang="en-CA" sz="2400" dirty="0" err="1" smtClean="0">
                <a:latin typeface="Pigiarniq" pitchFamily="34" charset="0"/>
              </a:rPr>
              <a:t>ᒥᒃ</a:t>
            </a:r>
            <a:r>
              <a:rPr lang="en-CA" sz="2400" dirty="0" smtClean="0">
                <a:latin typeface="Pigiarniq" pitchFamily="34" charset="0"/>
              </a:rPr>
              <a:t> </a:t>
            </a:r>
            <a:r>
              <a:rPr lang="en-CA" sz="2400" dirty="0" err="1" smtClean="0">
                <a:latin typeface="Pigiarniq" pitchFamily="34" charset="0"/>
              </a:rPr>
              <a:t>ᐃᒥᓕᕆᓂᕐᒧᑦ</a:t>
            </a:r>
            <a:r>
              <a:rPr lang="en-CA" sz="2400" dirty="0" smtClean="0">
                <a:latin typeface="Pigiarniq" pitchFamily="34" charset="0"/>
              </a:rPr>
              <a:t> </a:t>
            </a:r>
            <a:r>
              <a:rPr lang="en-CA" sz="2400" dirty="0" err="1" smtClean="0">
                <a:latin typeface="Pigiarniq" pitchFamily="34" charset="0"/>
              </a:rPr>
              <a:t>ᓚᐃᓴᓐᓯᑖᕈᒪᓂᕐᒧᑦ</a:t>
            </a:r>
            <a:r>
              <a:rPr lang="en-CA" sz="2400" dirty="0" smtClean="0">
                <a:latin typeface="Pigiarniq" pitchFamily="34" charset="0"/>
              </a:rPr>
              <a:t> </a:t>
            </a:r>
            <a:r>
              <a:rPr lang="en-CA" sz="2400" dirty="0" err="1" smtClean="0">
                <a:latin typeface="Pigiarniq" pitchFamily="34" charset="0"/>
              </a:rPr>
              <a:t>ᑐᒃᓯᕋᐅᑎᖓᑦ</a:t>
            </a:r>
            <a:r>
              <a:rPr lang="en-CA" sz="2400" dirty="0" smtClean="0">
                <a:latin typeface="Pigiarniq" pitchFamily="34" charset="0"/>
              </a:rPr>
              <a:t> </a:t>
            </a:r>
            <a:r>
              <a:rPr lang="en-CA" sz="2400" dirty="0" err="1" smtClean="0">
                <a:latin typeface="Pigiarniq" pitchFamily="34" charset="0"/>
              </a:rPr>
              <a:t>ᓄᓇᕗᒥ</a:t>
            </a:r>
            <a:r>
              <a:rPr lang="en-CA" sz="2400" dirty="0" smtClean="0">
                <a:latin typeface="Pigiarniq" pitchFamily="34" charset="0"/>
              </a:rPr>
              <a:t> </a:t>
            </a:r>
            <a:r>
              <a:rPr lang="en-CA" sz="2400" dirty="0" err="1" smtClean="0">
                <a:latin typeface="Pigiarniq" pitchFamily="34" charset="0"/>
              </a:rPr>
              <a:t>ᐃᒥᓕᕆᔨᒃᑯᑦ</a:t>
            </a:r>
            <a:r>
              <a:rPr lang="en-CA" sz="2400" dirty="0" smtClean="0">
                <a:latin typeface="Pigiarniq" pitchFamily="34" charset="0"/>
              </a:rPr>
              <a:t> </a:t>
            </a:r>
            <a:r>
              <a:rPr lang="en-CA" sz="2400" dirty="0" err="1" smtClean="0">
                <a:latin typeface="Pigiarniq" pitchFamily="34" charset="0"/>
              </a:rPr>
              <a:t>ᑲᑎᒪᔨᖏᓐᓄᑦ</a:t>
            </a:r>
            <a:endParaRPr lang="en-CA" sz="2400" dirty="0" smtClean="0">
              <a:latin typeface="Pigiarniq" pitchFamily="34" charset="0"/>
            </a:endParaRPr>
          </a:p>
          <a:p>
            <a:r>
              <a:rPr lang="en-CA" sz="2400" dirty="0" err="1" smtClean="0">
                <a:latin typeface="Pigiarniq" pitchFamily="34" charset="0"/>
              </a:rPr>
              <a:t>ᕿᑎᕐᒥᐅᑦ</a:t>
            </a:r>
            <a:r>
              <a:rPr lang="en-CA" sz="2400" dirty="0" smtClean="0">
                <a:latin typeface="Pigiarniq" pitchFamily="34" charset="0"/>
              </a:rPr>
              <a:t> </a:t>
            </a:r>
            <a:r>
              <a:rPr lang="en-CA" sz="2400" dirty="0" err="1" smtClean="0">
                <a:latin typeface="Pigiarniq" pitchFamily="34" charset="0"/>
              </a:rPr>
              <a:t>ᐃᓄᐃᑦ</a:t>
            </a:r>
            <a:r>
              <a:rPr lang="en-CA" sz="2400" dirty="0" smtClean="0">
                <a:latin typeface="Pigiarniq" pitchFamily="34" charset="0"/>
              </a:rPr>
              <a:t> </a:t>
            </a:r>
            <a:r>
              <a:rPr lang="en-CA" sz="2400" dirty="0" err="1" smtClean="0">
                <a:latin typeface="Pigiarniq" pitchFamily="34" charset="0"/>
              </a:rPr>
              <a:t>ᑲᑐᔾᔨᑎᒌᖏᑦ</a:t>
            </a:r>
            <a:r>
              <a:rPr lang="en-CA" sz="2400" dirty="0" smtClean="0">
                <a:latin typeface="Pigiarniq" pitchFamily="34" charset="0"/>
              </a:rPr>
              <a:t> </a:t>
            </a:r>
            <a:r>
              <a:rPr lang="en-CA" sz="2400" dirty="0" err="1" smtClean="0">
                <a:latin typeface="Pigiarniq" pitchFamily="34" charset="0"/>
              </a:rPr>
              <a:t>ᕿᒥᕐᕈᓇᑦᓯᐊᓚᐅᖅᑐᑦ</a:t>
            </a:r>
            <a:r>
              <a:rPr lang="en-CA" sz="2400" dirty="0" smtClean="0">
                <a:latin typeface="Pigiarniq" pitchFamily="34" charset="0"/>
              </a:rPr>
              <a:t> </a:t>
            </a:r>
            <a:r>
              <a:rPr lang="en-CA" sz="2400" dirty="0" err="1" smtClean="0">
                <a:latin typeface="Pigiarniq" pitchFamily="34" charset="0"/>
              </a:rPr>
              <a:t>ᑰᖃᕐᓂᖏᓐᓂᒃ</a:t>
            </a:r>
            <a:r>
              <a:rPr lang="en-CA" sz="2400" dirty="0" smtClean="0">
                <a:latin typeface="Pigiarniq" pitchFamily="34" charset="0"/>
              </a:rPr>
              <a:t>, </a:t>
            </a:r>
            <a:r>
              <a:rPr lang="en-CA" sz="2400" dirty="0" err="1" smtClean="0">
                <a:latin typeface="Pigiarniq" pitchFamily="34" charset="0"/>
              </a:rPr>
              <a:t>ᓄᓇᐅᑉ</a:t>
            </a:r>
            <a:r>
              <a:rPr lang="en-CA" sz="2400" dirty="0" smtClean="0">
                <a:latin typeface="Pigiarniq" pitchFamily="34" charset="0"/>
              </a:rPr>
              <a:t> </a:t>
            </a:r>
            <a:r>
              <a:rPr lang="en-CA" sz="2400" dirty="0" err="1" smtClean="0">
                <a:latin typeface="Pigiarniq" pitchFamily="34" charset="0"/>
              </a:rPr>
              <a:t>ᐃᓗᐊᒍᑦ</a:t>
            </a:r>
            <a:r>
              <a:rPr lang="en-CA" sz="2400" dirty="0" smtClean="0">
                <a:latin typeface="Pigiarniq" pitchFamily="34" charset="0"/>
              </a:rPr>
              <a:t> </a:t>
            </a:r>
            <a:r>
              <a:rPr lang="en-CA" sz="2400" dirty="0" err="1" smtClean="0">
                <a:latin typeface="Pigiarniq" pitchFamily="34" charset="0"/>
              </a:rPr>
              <a:t>ᐃᒪᐃᑦ</a:t>
            </a:r>
            <a:r>
              <a:rPr lang="en-CA" sz="2400" dirty="0" smtClean="0">
                <a:latin typeface="Pigiarniq" pitchFamily="34" charset="0"/>
              </a:rPr>
              <a:t> </a:t>
            </a:r>
            <a:r>
              <a:rPr lang="en-CA" sz="2400" dirty="0" err="1" smtClean="0">
                <a:latin typeface="Pigiarniq" pitchFamily="34" charset="0"/>
              </a:rPr>
              <a:t>ᐃᖏᕐᒃᕋᓂᖏᓐᓂᒃ</a:t>
            </a:r>
            <a:r>
              <a:rPr lang="en-CA" sz="2400" dirty="0" smtClean="0">
                <a:latin typeface="Pigiarniq" pitchFamily="34" charset="0"/>
              </a:rPr>
              <a:t>, </a:t>
            </a:r>
            <a:r>
              <a:rPr lang="en-CA" sz="2400" dirty="0" err="1" smtClean="0">
                <a:latin typeface="Pigiarniq" pitchFamily="34" charset="0"/>
              </a:rPr>
              <a:t>ᐃᖃᓗᖃᕐᓂᖏᓐᓂᒃ</a:t>
            </a:r>
            <a:r>
              <a:rPr lang="en-CA" sz="2400" dirty="0" smtClean="0">
                <a:latin typeface="Pigiarniq" pitchFamily="34" charset="0"/>
              </a:rPr>
              <a:t>, </a:t>
            </a:r>
            <a:r>
              <a:rPr lang="en-CA" sz="2400" dirty="0" err="1" smtClean="0">
                <a:latin typeface="Pigiarniq" pitchFamily="34" charset="0"/>
              </a:rPr>
              <a:t>ᐃᒪᕐᒥᐅᑕᑦ</a:t>
            </a:r>
            <a:r>
              <a:rPr lang="en-CA" sz="2400" dirty="0" smtClean="0">
                <a:latin typeface="Pigiarniq" pitchFamily="34" charset="0"/>
              </a:rPr>
              <a:t> </a:t>
            </a:r>
            <a:r>
              <a:rPr lang="en-CA" sz="2400" dirty="0" err="1" smtClean="0">
                <a:latin typeface="Pigiarniq" pitchFamily="34" charset="0"/>
              </a:rPr>
              <a:t>ᐊᕙᑎᖏᓐᓂᒃ</a:t>
            </a:r>
            <a:r>
              <a:rPr lang="en-CA" sz="2400" dirty="0" smtClean="0">
                <a:latin typeface="Pigiarniq" pitchFamily="34" charset="0"/>
              </a:rPr>
              <a:t>, </a:t>
            </a:r>
            <a:r>
              <a:rPr lang="en-CA" sz="2400" dirty="0" err="1" smtClean="0">
                <a:latin typeface="Pigiarniq" pitchFamily="34" charset="0"/>
              </a:rPr>
              <a:t>ᐃᒥᐅᑉ</a:t>
            </a:r>
            <a:r>
              <a:rPr lang="en-CA" sz="2400" dirty="0" smtClean="0">
                <a:latin typeface="Pigiarniq" pitchFamily="34" charset="0"/>
              </a:rPr>
              <a:t> </a:t>
            </a:r>
            <a:r>
              <a:rPr lang="en-CA" sz="2400" dirty="0" err="1" smtClean="0">
                <a:latin typeface="Pigiarniq" pitchFamily="34" charset="0"/>
              </a:rPr>
              <a:t>ᐱᐅᓂᖓᓂᒃ</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ᓇᐅᑦᑎᖅᓱᐊᖃᕐᓂᖏᓐᓂᒃ</a:t>
            </a:r>
            <a:r>
              <a:rPr lang="en-CA" sz="2400" dirty="0" smtClean="0">
                <a:latin typeface="Pigiarniq" pitchFamily="34" charset="0"/>
              </a:rPr>
              <a:t>.</a:t>
            </a:r>
          </a:p>
          <a:p>
            <a:r>
              <a:rPr lang="en-CA" sz="2400" dirty="0" smtClean="0">
                <a:latin typeface="Pigiarniq" pitchFamily="34" charset="0"/>
              </a:rPr>
              <a:t>32-ᖑᔪᓂᒃ </a:t>
            </a:r>
            <a:r>
              <a:rPr lang="en-CA" sz="2400" dirty="0" err="1" smtClean="0">
                <a:latin typeface="Pigiarniq" pitchFamily="34" charset="0"/>
              </a:rPr>
              <a:t>ᐃᓱᒫᓘᒍᑎᐅᔪᓂᒃ</a:t>
            </a:r>
            <a:r>
              <a:rPr lang="en-CA" sz="2400" dirty="0" smtClean="0">
                <a:latin typeface="Pigiarniq" pitchFamily="34" charset="0"/>
              </a:rPr>
              <a:t> </a:t>
            </a:r>
            <a:r>
              <a:rPr lang="en-CA" sz="2400" dirty="0" err="1" smtClean="0">
                <a:latin typeface="Pigiarniq" pitchFamily="34" charset="0"/>
              </a:rPr>
              <a:t>ᐋᖅᑭᒡᓯᓚᐅᖅᑐᑦ</a:t>
            </a:r>
            <a:r>
              <a:rPr lang="en-CA" sz="2400" dirty="0" smtClean="0">
                <a:latin typeface="Pigiarniq" pitchFamily="34" charset="0"/>
              </a:rPr>
              <a:t> </a:t>
            </a:r>
            <a:r>
              <a:rPr lang="en-CA" sz="2400" dirty="0" err="1" smtClean="0">
                <a:latin typeface="Pigiarniq" pitchFamily="34" charset="0"/>
              </a:rPr>
              <a:t>ᓯᕗᕐᖓᒍᑦ</a:t>
            </a:r>
            <a:r>
              <a:rPr lang="en-CA" sz="2400" dirty="0" smtClean="0">
                <a:latin typeface="Pigiarniq" pitchFamily="34" charset="0"/>
              </a:rPr>
              <a:t> </a:t>
            </a:r>
            <a:r>
              <a:rPr lang="en-CA" sz="2400" dirty="0" err="1" smtClean="0">
                <a:latin typeface="Pigiarniq" pitchFamily="34" charset="0"/>
              </a:rPr>
              <a:t>ᐊᒻᒪᓗ</a:t>
            </a:r>
            <a:r>
              <a:rPr lang="en-CA" sz="2400" dirty="0" smtClean="0">
                <a:latin typeface="Pigiarniq" pitchFamily="34" charset="0"/>
              </a:rPr>
              <a:t> </a:t>
            </a:r>
            <a:r>
              <a:rPr lang="en-CA" sz="2400" dirty="0" err="1" smtClean="0">
                <a:latin typeface="Pigiarniq" pitchFamily="34" charset="0"/>
              </a:rPr>
              <a:t>ᑕᐃᑲᓂ</a:t>
            </a:r>
            <a:r>
              <a:rPr lang="en-CA" sz="2400" dirty="0" smtClean="0">
                <a:latin typeface="Pigiarniq" pitchFamily="34" charset="0"/>
              </a:rPr>
              <a:t> </a:t>
            </a:r>
            <a:r>
              <a:rPr lang="en-CA" sz="2400" dirty="0" err="1" smtClean="0">
                <a:latin typeface="Pigiarniq" pitchFamily="34" charset="0"/>
              </a:rPr>
              <a:t>ᐱᔭᕐᓂᖏᑦᑐᓕᕆᓂᕐᒧᑦ</a:t>
            </a:r>
            <a:r>
              <a:rPr lang="en-CA" sz="2400" dirty="0" smtClean="0">
                <a:latin typeface="Pigiarniq" pitchFamily="34" charset="0"/>
              </a:rPr>
              <a:t> </a:t>
            </a:r>
            <a:r>
              <a:rPr lang="en-CA" sz="2400" dirty="0" err="1" smtClean="0">
                <a:latin typeface="Pigiarniq" pitchFamily="34" charset="0"/>
              </a:rPr>
              <a:t>ᑲᑎᒪᓂᖃᖅᑎᓪᓗᒋᑦ</a:t>
            </a:r>
            <a:r>
              <a:rPr lang="en-CA" sz="2400" dirty="0" smtClean="0">
                <a:latin typeface="Pigiarniq" pitchFamily="34" charset="0"/>
              </a:rPr>
              <a:t> </a:t>
            </a:r>
            <a:r>
              <a:rPr lang="en-CA" sz="2400" dirty="0" err="1" smtClean="0">
                <a:latin typeface="Pigiarniq" pitchFamily="34" charset="0"/>
              </a:rPr>
              <a:t>ᒪᐃ</a:t>
            </a:r>
            <a:r>
              <a:rPr lang="en-CA" sz="2400" dirty="0" smtClean="0">
                <a:latin typeface="Pigiarniq" pitchFamily="34" charset="0"/>
              </a:rPr>
              <a:t> 2018-ᖑᑎᓪᓗᒍ.</a:t>
            </a: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2</a:t>
            </a:fld>
            <a:endParaRPr lang="en-US">
              <a:latin typeface="Pigiarniq" pitchFamily="34" charset="0"/>
            </a:endParaRPr>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irector Lands\AppData\Local\Microsoft\Windows\Temporary Internet Files\Content.Outlook\7COZHEHK\IOL B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173"/>
            <a:ext cx="9182486" cy="7083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28650" y="-26173"/>
            <a:ext cx="6601490" cy="1325563"/>
          </a:xfrm>
        </p:spPr>
        <p:txBody>
          <a:bodyPr>
            <a:noAutofit/>
          </a:bodyPr>
          <a:lstStyle/>
          <a:p>
            <a:r>
              <a:rPr lang="en-CA" sz="3600" b="1" dirty="0" smtClean="0">
                <a:latin typeface="Pigiarniq" pitchFamily="34" charset="0"/>
              </a:rPr>
              <a:t>KIA-</a:t>
            </a:r>
            <a:r>
              <a:rPr lang="en-CA" sz="3600" b="1" dirty="0" err="1" smtClean="0">
                <a:latin typeface="Pigiarniq" pitchFamily="34" charset="0"/>
              </a:rPr>
              <a:t>ᑯᑦ</a:t>
            </a:r>
            <a:r>
              <a:rPr lang="en-CA" sz="3600" b="1" dirty="0" smtClean="0">
                <a:latin typeface="Pigiarniq" pitchFamily="34" charset="0"/>
              </a:rPr>
              <a:t> </a:t>
            </a:r>
            <a:r>
              <a:rPr lang="en-CA" sz="3600" b="1" dirty="0" err="1" smtClean="0">
                <a:latin typeface="Pigiarniq" pitchFamily="34" charset="0"/>
              </a:rPr>
              <a:t>ᐱᓕᕆᐊᒃᓴᕆᓂᐊᕐᓗᒍ</a:t>
            </a:r>
            <a:r>
              <a:rPr lang="en-CA" sz="3600" b="1" dirty="0" smtClean="0">
                <a:latin typeface="Pigiarniq" pitchFamily="34" charset="0"/>
              </a:rPr>
              <a:t> </a:t>
            </a:r>
            <a:r>
              <a:rPr lang="en-CA" sz="3600" b="1" dirty="0" err="1" smtClean="0">
                <a:latin typeface="Pigiarniq" pitchFamily="34" charset="0"/>
              </a:rPr>
              <a:t>ᑎᓕᔭᐅᓯᒪᔾᔪᑎᖏᑦ</a:t>
            </a:r>
            <a:endParaRPr lang="en-US" sz="3600" b="1" dirty="0">
              <a:latin typeface="Pigiarniq" pitchFamily="34" charset="0"/>
            </a:endParaRPr>
          </a:p>
        </p:txBody>
      </p:sp>
      <p:sp>
        <p:nvSpPr>
          <p:cNvPr id="5" name="Content Placeholder 4"/>
          <p:cNvSpPr>
            <a:spLocks noGrp="1"/>
          </p:cNvSpPr>
          <p:nvPr>
            <p:ph idx="1"/>
          </p:nvPr>
        </p:nvSpPr>
        <p:spPr>
          <a:xfrm>
            <a:off x="628650" y="1297279"/>
            <a:ext cx="7886700" cy="4351338"/>
          </a:xfrm>
        </p:spPr>
        <p:txBody>
          <a:bodyPr>
            <a:normAutofit/>
          </a:bodyPr>
          <a:lstStyle/>
          <a:p>
            <a:pPr marL="0" indent="0">
              <a:buNone/>
            </a:pPr>
            <a:r>
              <a:rPr lang="en-US" sz="2400" b="1" dirty="0" smtClean="0">
                <a:latin typeface="Pigiarniq" pitchFamily="34" charset="0"/>
              </a:rPr>
              <a:t>KIA-</a:t>
            </a:r>
            <a:r>
              <a:rPr lang="en-US" sz="2400" b="1" dirty="0" err="1" smtClean="0">
                <a:latin typeface="Pigiarniq" pitchFamily="34" charset="0"/>
              </a:rPr>
              <a:t>ᑯᑦ</a:t>
            </a:r>
            <a:r>
              <a:rPr lang="en-US" sz="2400" b="1" dirty="0" smtClean="0">
                <a:latin typeface="Pigiarniq" pitchFamily="34" charset="0"/>
              </a:rPr>
              <a:t> </a:t>
            </a:r>
            <a:r>
              <a:rPr lang="en-US" sz="2400" b="1" dirty="0" err="1" smtClean="0">
                <a:latin typeface="Pigiarniq" pitchFamily="34" charset="0"/>
              </a:rPr>
              <a:t>ᐱᓕᕆᐊᒃᓴᕆᓂᐊᕐᓗᒍ</a:t>
            </a:r>
            <a:r>
              <a:rPr lang="en-US" sz="2400" b="1" dirty="0" smtClean="0">
                <a:latin typeface="Pigiarniq" pitchFamily="34" charset="0"/>
              </a:rPr>
              <a:t> </a:t>
            </a:r>
            <a:r>
              <a:rPr lang="en-US" sz="2400" b="1" dirty="0" err="1" smtClean="0">
                <a:latin typeface="Pigiarniq" pitchFamily="34" charset="0"/>
              </a:rPr>
              <a:t>ᑎᓕᔭᐅᓯᒪᔾᔪᑎᖃᖅᐳᑦ</a:t>
            </a:r>
            <a:r>
              <a:rPr lang="en-US" sz="2400" b="1" dirty="0" smtClean="0">
                <a:latin typeface="Pigiarniq" pitchFamily="34" charset="0"/>
              </a:rPr>
              <a:t> </a:t>
            </a:r>
            <a:r>
              <a:rPr lang="en-US" sz="2400" b="1" dirty="0" err="1" smtClean="0">
                <a:latin typeface="Pigiarniq" pitchFamily="34" charset="0"/>
              </a:rPr>
              <a:t>ᑭᒡᒐᖅᑐᐃᖁᔭᐅᓪᓗᑎᒃ</a:t>
            </a:r>
            <a:r>
              <a:rPr lang="en-US" sz="2400" b="1" dirty="0" smtClean="0">
                <a:latin typeface="Pigiarniq" pitchFamily="34" charset="0"/>
              </a:rPr>
              <a:t> </a:t>
            </a:r>
            <a:r>
              <a:rPr lang="en-US" sz="2400" b="1" dirty="0" err="1" smtClean="0">
                <a:latin typeface="Pigiarniq" pitchFamily="34" charset="0"/>
              </a:rPr>
              <a:t>ᐊᑲᐅᓛᖑᔪᒃᑯᑦ</a:t>
            </a:r>
            <a:r>
              <a:rPr lang="en-US" sz="2400" b="1" dirty="0" smtClean="0">
                <a:latin typeface="Pigiarniq" pitchFamily="34" charset="0"/>
              </a:rPr>
              <a:t> </a:t>
            </a:r>
            <a:r>
              <a:rPr lang="en-US" sz="2400" b="1" dirty="0" err="1" smtClean="0">
                <a:latin typeface="Pigiarniq" pitchFamily="34" charset="0"/>
              </a:rPr>
              <a:t>ᕿᑎᕐᒥᐅᑦ</a:t>
            </a:r>
            <a:r>
              <a:rPr lang="en-US" sz="2400" b="1" dirty="0" smtClean="0">
                <a:latin typeface="Pigiarniq" pitchFamily="34" charset="0"/>
              </a:rPr>
              <a:t> </a:t>
            </a:r>
            <a:r>
              <a:rPr lang="en-US" sz="2400" b="1" dirty="0" err="1" smtClean="0">
                <a:latin typeface="Pigiarniq" pitchFamily="34" charset="0"/>
              </a:rPr>
              <a:t>ᐃᓄᖁᑎᖏᓐᓄᑦ</a:t>
            </a:r>
            <a:r>
              <a:rPr lang="en-US" sz="2400" b="1" dirty="0" smtClean="0">
                <a:latin typeface="Pigiarniq" pitchFamily="34" charset="0"/>
              </a:rPr>
              <a:t> </a:t>
            </a:r>
            <a:r>
              <a:rPr lang="en-US" sz="2400" b="1" dirty="0" err="1" smtClean="0">
                <a:latin typeface="Pigiarniq" pitchFamily="34" charset="0"/>
              </a:rPr>
              <a:t>ᓴᐳᒻᒥᒡᓯᖁᓪᓗᒋᑦ</a:t>
            </a:r>
            <a:r>
              <a:rPr lang="en-US" sz="2400" b="1" dirty="0" smtClean="0">
                <a:latin typeface="Pigiarniq" pitchFamily="34" charset="0"/>
              </a:rPr>
              <a:t> </a:t>
            </a:r>
            <a:r>
              <a:rPr lang="en-US" sz="2400" b="1" dirty="0" err="1" smtClean="0">
                <a:latin typeface="Pigiarniq" pitchFamily="34" charset="0"/>
              </a:rPr>
              <a:t>ᐊᒻᒪ</a:t>
            </a:r>
            <a:r>
              <a:rPr lang="en-US" sz="2400" b="1" dirty="0" smtClean="0">
                <a:latin typeface="Pigiarniq" pitchFamily="34" charset="0"/>
              </a:rPr>
              <a:t> </a:t>
            </a:r>
            <a:r>
              <a:rPr lang="en-US" sz="2400" b="1" dirty="0" err="1" smtClean="0">
                <a:latin typeface="Pigiarniq" pitchFamily="34" charset="0"/>
              </a:rPr>
              <a:t>ᑲᔪᖏᖅᓴᐅᑎᖃᖁᓪᓗᒋᑦ</a:t>
            </a:r>
            <a:r>
              <a:rPr lang="en-US" sz="2400" b="1" dirty="0" smtClean="0">
                <a:latin typeface="Pigiarniq" pitchFamily="34" charset="0"/>
              </a:rPr>
              <a:t> </a:t>
            </a:r>
            <a:r>
              <a:rPr lang="en-US" sz="2400" b="1" dirty="0" err="1" smtClean="0">
                <a:latin typeface="Pigiarniq" pitchFamily="34" charset="0"/>
              </a:rPr>
              <a:t>ᐃᓅᓯᕐᒧᑦ</a:t>
            </a:r>
            <a:r>
              <a:rPr lang="en-US" sz="2400" b="1" dirty="0" smtClean="0">
                <a:latin typeface="Pigiarniq" pitchFamily="34" charset="0"/>
              </a:rPr>
              <a:t>, </a:t>
            </a:r>
            <a:r>
              <a:rPr lang="en-US" sz="2400" b="1" dirty="0" err="1" smtClean="0">
                <a:latin typeface="Pigiarniq" pitchFamily="34" charset="0"/>
              </a:rPr>
              <a:t>ᐃᓕᖅᑯᓯᕐᒧᑦ</a:t>
            </a:r>
            <a:r>
              <a:rPr lang="en-US" sz="2400" b="1" dirty="0" smtClean="0">
                <a:latin typeface="Pigiarniq" pitchFamily="34" charset="0"/>
              </a:rPr>
              <a:t>, </a:t>
            </a:r>
            <a:r>
              <a:rPr lang="en-US" sz="2400" b="1" dirty="0" err="1" smtClean="0">
                <a:latin typeface="Pigiarniq" pitchFamily="34" charset="0"/>
              </a:rPr>
              <a:t>ᒐᕙᒪᓕᕆᓂᕐᒧᑦ</a:t>
            </a:r>
            <a:r>
              <a:rPr lang="en-US" sz="2400" b="1" dirty="0" smtClean="0">
                <a:latin typeface="Pigiarniq" pitchFamily="34" charset="0"/>
              </a:rPr>
              <a:t>, </a:t>
            </a:r>
            <a:r>
              <a:rPr lang="en-US" sz="2400" b="1" dirty="0" err="1" smtClean="0">
                <a:latin typeface="Pigiarniq" pitchFamily="34" charset="0"/>
              </a:rPr>
              <a:t>ᐊᕙᑎᓕᕆᓂᕐᒧᑦ</a:t>
            </a:r>
            <a:r>
              <a:rPr lang="en-US" sz="2400" b="1" dirty="0" smtClean="0">
                <a:latin typeface="Pigiarniq" pitchFamily="34" charset="0"/>
              </a:rPr>
              <a:t>, </a:t>
            </a:r>
            <a:r>
              <a:rPr lang="en-US" sz="2400" b="1" dirty="0" err="1" smtClean="0">
                <a:latin typeface="Pigiarniq" pitchFamily="34" charset="0"/>
              </a:rPr>
              <a:t>ᐊᒻᒪᓗ</a:t>
            </a:r>
            <a:r>
              <a:rPr lang="en-US" sz="2400" b="1" dirty="0" smtClean="0">
                <a:latin typeface="Pigiarniq" pitchFamily="34" charset="0"/>
              </a:rPr>
              <a:t> </a:t>
            </a:r>
            <a:r>
              <a:rPr lang="en-US" sz="2400" b="1" dirty="0" err="1" smtClean="0">
                <a:latin typeface="Pigiarniq" pitchFamily="34" charset="0"/>
              </a:rPr>
              <a:t>ᑮᓇᐅᔭᓕᐅᕋᓱᐊᕐᓂᕐᒧᑦ</a:t>
            </a:r>
            <a:r>
              <a:rPr lang="en-US" sz="2400" b="1" dirty="0" smtClean="0">
                <a:latin typeface="Pigiarniq" pitchFamily="34" charset="0"/>
              </a:rPr>
              <a:t> </a:t>
            </a:r>
            <a:r>
              <a:rPr lang="en-US" sz="2400" b="1" dirty="0" err="1" smtClean="0">
                <a:latin typeface="Pigiarniq" pitchFamily="34" charset="0"/>
              </a:rPr>
              <a:t>ᖃᓄᐃᖏᑦᓯᐊᖁᓪᓗᒋᑦ</a:t>
            </a:r>
            <a:r>
              <a:rPr lang="en-US" sz="2400" b="1" dirty="0" smtClean="0">
                <a:latin typeface="Pigiarniq" pitchFamily="34" charset="0"/>
              </a:rPr>
              <a:t>.</a:t>
            </a:r>
          </a:p>
          <a:p>
            <a:pPr marL="0" indent="0">
              <a:buNone/>
            </a:pPr>
            <a:r>
              <a:rPr lang="en-US" sz="2400" b="1" dirty="0" smtClean="0">
                <a:latin typeface="Pigiarniq" pitchFamily="34" charset="0"/>
              </a:rPr>
              <a:t>KIA-</a:t>
            </a:r>
            <a:r>
              <a:rPr lang="en-US" sz="2400" b="1" dirty="0" err="1" smtClean="0">
                <a:latin typeface="Pigiarniq" pitchFamily="34" charset="0"/>
              </a:rPr>
              <a:t>ᑯᑦ</a:t>
            </a:r>
            <a:r>
              <a:rPr lang="en-US" sz="2400" b="1" dirty="0" smtClean="0">
                <a:latin typeface="Pigiarniq" pitchFamily="34" charset="0"/>
              </a:rPr>
              <a:t> </a:t>
            </a:r>
            <a:r>
              <a:rPr lang="en-US" sz="2400" b="1" dirty="0" err="1" smtClean="0">
                <a:latin typeface="Pigiarniq" pitchFamily="34" charset="0"/>
              </a:rPr>
              <a:t>ᓇᖕᒥᓂᖃᖅᐳᑦ</a:t>
            </a:r>
            <a:r>
              <a:rPr lang="en-US" sz="2400" b="1" dirty="0" smtClean="0">
                <a:latin typeface="Pigiarniq" pitchFamily="34" charset="0"/>
              </a:rPr>
              <a:t> </a:t>
            </a:r>
            <a:r>
              <a:rPr lang="en-US" sz="2400" b="1" dirty="0" err="1" smtClean="0">
                <a:latin typeface="Pigiarniq" pitchFamily="34" charset="0"/>
              </a:rPr>
              <a:t>ᐊᒃᑎᒋᓂᖃᖅᑐᒥᒃ</a:t>
            </a:r>
            <a:r>
              <a:rPr lang="en-US" sz="2400" b="1" dirty="0" smtClean="0">
                <a:latin typeface="Pigiarniq" pitchFamily="34" charset="0"/>
              </a:rPr>
              <a:t> 106,360 km</a:t>
            </a:r>
            <a:r>
              <a:rPr lang="en-US" sz="2400" b="1" baseline="30000" dirty="0" smtClean="0">
                <a:latin typeface="Pigiarniq" pitchFamily="34" charset="0"/>
              </a:rPr>
              <a:t>2</a:t>
            </a:r>
            <a:r>
              <a:rPr lang="en-US" sz="2400" b="1" dirty="0" smtClean="0">
                <a:latin typeface="Pigiarniq" pitchFamily="34" charset="0"/>
              </a:rPr>
              <a:t> </a:t>
            </a:r>
            <a:r>
              <a:rPr lang="iu-Latn-CA" sz="2400" b="1" dirty="0" smtClean="0">
                <a:latin typeface="Pigiarniq" pitchFamily="34" charset="0"/>
              </a:rPr>
              <a:t>ᓄᓇᐅᑉ ᖄᖓᓃᑦᑐᓂᒃ: ᐊᖏᔪᑲᓪᓚᒻᒪᕆᒃ ᐱᕕᒃᓴᐅᔪᑦ ᒥᐊᓂᕆᔭᐅᑦᓯᐊᖅᐸᑦ.</a:t>
            </a:r>
            <a:endParaRPr lang="en-US" sz="2400" b="1"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3</a:t>
            </a:fld>
            <a:endParaRPr lang="en-US" dirty="0">
              <a:latin typeface="Pigiarniq" pitchFamily="34" charset="0"/>
            </a:endParaRPr>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9174" y="5624058"/>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56310" y="6011064"/>
            <a:ext cx="2259851" cy="646331"/>
          </a:xfrm>
          <a:prstGeom prst="rect">
            <a:avLst/>
          </a:prstGeom>
          <a:noFill/>
        </p:spPr>
        <p:txBody>
          <a:bodyPr wrap="square" rtlCol="0">
            <a:spAutoFit/>
          </a:bodyPr>
          <a:lstStyle/>
          <a:p>
            <a:r>
              <a:rPr lang="en-US" b="1" dirty="0" smtClean="0">
                <a:latin typeface="Pigiarniq" pitchFamily="34" charset="0"/>
              </a:rPr>
              <a:t>Goose Lake Mine Site</a:t>
            </a:r>
            <a:endParaRPr lang="en-US" b="1" dirty="0">
              <a:latin typeface="Pigiarniq" pitchFamily="34" charset="0"/>
            </a:endParaRPr>
          </a:p>
        </p:txBody>
      </p:sp>
      <p:cxnSp>
        <p:nvCxnSpPr>
          <p:cNvPr id="7" name="Straight Arrow Connector 6"/>
          <p:cNvCxnSpPr>
            <a:stCxn id="2" idx="1"/>
          </p:cNvCxnSpPr>
          <p:nvPr/>
        </p:nvCxnSpPr>
        <p:spPr>
          <a:xfrm flipH="1" flipV="1">
            <a:off x="3624444" y="5901456"/>
            <a:ext cx="331866" cy="4327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067477" y="5080125"/>
            <a:ext cx="3324899" cy="646331"/>
            <a:chOff x="-1746947" y="3128611"/>
            <a:chExt cx="3324899" cy="646331"/>
          </a:xfrm>
        </p:grpSpPr>
        <p:sp>
          <p:nvSpPr>
            <p:cNvPr id="3" name="Isosceles Triangle 2"/>
            <p:cNvSpPr/>
            <p:nvPr/>
          </p:nvSpPr>
          <p:spPr>
            <a:xfrm>
              <a:off x="-1746947" y="3164764"/>
              <a:ext cx="193589" cy="14851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igiarniq" pitchFamily="34" charset="0"/>
              </a:endParaRPr>
            </a:p>
          </p:txBody>
        </p:sp>
        <p:sp>
          <p:nvSpPr>
            <p:cNvPr id="10" name="TextBox 9"/>
            <p:cNvSpPr txBox="1"/>
            <p:nvPr/>
          </p:nvSpPr>
          <p:spPr>
            <a:xfrm>
              <a:off x="-1545258" y="3128611"/>
              <a:ext cx="3123210" cy="646331"/>
            </a:xfrm>
            <a:prstGeom prst="rect">
              <a:avLst/>
            </a:prstGeom>
            <a:noFill/>
          </p:spPr>
          <p:txBody>
            <a:bodyPr wrap="square" rtlCol="0">
              <a:spAutoFit/>
            </a:bodyPr>
            <a:lstStyle/>
            <a:p>
              <a:r>
                <a:rPr lang="en-US" b="1" dirty="0" smtClean="0">
                  <a:latin typeface="Pigiarniq" pitchFamily="34" charset="0"/>
                </a:rPr>
                <a:t>Marine Laydown Area (MLA)</a:t>
              </a:r>
              <a:endParaRPr lang="en-US" b="1" dirty="0">
                <a:latin typeface="Pigiarniq" pitchFamily="34" charset="0"/>
              </a:endParaRPr>
            </a:p>
          </p:txBody>
        </p:sp>
      </p:gr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2009" y="4049363"/>
            <a:ext cx="393112" cy="403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17775" y="4452330"/>
            <a:ext cx="1943410" cy="646331"/>
          </a:xfrm>
          <a:prstGeom prst="rect">
            <a:avLst/>
          </a:prstGeom>
          <a:noFill/>
        </p:spPr>
        <p:txBody>
          <a:bodyPr wrap="square" rtlCol="0">
            <a:spAutoFit/>
          </a:bodyPr>
          <a:lstStyle/>
          <a:p>
            <a:r>
              <a:rPr lang="en-US" b="1" dirty="0" smtClean="0">
                <a:latin typeface="Pigiarniq" pitchFamily="34" charset="0"/>
              </a:rPr>
              <a:t>Hope Bay Project</a:t>
            </a:r>
            <a:endParaRPr lang="en-US" b="1" dirty="0">
              <a:latin typeface="Pigiarniq" pitchFamily="34" charset="0"/>
            </a:endParaRPr>
          </a:p>
        </p:txBody>
      </p:sp>
      <p:cxnSp>
        <p:nvCxnSpPr>
          <p:cNvPr id="13" name="Straight Arrow Connector 12"/>
          <p:cNvCxnSpPr/>
          <p:nvPr/>
        </p:nvCxnSpPr>
        <p:spPr>
          <a:xfrm flipH="1" flipV="1">
            <a:off x="3719810" y="4303384"/>
            <a:ext cx="331866" cy="2942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1647643" y="4626205"/>
            <a:ext cx="1495870" cy="584775"/>
            <a:chOff x="1607815" y="4597658"/>
            <a:chExt cx="1495870" cy="584775"/>
          </a:xfrm>
        </p:grpSpPr>
        <p:sp>
          <p:nvSpPr>
            <p:cNvPr id="15" name="TextBox 14"/>
            <p:cNvSpPr txBox="1"/>
            <p:nvPr/>
          </p:nvSpPr>
          <p:spPr>
            <a:xfrm>
              <a:off x="1607815" y="4597658"/>
              <a:ext cx="1365857" cy="584775"/>
            </a:xfrm>
            <a:prstGeom prst="rect">
              <a:avLst/>
            </a:prstGeom>
            <a:noFill/>
          </p:spPr>
          <p:txBody>
            <a:bodyPr wrap="square" rtlCol="0">
              <a:spAutoFit/>
            </a:bodyPr>
            <a:lstStyle/>
            <a:p>
              <a:r>
                <a:rPr lang="en-US" sz="1600" b="1" dirty="0" smtClean="0">
                  <a:latin typeface="Pigiarniq" pitchFamily="34" charset="0"/>
                </a:rPr>
                <a:t>Bathurst Inlet</a:t>
              </a:r>
              <a:endParaRPr lang="en-US" sz="1600" b="1" dirty="0">
                <a:latin typeface="Pigiarniq" pitchFamily="34" charset="0"/>
              </a:endParaRPr>
            </a:p>
          </p:txBody>
        </p:sp>
        <p:cxnSp>
          <p:nvCxnSpPr>
            <p:cNvPr id="14" name="Straight Arrow Connector 13"/>
            <p:cNvCxnSpPr/>
            <p:nvPr/>
          </p:nvCxnSpPr>
          <p:spPr>
            <a:xfrm>
              <a:off x="2863689" y="4848973"/>
              <a:ext cx="239996" cy="139599"/>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78871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5"/>
                                        </p:tgtEl>
                                        <p:attrNameLst>
                                          <p:attrName>style.visibility</p:attrName>
                                        </p:attrNameLst>
                                      </p:cBhvr>
                                      <p:to>
                                        <p:strVal val="visible"/>
                                      </p:to>
                                    </p:set>
                                    <p:animEffect transition="in" filter="fade">
                                      <p:cBhvr>
                                        <p:cTn id="32" dur="1000"/>
                                        <p:tgtEl>
                                          <p:spTgt spid="3075"/>
                                        </p:tgtEl>
                                      </p:cBhvr>
                                    </p:animEffect>
                                    <p:anim calcmode="lin" valueType="num">
                                      <p:cBhvr>
                                        <p:cTn id="33" dur="1000" fill="hold"/>
                                        <p:tgtEl>
                                          <p:spTgt spid="3075"/>
                                        </p:tgtEl>
                                        <p:attrNameLst>
                                          <p:attrName>ppt_x</p:attrName>
                                        </p:attrNameLst>
                                      </p:cBhvr>
                                      <p:tavLst>
                                        <p:tav tm="0">
                                          <p:val>
                                            <p:strVal val="#ppt_x"/>
                                          </p:val>
                                        </p:tav>
                                        <p:tav tm="100000">
                                          <p:val>
                                            <p:strVal val="#ppt_x"/>
                                          </p:val>
                                        </p:tav>
                                      </p:tavLst>
                                    </p:anim>
                                    <p:anim calcmode="lin" valueType="num">
                                      <p:cBhvr>
                                        <p:cTn id="34" dur="1000" fill="hold"/>
                                        <p:tgtEl>
                                          <p:spTgt spid="30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CA" sz="2800" dirty="0" err="1" smtClean="0">
                <a:latin typeface="Pigiarniq" pitchFamily="34" charset="0"/>
              </a:rPr>
              <a:t>ᓴᓐᓂᖓᔪᑉ</a:t>
            </a:r>
            <a:r>
              <a:rPr lang="en-CA" sz="2800" dirty="0" smtClean="0">
                <a:latin typeface="Pigiarniq" pitchFamily="34" charset="0"/>
              </a:rPr>
              <a:t> </a:t>
            </a:r>
            <a:r>
              <a:rPr lang="en-CA" sz="2800" dirty="0" err="1" smtClean="0">
                <a:latin typeface="Pigiarniq" pitchFamily="34" charset="0"/>
              </a:rPr>
              <a:t>ᑰᖓᓂ</a:t>
            </a:r>
            <a:r>
              <a:rPr lang="en-CA" sz="2800" dirty="0" smtClean="0">
                <a:latin typeface="Pigiarniq" pitchFamily="34" charset="0"/>
              </a:rPr>
              <a:t> </a:t>
            </a:r>
            <a:r>
              <a:rPr lang="en-CA" sz="2800" dirty="0" err="1" smtClean="0">
                <a:latin typeface="Pigiarniq" pitchFamily="34" charset="0"/>
              </a:rPr>
              <a:t>ᐱᓕᕆᐊᖅ</a:t>
            </a:r>
            <a:endParaRPr lang="en-US" sz="2800" dirty="0">
              <a:latin typeface="Pigiarniq" pitchFamily="34" charset="0"/>
            </a:endParaRPr>
          </a:p>
        </p:txBody>
      </p:sp>
      <p:sp>
        <p:nvSpPr>
          <p:cNvPr id="5" name="Content Placeholder 4"/>
          <p:cNvSpPr>
            <a:spLocks noGrp="1"/>
          </p:cNvSpPr>
          <p:nvPr>
            <p:ph idx="1"/>
          </p:nvPr>
        </p:nvSpPr>
        <p:spPr>
          <a:xfrm>
            <a:off x="628650" y="1688577"/>
            <a:ext cx="5000254" cy="4351338"/>
          </a:xfrm>
        </p:spPr>
        <p:txBody>
          <a:bodyPr>
            <a:normAutofit/>
          </a:bodyPr>
          <a:lstStyle/>
          <a:p>
            <a:r>
              <a:rPr lang="en-US" sz="2000" dirty="0" err="1" smtClean="0">
                <a:latin typeface="Pigiarniq" pitchFamily="34" charset="0"/>
              </a:rPr>
              <a:t>ᐃᓂᑲᖅᑐᑦ</a:t>
            </a:r>
            <a:r>
              <a:rPr lang="en-US" sz="2000" dirty="0" smtClean="0">
                <a:latin typeface="Pigiarniq" pitchFamily="34" charset="0"/>
              </a:rPr>
              <a:t> </a:t>
            </a:r>
            <a:r>
              <a:rPr lang="en-US" sz="2000" dirty="0" err="1" smtClean="0">
                <a:latin typeface="Pigiarniq" pitchFamily="34" charset="0"/>
              </a:rPr>
              <a:t>ᑕᓪᓕᒪᐅᔪᓂᒃ</a:t>
            </a:r>
            <a:r>
              <a:rPr lang="en-US" sz="2000" dirty="0" smtClean="0">
                <a:latin typeface="Pigiarniq" pitchFamily="34" charset="0"/>
              </a:rPr>
              <a:t> </a:t>
            </a:r>
            <a:r>
              <a:rPr lang="en-US" sz="2000" dirty="0" err="1" smtClean="0">
                <a:latin typeface="Pigiarniq" pitchFamily="34" charset="0"/>
              </a:rPr>
              <a:t>ᐊᒡᒍᖅᑐᖅᓯᒪᐅᖅᑐᓂ</a:t>
            </a:r>
            <a:r>
              <a:rPr lang="en-US" sz="2000" dirty="0" smtClean="0">
                <a:latin typeface="Pigiarniq" pitchFamily="34" charset="0"/>
              </a:rPr>
              <a:t> </a:t>
            </a:r>
            <a:r>
              <a:rPr lang="en-US" sz="2000" dirty="0" err="1" smtClean="0">
                <a:latin typeface="Pigiarniq" pitchFamily="34" charset="0"/>
              </a:rPr>
              <a:t>ᐃᓄᐃᑦ</a:t>
            </a:r>
            <a:r>
              <a:rPr lang="en-US" sz="2000" dirty="0" smtClean="0">
                <a:latin typeface="Pigiarniq" pitchFamily="34" charset="0"/>
              </a:rPr>
              <a:t> </a:t>
            </a:r>
            <a:r>
              <a:rPr lang="en-US" sz="2000" dirty="0" err="1" smtClean="0">
                <a:latin typeface="Pigiarniq" pitchFamily="34" charset="0"/>
              </a:rPr>
              <a:t>ᓄᓇᖁᑎᖏᑕ</a:t>
            </a:r>
            <a:r>
              <a:rPr lang="en-US" sz="2000" dirty="0" smtClean="0">
                <a:latin typeface="Pigiarniq" pitchFamily="34" charset="0"/>
              </a:rPr>
              <a:t> </a:t>
            </a:r>
            <a:r>
              <a:rPr lang="en-US" sz="2000" dirty="0" err="1" smtClean="0">
                <a:latin typeface="Pigiarniq" pitchFamily="34" charset="0"/>
              </a:rPr>
              <a:t>ᐃᓗᐊᓂ</a:t>
            </a:r>
            <a:r>
              <a:rPr lang="en-US" sz="2000" dirty="0" smtClean="0">
                <a:latin typeface="Pigiarniq" pitchFamily="34" charset="0"/>
              </a:rPr>
              <a:t>.</a:t>
            </a:r>
          </a:p>
          <a:p>
            <a:r>
              <a:rPr lang="en-US" sz="2000" dirty="0" err="1" smtClean="0">
                <a:latin typeface="Pigiarniq" pitchFamily="34" charset="0"/>
              </a:rPr>
              <a:t>ᓴᓐᓂᖓᔪᑉ</a:t>
            </a:r>
            <a:r>
              <a:rPr lang="en-US" sz="2000" dirty="0" smtClean="0">
                <a:latin typeface="Pigiarniq" pitchFamily="34" charset="0"/>
              </a:rPr>
              <a:t> </a:t>
            </a:r>
            <a:r>
              <a:rPr lang="en-US" sz="2000" dirty="0" err="1" smtClean="0">
                <a:latin typeface="Pigiarniq" pitchFamily="34" charset="0"/>
              </a:rPr>
              <a:t>ᑰᖓᓂ</a:t>
            </a:r>
            <a:r>
              <a:rPr lang="en-US" sz="2000" dirty="0" smtClean="0">
                <a:latin typeface="Pigiarniq" pitchFamily="34" charset="0"/>
              </a:rPr>
              <a:t> </a:t>
            </a:r>
            <a:r>
              <a:rPr lang="en-US" sz="2000" dirty="0" err="1" smtClean="0">
                <a:latin typeface="Pigiarniq" pitchFamily="34" charset="0"/>
              </a:rPr>
              <a:t>ᐱᓕᕆᐊᖅ</a:t>
            </a:r>
            <a:r>
              <a:rPr lang="en-US" sz="2000" dirty="0" smtClean="0">
                <a:latin typeface="Pigiarniq" pitchFamily="34" charset="0"/>
              </a:rPr>
              <a:t> </a:t>
            </a:r>
            <a:r>
              <a:rPr lang="iu-Latn-CA" sz="2000" dirty="0" smtClean="0">
                <a:latin typeface="Pigiarniq" pitchFamily="34" charset="0"/>
              </a:rPr>
              <a:t>ᐅᒥᐊᕐᔪᐊᑦ ᓂᐅᕋᐃᕕᖓ ᕿᖓᐅᒻᒥ</a:t>
            </a:r>
            <a:r>
              <a:rPr lang="en-US" sz="2000" dirty="0" smtClean="0">
                <a:latin typeface="Pigiarniq" pitchFamily="34" charset="0"/>
              </a:rPr>
              <a:t> (MLA), </a:t>
            </a:r>
            <a:r>
              <a:rPr lang="en-US" sz="2000" dirty="0" err="1" smtClean="0">
                <a:latin typeface="Pigiarniq" pitchFamily="34" charset="0"/>
              </a:rPr>
              <a:t>ᐅᑭᐅᒃᑯᑦ</a:t>
            </a:r>
            <a:r>
              <a:rPr lang="en-US" sz="2000" dirty="0" smtClean="0">
                <a:latin typeface="Pigiarniq" pitchFamily="34" charset="0"/>
              </a:rPr>
              <a:t> </a:t>
            </a:r>
            <a:r>
              <a:rPr lang="en-US" sz="2000" dirty="0" err="1" smtClean="0">
                <a:latin typeface="Pigiarniq" pitchFamily="34" charset="0"/>
              </a:rPr>
              <a:t>ᐋᖅᑯᑎ</a:t>
            </a:r>
            <a:r>
              <a:rPr lang="en-US" sz="2000" dirty="0" smtClean="0">
                <a:latin typeface="Pigiarniq" pitchFamily="34" charset="0"/>
              </a:rPr>
              <a:t>, </a:t>
            </a:r>
            <a:r>
              <a:rPr lang="en-US" sz="2000" dirty="0" err="1" smtClean="0">
                <a:latin typeface="Pigiarniq" pitchFamily="34" charset="0"/>
              </a:rPr>
              <a:t>ᐊᒻᒪᓗ</a:t>
            </a:r>
            <a:r>
              <a:rPr lang="en-US" sz="2000" dirty="0" smtClean="0">
                <a:latin typeface="Pigiarniq" pitchFamily="34" charset="0"/>
              </a:rPr>
              <a:t> Goose Lake </a:t>
            </a:r>
            <a:r>
              <a:rPr lang="en-US" sz="2000" dirty="0" err="1" smtClean="0">
                <a:latin typeface="Pigiarniq" pitchFamily="34" charset="0"/>
              </a:rPr>
              <a:t>ᑕᓯᐊᓃᖅᑐᑦ</a:t>
            </a:r>
            <a:r>
              <a:rPr lang="en-US" sz="2000" dirty="0" smtClean="0">
                <a:latin typeface="Pigiarniq" pitchFamily="34" charset="0"/>
              </a:rPr>
              <a:t> </a:t>
            </a:r>
            <a:r>
              <a:rPr lang="en-US" sz="2000" dirty="0" err="1" smtClean="0">
                <a:latin typeface="Pigiarniq" pitchFamily="34" charset="0"/>
              </a:rPr>
              <a:t>ᐅᑯᐊ</a:t>
            </a:r>
            <a:r>
              <a:rPr lang="en-US" sz="2000" dirty="0" smtClean="0">
                <a:latin typeface="Pigiarniq" pitchFamily="34" charset="0"/>
              </a:rPr>
              <a:t>:</a:t>
            </a:r>
          </a:p>
          <a:p>
            <a:pPr lvl="1"/>
            <a:r>
              <a:rPr lang="en-US" sz="2000" dirty="0" smtClean="0">
                <a:latin typeface="Pigiarniq" pitchFamily="34" charset="0"/>
              </a:rPr>
              <a:t>BB-02, BB-13, BB-15, BB-16, </a:t>
            </a:r>
            <a:r>
              <a:rPr lang="en-US" sz="2000" dirty="0" err="1" smtClean="0">
                <a:latin typeface="Pigiarniq" pitchFamily="34" charset="0"/>
              </a:rPr>
              <a:t>ᐊᒻᒪᓗ</a:t>
            </a:r>
            <a:r>
              <a:rPr lang="en-US" sz="2000" dirty="0" smtClean="0">
                <a:latin typeface="Pigiarniq" pitchFamily="34" charset="0"/>
              </a:rPr>
              <a:t> BB-27</a:t>
            </a:r>
          </a:p>
          <a:p>
            <a:pPr lvl="1"/>
            <a:r>
              <a:rPr lang="en-US" sz="2000" dirty="0" err="1" smtClean="0">
                <a:latin typeface="Pigiarniq" pitchFamily="34" charset="0"/>
              </a:rPr>
              <a:t>ᕿᓂᕈᓐᓇᕋᔭᕐᒥᔪᑦ</a:t>
            </a:r>
            <a:r>
              <a:rPr lang="en-US" sz="2000" dirty="0" smtClean="0">
                <a:latin typeface="Pigiarniq" pitchFamily="34" charset="0"/>
              </a:rPr>
              <a:t> </a:t>
            </a:r>
            <a:r>
              <a:rPr lang="en-US" sz="2000" dirty="0" err="1" smtClean="0">
                <a:latin typeface="Pigiarniq" pitchFamily="34" charset="0"/>
              </a:rPr>
              <a:t>ᑕᐅᕙᓂ</a:t>
            </a:r>
            <a:r>
              <a:rPr lang="en-US" sz="2000" dirty="0" smtClean="0">
                <a:latin typeface="Pigiarniq" pitchFamily="34" charset="0"/>
              </a:rPr>
              <a:t> George-ᒥ BB-15-ᒥ</a:t>
            </a:r>
            <a:endParaRPr lang="en-US" sz="2000" dirty="0">
              <a:latin typeface="Pigiarniq" pitchFamily="34" charset="0"/>
            </a:endParaRPr>
          </a:p>
          <a:p>
            <a:r>
              <a:rPr lang="en-US" sz="2000" dirty="0" err="1" smtClean="0">
                <a:latin typeface="Pigiarniq" pitchFamily="34" charset="0"/>
              </a:rPr>
              <a:t>ᓴᐲᓇᒃᑯᑦ</a:t>
            </a:r>
            <a:r>
              <a:rPr lang="en-US" sz="2000" dirty="0" smtClean="0">
                <a:latin typeface="Pigiarniq" pitchFamily="34" charset="0"/>
              </a:rPr>
              <a:t> </a:t>
            </a:r>
            <a:r>
              <a:rPr lang="en-US" sz="2000" dirty="0" err="1" smtClean="0">
                <a:latin typeface="Pigiarniq" pitchFamily="34" charset="0"/>
              </a:rPr>
              <a:t>ᑎᒍᓯᓚᐅᖅᑦᑐᑦ</a:t>
            </a:r>
            <a:r>
              <a:rPr lang="en-US" sz="2000" dirty="0" smtClean="0">
                <a:latin typeface="Pigiarniq" pitchFamily="34" charset="0"/>
              </a:rPr>
              <a:t> </a:t>
            </a:r>
            <a:r>
              <a:rPr lang="en-US" sz="2000" dirty="0" err="1" smtClean="0">
                <a:latin typeface="Pigiarniq" pitchFamily="34" charset="0"/>
              </a:rPr>
              <a:t>ᐱᕙᓪᓕᐊᑎᑦᓯᓂᕐᒧᑦ</a:t>
            </a:r>
            <a:r>
              <a:rPr lang="en-US" sz="2000" dirty="0" smtClean="0">
                <a:latin typeface="Pigiarniq" pitchFamily="34" charset="0"/>
              </a:rPr>
              <a:t> </a:t>
            </a:r>
            <a:r>
              <a:rPr lang="en-US" sz="2000" dirty="0" err="1" smtClean="0">
                <a:latin typeface="Pigiarniq" pitchFamily="34" charset="0"/>
              </a:rPr>
              <a:t>ᐱᓕᕆᐊᒥᒃ</a:t>
            </a:r>
            <a:r>
              <a:rPr lang="en-US" sz="2000" dirty="0" smtClean="0">
                <a:latin typeface="Pigiarniq" pitchFamily="34" charset="0"/>
              </a:rPr>
              <a:t> </a:t>
            </a:r>
            <a:r>
              <a:rPr lang="en-US" sz="2000" dirty="0" err="1" smtClean="0">
                <a:latin typeface="Pigiarniq" pitchFamily="34" charset="0"/>
              </a:rPr>
              <a:t>ᐊᕐᕌᒍᐊᓂ</a:t>
            </a:r>
            <a:r>
              <a:rPr lang="en-US" sz="2000" dirty="0" smtClean="0">
                <a:latin typeface="Pigiarniq" pitchFamily="34" charset="0"/>
              </a:rPr>
              <a:t> 2009</a:t>
            </a: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latin typeface="Pigiarniq" pitchFamily="34" charset="0"/>
              </a:rPr>
              <a:pPr/>
              <a:t>4</a:t>
            </a:fld>
            <a:endParaRPr lang="en-US">
              <a:solidFill>
                <a:prstClr val="black">
                  <a:tint val="75000"/>
                </a:prstClr>
              </a:solidFill>
              <a:latin typeface="Pigiarniq" pitchFamily="34" charset="0"/>
            </a:endParaRPr>
          </a:p>
        </p:txBody>
      </p:sp>
      <p:cxnSp>
        <p:nvCxnSpPr>
          <p:cNvPr id="19" name="Straight Arrow Connector 18"/>
          <p:cNvCxnSpPr>
            <a:cxnSpLocks noChangeAspect="1"/>
          </p:cNvCxnSpPr>
          <p:nvPr/>
        </p:nvCxnSpPr>
        <p:spPr>
          <a:xfrm flipV="1">
            <a:off x="6928012" y="572093"/>
            <a:ext cx="0" cy="2242359"/>
          </a:xfrm>
          <a:prstGeom prst="straightConnector1">
            <a:avLst/>
          </a:prstGeom>
          <a:ln w="38100" cmpd="sng">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09"/>
          <p:cNvSpPr txBox="1">
            <a:spLocks noChangeAspect="1"/>
          </p:cNvSpPr>
          <p:nvPr/>
        </p:nvSpPr>
        <p:spPr>
          <a:xfrm>
            <a:off x="6388925" y="2843404"/>
            <a:ext cx="1035869" cy="646331"/>
          </a:xfrm>
          <a:prstGeom prst="rect">
            <a:avLst/>
          </a:prstGeom>
          <a:noFill/>
          <a:ln>
            <a:noFill/>
          </a:ln>
        </p:spPr>
        <p:txBody>
          <a:bodyPr wrap="square" rtlCol="0">
            <a:spAutoFit/>
          </a:bodyPr>
          <a:ls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b="1" dirty="0" smtClean="0">
                <a:solidFill>
                  <a:prstClr val="white"/>
                </a:solidFill>
                <a:latin typeface="Pigiarniq" pitchFamily="34" charset="0"/>
                <a:cs typeface="Arial"/>
              </a:rPr>
              <a:t>120 km</a:t>
            </a:r>
          </a:p>
        </p:txBody>
      </p:sp>
      <p:pic>
        <p:nvPicPr>
          <p:cNvPr id="21" name="Picture 20"/>
          <p:cNvPicPr>
            <a:picLocks noChangeAspect="1"/>
          </p:cNvPicPr>
          <p:nvPr/>
        </p:nvPicPr>
        <p:blipFill>
          <a:blip r:embed="rId3" cstate="print"/>
          <a:stretch>
            <a:fillRect/>
          </a:stretch>
        </p:blipFill>
        <p:spPr>
          <a:xfrm>
            <a:off x="6110655" y="1503145"/>
            <a:ext cx="2808798" cy="4521225"/>
          </a:xfrm>
          <a:prstGeom prst="rect">
            <a:avLst/>
          </a:prstGeom>
        </p:spPr>
      </p:pic>
      <p:sp>
        <p:nvSpPr>
          <p:cNvPr id="22" name="TextBox 21"/>
          <p:cNvSpPr txBox="1"/>
          <p:nvPr/>
        </p:nvSpPr>
        <p:spPr>
          <a:xfrm>
            <a:off x="6303509" y="2420957"/>
            <a:ext cx="767255" cy="646331"/>
          </a:xfrm>
          <a:prstGeom prst="rect">
            <a:avLst/>
          </a:prstGeom>
          <a:noFill/>
        </p:spPr>
        <p:txBody>
          <a:bodyPr wrap="square" rtlCol="0">
            <a:spAutoFit/>
          </a:bodyPr>
          <a:lstStyle/>
          <a:p>
            <a:r>
              <a:rPr lang="en-US" b="1" dirty="0" smtClean="0">
                <a:solidFill>
                  <a:srgbClr val="FFFF00"/>
                </a:solidFill>
                <a:latin typeface="Pigiarniq" pitchFamily="34" charset="0"/>
              </a:rPr>
              <a:t>BB-27</a:t>
            </a:r>
            <a:endParaRPr lang="en-US" b="1" dirty="0">
              <a:solidFill>
                <a:srgbClr val="FFFF00"/>
              </a:solidFill>
              <a:latin typeface="Pigiarniq" pitchFamily="34" charset="0"/>
            </a:endParaRPr>
          </a:p>
        </p:txBody>
      </p:sp>
      <p:sp>
        <p:nvSpPr>
          <p:cNvPr id="23" name="TextBox 22"/>
          <p:cNvSpPr txBox="1"/>
          <p:nvPr/>
        </p:nvSpPr>
        <p:spPr>
          <a:xfrm>
            <a:off x="6846512" y="3488197"/>
            <a:ext cx="767255" cy="646331"/>
          </a:xfrm>
          <a:prstGeom prst="rect">
            <a:avLst/>
          </a:prstGeom>
          <a:noFill/>
        </p:spPr>
        <p:txBody>
          <a:bodyPr wrap="square" rtlCol="0">
            <a:spAutoFit/>
          </a:bodyPr>
          <a:lstStyle/>
          <a:p>
            <a:r>
              <a:rPr lang="en-US" b="1" dirty="0" smtClean="0">
                <a:solidFill>
                  <a:srgbClr val="FFFF00"/>
                </a:solidFill>
                <a:latin typeface="Pigiarniq" pitchFamily="34" charset="0"/>
              </a:rPr>
              <a:t>BB-16</a:t>
            </a:r>
            <a:endParaRPr lang="en-US" b="1" dirty="0">
              <a:solidFill>
                <a:srgbClr val="FFFF00"/>
              </a:solidFill>
              <a:latin typeface="Pigiarniq" pitchFamily="34" charset="0"/>
            </a:endParaRPr>
          </a:p>
        </p:txBody>
      </p:sp>
      <p:sp>
        <p:nvSpPr>
          <p:cNvPr id="24" name="TextBox 23"/>
          <p:cNvSpPr txBox="1"/>
          <p:nvPr/>
        </p:nvSpPr>
        <p:spPr>
          <a:xfrm>
            <a:off x="6919737" y="4258852"/>
            <a:ext cx="767255" cy="646331"/>
          </a:xfrm>
          <a:prstGeom prst="rect">
            <a:avLst/>
          </a:prstGeom>
          <a:noFill/>
        </p:spPr>
        <p:txBody>
          <a:bodyPr wrap="square" rtlCol="0">
            <a:spAutoFit/>
          </a:bodyPr>
          <a:lstStyle/>
          <a:p>
            <a:r>
              <a:rPr lang="en-US" b="1" dirty="0" smtClean="0">
                <a:solidFill>
                  <a:srgbClr val="FFFF00"/>
                </a:solidFill>
                <a:latin typeface="Pigiarniq" pitchFamily="34" charset="0"/>
              </a:rPr>
              <a:t>BB-15</a:t>
            </a:r>
            <a:endParaRPr lang="en-US" b="1" dirty="0">
              <a:solidFill>
                <a:srgbClr val="FFFF00"/>
              </a:solidFill>
              <a:latin typeface="Pigiarniq" pitchFamily="34" charset="0"/>
            </a:endParaRPr>
          </a:p>
        </p:txBody>
      </p:sp>
      <p:sp>
        <p:nvSpPr>
          <p:cNvPr id="25" name="TextBox 24"/>
          <p:cNvSpPr txBox="1"/>
          <p:nvPr/>
        </p:nvSpPr>
        <p:spPr>
          <a:xfrm>
            <a:off x="7073072" y="4900411"/>
            <a:ext cx="767255" cy="646331"/>
          </a:xfrm>
          <a:prstGeom prst="rect">
            <a:avLst/>
          </a:prstGeom>
          <a:noFill/>
        </p:spPr>
        <p:txBody>
          <a:bodyPr wrap="square" rtlCol="0">
            <a:spAutoFit/>
          </a:bodyPr>
          <a:lstStyle/>
          <a:p>
            <a:r>
              <a:rPr lang="en-US" b="1" dirty="0" smtClean="0">
                <a:solidFill>
                  <a:srgbClr val="FFFF00"/>
                </a:solidFill>
                <a:latin typeface="Pigiarniq" pitchFamily="34" charset="0"/>
              </a:rPr>
              <a:t>BB-02</a:t>
            </a:r>
            <a:endParaRPr lang="en-US" b="1" dirty="0">
              <a:solidFill>
                <a:srgbClr val="FFFF00"/>
              </a:solidFill>
              <a:latin typeface="Pigiarniq" pitchFamily="34" charset="0"/>
            </a:endParaRPr>
          </a:p>
        </p:txBody>
      </p:sp>
      <p:sp>
        <p:nvSpPr>
          <p:cNvPr id="26" name="TextBox 25"/>
          <p:cNvSpPr txBox="1"/>
          <p:nvPr/>
        </p:nvSpPr>
        <p:spPr>
          <a:xfrm>
            <a:off x="7938450" y="5018972"/>
            <a:ext cx="767255" cy="646331"/>
          </a:xfrm>
          <a:prstGeom prst="rect">
            <a:avLst/>
          </a:prstGeom>
          <a:noFill/>
        </p:spPr>
        <p:txBody>
          <a:bodyPr wrap="square" rtlCol="0">
            <a:spAutoFit/>
          </a:bodyPr>
          <a:lstStyle/>
          <a:p>
            <a:r>
              <a:rPr lang="en-US" b="1" dirty="0" smtClean="0">
                <a:solidFill>
                  <a:srgbClr val="FFFF00"/>
                </a:solidFill>
                <a:latin typeface="Pigiarniq" pitchFamily="34" charset="0"/>
              </a:rPr>
              <a:t>BB-13</a:t>
            </a:r>
            <a:endParaRPr lang="en-US" b="1" dirty="0">
              <a:solidFill>
                <a:srgbClr val="FFFF00"/>
              </a:solidFill>
              <a:latin typeface="Pigiarniq" pitchFamily="34" charset="0"/>
            </a:endParaRPr>
          </a:p>
        </p:txBody>
      </p:sp>
      <p:pic>
        <p:nvPicPr>
          <p:cNvPr id="2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2984" y="5329931"/>
            <a:ext cx="432366" cy="44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6561395" y="5358430"/>
            <a:ext cx="1625034" cy="830997"/>
          </a:xfrm>
          <a:prstGeom prst="rect">
            <a:avLst/>
          </a:prstGeom>
          <a:noFill/>
        </p:spPr>
        <p:txBody>
          <a:bodyPr wrap="square" rtlCol="0">
            <a:spAutoFit/>
          </a:bodyPr>
          <a:lstStyle/>
          <a:p>
            <a:r>
              <a:rPr lang="en-US" sz="2400" b="1" dirty="0" smtClean="0">
                <a:solidFill>
                  <a:srgbClr val="FFFF00"/>
                </a:solidFill>
                <a:latin typeface="Pigiarniq" pitchFamily="34" charset="0"/>
              </a:rPr>
              <a:t>Goose Lake</a:t>
            </a:r>
            <a:endParaRPr lang="en-US" sz="2400" b="1" dirty="0">
              <a:solidFill>
                <a:srgbClr val="FFFF00"/>
              </a:solidFill>
              <a:latin typeface="Pigiarniq" pitchFamily="34" charset="0"/>
            </a:endParaRPr>
          </a:p>
        </p:txBody>
      </p:sp>
      <p:sp>
        <p:nvSpPr>
          <p:cNvPr id="3" name="Isosceles Triangle 2"/>
          <p:cNvSpPr/>
          <p:nvPr/>
        </p:nvSpPr>
        <p:spPr>
          <a:xfrm>
            <a:off x="6576824" y="2250939"/>
            <a:ext cx="220626" cy="15844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latin typeface="Pigiarniq" pitchFamily="34" charset="0"/>
            </a:endParaRPr>
          </a:p>
        </p:txBody>
      </p:sp>
      <p:sp>
        <p:nvSpPr>
          <p:cNvPr id="29" name="TextBox 28"/>
          <p:cNvSpPr txBox="1"/>
          <p:nvPr/>
        </p:nvSpPr>
        <p:spPr>
          <a:xfrm>
            <a:off x="6751082" y="2082380"/>
            <a:ext cx="673711" cy="707886"/>
          </a:xfrm>
          <a:prstGeom prst="rect">
            <a:avLst/>
          </a:prstGeom>
          <a:noFill/>
        </p:spPr>
        <p:txBody>
          <a:bodyPr wrap="square" rtlCol="0">
            <a:spAutoFit/>
          </a:bodyPr>
          <a:lstStyle/>
          <a:p>
            <a:r>
              <a:rPr lang="en-US" sz="2000" b="1" dirty="0" smtClean="0">
                <a:solidFill>
                  <a:srgbClr val="FFFF00"/>
                </a:solidFill>
                <a:latin typeface="Pigiarniq" pitchFamily="34" charset="0"/>
              </a:rPr>
              <a:t>MLA</a:t>
            </a:r>
            <a:endParaRPr lang="en-US" sz="2000" b="1" dirty="0">
              <a:solidFill>
                <a:srgbClr val="FFFF00"/>
              </a:solidFill>
              <a:latin typeface="Pigiarniq" pitchFamily="34" charset="0"/>
            </a:endParaRPr>
          </a:p>
        </p:txBody>
      </p:sp>
      <p:sp>
        <p:nvSpPr>
          <p:cNvPr id="11" name="Flowchart: Connector 10"/>
          <p:cNvSpPr/>
          <p:nvPr/>
        </p:nvSpPr>
        <p:spPr>
          <a:xfrm>
            <a:off x="6866657" y="4587775"/>
            <a:ext cx="163905" cy="147157"/>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Pigiarniq" pitchFamily="34" charset="0"/>
            </a:endParaRPr>
          </a:p>
        </p:txBody>
      </p:sp>
      <p:sp>
        <p:nvSpPr>
          <p:cNvPr id="31" name="TextBox 30"/>
          <p:cNvSpPr txBox="1"/>
          <p:nvPr/>
        </p:nvSpPr>
        <p:spPr>
          <a:xfrm>
            <a:off x="6274898" y="4431676"/>
            <a:ext cx="673711" cy="461665"/>
          </a:xfrm>
          <a:prstGeom prst="rect">
            <a:avLst/>
          </a:prstGeom>
          <a:noFill/>
        </p:spPr>
        <p:txBody>
          <a:bodyPr wrap="square" rtlCol="0">
            <a:spAutoFit/>
          </a:bodyPr>
          <a:lstStyle/>
          <a:p>
            <a:pPr algn="ctr"/>
            <a:r>
              <a:rPr lang="en-US" sz="1200" b="1" dirty="0" smtClean="0">
                <a:solidFill>
                  <a:srgbClr val="FFFF00"/>
                </a:solidFill>
                <a:latin typeface="Pigiarniq" pitchFamily="34" charset="0"/>
              </a:rPr>
              <a:t>George Site</a:t>
            </a:r>
            <a:endParaRPr lang="en-US" sz="1200" b="1" dirty="0">
              <a:solidFill>
                <a:srgbClr val="FFFF00"/>
              </a:solidFill>
              <a:latin typeface="Pigiarniq" pitchFamily="34" charset="0"/>
            </a:endParaRPr>
          </a:p>
        </p:txBody>
      </p:sp>
    </p:spTree>
    <p:extLst>
      <p:ext uri="{BB962C8B-B14F-4D97-AF65-F5344CB8AC3E}">
        <p14:creationId xmlns:p14="http://schemas.microsoft.com/office/powerpoint/2010/main" val="54222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896" y="293660"/>
            <a:ext cx="6601490" cy="1325563"/>
          </a:xfrm>
        </p:spPr>
        <p:txBody>
          <a:bodyPr>
            <a:noAutofit/>
          </a:bodyPr>
          <a:lstStyle/>
          <a:p>
            <a:r>
              <a:rPr lang="en-US" sz="3200" dirty="0">
                <a:latin typeface="Pigiarniq" pitchFamily="34" charset="0"/>
              </a:rPr>
              <a:t>Sabina </a:t>
            </a:r>
            <a:r>
              <a:rPr lang="en-US" sz="3200" dirty="0" smtClean="0">
                <a:latin typeface="Pigiarniq" pitchFamily="34" charset="0"/>
              </a:rPr>
              <a:t>Mineral</a:t>
            </a:r>
            <a:r>
              <a:rPr lang="en-US" sz="2400" dirty="0" smtClean="0">
                <a:latin typeface="Pigiarniq" pitchFamily="34" charset="0"/>
              </a:rPr>
              <a:t>-</a:t>
            </a:r>
            <a:r>
              <a:rPr lang="en-US" sz="2400" dirty="0" err="1" smtClean="0">
                <a:latin typeface="Pigiarniq" pitchFamily="34" charset="0"/>
              </a:rPr>
              <a:t>ᑯᑦ</a:t>
            </a:r>
            <a:r>
              <a:rPr lang="en-US" sz="2400" dirty="0" smtClean="0">
                <a:latin typeface="Pigiarniq" pitchFamily="34" charset="0"/>
              </a:rPr>
              <a:t> </a:t>
            </a:r>
            <a:r>
              <a:rPr lang="en-US" sz="2400" dirty="0" err="1" smtClean="0">
                <a:latin typeface="Pigiarniq" pitchFamily="34" charset="0"/>
              </a:rPr>
              <a:t>ᐅᔭᕋᖕᓂᐊᕐᕕᒋᔪᒪᓪᓗᒋᑦ</a:t>
            </a:r>
            <a:r>
              <a:rPr lang="en-US" sz="2400" dirty="0" smtClean="0">
                <a:latin typeface="Pigiarniq" pitchFamily="34" charset="0"/>
              </a:rPr>
              <a:t> </a:t>
            </a:r>
            <a:r>
              <a:rPr lang="en-US" sz="2400" dirty="0" err="1" smtClean="0">
                <a:latin typeface="Pigiarniq" pitchFamily="34" charset="0"/>
              </a:rPr>
              <a:t>ᓇᓗᓇᐃᖅᓯᒪᔭᖏᑦ</a:t>
            </a:r>
            <a:r>
              <a:rPr lang="en-US" sz="2400" dirty="0" smtClean="0">
                <a:latin typeface="Pigiarniq" pitchFamily="34" charset="0"/>
              </a:rPr>
              <a:t> </a:t>
            </a:r>
            <a:r>
              <a:rPr lang="en-US" sz="2400" dirty="0" err="1" smtClean="0">
                <a:latin typeface="Pigiarniq" pitchFamily="34" charset="0"/>
              </a:rPr>
              <a:t>ᓇᑉᐸᖅᑐᐃᕕᒋᓯᒪᓪᓗᒋᑦ</a:t>
            </a:r>
            <a:r>
              <a:rPr lang="en-US" sz="2400" dirty="0" smtClean="0">
                <a:latin typeface="Pigiarniq" pitchFamily="34" charset="0"/>
              </a:rPr>
              <a:t> </a:t>
            </a:r>
            <a:r>
              <a:rPr lang="en-US" sz="2400" dirty="0" err="1" smtClean="0">
                <a:latin typeface="Pigiarniq" pitchFamily="34" charset="0"/>
              </a:rPr>
              <a:t>ᕿᑎᕐᒥᐅᑦ</a:t>
            </a:r>
            <a:r>
              <a:rPr lang="en-US" sz="2400" dirty="0" smtClean="0">
                <a:latin typeface="Pigiarniq" pitchFamily="34" charset="0"/>
              </a:rPr>
              <a:t> </a:t>
            </a:r>
            <a:r>
              <a:rPr lang="en-US" sz="2400" dirty="0" err="1" smtClean="0">
                <a:latin typeface="Pigiarniq" pitchFamily="34" charset="0"/>
              </a:rPr>
              <a:t>ᓄᓇᖁᑎᖓᓐᓂ</a:t>
            </a:r>
            <a:endParaRPr lang="en-US" sz="32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5</a:t>
            </a:fld>
            <a:endParaRPr lang="en-US">
              <a:solidFill>
                <a:prstClr val="black">
                  <a:tint val="75000"/>
                </a:prstClr>
              </a:solidFill>
            </a:endParaRPr>
          </a:p>
        </p:txBody>
      </p:sp>
      <p:pic>
        <p:nvPicPr>
          <p:cNvPr id="12" name="Content Placeholder 11"/>
          <p:cNvPicPr>
            <a:picLocks noGrp="1" noChangeAspect="1"/>
          </p:cNvPicPr>
          <p:nvPr>
            <p:ph idx="1"/>
          </p:nvPr>
        </p:nvPicPr>
        <p:blipFill>
          <a:blip r:embed="rId3" cstate="print"/>
          <a:stretch>
            <a:fillRect/>
          </a:stretch>
        </p:blipFill>
        <p:spPr>
          <a:xfrm>
            <a:off x="3154049" y="1512888"/>
            <a:ext cx="2835901" cy="4351337"/>
          </a:xfrm>
          <a:prstGeom prst="rect">
            <a:avLst/>
          </a:prstGeom>
        </p:spPr>
      </p:pic>
    </p:spTree>
    <p:extLst>
      <p:ext uri="{BB962C8B-B14F-4D97-AF65-F5344CB8AC3E}">
        <p14:creationId xmlns:p14="http://schemas.microsoft.com/office/powerpoint/2010/main" val="3282975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287262"/>
            <a:ext cx="6601490" cy="1119507"/>
          </a:xfrm>
        </p:spPr>
        <p:txBody>
          <a:bodyPr>
            <a:noAutofit/>
          </a:bodyPr>
          <a:lstStyle/>
          <a:p>
            <a:r>
              <a:rPr lang="en-CA" sz="3200" dirty="0" err="1" smtClean="0">
                <a:latin typeface="Pigiarniq" pitchFamily="34" charset="0"/>
              </a:rPr>
              <a:t>ᓴᓐᓂᖓᔪᑉ</a:t>
            </a:r>
            <a:r>
              <a:rPr lang="en-CA" sz="3200" dirty="0" smtClean="0">
                <a:latin typeface="Pigiarniq" pitchFamily="34" charset="0"/>
              </a:rPr>
              <a:t> </a:t>
            </a:r>
            <a:r>
              <a:rPr lang="en-CA" sz="3200" dirty="0" err="1" smtClean="0">
                <a:latin typeface="Pigiarniq" pitchFamily="34" charset="0"/>
              </a:rPr>
              <a:t>ᑰᖓᓂ</a:t>
            </a:r>
            <a:r>
              <a:rPr lang="en-CA" sz="3200" dirty="0" smtClean="0">
                <a:latin typeface="Pigiarniq" pitchFamily="34" charset="0"/>
              </a:rPr>
              <a:t> </a:t>
            </a:r>
            <a:r>
              <a:rPr lang="en-CA" sz="3200" dirty="0" err="1" smtClean="0">
                <a:latin typeface="Pigiarniq" pitchFamily="34" charset="0"/>
              </a:rPr>
              <a:t>ᐱᓕᕆᐊᖅ</a:t>
            </a:r>
            <a:endParaRPr lang="en-US" sz="32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6</a:t>
            </a:fld>
            <a:endParaRPr lang="en-US">
              <a:solidFill>
                <a:prstClr val="black">
                  <a:tint val="75000"/>
                </a:prstClr>
              </a:solidFill>
            </a:endParaRP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90938" y="1585166"/>
            <a:ext cx="6439202" cy="3963893"/>
          </a:xfrm>
          <a:prstGeom prst="rect">
            <a:avLst/>
          </a:prstGeom>
          <a:ln>
            <a:solidFill>
              <a:schemeClr val="tx1"/>
            </a:solidFill>
          </a:ln>
        </p:spPr>
      </p:pic>
      <p:sp>
        <p:nvSpPr>
          <p:cNvPr id="8" name="TextBox 7"/>
          <p:cNvSpPr txBox="1"/>
          <p:nvPr/>
        </p:nvSpPr>
        <p:spPr>
          <a:xfrm>
            <a:off x="4724612" y="4063965"/>
            <a:ext cx="2505528" cy="461665"/>
          </a:xfrm>
          <a:prstGeom prst="rect">
            <a:avLst/>
          </a:prstGeom>
          <a:noFill/>
        </p:spPr>
        <p:txBody>
          <a:bodyPr wrap="square" rtlCol="0">
            <a:spAutoFit/>
          </a:bodyPr>
          <a:lstStyle/>
          <a:p>
            <a:r>
              <a:rPr lang="en-US" sz="2400" b="1" dirty="0" smtClean="0">
                <a:solidFill>
                  <a:prstClr val="black"/>
                </a:solidFill>
              </a:rPr>
              <a:t>Goose Lake Camp</a:t>
            </a:r>
            <a:endParaRPr lang="en-US" sz="2400" b="1" dirty="0">
              <a:solidFill>
                <a:prstClr val="black"/>
              </a:solidFill>
            </a:endParaRPr>
          </a:p>
        </p:txBody>
      </p:sp>
    </p:spTree>
    <p:extLst>
      <p:ext uri="{BB962C8B-B14F-4D97-AF65-F5344CB8AC3E}">
        <p14:creationId xmlns:p14="http://schemas.microsoft.com/office/powerpoint/2010/main" val="1487956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2800" dirty="0" err="1" smtClean="0">
                <a:latin typeface="Pigiarniq" pitchFamily="34" charset="0"/>
              </a:rPr>
              <a:t>ᖃᐅᔨᓴᖅᑕᐅᓂᖓᓄᑦ</a:t>
            </a:r>
            <a:r>
              <a:rPr lang="en-CA" sz="2800" dirty="0" smtClean="0">
                <a:latin typeface="Pigiarniq" pitchFamily="34" charset="0"/>
              </a:rPr>
              <a:t> </a:t>
            </a:r>
            <a:r>
              <a:rPr lang="en-CA" sz="2800" dirty="0" err="1" smtClean="0">
                <a:latin typeface="Pigiarniq" pitchFamily="34" charset="0"/>
              </a:rPr>
              <a:t>ᑰᑉ</a:t>
            </a:r>
            <a:r>
              <a:rPr lang="en-CA" sz="2800" dirty="0" smtClean="0">
                <a:latin typeface="Pigiarniq" pitchFamily="34" charset="0"/>
              </a:rPr>
              <a:t> </a:t>
            </a:r>
            <a:r>
              <a:rPr lang="en-CA" sz="2800" dirty="0" err="1" smtClean="0">
                <a:latin typeface="Pigiarniq" pitchFamily="34" charset="0"/>
              </a:rPr>
              <a:t>ᐃᖏᕐᕋᓂᖓᑕ</a:t>
            </a:r>
            <a:r>
              <a:rPr lang="en-CA" sz="2800" dirty="0" smtClean="0">
                <a:latin typeface="Pigiarniq" pitchFamily="34" charset="0"/>
              </a:rPr>
              <a:t> </a:t>
            </a:r>
            <a:r>
              <a:rPr lang="en-CA" sz="2800" dirty="0" err="1" smtClean="0">
                <a:latin typeface="Pigiarniq" pitchFamily="34" charset="0"/>
              </a:rPr>
              <a:t>ᐊᒻᒪᓗ</a:t>
            </a:r>
            <a:r>
              <a:rPr lang="en-CA" sz="2800" dirty="0" smtClean="0">
                <a:latin typeface="Pigiarniq" pitchFamily="34" charset="0"/>
              </a:rPr>
              <a:t> </a:t>
            </a:r>
            <a:r>
              <a:rPr lang="en-CA" sz="2800" dirty="0" err="1" smtClean="0">
                <a:latin typeface="Pigiarniq" pitchFamily="34" charset="0"/>
              </a:rPr>
              <a:t>ᓄᓇᐅᑉ</a:t>
            </a:r>
            <a:r>
              <a:rPr lang="en-CA" sz="2800" dirty="0" smtClean="0">
                <a:latin typeface="Pigiarniq" pitchFamily="34" charset="0"/>
              </a:rPr>
              <a:t> </a:t>
            </a:r>
            <a:r>
              <a:rPr lang="en-CA" sz="2800" dirty="0" err="1" smtClean="0">
                <a:latin typeface="Pigiarniq" pitchFamily="34" charset="0"/>
              </a:rPr>
              <a:t>ᐃᓗᐊᒍᑦ</a:t>
            </a:r>
            <a:r>
              <a:rPr lang="en-CA" sz="2800" dirty="0" smtClean="0">
                <a:latin typeface="Pigiarniq" pitchFamily="34" charset="0"/>
              </a:rPr>
              <a:t> </a:t>
            </a:r>
            <a:r>
              <a:rPr lang="en-CA" sz="2800" dirty="0" err="1" smtClean="0">
                <a:latin typeface="Pigiarniq" pitchFamily="34" charset="0"/>
              </a:rPr>
              <a:t>ᑰᖕᓂᖓᓄᑦ</a:t>
            </a:r>
            <a:r>
              <a:rPr lang="en-CA" sz="2800" dirty="0" smtClean="0">
                <a:latin typeface="Pigiarniq" pitchFamily="34" charset="0"/>
              </a:rPr>
              <a:t> </a:t>
            </a:r>
            <a:r>
              <a:rPr lang="en-CA" sz="2800" dirty="0" err="1" smtClean="0">
                <a:latin typeface="Pigiarniq" pitchFamily="34" charset="0"/>
              </a:rPr>
              <a:t>ᐃᓱᒫᓗᒍᑕᐅᔪᑦ</a:t>
            </a:r>
            <a:endParaRPr lang="en-US" dirty="0">
              <a:latin typeface="Pigiarniq" pitchFamily="34" charset="0"/>
            </a:endParaRPr>
          </a:p>
        </p:txBody>
      </p:sp>
      <p:sp>
        <p:nvSpPr>
          <p:cNvPr id="5" name="Content Placeholder 4"/>
          <p:cNvSpPr>
            <a:spLocks noGrp="1"/>
          </p:cNvSpPr>
          <p:nvPr>
            <p:ph idx="1"/>
          </p:nvPr>
        </p:nvSpPr>
        <p:spPr>
          <a:xfrm>
            <a:off x="628650" y="1608992"/>
            <a:ext cx="7886700" cy="4379093"/>
          </a:xfrm>
        </p:spPr>
        <p:txBody>
          <a:bodyPr>
            <a:normAutofit fontScale="70000" lnSpcReduction="20000"/>
          </a:bodyPr>
          <a:lstStyle/>
          <a:p>
            <a:pPr marL="742950" indent="-742950">
              <a:buFont typeface="+mj-lt"/>
              <a:buAutoNum type="arabicPeriod"/>
            </a:pPr>
            <a:endParaRPr lang="en-CA" sz="2100" dirty="0" smtClean="0">
              <a:latin typeface="Pigiarniq" pitchFamily="34" charset="0"/>
            </a:endParaRPr>
          </a:p>
          <a:p>
            <a:pPr marL="742950" indent="-742950">
              <a:buFont typeface="+mj-lt"/>
              <a:buAutoNum type="arabicPeriod"/>
            </a:pPr>
            <a:r>
              <a:rPr lang="en-US" sz="3200" dirty="0" err="1" smtClean="0">
                <a:latin typeface="Pigiarniq" pitchFamily="34" charset="0"/>
              </a:rPr>
              <a:t>ᐃᒃᐱᒋᔭᐅᓪᓚᕆᖕᒪᑕ</a:t>
            </a:r>
            <a:r>
              <a:rPr lang="en-US" sz="3200" dirty="0" smtClean="0">
                <a:latin typeface="Pigiarniq" pitchFamily="34" charset="0"/>
              </a:rPr>
              <a:t> </a:t>
            </a:r>
            <a:r>
              <a:rPr lang="en-US" sz="3200" dirty="0" err="1" smtClean="0">
                <a:latin typeface="Pigiarniq" pitchFamily="34" charset="0"/>
              </a:rPr>
              <a:t>ᐅᔭᕋᖕᓂᐊᕐᕕᖕᒥᓐᖔᖅᑐᓂᑦ</a:t>
            </a:r>
            <a:r>
              <a:rPr lang="en-US" sz="3200" dirty="0" smtClean="0">
                <a:latin typeface="Pigiarniq" pitchFamily="34" charset="0"/>
              </a:rPr>
              <a:t> </a:t>
            </a:r>
            <a:r>
              <a:rPr lang="en-US" sz="3200" dirty="0" err="1" smtClean="0">
                <a:latin typeface="Pigiarniq" pitchFamily="34" charset="0"/>
              </a:rPr>
              <a:t>ᑰᒃᐸᓪᓕᐊᕕᐅᔪᑦ</a:t>
            </a:r>
            <a:r>
              <a:rPr lang="en-US" sz="3200" dirty="0" smtClean="0">
                <a:latin typeface="Pigiarniq" pitchFamily="34" charset="0"/>
              </a:rPr>
              <a:t> </a:t>
            </a:r>
            <a:r>
              <a:rPr lang="en-US" sz="3200" dirty="0" err="1" smtClean="0">
                <a:latin typeface="Pigiarniq" pitchFamily="34" charset="0"/>
              </a:rPr>
              <a:t>ᓄᓇᒥ</a:t>
            </a:r>
            <a:r>
              <a:rPr lang="en-US" sz="3200" dirty="0" smtClean="0">
                <a:latin typeface="Pigiarniq" pitchFamily="34" charset="0"/>
              </a:rPr>
              <a:t>   (EPZ).</a:t>
            </a:r>
            <a:endParaRPr lang="en-US" sz="3200" dirty="0">
              <a:latin typeface="Pigiarniq" pitchFamily="34" charset="0"/>
            </a:endParaRPr>
          </a:p>
          <a:p>
            <a:pPr marL="742950" indent="-742950">
              <a:buFont typeface="+mj-lt"/>
              <a:buAutoNum type="arabicPeriod"/>
            </a:pPr>
            <a:r>
              <a:rPr lang="en-US" sz="3200" dirty="0" err="1" smtClean="0">
                <a:latin typeface="Pigiarniq" pitchFamily="34" charset="0"/>
              </a:rPr>
              <a:t>ᐃᒃᐱᒋᔭᐅᓪᓚᕆᖕᒪᑕ</a:t>
            </a:r>
            <a:r>
              <a:rPr lang="en-US" sz="3200" dirty="0" smtClean="0">
                <a:latin typeface="Pigiarniq" pitchFamily="34" charset="0"/>
              </a:rPr>
              <a:t> </a:t>
            </a:r>
            <a:r>
              <a:rPr lang="en-US" sz="3200" dirty="0" err="1" smtClean="0">
                <a:latin typeface="Pigiarniq" pitchFamily="34" charset="0"/>
              </a:rPr>
              <a:t>ᐅᔭᕋᖕᓂᐊᕐᕕᖕᒥᓐᖔᖅᑐᑦ</a:t>
            </a:r>
            <a:r>
              <a:rPr lang="en-US" sz="3200" dirty="0" smtClean="0">
                <a:latin typeface="Pigiarniq" pitchFamily="34" charset="0"/>
              </a:rPr>
              <a:t> </a:t>
            </a:r>
            <a:r>
              <a:rPr lang="en-US" sz="3200" dirty="0" err="1" smtClean="0">
                <a:latin typeface="Pigiarniq" pitchFamily="34" charset="0"/>
              </a:rPr>
              <a:t>ᑰᒃᐸᓪᓕᐊᕕᐅᔪᑦ</a:t>
            </a:r>
            <a:r>
              <a:rPr lang="en-US" sz="3200" dirty="0" smtClean="0">
                <a:latin typeface="Pigiarniq" pitchFamily="34" charset="0"/>
              </a:rPr>
              <a:t> </a:t>
            </a:r>
            <a:r>
              <a:rPr lang="en-US" sz="3200" dirty="0" err="1" smtClean="0">
                <a:latin typeface="Pigiarniq" pitchFamily="34" charset="0"/>
              </a:rPr>
              <a:t>ᓄᓇᐅᑉ</a:t>
            </a:r>
            <a:r>
              <a:rPr lang="en-US" sz="3200" dirty="0" smtClean="0">
                <a:latin typeface="Pigiarniq" pitchFamily="34" charset="0"/>
              </a:rPr>
              <a:t> </a:t>
            </a:r>
            <a:r>
              <a:rPr lang="en-US" sz="3200" dirty="0" err="1" smtClean="0">
                <a:latin typeface="Pigiarniq" pitchFamily="34" charset="0"/>
              </a:rPr>
              <a:t>ᐊᑖᓂ</a:t>
            </a:r>
            <a:r>
              <a:rPr lang="en-US" sz="3200" dirty="0" smtClean="0">
                <a:latin typeface="Pigiarniq" pitchFamily="34" charset="0"/>
              </a:rPr>
              <a:t> </a:t>
            </a:r>
            <a:r>
              <a:rPr lang="en-US" sz="3200" dirty="0" err="1" smtClean="0">
                <a:latin typeface="Pigiarniq" pitchFamily="34" charset="0"/>
              </a:rPr>
              <a:t>ᓯᑯᐃᑦ</a:t>
            </a:r>
            <a:r>
              <a:rPr lang="en-US" sz="3200" dirty="0" smtClean="0">
                <a:latin typeface="Pigiarniq" pitchFamily="34" charset="0"/>
              </a:rPr>
              <a:t> </a:t>
            </a:r>
            <a:r>
              <a:rPr lang="en-US" sz="3200" dirty="0" err="1" smtClean="0">
                <a:latin typeface="Pigiarniq" pitchFamily="34" charset="0"/>
              </a:rPr>
              <a:t>ᖁᐊᖑᐃᓐᓇᐅᔭᖅᑐᑦ</a:t>
            </a:r>
            <a:r>
              <a:rPr lang="en-US" sz="3200" dirty="0" smtClean="0">
                <a:latin typeface="Pigiarniq" pitchFamily="34" charset="0"/>
              </a:rPr>
              <a:t> </a:t>
            </a:r>
            <a:r>
              <a:rPr lang="en-US" sz="3200" dirty="0" err="1" smtClean="0">
                <a:latin typeface="Pigiarniq" pitchFamily="34" charset="0"/>
              </a:rPr>
              <a:t>ᑭᒡᓕᖏᑦ</a:t>
            </a:r>
            <a:r>
              <a:rPr lang="en-US" sz="3200" dirty="0" smtClean="0">
                <a:latin typeface="Pigiarniq" pitchFamily="34" charset="0"/>
              </a:rPr>
              <a:t>.</a:t>
            </a:r>
            <a:endParaRPr lang="en-US" sz="3200" dirty="0">
              <a:latin typeface="Pigiarniq" pitchFamily="34" charset="0"/>
            </a:endParaRPr>
          </a:p>
          <a:p>
            <a:pPr marL="742950" indent="-742950">
              <a:buFont typeface="+mj-lt"/>
              <a:buAutoNum type="arabicPeriod"/>
            </a:pPr>
            <a:r>
              <a:rPr lang="en-US" sz="3200" dirty="0" err="1" smtClean="0">
                <a:latin typeface="Pigiarniq" pitchFamily="34" charset="0"/>
              </a:rPr>
              <a:t>ᐃᓱᒪᒃᓴᖅᓯᐅᖁᑕᐅᑦᓯᐊᕐᓗᑎᒃ</a:t>
            </a:r>
            <a:r>
              <a:rPr lang="en-US" sz="3200" dirty="0" smtClean="0">
                <a:latin typeface="Pigiarniq" pitchFamily="34" charset="0"/>
              </a:rPr>
              <a:t> </a:t>
            </a:r>
            <a:r>
              <a:rPr lang="en-US" sz="3200" dirty="0" err="1" smtClean="0">
                <a:latin typeface="Pigiarniq" pitchFamily="34" charset="0"/>
              </a:rPr>
              <a:t>ᐅᔭᕋᖕᓂᐊᕐᕕᖕᒥᑦ</a:t>
            </a:r>
            <a:r>
              <a:rPr lang="en-US" sz="3200" dirty="0" smtClean="0">
                <a:latin typeface="Pigiarniq" pitchFamily="34" charset="0"/>
              </a:rPr>
              <a:t> </a:t>
            </a:r>
            <a:r>
              <a:rPr lang="en-US" sz="3200" dirty="0" err="1" smtClean="0">
                <a:latin typeface="Pigiarniq" pitchFamily="34" charset="0"/>
              </a:rPr>
              <a:t>ᐃᕐᖓᓗᒃᑯᕕᒃ</a:t>
            </a:r>
            <a:r>
              <a:rPr lang="en-US" sz="3200" dirty="0" smtClean="0">
                <a:latin typeface="Pigiarniq" pitchFamily="34" charset="0"/>
              </a:rPr>
              <a:t>.</a:t>
            </a:r>
            <a:endParaRPr lang="en-US" sz="3200" dirty="0">
              <a:latin typeface="Pigiarniq" pitchFamily="34" charset="0"/>
            </a:endParaRPr>
          </a:p>
          <a:p>
            <a:pPr marL="742950" indent="-742950">
              <a:buFont typeface="+mj-lt"/>
              <a:buAutoNum type="arabicPeriod"/>
            </a:pPr>
            <a:r>
              <a:rPr lang="en-US" sz="3200" dirty="0" err="1" smtClean="0">
                <a:latin typeface="Pigiarniq" pitchFamily="34" charset="0"/>
              </a:rPr>
              <a:t>ᓇᐅᑦᑎᖅᓱᐊᕆᔭᐅᓂᖓ</a:t>
            </a:r>
            <a:r>
              <a:rPr lang="en-US" sz="3200" dirty="0" smtClean="0">
                <a:latin typeface="Pigiarniq" pitchFamily="34" charset="0"/>
              </a:rPr>
              <a:t> </a:t>
            </a:r>
            <a:r>
              <a:rPr lang="en-US" sz="3200" dirty="0" err="1" smtClean="0">
                <a:latin typeface="Pigiarniq" pitchFamily="34" charset="0"/>
              </a:rPr>
              <a:t>ᐃᕐᖓᓕᖏᒃᑲᓗᐊᕐᒪᖔᑦ</a:t>
            </a:r>
            <a:r>
              <a:rPr lang="en-US" sz="3200" dirty="0" smtClean="0">
                <a:latin typeface="Pigiarniq" pitchFamily="34" charset="0"/>
              </a:rPr>
              <a:t> </a:t>
            </a:r>
            <a:r>
              <a:rPr lang="en-US" sz="3200" dirty="0" err="1" smtClean="0">
                <a:latin typeface="Pigiarniq" pitchFamily="34" charset="0"/>
              </a:rPr>
              <a:t>ᑯᕕᓕᕐᓗᓂ</a:t>
            </a:r>
            <a:r>
              <a:rPr lang="en-US" sz="3200" dirty="0" smtClean="0">
                <a:latin typeface="Pigiarniq" pitchFamily="34" charset="0"/>
              </a:rPr>
              <a:t> </a:t>
            </a:r>
            <a:r>
              <a:rPr lang="en-US" sz="3200" dirty="0" err="1" smtClean="0">
                <a:latin typeface="Pigiarniq" pitchFamily="34" charset="0"/>
              </a:rPr>
              <a:t>ᐅᔭᕋᒃᓴᓂᒃ</a:t>
            </a:r>
            <a:r>
              <a:rPr lang="en-US" sz="3200" dirty="0" smtClean="0">
                <a:latin typeface="Pigiarniq" pitchFamily="34" charset="0"/>
              </a:rPr>
              <a:t> </a:t>
            </a:r>
            <a:r>
              <a:rPr lang="en-US" sz="3200" dirty="0" err="1" smtClean="0">
                <a:latin typeface="Pigiarniq" pitchFamily="34" charset="0"/>
              </a:rPr>
              <a:t>ᓴᓗᒻᒪᒻᓴᐃᔾᔪᑎᕕᓂᕐᓄᑦ</a:t>
            </a:r>
            <a:r>
              <a:rPr lang="en-US" sz="3200" dirty="0" smtClean="0">
                <a:latin typeface="Pigiarniq" pitchFamily="34" charset="0"/>
              </a:rPr>
              <a:t> </a:t>
            </a:r>
            <a:r>
              <a:rPr lang="en-US" sz="3200" dirty="0" err="1" smtClean="0">
                <a:latin typeface="Pigiarniq" pitchFamily="34" charset="0"/>
              </a:rPr>
              <a:t>ᓄᐊᑦᓯᕕᒃ</a:t>
            </a:r>
            <a:r>
              <a:rPr lang="en-US" sz="3200" dirty="0" smtClean="0">
                <a:latin typeface="Pigiarniq" pitchFamily="34" charset="0"/>
              </a:rPr>
              <a:t> (TSF) </a:t>
            </a:r>
            <a:r>
              <a:rPr lang="en-US" sz="3200" dirty="0" err="1" smtClean="0">
                <a:latin typeface="Pigiarniq" pitchFamily="34" charset="0"/>
              </a:rPr>
              <a:t>ᐃᒪᕐᓗᒃᑯᕕᒃ</a:t>
            </a:r>
            <a:r>
              <a:rPr lang="en-US" sz="3200" dirty="0" smtClean="0">
                <a:latin typeface="Pigiarniq" pitchFamily="34" charset="0"/>
              </a:rPr>
              <a:t>.</a:t>
            </a:r>
            <a:endParaRPr lang="en-US" sz="3200" dirty="0">
              <a:latin typeface="Pigiarniq" pitchFamily="34" charset="0"/>
            </a:endParaRPr>
          </a:p>
          <a:p>
            <a:pPr marL="742950" indent="-742950">
              <a:buFont typeface="+mj-lt"/>
              <a:buAutoNum type="arabicPeriod"/>
            </a:pPr>
            <a:r>
              <a:rPr lang="en-US" sz="3200" dirty="0" err="1" smtClean="0">
                <a:latin typeface="Pigiarniq" pitchFamily="34" charset="0"/>
              </a:rPr>
              <a:t>ᐊᒃᑐᐃᓂᕆᔪᓐᓇᖅᑕᖓ</a:t>
            </a:r>
            <a:r>
              <a:rPr lang="en-US" sz="3200" dirty="0" smtClean="0">
                <a:latin typeface="Pigiarniq" pitchFamily="34" charset="0"/>
              </a:rPr>
              <a:t> </a:t>
            </a:r>
            <a:r>
              <a:rPr lang="en-US" sz="3200" dirty="0" err="1" smtClean="0">
                <a:latin typeface="Pigiarniq" pitchFamily="34" charset="0"/>
              </a:rPr>
              <a:t>ᓯᓚᐅᑉ</a:t>
            </a:r>
            <a:r>
              <a:rPr lang="en-US" sz="3200" dirty="0" smtClean="0">
                <a:latin typeface="Pigiarniq" pitchFamily="34" charset="0"/>
              </a:rPr>
              <a:t> </a:t>
            </a:r>
            <a:r>
              <a:rPr lang="en-US" sz="3200" dirty="0" err="1" smtClean="0">
                <a:latin typeface="Pigiarniq" pitchFamily="34" charset="0"/>
              </a:rPr>
              <a:t>ᐅᖅᑰᓯᕙᓪᓕᐊᓂᖓ</a:t>
            </a:r>
            <a:r>
              <a:rPr lang="en-US" sz="3200" dirty="0" smtClean="0">
                <a:latin typeface="Pigiarniq" pitchFamily="34" charset="0"/>
              </a:rPr>
              <a:t>.</a:t>
            </a:r>
          </a:p>
          <a:p>
            <a:pPr marL="742950" indent="-742950">
              <a:buFont typeface="+mj-lt"/>
              <a:buAutoNum type="arabicPeriod"/>
            </a:pPr>
            <a:r>
              <a:rPr lang="en-US" sz="3200" dirty="0" err="1" smtClean="0">
                <a:latin typeface="Pigiarniq" pitchFamily="34" charset="0"/>
              </a:rPr>
              <a:t>ᐊᔾᔨᒌᖏᓐᓂᖏᑦ</a:t>
            </a:r>
            <a:r>
              <a:rPr lang="en-US" sz="3200" dirty="0" smtClean="0">
                <a:latin typeface="Pigiarniq" pitchFamily="34" charset="0"/>
              </a:rPr>
              <a:t> </a:t>
            </a:r>
            <a:r>
              <a:rPr lang="en-US" sz="3200" dirty="0" err="1" smtClean="0">
                <a:latin typeface="Pigiarniq" pitchFamily="34" charset="0"/>
              </a:rPr>
              <a:t>ᐅᔭᕋᖕᓂᐊᕐᕕᖕᒥ</a:t>
            </a:r>
            <a:r>
              <a:rPr lang="en-US" sz="3200" dirty="0" smtClean="0">
                <a:latin typeface="Pigiarniq" pitchFamily="34" charset="0"/>
              </a:rPr>
              <a:t> </a:t>
            </a:r>
            <a:r>
              <a:rPr lang="en-US" sz="3200" dirty="0" err="1" smtClean="0">
                <a:latin typeface="Pigiarniq" pitchFamily="34" charset="0"/>
              </a:rPr>
              <a:t>ᑰᒃᐸᓪᓕᐊᓂᖓᓄᑦ</a:t>
            </a:r>
            <a:r>
              <a:rPr lang="en-US" sz="3200" dirty="0" smtClean="0">
                <a:latin typeface="Pigiarniq" pitchFamily="34" charset="0"/>
              </a:rPr>
              <a:t> </a:t>
            </a:r>
            <a:r>
              <a:rPr lang="en-US" sz="3200" dirty="0" err="1" smtClean="0">
                <a:latin typeface="Pigiarniq" pitchFamily="34" charset="0"/>
              </a:rPr>
              <a:t>ᐅᓂᒃᑳᓕᐊᕆᔭᐅᔪᖅ</a:t>
            </a:r>
            <a:r>
              <a:rPr lang="en-US" sz="3200" dirty="0" smtClean="0">
                <a:latin typeface="Pigiarniq" pitchFamily="34" charset="0"/>
              </a:rPr>
              <a:t> </a:t>
            </a:r>
            <a:r>
              <a:rPr lang="en-US" sz="3200" dirty="0" err="1" smtClean="0">
                <a:latin typeface="Pigiarniq" pitchFamily="34" charset="0"/>
              </a:rPr>
              <a:t>ᑐᓂᔭᐅᔪᓂ</a:t>
            </a:r>
            <a:r>
              <a:rPr lang="en-US" sz="3200" dirty="0" smtClean="0">
                <a:latin typeface="Pigiarniq" pitchFamily="34" charset="0"/>
              </a:rPr>
              <a:t> </a:t>
            </a:r>
            <a:r>
              <a:rPr lang="en-US" sz="3200" dirty="0" err="1" smtClean="0">
                <a:latin typeface="Pigiarniq" pitchFamily="34" charset="0"/>
              </a:rPr>
              <a:t>ᑎᑎᖅᑲᓂ</a:t>
            </a:r>
            <a:r>
              <a:rPr lang="en-US" sz="3200" dirty="0" smtClean="0">
                <a:latin typeface="Pigiarniq" pitchFamily="34" charset="0"/>
              </a:rPr>
              <a:t>.</a:t>
            </a:r>
            <a:endParaRPr lang="en-US" sz="3200" dirty="0">
              <a:latin typeface="Pigiarniq" pitchFamily="34" charset="0"/>
            </a:endParaRPr>
          </a:p>
          <a:p>
            <a:endParaRPr lang="en-CA" dirty="0">
              <a:latin typeface="Pigiarniq" pitchFamily="34" charset="0"/>
            </a:endParaRPr>
          </a:p>
          <a:p>
            <a:endParaRPr lang="en-US"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7</a:t>
            </a:fld>
            <a:endParaRPr lang="en-US"/>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err="1" smtClean="0">
                <a:latin typeface="Pigiarniq" pitchFamily="34" charset="0"/>
              </a:rPr>
              <a:t>ᐃᒪᕐᒥᐅᑕᓄᑦ</a:t>
            </a:r>
            <a:r>
              <a:rPr lang="en-CA" dirty="0" smtClean="0">
                <a:latin typeface="Pigiarniq" pitchFamily="34" charset="0"/>
              </a:rPr>
              <a:t> </a:t>
            </a:r>
            <a:r>
              <a:rPr lang="en-CA" dirty="0" err="1" smtClean="0">
                <a:latin typeface="Pigiarniq" pitchFamily="34" charset="0"/>
              </a:rPr>
              <a:t>ᐊᒻᒪ</a:t>
            </a:r>
            <a:r>
              <a:rPr lang="en-CA" dirty="0" smtClean="0">
                <a:latin typeface="Pigiarniq" pitchFamily="34" charset="0"/>
              </a:rPr>
              <a:t> </a:t>
            </a:r>
            <a:r>
              <a:rPr lang="en-CA" dirty="0" err="1" smtClean="0">
                <a:latin typeface="Pigiarniq" pitchFamily="34" charset="0"/>
              </a:rPr>
              <a:t>ᐃᒪᕐᒥᐅᑕᑦ</a:t>
            </a:r>
            <a:r>
              <a:rPr lang="en-CA" dirty="0" smtClean="0">
                <a:latin typeface="Pigiarniq" pitchFamily="34" charset="0"/>
              </a:rPr>
              <a:t> </a:t>
            </a:r>
            <a:r>
              <a:rPr lang="en-CA" dirty="0" err="1" smtClean="0">
                <a:latin typeface="Pigiarniq" pitchFamily="34" charset="0"/>
              </a:rPr>
              <a:t>ᐊᕙᑎᖓᓐᓄᑦ</a:t>
            </a:r>
            <a:r>
              <a:rPr lang="en-CA" dirty="0" smtClean="0">
                <a:latin typeface="Pigiarniq" pitchFamily="34" charset="0"/>
              </a:rPr>
              <a:t> </a:t>
            </a:r>
            <a:r>
              <a:rPr lang="en-CA" dirty="0" err="1" smtClean="0">
                <a:latin typeface="Pigiarniq" pitchFamily="34" charset="0"/>
              </a:rPr>
              <a:t>ᐃᓱᒫᓗᒍᑎᑦ</a:t>
            </a:r>
            <a:endParaRPr lang="en-US" dirty="0">
              <a:latin typeface="Pigiarniq" pitchFamily="34" charset="0"/>
            </a:endParaRPr>
          </a:p>
        </p:txBody>
      </p:sp>
      <p:sp>
        <p:nvSpPr>
          <p:cNvPr id="5" name="Content Placeholder 4"/>
          <p:cNvSpPr>
            <a:spLocks noGrp="1"/>
          </p:cNvSpPr>
          <p:nvPr>
            <p:ph idx="1"/>
          </p:nvPr>
        </p:nvSpPr>
        <p:spPr/>
        <p:txBody>
          <a:bodyPr>
            <a:normAutofit/>
          </a:bodyPr>
          <a:lstStyle/>
          <a:p>
            <a:endParaRPr lang="en-CA" sz="1800" dirty="0" smtClean="0">
              <a:latin typeface="Pigiarniq" pitchFamily="34" charset="0"/>
            </a:endParaRPr>
          </a:p>
          <a:p>
            <a:pPr marL="514350" indent="-514350">
              <a:buFont typeface="+mj-lt"/>
              <a:buAutoNum type="arabicPeriod" startAt="7"/>
            </a:pPr>
            <a:r>
              <a:rPr lang="en-US" sz="3200" dirty="0" err="1" smtClean="0">
                <a:latin typeface="Pigiarniq" pitchFamily="34" charset="0"/>
              </a:rPr>
              <a:t>ᐊᑯᑦᑐᓂᖓ</a:t>
            </a:r>
            <a:r>
              <a:rPr lang="en-US" sz="3200" dirty="0" smtClean="0">
                <a:latin typeface="Pigiarniq" pitchFamily="34" charset="0"/>
              </a:rPr>
              <a:t> </a:t>
            </a:r>
            <a:r>
              <a:rPr lang="en-US" sz="3200" dirty="0" err="1" smtClean="0">
                <a:latin typeface="Pigiarniq" pitchFamily="34" charset="0"/>
              </a:rPr>
              <a:t>ᐊᑯᓐᓂᐊ</a:t>
            </a:r>
            <a:r>
              <a:rPr lang="en-US" sz="3200" dirty="0" smtClean="0">
                <a:latin typeface="Pigiarniq" pitchFamily="34" charset="0"/>
              </a:rPr>
              <a:t> </a:t>
            </a:r>
            <a:r>
              <a:rPr lang="en-US" sz="3200" dirty="0" err="1" smtClean="0">
                <a:latin typeface="Pigiarniq" pitchFamily="34" charset="0"/>
              </a:rPr>
              <a:t>ᐊᕙᑎᒥᐅᑕᑦ</a:t>
            </a:r>
            <a:r>
              <a:rPr lang="en-US" sz="3200" dirty="0" smtClean="0">
                <a:latin typeface="Pigiarniq" pitchFamily="34" charset="0"/>
              </a:rPr>
              <a:t> </a:t>
            </a:r>
            <a:r>
              <a:rPr lang="en-US" sz="3200" dirty="0" err="1" smtClean="0">
                <a:latin typeface="Pigiarniq" pitchFamily="34" charset="0"/>
              </a:rPr>
              <a:t>ᐃᒪᕐᒥᐅᑕᑦ</a:t>
            </a:r>
            <a:r>
              <a:rPr lang="en-US" sz="3200" dirty="0" smtClean="0">
                <a:latin typeface="Pigiarniq" pitchFamily="34" charset="0"/>
              </a:rPr>
              <a:t> </a:t>
            </a:r>
            <a:r>
              <a:rPr lang="en-US" sz="3200" dirty="0" err="1" smtClean="0">
                <a:latin typeface="Pigiarniq" pitchFamily="34" charset="0"/>
              </a:rPr>
              <a:t>ᓇᐅᑦᑎᖅᓱᐊᕆᔭᐅᓂᖓᓄᑦ</a:t>
            </a:r>
            <a:r>
              <a:rPr lang="en-US" sz="3200" dirty="0" smtClean="0">
                <a:latin typeface="Pigiarniq" pitchFamily="34" charset="0"/>
              </a:rPr>
              <a:t> </a:t>
            </a:r>
            <a:r>
              <a:rPr lang="en-US" sz="3200" dirty="0" err="1" smtClean="0">
                <a:latin typeface="Pigiarniq" pitchFamily="34" charset="0"/>
              </a:rPr>
              <a:t>ᐱᓕᕆᐊᖑᖃᑦᑕᕋᔭᕐᓂᖓ</a:t>
            </a:r>
            <a:r>
              <a:rPr lang="en-US" sz="3200" dirty="0" smtClean="0">
                <a:latin typeface="Pigiarniq" pitchFamily="34" charset="0"/>
              </a:rPr>
              <a:t> (AEMP).</a:t>
            </a:r>
          </a:p>
        </p:txBody>
      </p:sp>
      <p:sp>
        <p:nvSpPr>
          <p:cNvPr id="6" name="Slide Number Placeholder 5"/>
          <p:cNvSpPr>
            <a:spLocks noGrp="1"/>
          </p:cNvSpPr>
          <p:nvPr>
            <p:ph type="sldNum" sz="quarter" idx="12"/>
          </p:nvPr>
        </p:nvSpPr>
        <p:spPr/>
        <p:txBody>
          <a:bodyPr/>
          <a:lstStyle/>
          <a:p>
            <a:fld id="{438B63EE-32D6-41CD-8D0F-F766A6E153A6}" type="slidenum">
              <a:rPr lang="en-US" smtClean="0">
                <a:latin typeface="Pigiarniq" pitchFamily="34" charset="0"/>
              </a:rPr>
              <a:pPr/>
              <a:t>8</a:t>
            </a:fld>
            <a:endParaRPr lang="en-US">
              <a:latin typeface="Pigiarniq" pitchFamily="34" charset="0"/>
            </a:endParaRPr>
          </a:p>
        </p:txBody>
      </p:sp>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3200" dirty="0" err="1" smtClean="0">
                <a:latin typeface="Pigiarniq" pitchFamily="34" charset="0"/>
              </a:rPr>
              <a:t>ᐃᒥᖅ</a:t>
            </a:r>
            <a:r>
              <a:rPr lang="en-CA" sz="3200" dirty="0" smtClean="0">
                <a:latin typeface="Pigiarniq" pitchFamily="34" charset="0"/>
              </a:rPr>
              <a:t> </a:t>
            </a:r>
            <a:r>
              <a:rPr lang="en-CA" sz="3200" dirty="0" err="1" smtClean="0">
                <a:latin typeface="Pigiarniq" pitchFamily="34" charset="0"/>
              </a:rPr>
              <a:t>ᐱᐅᖕᒪᖔᑦ</a:t>
            </a:r>
            <a:r>
              <a:rPr lang="en-CA" sz="3200" dirty="0" smtClean="0">
                <a:latin typeface="Pigiarniq" pitchFamily="34" charset="0"/>
              </a:rPr>
              <a:t> </a:t>
            </a:r>
            <a:r>
              <a:rPr lang="en-CA" sz="3200" dirty="0" err="1" smtClean="0">
                <a:latin typeface="Pigiarniq" pitchFamily="34" charset="0"/>
              </a:rPr>
              <a:t>ᓇᐅᑦᑎᖅᓱᐊᖃᕐᓂᖅ</a:t>
            </a:r>
            <a:r>
              <a:rPr lang="en-CA" sz="3200" dirty="0" smtClean="0">
                <a:latin typeface="Pigiarniq" pitchFamily="34" charset="0"/>
              </a:rPr>
              <a:t> </a:t>
            </a:r>
            <a:r>
              <a:rPr lang="en-CA" sz="3200" dirty="0" err="1" smtClean="0">
                <a:latin typeface="Pigiarniq" pitchFamily="34" charset="0"/>
              </a:rPr>
              <a:t>ᐊᒻᒪ</a:t>
            </a:r>
            <a:r>
              <a:rPr lang="en-CA" sz="3200" dirty="0" smtClean="0">
                <a:latin typeface="Pigiarniq" pitchFamily="34" charset="0"/>
              </a:rPr>
              <a:t> </a:t>
            </a:r>
            <a:r>
              <a:rPr lang="en-CA" sz="3200" dirty="0" err="1" smtClean="0">
                <a:latin typeface="Pigiarniq" pitchFamily="34" charset="0"/>
              </a:rPr>
              <a:t>ᓇᐅᑦᑎᖅᓱᐊᖃᕐᓂᖅ</a:t>
            </a:r>
            <a:r>
              <a:rPr lang="en-CA" sz="3200" dirty="0" smtClean="0">
                <a:latin typeface="Pigiarniq" pitchFamily="34" charset="0"/>
              </a:rPr>
              <a:t> </a:t>
            </a:r>
            <a:r>
              <a:rPr lang="en-CA" sz="3200" dirty="0" err="1" smtClean="0">
                <a:latin typeface="Pigiarniq" pitchFamily="34" charset="0"/>
              </a:rPr>
              <a:t>ᐃᓱᒫᓗᒍᑕᐅᔪᓂᒃ</a:t>
            </a:r>
            <a:endParaRPr lang="en-US" sz="3200" dirty="0">
              <a:latin typeface="Pigiarniq" pitchFamily="34" charset="0"/>
            </a:endParaRPr>
          </a:p>
        </p:txBody>
      </p:sp>
      <p:sp>
        <p:nvSpPr>
          <p:cNvPr id="5" name="Content Placeholder 4"/>
          <p:cNvSpPr>
            <a:spLocks noGrp="1"/>
          </p:cNvSpPr>
          <p:nvPr>
            <p:ph idx="1"/>
          </p:nvPr>
        </p:nvSpPr>
        <p:spPr/>
        <p:txBody>
          <a:bodyPr>
            <a:normAutofit/>
          </a:bodyPr>
          <a:lstStyle/>
          <a:p>
            <a:endParaRPr lang="en-CA" sz="2400" dirty="0" smtClean="0">
              <a:latin typeface="Pigiarniq" pitchFamily="34" charset="0"/>
            </a:endParaRPr>
          </a:p>
          <a:p>
            <a:pPr marL="514350" indent="-514350">
              <a:buFont typeface="+mj-lt"/>
              <a:buAutoNum type="arabicPeriod" startAt="8"/>
            </a:pPr>
            <a:r>
              <a:rPr lang="en-US" sz="2400" dirty="0" err="1" smtClean="0">
                <a:latin typeface="Pigiarniq" pitchFamily="34" charset="0"/>
              </a:rPr>
              <a:t>ᓯᖁᒥ</a:t>
            </a:r>
            <a:r>
              <a:rPr lang="en-US" sz="2400" dirty="0" smtClean="0">
                <a:latin typeface="Pigiarniq" pitchFamily="34" charset="0"/>
              </a:rPr>
              <a:t> </a:t>
            </a:r>
            <a:r>
              <a:rPr lang="en-US" sz="2400" dirty="0" err="1" smtClean="0">
                <a:latin typeface="Pigiarniq" pitchFamily="34" charset="0"/>
              </a:rPr>
              <a:t>ᐊᖅᑯᑎᓕᐊᖑᓯᒪᔪᖅ</a:t>
            </a:r>
            <a:r>
              <a:rPr lang="en-US" sz="2400" dirty="0" smtClean="0">
                <a:latin typeface="Pigiarniq" pitchFamily="34" charset="0"/>
              </a:rPr>
              <a:t> </a:t>
            </a:r>
            <a:r>
              <a:rPr lang="en-US" sz="2400" dirty="0" err="1" smtClean="0">
                <a:latin typeface="Pigiarniq" pitchFamily="34" charset="0"/>
              </a:rPr>
              <a:t>ᐊᐅᒃᐸᓪᓕᐊᓂᖓ</a:t>
            </a:r>
            <a:endParaRPr lang="en-US" sz="2400" dirty="0">
              <a:latin typeface="Pigiarniq" pitchFamily="34" charset="0"/>
            </a:endParaRPr>
          </a:p>
          <a:p>
            <a:pPr marL="514350" indent="-514350">
              <a:buFont typeface="+mj-lt"/>
              <a:buAutoNum type="arabicPeriod" startAt="8"/>
            </a:pPr>
            <a:r>
              <a:rPr lang="iu-Latn-CA" sz="2400" dirty="0" smtClean="0">
                <a:latin typeface="Pigiarniq" pitchFamily="34" charset="0"/>
              </a:rPr>
              <a:t>ᐅᒥᐊᕐᔪᐊᑦ ᓂᐅᕋᐃᕕᖓ ᕿᖓᐅᒻᒥ</a:t>
            </a:r>
            <a:r>
              <a:rPr lang="en-US" sz="2400" dirty="0" smtClean="0">
                <a:latin typeface="Pigiarniq" pitchFamily="34" charset="0"/>
              </a:rPr>
              <a:t> (MLA) PAG </a:t>
            </a:r>
            <a:r>
              <a:rPr lang="en-US" sz="2400" dirty="0" err="1" smtClean="0">
                <a:latin typeface="Pigiarniq" pitchFamily="34" charset="0"/>
              </a:rPr>
              <a:t>ᐆᓐᓇᖅᑐᓄᑦ</a:t>
            </a:r>
            <a:r>
              <a:rPr lang="en-US" sz="2400" dirty="0" smtClean="0">
                <a:latin typeface="Pigiarniq" pitchFamily="34" charset="0"/>
              </a:rPr>
              <a:t> </a:t>
            </a:r>
            <a:r>
              <a:rPr lang="en-US" sz="2400" dirty="0" err="1" smtClean="0">
                <a:latin typeface="Pigiarniq" pitchFamily="34" charset="0"/>
              </a:rPr>
              <a:t>ᐅᔭᕋᖕᓄᑦ</a:t>
            </a:r>
            <a:r>
              <a:rPr lang="en-US" sz="2400" dirty="0" smtClean="0">
                <a:latin typeface="Pigiarniq" pitchFamily="34" charset="0"/>
              </a:rPr>
              <a:t> </a:t>
            </a:r>
            <a:r>
              <a:rPr lang="en-US" sz="2400" dirty="0" err="1" smtClean="0">
                <a:latin typeface="Pigiarniq" pitchFamily="34" charset="0"/>
              </a:rPr>
              <a:t>ᓄᐊᑦᓯᕕᒃ</a:t>
            </a:r>
            <a:r>
              <a:rPr lang="en-US" sz="2400" dirty="0" smtClean="0">
                <a:latin typeface="Pigiarniq" pitchFamily="34" charset="0"/>
              </a:rPr>
              <a:t>.</a:t>
            </a:r>
          </a:p>
          <a:p>
            <a:pPr marL="514350" indent="-514350">
              <a:buFont typeface="+mj-lt"/>
              <a:buAutoNum type="arabicPeriod" startAt="8"/>
            </a:pPr>
            <a:r>
              <a:rPr lang="en-US" sz="2400" dirty="0" err="1" smtClean="0">
                <a:latin typeface="Pigiarniq" pitchFamily="34" charset="0"/>
              </a:rPr>
              <a:t>ᐃᑎᖅᓴᓕᐊᕆᓯᒪᔪᒥᑦ</a:t>
            </a:r>
            <a:r>
              <a:rPr lang="en-US" sz="2400" dirty="0" smtClean="0">
                <a:latin typeface="Pigiarniq" pitchFamily="34" charset="0"/>
              </a:rPr>
              <a:t> </a:t>
            </a:r>
            <a:r>
              <a:rPr lang="en-US" sz="2400" dirty="0" err="1" smtClean="0">
                <a:latin typeface="Pigiarniq" pitchFamily="34" charset="0"/>
              </a:rPr>
              <a:t>ᐊᒻᒪᓗ</a:t>
            </a:r>
            <a:r>
              <a:rPr lang="en-US" sz="2400" dirty="0" smtClean="0">
                <a:latin typeface="Pigiarniq" pitchFamily="34" charset="0"/>
              </a:rPr>
              <a:t> </a:t>
            </a:r>
            <a:r>
              <a:rPr lang="en-US" sz="2400" dirty="0" err="1" smtClean="0">
                <a:latin typeface="Pigiarniq" pitchFamily="34" charset="0"/>
              </a:rPr>
              <a:t>ᐅᔭᕋᖕᓂᐊᕐᕕᖕᒥ</a:t>
            </a:r>
            <a:r>
              <a:rPr lang="en-US" sz="2400" dirty="0" smtClean="0">
                <a:latin typeface="Pigiarniq" pitchFamily="34" charset="0"/>
              </a:rPr>
              <a:t> </a:t>
            </a:r>
            <a:r>
              <a:rPr lang="en-US" sz="2400" dirty="0" err="1" smtClean="0">
                <a:latin typeface="Pigiarniq" pitchFamily="34" charset="0"/>
              </a:rPr>
              <a:t>ᐲᔭᐃᕕᖕᒥᑦ</a:t>
            </a:r>
            <a:r>
              <a:rPr lang="en-US" sz="2400" dirty="0" smtClean="0">
                <a:latin typeface="Pigiarniq" pitchFamily="34" charset="0"/>
              </a:rPr>
              <a:t> </a:t>
            </a:r>
            <a:r>
              <a:rPr lang="en-US" sz="2400" dirty="0" err="1" smtClean="0">
                <a:latin typeface="Pigiarniq" pitchFamily="34" charset="0"/>
              </a:rPr>
              <a:t>ᐃᒥᖅ</a:t>
            </a:r>
            <a:r>
              <a:rPr lang="en-US" sz="2400" dirty="0" smtClean="0">
                <a:latin typeface="Pigiarniq" pitchFamily="34" charset="0"/>
              </a:rPr>
              <a:t> </a:t>
            </a:r>
            <a:r>
              <a:rPr lang="en-US" sz="2400" dirty="0" err="1" smtClean="0">
                <a:latin typeface="Pigiarniq" pitchFamily="34" charset="0"/>
              </a:rPr>
              <a:t>ᑰᒃᐸᓪᓕᐊᔪᖅ</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8"/>
            </a:pPr>
            <a:r>
              <a:rPr lang="en-US" sz="2400" dirty="0" err="1" smtClean="0">
                <a:latin typeface="Pigiarniq" pitchFamily="34" charset="0"/>
              </a:rPr>
              <a:t>ᐃᕐᖓᕐᓂᖓᓄᑦ</a:t>
            </a:r>
            <a:r>
              <a:rPr lang="en-US" sz="2400" dirty="0" smtClean="0">
                <a:latin typeface="Pigiarniq" pitchFamily="34" charset="0"/>
              </a:rPr>
              <a:t> </a:t>
            </a:r>
            <a:r>
              <a:rPr lang="en-US" sz="2400" dirty="0" err="1" smtClean="0">
                <a:latin typeface="Pigiarniq" pitchFamily="34" charset="0"/>
              </a:rPr>
              <a:t>ᐊᒻᒪ</a:t>
            </a:r>
            <a:r>
              <a:rPr lang="en-US" sz="2400" dirty="0" smtClean="0">
                <a:latin typeface="Pigiarniq" pitchFamily="34" charset="0"/>
              </a:rPr>
              <a:t> </a:t>
            </a:r>
            <a:r>
              <a:rPr lang="en-US" sz="2400" dirty="0" err="1" smtClean="0">
                <a:latin typeface="Pigiarniq" pitchFamily="34" charset="0"/>
              </a:rPr>
              <a:t>ᑰᒃᐸᓪᓕᐊᕕᖏᓐᓄᑦ</a:t>
            </a:r>
            <a:r>
              <a:rPr lang="en-US" sz="2400" dirty="0" smtClean="0">
                <a:latin typeface="Pigiarniq" pitchFamily="34" charset="0"/>
              </a:rPr>
              <a:t> </a:t>
            </a:r>
            <a:r>
              <a:rPr lang="en-US" sz="2400" dirty="0" err="1" smtClean="0">
                <a:latin typeface="Pigiarniq" pitchFamily="34" charset="0"/>
              </a:rPr>
              <a:t>ᖃᐅᔨᓴᐃᓃᑦ</a:t>
            </a:r>
            <a:r>
              <a:rPr lang="en-US" sz="2400" dirty="0" smtClean="0">
                <a:latin typeface="Pigiarniq" pitchFamily="34" charset="0"/>
              </a:rPr>
              <a:t>.</a:t>
            </a:r>
            <a:endParaRPr lang="en-US" sz="2400" dirty="0">
              <a:latin typeface="Pigiarniq" pitchFamily="34" charset="0"/>
            </a:endParaRPr>
          </a:p>
          <a:p>
            <a:pPr marL="514350" indent="-514350">
              <a:buFont typeface="+mj-lt"/>
              <a:buAutoNum type="arabicPeriod" startAt="8"/>
            </a:pPr>
            <a:r>
              <a:rPr lang="en-US" sz="2400" dirty="0" err="1" smtClean="0">
                <a:latin typeface="Pigiarniq" pitchFamily="34" charset="0"/>
              </a:rPr>
              <a:t>ᐅᔭᕋᒃᓴᖅ</a:t>
            </a:r>
            <a:r>
              <a:rPr lang="en-US" sz="2400" dirty="0" smtClean="0">
                <a:latin typeface="Pigiarniq" pitchFamily="34" charset="0"/>
              </a:rPr>
              <a:t> </a:t>
            </a:r>
            <a:r>
              <a:rPr lang="en-US" sz="2400" dirty="0" err="1" smtClean="0">
                <a:latin typeface="Pigiarniq" pitchFamily="34" charset="0"/>
              </a:rPr>
              <a:t>ᓄᐊᑕᐅᓯᒪᔪᑉ</a:t>
            </a:r>
            <a:r>
              <a:rPr lang="en-US" sz="2400" dirty="0" smtClean="0">
                <a:latin typeface="Pigiarniq" pitchFamily="34" charset="0"/>
              </a:rPr>
              <a:t> </a:t>
            </a:r>
            <a:r>
              <a:rPr lang="en-US" sz="2400" dirty="0" err="1" smtClean="0">
                <a:latin typeface="Pigiarniq" pitchFamily="34" charset="0"/>
              </a:rPr>
              <a:t>ᑰᒡᕕᖓ</a:t>
            </a:r>
            <a:r>
              <a:rPr lang="en-US" sz="2400" dirty="0" smtClean="0">
                <a:latin typeface="Pigiarniq" pitchFamily="34" charset="0"/>
              </a:rPr>
              <a:t> </a:t>
            </a:r>
            <a:r>
              <a:rPr lang="en-US" sz="2400" dirty="0" err="1" smtClean="0">
                <a:latin typeface="Pigiarniq" pitchFamily="34" charset="0"/>
              </a:rPr>
              <a:t>ᒥᐊᓂᕆᔭᐅᓂᖓ</a:t>
            </a:r>
            <a:r>
              <a:rPr lang="en-US" sz="2400" dirty="0" smtClean="0">
                <a:latin typeface="Pigiarniq" pitchFamily="34" charset="0"/>
              </a:rPr>
              <a:t>.</a:t>
            </a:r>
            <a:endParaRPr lang="en-US" sz="2400" dirty="0">
              <a:latin typeface="Pigiarniq" pitchFamily="34" charset="0"/>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pPr/>
              <a:t>9</a:t>
            </a:fld>
            <a:endParaRPr lang="en-US"/>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7433</TotalTime>
  <Words>2256</Words>
  <Application>Microsoft Office PowerPoint</Application>
  <PresentationFormat>On-screen Show (4:3)</PresentationFormat>
  <Paragraphs>196</Paragraphs>
  <Slides>16</Slides>
  <Notes>16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16</vt:i4>
      </vt:variant>
    </vt:vector>
  </HeadingPairs>
  <TitlesOfParts>
    <vt:vector size="26" baseType="lpstr">
      <vt:lpstr>Arial</vt:lpstr>
      <vt:lpstr>Arial Black</vt:lpstr>
      <vt:lpstr>Arial Rounded MT Bold</vt:lpstr>
      <vt:lpstr>Calibri</vt:lpstr>
      <vt:lpstr>Calibri Light</vt:lpstr>
      <vt:lpstr>Pigiarniq</vt:lpstr>
      <vt:lpstr>Office Theme</vt:lpstr>
      <vt:lpstr>Custom Design</vt:lpstr>
      <vt:lpstr>1_Custom Design</vt:lpstr>
      <vt:lpstr>2_Custom Design</vt:lpstr>
      <vt:lpstr>ᕿᑎᕐᒥᐅᑦ ᐃᓄᐃᑦ ᑲᑐᔾᔨᖃᑎᒌᖏᑦ</vt:lpstr>
      <vt:lpstr>ᐱᔾᔪᑎᖓ ᐅᓂᒃᑳᓕᐊᑦ</vt:lpstr>
      <vt:lpstr>KIA-ᑯᑦ ᐱᓕᕆᐊᒃᓴᕆᓂᐊᕐᓗᒍ ᑎᓕᔭᐅᓯᒪᔾᔪᑎᖏᑦ</vt:lpstr>
      <vt:lpstr>ᓴᓐᓂᖓᔪᑉ ᑰᖓᓂ ᐱᓕᕆᐊᖅ</vt:lpstr>
      <vt:lpstr>Sabina Mineral-ᑯᑦ ᐅᔭᕋᖕᓂᐊᕐᕕᒋᔪᒪᓪᓗᒋᑦ ᓇᓗᓇᐃᖅᓯᒪᔭᖏᑦ ᓇᑉᐸᖅᑐᐃᕕᒋᓯᒪᓪᓗᒋᑦ ᕿᑎᕐᒥᐅᑦ ᓄᓇᖁᑎᖓᓐᓂ</vt:lpstr>
      <vt:lpstr>ᓴᓐᓂᖓᔪᑉ ᑰᖓᓂ ᐱᓕᕆᐊᖅ</vt:lpstr>
      <vt:lpstr>ᖃᐅᔨᓴᖅᑕᐅᓂᖓᓄᑦ ᑰᑉ ᐃᖏᕐᕋᓂᖓᑕ ᐊᒻᒪᓗ ᓄᓇᐅᑉ ᐃᓗᐊᒍᑦ ᑰᖕᓂᖓᓄᑦ ᐃᓱᒫᓗᒍᑕᐅᔪᑦ</vt:lpstr>
      <vt:lpstr>ᐃᒪᕐᒥᐅᑕᓄᑦ ᐊᒻᒪ ᐃᒪᕐᒥᐅᑕᑦ ᐊᕙᑎᖓᓐᓄᑦ ᐃᓱᒫᓗᒍᑎᑦ</vt:lpstr>
      <vt:lpstr>ᐃᒥᖅ ᐱᐅᖕᒪᖔᑦ ᓇᐅᑦᑎᖅᓱᐊᖃᕐᓂᖅ ᐊᒻᒪ ᓇᐅᑦᑎᖅᓱᐊᖃᕐᓂᖅ ᐃᓱᒫᓗᒍᑕᐅᔪᓂᒃ</vt:lpstr>
      <vt:lpstr>ᐃᒥᐅᑉ ᐱᐅᓂᖓᓄᑦ ᐊᒻᒪᓗ ᓇᐅᑦᑎᖅᓱᐊᖃᕐᓂᕐᒧᑦ ᐃᓱᒫᓗᒍᑕᐅᔪᑦ</vt:lpstr>
      <vt:lpstr>ᐃᒥᐅᑉ ᐱᐅᓂᖓᓄᑦ ᐊᒻᒪᓗ ᓇᐅᑦᑎᖅᓱᐊᖃᕐᓂᕐᒧᑦ ᐃᓱᒫᓗᒍᑕᐅᔪᑦ</vt:lpstr>
      <vt:lpstr>ᐃᒥᐅᑉ ᐱᐅᓂᖓᓄᑦ ᐊᒻᒪᓗ ᓇᐅᑦᑎᖅᓱᐊᖃᕐᓂᕐᒧᑦ ᐃᓱᒫᓗᒍᑕᐅᔪᑦ</vt:lpstr>
      <vt:lpstr>ᐃᒥᐅᑉ ᐱᐅᓂᖓᓄᑦ ᐊᒻᒪᓗ ᓇᐅᑦᑎᖅᓱᐊᖃᕐᓂᕐᒧᑦ ᐃᓱᒫᓗᒍᑕᐅᔪᑦ</vt:lpstr>
      <vt:lpstr>ᐊᕕᒃᑕᐅᔪᒪᓪᓗᓂ ᐃᓄᐃᑦ ᓄᓇᖁᑎᖏᓐᓂ ᐊᒻᒪ ᒐᕙᒪᒃᑯᑦ ᓄᓇᖁᑎᖏᓐᓂ ᐃᒥᕐᒥᒃ ᓴᓗᒻᒪᖅᓴᐅᑎᒃᓴᓂᒃ ᑮᓇᐅᔭᓂᒃ ᓴᓂᕐᕙᐃᓯᒪᓂᖅ</vt:lpstr>
      <vt:lpstr>ᒪᓕᒐᖏᑦ ᐊᕕᒃᑐᖅᑕᐅᓯᒪᓗᑎᒃ ᐱᕙᓪᓕᐊᓂᖓ ᒪᓕᒡᓗᒍ ᓴᓂᕐᕙᐃᕙᓪᓕᐊᓂᖅ ᑮᓇᐅᔭᓂᒃ ᓴᓗᒻᒪᖅᓴᐃᔾᔪᑎᒃᓴᓂᒃ ᓴᓐᓂᖓᔪᑉ ᑰᖓᓂ  </vt:lpstr>
      <vt:lpstr>ᐃᓱᐊ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267</cp:revision>
  <cp:lastPrinted>2018-04-12T18:00:38Z</cp:lastPrinted>
  <dcterms:created xsi:type="dcterms:W3CDTF">2013-07-19T15:58:55Z</dcterms:created>
  <dcterms:modified xsi:type="dcterms:W3CDTF">2018-08-07T15:19:52Z</dcterms:modified>
</cp:coreProperties>
</file>