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4" r:id="rId3"/>
    <p:sldMasterId id="2147483696" r:id="rId4"/>
  </p:sldMasterIdLst>
  <p:notesMasterIdLst>
    <p:notesMasterId r:id="rId11"/>
  </p:notesMasterIdLst>
  <p:sldIdLst>
    <p:sldId id="256" r:id="rId5"/>
    <p:sldId id="257" r:id="rId6"/>
    <p:sldId id="260" r:id="rId7"/>
    <p:sldId id="261" r:id="rId8"/>
    <p:sldId id="267" r:id="rId9"/>
    <p:sldId id="266" r:id="rId1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B9BD5"/>
    <a:srgbClr val="B779B3"/>
    <a:srgbClr val="CF61C7"/>
    <a:srgbClr val="B878B3"/>
    <a:srgbClr val="CA7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77" autoAdjust="0"/>
  </p:normalViewPr>
  <p:slideViewPr>
    <p:cSldViewPr snapToGrid="0">
      <p:cViewPr varScale="1">
        <p:scale>
          <a:sx n="106" d="100"/>
          <a:sy n="106" d="100"/>
        </p:scale>
        <p:origin x="1308" y="30"/>
      </p:cViewPr>
      <p:guideLst>
        <p:guide orient="horz" pos="2160"/>
        <p:guide pos="2880"/>
      </p:guideLst>
    </p:cSldViewPr>
  </p:slideViewPr>
  <p:outlineViewPr>
    <p:cViewPr>
      <p:scale>
        <a:sx n="33" d="100"/>
        <a:sy n="33" d="100"/>
      </p:scale>
      <p:origin x="0" y="1308"/>
    </p:cViewPr>
  </p:outlineViewPr>
  <p:notesTextViewPr>
    <p:cViewPr>
      <p:scale>
        <a:sx n="3" d="2"/>
        <a:sy n="3" d="2"/>
      </p:scale>
      <p:origin x="0" y="0"/>
    </p:cViewPr>
  </p:notesTextViewPr>
  <p:notesViewPr>
    <p:cSldViewPr snapToGrid="0">
      <p:cViewPr varScale="1">
        <p:scale>
          <a:sx n="56" d="100"/>
          <a:sy n="56" d="100"/>
        </p:scale>
        <p:origin x="-2826"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D4A0EA4-EEAD-462D-A845-3A6BB38E030B}" type="datetimeFigureOut">
              <a:rPr lang="en-US" smtClean="0"/>
              <a:pPr/>
              <a:t>8/7/2018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1D8E1B6-F1F6-4468-BC62-C008A50C056D}" type="slidenum">
              <a:rPr lang="en-US" smtClean="0"/>
              <a:pPr/>
              <a:t>‹#›</a:t>
            </a:fld>
            <a:endParaRPr lang="en-US"/>
          </a:p>
        </p:txBody>
      </p:sp>
    </p:spTree>
    <p:extLst>
      <p:ext uri="{BB962C8B-B14F-4D97-AF65-F5344CB8AC3E}">
        <p14:creationId xmlns:p14="http://schemas.microsoft.com/office/powerpoint/2010/main" val="18090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Hello everyone, I am John</a:t>
            </a:r>
            <a:r>
              <a:rPr lang="en-CA" baseline="0" dirty="0" smtClean="0"/>
              <a:t> Roesch, the Senior Hope Bay Project Officer for the Department of Lands and Environment for the Kitikmeot Inuit Association. I am responsible for project oversite for the KIA and provide input into the regulatory process on the Hope Bay Project to both the NWB and NIRB. I am currently covering the Back River Project as well in the review of Sabina’s Type A water license application. In performing this role, I make use of KIA’s consultants who are subject matter experts in the areas of hydrology, hydrogeology, fisheries, aquatic environment, and geotechnical engineering.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a:t>
            </a:fld>
            <a:endParaRPr lang="en-US"/>
          </a:p>
        </p:txBody>
      </p:sp>
    </p:spTree>
    <p:extLst>
      <p:ext uri="{BB962C8B-B14F-4D97-AF65-F5344CB8AC3E}">
        <p14:creationId xmlns:p14="http://schemas.microsoft.com/office/powerpoint/2010/main" val="389858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purpose of this</a:t>
            </a:r>
            <a:r>
              <a:rPr lang="en-CA" baseline="0" dirty="0" smtClean="0"/>
              <a:t> presentation is to provide a brief summary of our final submission on the Back River Project Type A water license application. Our review covered hydrology, hydrogeology, fisheries, aquatic environments, water quality, and monitoring. KIA conducted the review in a collaborative manner with Sabina Gold &amp; Silver out of which we brought forward 32 issues which were resolved prior and at the Technical Meeting in May 2018.</a:t>
            </a:r>
          </a:p>
        </p:txBody>
      </p:sp>
      <p:sp>
        <p:nvSpPr>
          <p:cNvPr id="4" name="Slide Number Placeholder 3"/>
          <p:cNvSpPr>
            <a:spLocks noGrp="1"/>
          </p:cNvSpPr>
          <p:nvPr>
            <p:ph type="sldNum" sz="quarter" idx="10"/>
          </p:nvPr>
        </p:nvSpPr>
        <p:spPr/>
        <p:txBody>
          <a:bodyPr/>
          <a:lstStyle/>
          <a:p>
            <a:fld id="{B1D8E1B6-F1F6-4468-BC62-C008A50C056D}" type="slidenum">
              <a:rPr lang="en-US" smtClean="0"/>
              <a:pPr/>
              <a:t>2</a:t>
            </a:fld>
            <a:endParaRPr lang="en-US"/>
          </a:p>
        </p:txBody>
      </p:sp>
    </p:spTree>
    <p:extLst>
      <p:ext uri="{BB962C8B-B14F-4D97-AF65-F5344CB8AC3E}">
        <p14:creationId xmlns:p14="http://schemas.microsoft.com/office/powerpoint/2010/main" val="391009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agrees with Sabina on</a:t>
            </a:r>
            <a:r>
              <a:rPr lang="en-CA" baseline="0" dirty="0" smtClean="0"/>
              <a:t> a total security of $43.2 million for the Back River Project and a split of 32% and 68% split for IOL and Crown Land and Water reclamation security, respectively. Our review of reclamation security was conducted by our geotechnical engineering consultant.</a:t>
            </a:r>
          </a:p>
          <a:p>
            <a:endParaRPr lang="en-CA" baseline="0" dirty="0" smtClean="0"/>
          </a:p>
          <a:p>
            <a:r>
              <a:rPr lang="en-CA" baseline="0" dirty="0" smtClean="0"/>
              <a:t>The KIA is open to the receipt of staged security from Sabina subject to particular water license conditions. The KIA has provided both Sabina and CIRNA with a proposed staged split of security for the Back River Project. KIA has had discussions with Sabina and CIRNA on staged security.</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3</a:t>
            </a:fld>
            <a:endParaRPr lang="en-US"/>
          </a:p>
        </p:txBody>
      </p:sp>
    </p:spTree>
    <p:extLst>
      <p:ext uri="{BB962C8B-B14F-4D97-AF65-F5344CB8AC3E}">
        <p14:creationId xmlns:p14="http://schemas.microsoft.com/office/powerpoint/2010/main" val="2052700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Given that Sabina’s mine</a:t>
            </a:r>
            <a:r>
              <a:rPr lang="en-CA" baseline="0" dirty="0" smtClean="0"/>
              <a:t> site construction phases start on IOL in the first and second phases, which are </a:t>
            </a:r>
            <a:r>
              <a:rPr lang="en-CA" i="0" baseline="0" dirty="0" smtClean="0"/>
              <a:t>Initial Infrastructure</a:t>
            </a:r>
            <a:r>
              <a:rPr lang="en-CA" i="1" baseline="0" dirty="0" smtClean="0"/>
              <a:t> (year -3)</a:t>
            </a:r>
            <a:r>
              <a:rPr lang="en-CA" baseline="0" dirty="0" smtClean="0"/>
              <a:t> and Umwelt OP </a:t>
            </a:r>
            <a:r>
              <a:rPr lang="en-CA" i="1" baseline="0" dirty="0" smtClean="0"/>
              <a:t>(year -2</a:t>
            </a:r>
            <a:r>
              <a:rPr lang="en-CA" i="0" baseline="0" dirty="0" smtClean="0"/>
              <a:t>)</a:t>
            </a:r>
            <a:r>
              <a:rPr lang="en-CA" baseline="0" dirty="0" smtClean="0"/>
              <a:t>, the KIA is exposed to considerable risk and liability immediately. For this reason, the KIA proposed receiving a higher level of security at the start of construction for major mine site components and infrastructure being built on IOL.</a:t>
            </a:r>
          </a:p>
          <a:p>
            <a:endParaRPr lang="en-CA" baseline="0" dirty="0" smtClean="0"/>
          </a:p>
          <a:p>
            <a:r>
              <a:rPr lang="en-CA" baseline="0" dirty="0" smtClean="0"/>
              <a:t>As construction phases progress, the KIA’s proportion of the allotted staged security is reduced. By the time of the Llama OP phase, KIA will have received 87% of our required security. By the time of the Goose Main OP phase, both KIA and CIRNA will have received 94% of their required reclamation security for the project.</a:t>
            </a:r>
          </a:p>
          <a:p>
            <a:endParaRPr lang="en-CA" baseline="0" dirty="0" smtClean="0"/>
          </a:p>
          <a:p>
            <a:r>
              <a:rPr lang="en-CA" baseline="0" dirty="0" smtClean="0"/>
              <a:t>The KIA believes that this proposed staged security is equitable in meeting both KIA’s and CIRNA’s security requirements given the relative risk exposure in each of the construction phases.</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4</a:t>
            </a:fld>
            <a:endParaRPr lang="en-US"/>
          </a:p>
        </p:txBody>
      </p:sp>
    </p:spTree>
    <p:extLst>
      <p:ext uri="{BB962C8B-B14F-4D97-AF65-F5344CB8AC3E}">
        <p14:creationId xmlns:p14="http://schemas.microsoft.com/office/powerpoint/2010/main" val="3745284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stated previously, the KIA is open</a:t>
            </a:r>
            <a:r>
              <a:rPr lang="en-CA" baseline="0" dirty="0" smtClean="0"/>
              <a:t> to receiving security using the proposed staged split under particular water license conditions.</a:t>
            </a:r>
          </a:p>
          <a:p>
            <a:endParaRPr lang="en-CA" baseline="0" dirty="0" smtClean="0"/>
          </a:p>
          <a:p>
            <a:r>
              <a:rPr lang="en-CA" baseline="0" dirty="0" smtClean="0"/>
              <a:t>The KIA must receive security 60 days prior to construction for each phase of construction for a defined set of major mine site components and infrastructure on a geographic basis. The receipt of staged security is subject to the NWB process where Sabina is required to provide proof of security being issued.</a:t>
            </a:r>
          </a:p>
          <a:p>
            <a:endParaRPr lang="en-CA" baseline="0" dirty="0" smtClean="0"/>
          </a:p>
          <a:p>
            <a:r>
              <a:rPr lang="en-CA" baseline="0" dirty="0" smtClean="0"/>
              <a:t>The reclamation costs must be updated periodically and reviewed by KIA and CIRNA and provided to the NWB. If additional security is determined to be required by the NWB, Sabina must provide it within 60 days of the determination.</a:t>
            </a:r>
          </a:p>
          <a:p>
            <a:endParaRPr lang="en-CA" baseline="0" dirty="0" smtClean="0"/>
          </a:p>
          <a:p>
            <a:r>
              <a:rPr lang="en-CA" baseline="0" dirty="0" smtClean="0"/>
              <a:t>The KIA has discussed these conditions with both Sabina and CIRNA.</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5</a:t>
            </a:fld>
            <a:endParaRPr lang="en-US"/>
          </a:p>
        </p:txBody>
      </p:sp>
    </p:spTree>
    <p:extLst>
      <p:ext uri="{BB962C8B-B14F-4D97-AF65-F5344CB8AC3E}">
        <p14:creationId xmlns:p14="http://schemas.microsoft.com/office/powerpoint/2010/main" val="657825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believes that with all technical issues</a:t>
            </a:r>
            <a:r>
              <a:rPr lang="en-CA" baseline="0" dirty="0" smtClean="0"/>
              <a:t> being successfully resolved the final issue of staged security and particular water license conditions can be concluded with both Sabina and CIRNA through further cooperation.</a:t>
            </a:r>
          </a:p>
          <a:p>
            <a:endParaRPr lang="en-CA" baseline="0" dirty="0" smtClean="0"/>
          </a:p>
          <a:p>
            <a:r>
              <a:rPr lang="en-US" baseline="0" dirty="0" smtClean="0"/>
              <a:t>Given this and the substantial benefits that will be obtained for Inuit from the Back River Project and its IIBA, we believe that the issuing of the Type A Water licence for Goose Lake is warranted and in the best interest of the Inuit people.</a:t>
            </a:r>
          </a:p>
          <a:p>
            <a:endParaRPr lang="en-CA" baseline="0" dirty="0" smtClean="0"/>
          </a:p>
          <a:p>
            <a:r>
              <a:rPr lang="en-CA" baseline="0" dirty="0" smtClean="0"/>
              <a:t>We thank you for listening and we are open to any questions.</a:t>
            </a:r>
          </a:p>
          <a:p>
            <a:endParaRPr lang="en-CA" baseline="0" dirty="0" smtClean="0"/>
          </a:p>
        </p:txBody>
      </p:sp>
      <p:sp>
        <p:nvSpPr>
          <p:cNvPr id="4" name="Slide Number Placeholder 3"/>
          <p:cNvSpPr>
            <a:spLocks noGrp="1"/>
          </p:cNvSpPr>
          <p:nvPr>
            <p:ph type="sldNum" sz="quarter" idx="10"/>
          </p:nvPr>
        </p:nvSpPr>
        <p:spPr/>
        <p:txBody>
          <a:bodyPr/>
          <a:lstStyle/>
          <a:p>
            <a:fld id="{B1D8E1B6-F1F6-4468-BC62-C008A50C056D}" type="slidenum">
              <a:rPr lang="en-US" smtClean="0"/>
              <a:pPr/>
              <a:t>6</a:t>
            </a:fld>
            <a:endParaRPr lang="en-US"/>
          </a:p>
        </p:txBody>
      </p:sp>
    </p:spTree>
    <p:extLst>
      <p:ext uri="{BB962C8B-B14F-4D97-AF65-F5344CB8AC3E}">
        <p14:creationId xmlns:p14="http://schemas.microsoft.com/office/powerpoint/2010/main" val="303211569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668" y="5313457"/>
            <a:ext cx="9156986" cy="1544543"/>
          </a:xfrm>
          <a:prstGeom prst="rect">
            <a:avLst/>
          </a:prstGeom>
          <a:ln>
            <a:solidFill>
              <a:schemeClr val="bg1"/>
            </a:solidFill>
          </a:ln>
        </p:spPr>
      </p:pic>
      <p:sp>
        <p:nvSpPr>
          <p:cNvPr id="2" name="Title 1"/>
          <p:cNvSpPr>
            <a:spLocks noGrp="1"/>
          </p:cNvSpPr>
          <p:nvPr>
            <p:ph type="ctrTitle"/>
          </p:nvPr>
        </p:nvSpPr>
        <p:spPr>
          <a:xfrm>
            <a:off x="1143000" y="1122363"/>
            <a:ext cx="6858000" cy="2387600"/>
          </a:xfrm>
        </p:spPr>
        <p:txBody>
          <a:bodyPr anchor="t">
            <a:normAutofit/>
          </a:bodyPr>
          <a:lstStyle>
            <a:lvl1pPr algn="ctr">
              <a:defRPr sz="5400">
                <a:latin typeface="Arial Rounded MT Bold" panose="020F07040305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4" cstate="email">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a:ext>
            </a:extLst>
          </a:blip>
          <a:stretch>
            <a:fillRect/>
          </a:stretch>
        </p:blipFill>
        <p:spPr>
          <a:xfrm>
            <a:off x="-12986" y="0"/>
            <a:ext cx="9156986" cy="361507"/>
          </a:xfrm>
          <a:prstGeom prst="rect">
            <a:avLst/>
          </a:prstGeom>
          <a:ln>
            <a:solidFill>
              <a:schemeClr val="bg1"/>
            </a:solidFill>
          </a:ln>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095" y="4794666"/>
            <a:ext cx="2160341" cy="1958709"/>
          </a:xfrm>
          <a:prstGeom prst="rect">
            <a:avLst/>
          </a:prstGeom>
          <a:ln>
            <a:noFill/>
          </a:ln>
          <a:effectLst>
            <a:outerShdw blurRad="292100" dist="139700" dir="2700000" algn="tl" rotWithShape="0">
              <a:srgbClr val="333333">
                <a:alpha val="65000"/>
              </a:srgbClr>
            </a:outerShdw>
          </a:effectLst>
        </p:spPr>
      </p:pic>
      <p:sp>
        <p:nvSpPr>
          <p:cNvPr id="4" name="TextBox 3"/>
          <p:cNvSpPr txBox="1"/>
          <p:nvPr userDrawn="1"/>
        </p:nvSpPr>
        <p:spPr>
          <a:xfrm>
            <a:off x="6024284" y="5357303"/>
            <a:ext cx="2936838" cy="1692771"/>
          </a:xfrm>
          <a:prstGeom prst="rect">
            <a:avLst/>
          </a:prstGeom>
          <a:noFill/>
        </p:spPr>
        <p:txBody>
          <a:bodyPr wrap="square" rtlCol="0">
            <a:spAutoFit/>
          </a:bodyPr>
          <a:lstStyle/>
          <a:p>
            <a:pPr algn="r"/>
            <a:r>
              <a:rPr lang="en-US" sz="1800" b="1" dirty="0" smtClean="0">
                <a:solidFill>
                  <a:schemeClr val="bg1"/>
                </a:solidFill>
              </a:rPr>
              <a:t>P.O. Box 18</a:t>
            </a:r>
          </a:p>
          <a:p>
            <a:pPr algn="r"/>
            <a:r>
              <a:rPr lang="en-US" sz="1800" b="1" dirty="0" smtClean="0">
                <a:solidFill>
                  <a:schemeClr val="bg1"/>
                </a:solidFill>
              </a:rPr>
              <a:t>Cambridge Bay, Nunavut</a:t>
            </a:r>
          </a:p>
          <a:p>
            <a:pPr algn="r"/>
            <a:r>
              <a:rPr lang="en-US" sz="1800" b="1" dirty="0" smtClean="0">
                <a:solidFill>
                  <a:schemeClr val="bg1"/>
                </a:solidFill>
              </a:rPr>
              <a:t>X0B 0C0</a:t>
            </a:r>
          </a:p>
          <a:p>
            <a:pPr algn="r"/>
            <a:r>
              <a:rPr lang="en-US" sz="1800" b="1" dirty="0" smtClean="0">
                <a:solidFill>
                  <a:schemeClr val="bg1"/>
                </a:solidFill>
              </a:rPr>
              <a:t>Telephone: 1 867 983 2458</a:t>
            </a:r>
          </a:p>
          <a:p>
            <a:pPr algn="r"/>
            <a:r>
              <a:rPr lang="en-US" sz="1800" b="1" dirty="0" smtClean="0">
                <a:solidFill>
                  <a:schemeClr val="bg1"/>
                </a:solidFill>
              </a:rPr>
              <a:t>Fax: 1 867 983 2701</a:t>
            </a:r>
          </a:p>
          <a:p>
            <a:pPr algn="r"/>
            <a:endParaRPr lang="en-US" sz="1400" dirty="0"/>
          </a:p>
        </p:txBody>
      </p:sp>
    </p:spTree>
    <p:extLst>
      <p:ext uri="{BB962C8B-B14F-4D97-AF65-F5344CB8AC3E}">
        <p14:creationId xmlns:p14="http://schemas.microsoft.com/office/powerpoint/2010/main" val="379281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pPr/>
              <a:t>‹#›</a:t>
            </a:fld>
            <a:endParaRPr lang="en-US"/>
          </a:p>
        </p:txBody>
      </p:sp>
    </p:spTree>
    <p:extLst>
      <p:ext uri="{BB962C8B-B14F-4D97-AF65-F5344CB8AC3E}">
        <p14:creationId xmlns:p14="http://schemas.microsoft.com/office/powerpoint/2010/main" val="216102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pPr/>
              <a:t>‹#›</a:t>
            </a:fld>
            <a:endParaRPr lang="en-US"/>
          </a:p>
        </p:txBody>
      </p:sp>
      <p:pic>
        <p:nvPicPr>
          <p:cNvPr id="4" name="Picture 3"/>
          <p:cNvPicPr>
            <a:picLocks noChangeAspect="1"/>
          </p:cNvPicPr>
          <p:nvPr userDrawn="1"/>
        </p:nvPicPr>
        <p:blipFill>
          <a:blip r:embed="rId2" cstate="print"/>
          <a:stretch>
            <a:fillRect/>
          </a:stretch>
        </p:blipFill>
        <p:spPr>
          <a:xfrm>
            <a:off x="5354481" y="3640444"/>
            <a:ext cx="3789519" cy="3514156"/>
          </a:xfrm>
          <a:prstGeom prst="rect">
            <a:avLst/>
          </a:prstGeom>
          <a:effectLst>
            <a:glow rad="127000">
              <a:schemeClr val="accent1">
                <a:alpha val="0"/>
              </a:schemeClr>
            </a:glow>
            <a:outerShdw blurRad="50800" dist="50800" dir="5400000" algn="ctr" rotWithShape="0">
              <a:srgbClr val="000000"/>
            </a:outerShdw>
            <a:reflection stA="0" endPos="65000" dist="50800" dir="5400000" sy="-100000" algn="bl" rotWithShape="0"/>
          </a:effectLst>
        </p:spPr>
      </p:pic>
    </p:spTree>
    <p:extLst>
      <p:ext uri="{BB962C8B-B14F-4D97-AF65-F5344CB8AC3E}">
        <p14:creationId xmlns:p14="http://schemas.microsoft.com/office/powerpoint/2010/main" val="256548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t>kitia.ca/</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val="42613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12122"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val="92855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6621167"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636629" y="6356350"/>
            <a:ext cx="3086100" cy="365125"/>
          </a:xfrm>
          <a:prstGeom prst="rect">
            <a:avLst/>
          </a:prstGeom>
        </p:spPr>
        <p:txBody>
          <a:bodyPr/>
          <a:lstStyle/>
          <a:p>
            <a:r>
              <a:rPr lang="en-CA" dirty="0" smtClean="0"/>
              <a:t>kitia.ca/</a:t>
            </a:r>
            <a:endParaRPr lang="en-US" dirty="0"/>
          </a:p>
        </p:txBody>
      </p:sp>
      <p:sp>
        <p:nvSpPr>
          <p:cNvPr id="9" name="Slide Number Placeholder 8"/>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val="246646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636629" y="6356350"/>
            <a:ext cx="3086100" cy="365125"/>
          </a:xfrm>
          <a:prstGeom prst="rect">
            <a:avLst/>
          </a:prstGeom>
        </p:spPr>
        <p:txBody>
          <a:bodyPr/>
          <a:lstStyle/>
          <a:p>
            <a:r>
              <a:rPr lang="en-US" smtClean="0"/>
              <a:t>kitia.ca/</a:t>
            </a:r>
            <a:endParaRPr lang="en-US"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val="172707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1562986"/>
            <a:ext cx="4629150" cy="4298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a:xfrm>
            <a:off x="636629" y="6324451"/>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val="213267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1594884"/>
            <a:ext cx="4629150" cy="4266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val="1577310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8" y="-297"/>
            <a:ext cx="9144793" cy="685859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kitia.ca/</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32F33F-7DE4-4B81-B7E5-C9AB6C714333}" type="slidenum">
              <a:rPr lang="en-US" smtClean="0"/>
              <a:pPr/>
              <a:t>‹#›</a:t>
            </a:fld>
            <a:endParaRPr lang="en-US"/>
          </a:p>
        </p:txBody>
      </p:sp>
    </p:spTree>
    <p:extLst>
      <p:ext uri="{BB962C8B-B14F-4D97-AF65-F5344CB8AC3E}">
        <p14:creationId xmlns:p14="http://schemas.microsoft.com/office/powerpoint/2010/main" val="3282945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cstate="print"/>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pPr/>
              <a:t>‹#›</a:t>
            </a:fld>
            <a:endParaRPr lang="en-US"/>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latin typeface="Arial Rounded MT Bold" panose="020F0704030504030204" pitchFamily="34" charset="0"/>
              </a:rPr>
              <a:t>kitia.ca</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9"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dirty="0" err="1" smtClean="0">
                <a:latin typeface="Pigiarniq" pitchFamily="34" charset="0"/>
              </a:rPr>
              <a:t>ᕿᑎᕐᒥᐅᑦ</a:t>
            </a:r>
            <a:r>
              <a:rPr lang="en-CA" dirty="0" smtClean="0">
                <a:latin typeface="Pigiarniq" pitchFamily="34" charset="0"/>
              </a:rPr>
              <a:t> </a:t>
            </a:r>
            <a:r>
              <a:rPr lang="en-CA" dirty="0" err="1" smtClean="0">
                <a:latin typeface="Pigiarniq" pitchFamily="34" charset="0"/>
              </a:rPr>
              <a:t>ᐃᓄᐃᑦ</a:t>
            </a:r>
            <a:r>
              <a:rPr lang="en-CA" dirty="0" smtClean="0">
                <a:latin typeface="Pigiarniq" pitchFamily="34" charset="0"/>
              </a:rPr>
              <a:t> </a:t>
            </a:r>
            <a:r>
              <a:rPr lang="en-CA" dirty="0" err="1" smtClean="0">
                <a:latin typeface="Pigiarniq" pitchFamily="34" charset="0"/>
              </a:rPr>
              <a:t>ᑲᑐᔾᔨᖃᑎᒌᖏᑦ</a:t>
            </a:r>
            <a:endParaRPr lang="en-US" dirty="0">
              <a:latin typeface="Pigiarniq" pitchFamily="34" charset="0"/>
            </a:endParaRPr>
          </a:p>
        </p:txBody>
      </p:sp>
      <p:sp>
        <p:nvSpPr>
          <p:cNvPr id="3" name="Subtitle 2"/>
          <p:cNvSpPr>
            <a:spLocks noGrp="1"/>
          </p:cNvSpPr>
          <p:nvPr>
            <p:ph type="subTitle" idx="1"/>
          </p:nvPr>
        </p:nvSpPr>
        <p:spPr/>
        <p:txBody>
          <a:bodyPr>
            <a:normAutofit lnSpcReduction="10000"/>
          </a:bodyPr>
          <a:lstStyle/>
          <a:p>
            <a:r>
              <a:rPr lang="en-US" dirty="0" smtClean="0">
                <a:latin typeface="Pigiarniq" pitchFamily="34" charset="0"/>
              </a:rPr>
              <a:t>KIA-</a:t>
            </a:r>
            <a:r>
              <a:rPr lang="en-US" dirty="0" err="1" smtClean="0">
                <a:latin typeface="Pigiarniq" pitchFamily="34" charset="0"/>
              </a:rPr>
              <a:t>ᑯᑦ</a:t>
            </a:r>
            <a:r>
              <a:rPr lang="en-US" dirty="0" smtClean="0">
                <a:latin typeface="Pigiarniq" pitchFamily="34" charset="0"/>
              </a:rPr>
              <a:t> </a:t>
            </a:r>
            <a:r>
              <a:rPr lang="en-US" dirty="0" err="1" smtClean="0">
                <a:latin typeface="Pigiarniq" pitchFamily="34" charset="0"/>
              </a:rPr>
              <a:t>ᑐᓂᔭᖓᑦ</a:t>
            </a:r>
            <a:r>
              <a:rPr lang="en-US" dirty="0" smtClean="0">
                <a:latin typeface="Pigiarniq" pitchFamily="34" charset="0"/>
              </a:rPr>
              <a:t> </a:t>
            </a:r>
            <a:r>
              <a:rPr lang="en-US" dirty="0" err="1" smtClean="0">
                <a:latin typeface="Pigiarniq" pitchFamily="34" charset="0"/>
              </a:rPr>
              <a:t>ᓴᓐᓂᖓᔪᑉ</a:t>
            </a:r>
            <a:r>
              <a:rPr lang="en-US" dirty="0" smtClean="0">
                <a:latin typeface="Pigiarniq" pitchFamily="34" charset="0"/>
              </a:rPr>
              <a:t> </a:t>
            </a:r>
            <a:r>
              <a:rPr lang="en-US" dirty="0" err="1" smtClean="0">
                <a:latin typeface="Pigiarniq" pitchFamily="34" charset="0"/>
              </a:rPr>
              <a:t>ᑰᖓᓂ</a:t>
            </a:r>
            <a:r>
              <a:rPr lang="en-US" dirty="0" smtClean="0">
                <a:latin typeface="Pigiarniq" pitchFamily="34" charset="0"/>
              </a:rPr>
              <a:t> </a:t>
            </a:r>
            <a:r>
              <a:rPr lang="en-US" dirty="0" err="1" smtClean="0">
                <a:latin typeface="Pigiarniq" pitchFamily="34" charset="0"/>
              </a:rPr>
              <a:t>ᐱᓕᕆᐊᒃᓴᒧᑦ</a:t>
            </a:r>
            <a:r>
              <a:rPr lang="en-US" dirty="0" smtClean="0">
                <a:latin typeface="Pigiarniq" pitchFamily="34" charset="0"/>
              </a:rPr>
              <a:t> Type A-</a:t>
            </a:r>
            <a:r>
              <a:rPr lang="en-US" dirty="0" err="1" smtClean="0">
                <a:latin typeface="Pigiarniq" pitchFamily="34" charset="0"/>
              </a:rPr>
              <a:t>ᒧᑦ</a:t>
            </a:r>
            <a:r>
              <a:rPr lang="en-US" dirty="0" smtClean="0">
                <a:latin typeface="Pigiarniq" pitchFamily="34" charset="0"/>
              </a:rPr>
              <a:t> </a:t>
            </a:r>
            <a:r>
              <a:rPr lang="en-US" dirty="0" err="1" smtClean="0">
                <a:latin typeface="Pigiarniq" pitchFamily="34" charset="0"/>
              </a:rPr>
              <a:t>ᐃᒥᓕᕆᓂᕐᒧᑦ</a:t>
            </a:r>
            <a:r>
              <a:rPr lang="en-US" dirty="0" smtClean="0">
                <a:latin typeface="Pigiarniq" pitchFamily="34" charset="0"/>
              </a:rPr>
              <a:t> </a:t>
            </a:r>
            <a:r>
              <a:rPr lang="en-US" dirty="0" err="1" smtClean="0">
                <a:latin typeface="Pigiarniq" pitchFamily="34" charset="0"/>
              </a:rPr>
              <a:t>ᓚᐃᓴᓐᓯᒥᒃ</a:t>
            </a:r>
            <a:r>
              <a:rPr lang="en-US" dirty="0" smtClean="0">
                <a:latin typeface="Pigiarniq" pitchFamily="34" charset="0"/>
              </a:rPr>
              <a:t> </a:t>
            </a:r>
            <a:r>
              <a:rPr lang="en-US" dirty="0" err="1" smtClean="0">
                <a:latin typeface="Pigiarniq" pitchFamily="34" charset="0"/>
              </a:rPr>
              <a:t>ᑐᒃᓯᕋᐅᑎᓕᐊᖓᑦ</a:t>
            </a:r>
            <a:endParaRPr lang="en-US" dirty="0">
              <a:latin typeface="Pigiarniq" pitchFamily="34" charset="0"/>
            </a:endParaRPr>
          </a:p>
        </p:txBody>
      </p:sp>
    </p:spTree>
    <p:extLst>
      <p:ext uri="{BB962C8B-B14F-4D97-AF65-F5344CB8AC3E}">
        <p14:creationId xmlns:p14="http://schemas.microsoft.com/office/powerpoint/2010/main" val="2422266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err="1" smtClean="0">
                <a:latin typeface="Pigiarniq" pitchFamily="34" charset="0"/>
              </a:rPr>
              <a:t>ᐱᔾᔪᑎᖓ</a:t>
            </a:r>
            <a:r>
              <a:rPr lang="en-CA" sz="2800" dirty="0" smtClean="0">
                <a:latin typeface="Pigiarniq" pitchFamily="34" charset="0"/>
              </a:rPr>
              <a:t> </a:t>
            </a:r>
            <a:r>
              <a:rPr lang="en-CA" sz="2800" dirty="0" err="1" smtClean="0">
                <a:latin typeface="Pigiarniq" pitchFamily="34" charset="0"/>
              </a:rPr>
              <a:t>ᑐᓂᔭᐅᓂᖓᑕ</a:t>
            </a:r>
            <a:endParaRPr lang="en-US" sz="2800" dirty="0">
              <a:latin typeface="Pigiarniq" pitchFamily="34" charset="0"/>
            </a:endParaRPr>
          </a:p>
        </p:txBody>
      </p:sp>
      <p:sp>
        <p:nvSpPr>
          <p:cNvPr id="5" name="Content Placeholder 4"/>
          <p:cNvSpPr>
            <a:spLocks noGrp="1"/>
          </p:cNvSpPr>
          <p:nvPr>
            <p:ph idx="1"/>
          </p:nvPr>
        </p:nvSpPr>
        <p:spPr/>
        <p:txBody>
          <a:bodyPr>
            <a:normAutofit/>
          </a:bodyPr>
          <a:lstStyle/>
          <a:p>
            <a:endParaRPr lang="en-CA" sz="2000" dirty="0" smtClean="0">
              <a:latin typeface="Pigiarniq" pitchFamily="34" charset="0"/>
            </a:endParaRPr>
          </a:p>
          <a:p>
            <a:r>
              <a:rPr lang="en-CA" sz="2000" dirty="0" err="1" smtClean="0">
                <a:latin typeface="Pigiarniq" pitchFamily="34" charset="0"/>
              </a:rPr>
              <a:t>ᑐᓂᔭᐅᖁᓪᓗᒋᑦ</a:t>
            </a:r>
            <a:r>
              <a:rPr lang="en-CA" sz="2000" dirty="0" smtClean="0">
                <a:latin typeface="Pigiarniq" pitchFamily="34" charset="0"/>
              </a:rPr>
              <a:t> </a:t>
            </a:r>
            <a:r>
              <a:rPr lang="en-CA" sz="2000" dirty="0" err="1" smtClean="0">
                <a:latin typeface="Pigiarniq" pitchFamily="34" charset="0"/>
              </a:rPr>
              <a:t>ᓇᐃᓈᖅᓯᒪᔪᑦ</a:t>
            </a:r>
            <a:r>
              <a:rPr lang="en-CA" sz="2000" dirty="0" smtClean="0">
                <a:latin typeface="Pigiarniq" pitchFamily="34" charset="0"/>
              </a:rPr>
              <a:t> </a:t>
            </a:r>
            <a:r>
              <a:rPr lang="en-CA" sz="2000" dirty="0" err="1" smtClean="0">
                <a:latin typeface="Pigiarniq" pitchFamily="34" charset="0"/>
              </a:rPr>
              <a:t>ᕿᑎᕐᒥᐅᑦ</a:t>
            </a:r>
            <a:r>
              <a:rPr lang="en-CA" sz="2000" dirty="0" smtClean="0">
                <a:latin typeface="Pigiarniq" pitchFamily="34" charset="0"/>
              </a:rPr>
              <a:t> </a:t>
            </a:r>
            <a:r>
              <a:rPr lang="en-CA" sz="2000" dirty="0" err="1" smtClean="0">
                <a:latin typeface="Pigiarniq" pitchFamily="34" charset="0"/>
              </a:rPr>
              <a:t>ᐃᓄᐃᑦ</a:t>
            </a:r>
            <a:r>
              <a:rPr lang="en-CA" sz="2000" dirty="0" smtClean="0">
                <a:latin typeface="Pigiarniq" pitchFamily="34" charset="0"/>
              </a:rPr>
              <a:t> </a:t>
            </a:r>
            <a:r>
              <a:rPr lang="en-CA" sz="2000" dirty="0" err="1" smtClean="0">
                <a:latin typeface="Pigiarniq" pitchFamily="34" charset="0"/>
              </a:rPr>
              <a:t>ᑲᑐᔾᔨᖃᑎᒌᖏᑕ</a:t>
            </a:r>
            <a:r>
              <a:rPr lang="en-CA" sz="2000" dirty="0" smtClean="0">
                <a:latin typeface="Pigiarniq" pitchFamily="34" charset="0"/>
              </a:rPr>
              <a:t> </a:t>
            </a:r>
            <a:r>
              <a:rPr lang="en-CA" sz="2000" dirty="0" err="1" smtClean="0">
                <a:latin typeface="Pigiarniq" pitchFamily="34" charset="0"/>
              </a:rPr>
              <a:t>ᑐᓂᔭᖏᑦ</a:t>
            </a:r>
            <a:r>
              <a:rPr lang="en-CA" sz="2000" dirty="0" smtClean="0">
                <a:latin typeface="Pigiarniq" pitchFamily="34" charset="0"/>
              </a:rPr>
              <a:t> </a:t>
            </a:r>
            <a:r>
              <a:rPr lang="en-CA" sz="2000" dirty="0" err="1" smtClean="0">
                <a:latin typeface="Pigiarniq" pitchFamily="34" charset="0"/>
              </a:rPr>
              <a:t>ᓴᐲᓇᒃᑯᑦ</a:t>
            </a:r>
            <a:r>
              <a:rPr lang="en-CA" sz="2000" dirty="0" smtClean="0">
                <a:latin typeface="Pigiarniq" pitchFamily="34" charset="0"/>
              </a:rPr>
              <a:t> </a:t>
            </a:r>
            <a:r>
              <a:rPr lang="en-CA" sz="2000" dirty="0" err="1" smtClean="0">
                <a:latin typeface="Pigiarniq" pitchFamily="34" charset="0"/>
              </a:rPr>
              <a:t>ᒎᓗᓯᐅᖅᑎᑦ</a:t>
            </a:r>
            <a:r>
              <a:rPr lang="en-CA" sz="2000" dirty="0" smtClean="0">
                <a:latin typeface="Pigiarniq" pitchFamily="34" charset="0"/>
              </a:rPr>
              <a:t> </a:t>
            </a:r>
            <a:r>
              <a:rPr lang="en-CA" sz="2000" dirty="0" err="1" smtClean="0">
                <a:latin typeface="Pigiarniq" pitchFamily="34" charset="0"/>
              </a:rPr>
              <a:t>ᐊᒻᒪ</a:t>
            </a:r>
            <a:r>
              <a:rPr lang="en-CA" sz="2000" dirty="0" smtClean="0">
                <a:latin typeface="Pigiarniq" pitchFamily="34" charset="0"/>
              </a:rPr>
              <a:t> </a:t>
            </a:r>
            <a:r>
              <a:rPr lang="en-CA" sz="2000" dirty="0" err="1" smtClean="0">
                <a:latin typeface="Pigiarniq" pitchFamily="34" charset="0"/>
              </a:rPr>
              <a:t>ᓯᐅᕙᕆᓯᐅᖅᑎᑦ</a:t>
            </a:r>
            <a:r>
              <a:rPr lang="en-CA" sz="2000" dirty="0" smtClean="0">
                <a:latin typeface="Pigiarniq" pitchFamily="34" charset="0"/>
              </a:rPr>
              <a:t> </a:t>
            </a:r>
            <a:r>
              <a:rPr lang="en-CA" sz="2000" dirty="0" err="1" smtClean="0">
                <a:latin typeface="Pigiarniq" pitchFamily="34" charset="0"/>
              </a:rPr>
              <a:t>ᑯᐊᐳᕇᓴᖓᑦᑕ</a:t>
            </a:r>
            <a:r>
              <a:rPr lang="en-CA" sz="2000" dirty="0" smtClean="0">
                <a:latin typeface="Pigiarniq" pitchFamily="34" charset="0"/>
              </a:rPr>
              <a:t> </a:t>
            </a:r>
            <a:r>
              <a:rPr lang="en-CA" sz="2000" dirty="0" err="1" smtClean="0">
                <a:latin typeface="Pigiarniq" pitchFamily="34" charset="0"/>
              </a:rPr>
              <a:t>ᓴᓐᓂᖓᔪᑉ</a:t>
            </a:r>
            <a:r>
              <a:rPr lang="en-CA" sz="2000" dirty="0" smtClean="0">
                <a:latin typeface="Pigiarniq" pitchFamily="34" charset="0"/>
              </a:rPr>
              <a:t> </a:t>
            </a:r>
            <a:r>
              <a:rPr lang="en-CA" sz="2000" dirty="0" err="1" smtClean="0">
                <a:latin typeface="Pigiarniq" pitchFamily="34" charset="0"/>
              </a:rPr>
              <a:t>ᑰᖓᓂ</a:t>
            </a:r>
            <a:r>
              <a:rPr lang="en-CA" sz="2000" dirty="0" smtClean="0">
                <a:latin typeface="Pigiarniq" pitchFamily="34" charset="0"/>
              </a:rPr>
              <a:t> </a:t>
            </a:r>
            <a:r>
              <a:rPr lang="en-CA" sz="2000" dirty="0" err="1" smtClean="0">
                <a:latin typeface="Pigiarniq" pitchFamily="34" charset="0"/>
              </a:rPr>
              <a:t>ᐱᓕᕆᐊᕆᔪᒪᔭᖓᓐᓄᑦ</a:t>
            </a:r>
            <a:r>
              <a:rPr lang="en-CA" sz="2000" dirty="0" smtClean="0">
                <a:latin typeface="Pigiarniq" pitchFamily="34" charset="0"/>
              </a:rPr>
              <a:t> Type A-</a:t>
            </a:r>
            <a:r>
              <a:rPr lang="en-CA" sz="2000" dirty="0" err="1" smtClean="0">
                <a:latin typeface="Pigiarniq" pitchFamily="34" charset="0"/>
              </a:rPr>
              <a:t>ᒥᒃ</a:t>
            </a:r>
            <a:r>
              <a:rPr lang="en-CA" sz="2000" dirty="0" smtClean="0">
                <a:latin typeface="Pigiarniq" pitchFamily="34" charset="0"/>
              </a:rPr>
              <a:t> </a:t>
            </a:r>
            <a:r>
              <a:rPr lang="en-CA" sz="2000" dirty="0" err="1" smtClean="0">
                <a:latin typeface="Pigiarniq" pitchFamily="34" charset="0"/>
              </a:rPr>
              <a:t>ᐃᒥᓕᕆᓂᕐᒧᑦ</a:t>
            </a:r>
            <a:r>
              <a:rPr lang="en-CA" sz="2000" dirty="0" smtClean="0">
                <a:latin typeface="Pigiarniq" pitchFamily="34" charset="0"/>
              </a:rPr>
              <a:t> </a:t>
            </a:r>
            <a:r>
              <a:rPr lang="en-CA" sz="2000" dirty="0" err="1" smtClean="0">
                <a:latin typeface="Pigiarniq" pitchFamily="34" charset="0"/>
              </a:rPr>
              <a:t>ᓚᐃᓴᓐᓯᒥᒃ</a:t>
            </a:r>
            <a:r>
              <a:rPr lang="en-CA" sz="2000" dirty="0" smtClean="0">
                <a:latin typeface="Pigiarniq" pitchFamily="34" charset="0"/>
              </a:rPr>
              <a:t> </a:t>
            </a:r>
            <a:r>
              <a:rPr lang="en-CA" sz="2000" dirty="0" err="1" smtClean="0">
                <a:latin typeface="Pigiarniq" pitchFamily="34" charset="0"/>
              </a:rPr>
              <a:t>ᐱᔪᒪᓪᓗᑎᒃ</a:t>
            </a:r>
            <a:r>
              <a:rPr lang="en-CA" sz="2000" dirty="0" smtClean="0">
                <a:latin typeface="Pigiarniq" pitchFamily="34" charset="0"/>
              </a:rPr>
              <a:t> </a:t>
            </a:r>
            <a:r>
              <a:rPr lang="en-CA" sz="2000" dirty="0" err="1" smtClean="0">
                <a:latin typeface="Pigiarniq" pitchFamily="34" charset="0"/>
              </a:rPr>
              <a:t>ᑐᒃᓯᕋᐅᑎᓕᐊᖓᓐᓄᑦ</a:t>
            </a:r>
            <a:r>
              <a:rPr lang="en-CA" sz="2000" dirty="0" smtClean="0">
                <a:latin typeface="Pigiarniq" pitchFamily="34" charset="0"/>
              </a:rPr>
              <a:t> </a:t>
            </a:r>
            <a:r>
              <a:rPr lang="en-CA" sz="2000" dirty="0" err="1" smtClean="0">
                <a:latin typeface="Pigiarniq" pitchFamily="34" charset="0"/>
              </a:rPr>
              <a:t>ᓄᓇᕗᒥ</a:t>
            </a:r>
            <a:r>
              <a:rPr lang="en-CA" sz="2000" dirty="0" smtClean="0">
                <a:latin typeface="Pigiarniq" pitchFamily="34" charset="0"/>
              </a:rPr>
              <a:t> </a:t>
            </a:r>
            <a:r>
              <a:rPr lang="en-CA" sz="2000" dirty="0" err="1" smtClean="0">
                <a:latin typeface="Pigiarniq" pitchFamily="34" charset="0"/>
              </a:rPr>
              <a:t>ᐃᒥᓕᕆᔨᒃᑯᑦ</a:t>
            </a:r>
            <a:r>
              <a:rPr lang="en-CA" sz="2000" dirty="0" smtClean="0">
                <a:latin typeface="Pigiarniq" pitchFamily="34" charset="0"/>
              </a:rPr>
              <a:t> </a:t>
            </a:r>
            <a:r>
              <a:rPr lang="en-CA" sz="2000" dirty="0" err="1" smtClean="0">
                <a:latin typeface="Pigiarniq" pitchFamily="34" charset="0"/>
              </a:rPr>
              <a:t>ᑲᑎᒪᔨᖏᓐᓄᑦ</a:t>
            </a:r>
            <a:r>
              <a:rPr lang="en-CA" sz="2000" dirty="0" smtClean="0">
                <a:latin typeface="Pigiarniq" pitchFamily="34" charset="0"/>
              </a:rPr>
              <a:t>. </a:t>
            </a:r>
          </a:p>
          <a:p>
            <a:r>
              <a:rPr lang="en-CA" sz="2000" dirty="0" err="1" smtClean="0">
                <a:latin typeface="Pigiarniq" pitchFamily="34" charset="0"/>
              </a:rPr>
              <a:t>ᕿᑎᕐᒥᐅᑦ</a:t>
            </a:r>
            <a:r>
              <a:rPr lang="en-CA" sz="2000" dirty="0" smtClean="0">
                <a:latin typeface="Pigiarniq" pitchFamily="34" charset="0"/>
              </a:rPr>
              <a:t> </a:t>
            </a:r>
            <a:r>
              <a:rPr lang="en-CA" sz="2000" dirty="0" err="1" smtClean="0">
                <a:latin typeface="Pigiarniq" pitchFamily="34" charset="0"/>
              </a:rPr>
              <a:t>ᐃᓄᐃᑦ</a:t>
            </a:r>
            <a:r>
              <a:rPr lang="en-CA" sz="2000" dirty="0" smtClean="0">
                <a:latin typeface="Pigiarniq" pitchFamily="34" charset="0"/>
              </a:rPr>
              <a:t> </a:t>
            </a:r>
            <a:r>
              <a:rPr lang="en-CA" sz="2000" dirty="0" err="1" smtClean="0">
                <a:latin typeface="Pigiarniq" pitchFamily="34" charset="0"/>
              </a:rPr>
              <a:t>ᑲᑐᔾᔨᖃᑎᒌᖏᑦ</a:t>
            </a:r>
            <a:r>
              <a:rPr lang="en-CA" sz="2000" dirty="0" smtClean="0">
                <a:latin typeface="Pigiarniq" pitchFamily="34" charset="0"/>
              </a:rPr>
              <a:t> </a:t>
            </a:r>
            <a:r>
              <a:rPr lang="en-CA" sz="2000" dirty="0" err="1" smtClean="0">
                <a:latin typeface="Pigiarniq" pitchFamily="34" charset="0"/>
              </a:rPr>
              <a:t>ᕿᒥᕐᕈᓇᑦᓯᐊᓚᐅᖅᑐᑦ</a:t>
            </a:r>
            <a:r>
              <a:rPr lang="en-CA" sz="2000" dirty="0" smtClean="0">
                <a:latin typeface="Pigiarniq" pitchFamily="34" charset="0"/>
              </a:rPr>
              <a:t> </a:t>
            </a:r>
            <a:r>
              <a:rPr lang="en-CA" sz="2000" dirty="0" err="1" smtClean="0">
                <a:latin typeface="Pigiarniq" pitchFamily="34" charset="0"/>
              </a:rPr>
              <a:t>ᑕᐅᕙᔅᓱᒥᖓ</a:t>
            </a:r>
            <a:r>
              <a:rPr lang="en-CA" sz="2000" dirty="0" smtClean="0">
                <a:latin typeface="Pigiarniq" pitchFamily="34" charset="0"/>
              </a:rPr>
              <a:t> </a:t>
            </a:r>
            <a:r>
              <a:rPr lang="en-CA" sz="2000" dirty="0" err="1" smtClean="0">
                <a:latin typeface="Pigiarniq" pitchFamily="34" charset="0"/>
              </a:rPr>
              <a:t>ᑰᖕᓂᖓᓂᒃ</a:t>
            </a:r>
            <a:r>
              <a:rPr lang="en-CA" sz="2000" dirty="0" smtClean="0">
                <a:latin typeface="Pigiarniq" pitchFamily="34" charset="0"/>
              </a:rPr>
              <a:t>, </a:t>
            </a:r>
            <a:r>
              <a:rPr lang="en-CA" sz="2000" dirty="0" err="1" smtClean="0">
                <a:latin typeface="Pigiarniq" pitchFamily="34" charset="0"/>
              </a:rPr>
              <a:t>ᓄᓇᐅᑉ</a:t>
            </a:r>
            <a:r>
              <a:rPr lang="en-CA" sz="2000" dirty="0" smtClean="0">
                <a:latin typeface="Pigiarniq" pitchFamily="34" charset="0"/>
              </a:rPr>
              <a:t> </a:t>
            </a:r>
            <a:r>
              <a:rPr lang="en-CA" sz="2000" dirty="0" err="1" smtClean="0">
                <a:latin typeface="Pigiarniq" pitchFamily="34" charset="0"/>
              </a:rPr>
              <a:t>ᐃᓗᐊᒍᑦ</a:t>
            </a:r>
            <a:r>
              <a:rPr lang="en-CA" sz="2000" dirty="0" smtClean="0">
                <a:latin typeface="Pigiarniq" pitchFamily="34" charset="0"/>
              </a:rPr>
              <a:t> </a:t>
            </a:r>
            <a:r>
              <a:rPr lang="en-CA" sz="2000" dirty="0" err="1" smtClean="0">
                <a:latin typeface="Pigiarniq" pitchFamily="34" charset="0"/>
              </a:rPr>
              <a:t>ᑰᖕᓂᖓᓂᒃ</a:t>
            </a:r>
            <a:r>
              <a:rPr lang="en-CA" sz="2000" dirty="0" smtClean="0">
                <a:latin typeface="Pigiarniq" pitchFamily="34" charset="0"/>
              </a:rPr>
              <a:t>, </a:t>
            </a:r>
            <a:r>
              <a:rPr lang="en-CA" sz="2000" dirty="0" err="1" smtClean="0">
                <a:latin typeface="Pigiarniq" pitchFamily="34" charset="0"/>
              </a:rPr>
              <a:t>ᐃᖃᓗᖃᕐᓂᖓᓂᒃ</a:t>
            </a:r>
            <a:r>
              <a:rPr lang="en-CA" sz="2000" dirty="0" smtClean="0">
                <a:latin typeface="Pigiarniq" pitchFamily="34" charset="0"/>
              </a:rPr>
              <a:t>, </a:t>
            </a:r>
            <a:r>
              <a:rPr lang="en-CA" sz="2000" dirty="0" err="1" smtClean="0">
                <a:latin typeface="Pigiarniq" pitchFamily="34" charset="0"/>
              </a:rPr>
              <a:t>ᐃᒪᕐᒥᐅᑕᑦ</a:t>
            </a:r>
            <a:r>
              <a:rPr lang="en-CA" sz="2000" dirty="0" smtClean="0">
                <a:latin typeface="Pigiarniq" pitchFamily="34" charset="0"/>
              </a:rPr>
              <a:t> </a:t>
            </a:r>
            <a:r>
              <a:rPr lang="en-CA" sz="2000" dirty="0" err="1" smtClean="0">
                <a:latin typeface="Pigiarniq" pitchFamily="34" charset="0"/>
              </a:rPr>
              <a:t>ᐊᕙᑎᖏᓐᓂᒃ</a:t>
            </a:r>
            <a:r>
              <a:rPr lang="en-CA" sz="2000" dirty="0" smtClean="0">
                <a:latin typeface="Pigiarniq" pitchFamily="34" charset="0"/>
              </a:rPr>
              <a:t>, </a:t>
            </a:r>
            <a:r>
              <a:rPr lang="en-CA" sz="2000" dirty="0" err="1" smtClean="0">
                <a:latin typeface="Pigiarniq" pitchFamily="34" charset="0"/>
              </a:rPr>
              <a:t>ᐃᒥᐅᑉ</a:t>
            </a:r>
            <a:r>
              <a:rPr lang="en-CA" sz="2000" dirty="0" smtClean="0">
                <a:latin typeface="Pigiarniq" pitchFamily="34" charset="0"/>
              </a:rPr>
              <a:t> </a:t>
            </a:r>
            <a:r>
              <a:rPr lang="en-CA" sz="2000" dirty="0" err="1" smtClean="0">
                <a:latin typeface="Pigiarniq" pitchFamily="34" charset="0"/>
              </a:rPr>
              <a:t>ᐱᐅᓂᖓᓂᒃ</a:t>
            </a:r>
            <a:r>
              <a:rPr lang="en-CA" sz="2000" dirty="0" smtClean="0">
                <a:latin typeface="Pigiarniq" pitchFamily="34" charset="0"/>
              </a:rPr>
              <a:t> </a:t>
            </a:r>
            <a:r>
              <a:rPr lang="en-CA" sz="2000" dirty="0" err="1" smtClean="0">
                <a:latin typeface="Pigiarniq" pitchFamily="34" charset="0"/>
              </a:rPr>
              <a:t>ᐊᒻᒪᓗ</a:t>
            </a:r>
            <a:r>
              <a:rPr lang="en-CA" sz="2000" dirty="0" smtClean="0">
                <a:latin typeface="Pigiarniq" pitchFamily="34" charset="0"/>
              </a:rPr>
              <a:t> </a:t>
            </a:r>
            <a:r>
              <a:rPr lang="en-CA" sz="2000" dirty="0" err="1" smtClean="0">
                <a:latin typeface="Pigiarniq" pitchFamily="34" charset="0"/>
              </a:rPr>
              <a:t>ᓇᐅᑦᑎᖅᓱᐊᖑᔭᕆᐊᖃᕐᓂᖓᓂᒃ</a:t>
            </a:r>
            <a:r>
              <a:rPr lang="en-CA" sz="2000" dirty="0" smtClean="0">
                <a:latin typeface="Pigiarniq" pitchFamily="34" charset="0"/>
              </a:rPr>
              <a:t>.</a:t>
            </a:r>
          </a:p>
          <a:p>
            <a:r>
              <a:rPr lang="en-CA" sz="2000" dirty="0" smtClean="0">
                <a:latin typeface="Pigiarniq" pitchFamily="34" charset="0"/>
              </a:rPr>
              <a:t>32-ᖑᔪᑦ </a:t>
            </a:r>
            <a:r>
              <a:rPr lang="en-CA" sz="2000" dirty="0" err="1" smtClean="0">
                <a:latin typeface="Pigiarniq" pitchFamily="34" charset="0"/>
              </a:rPr>
              <a:t>ᐃᓱᒫᓗᒍᑕᐅᔪᑦ</a:t>
            </a:r>
            <a:r>
              <a:rPr lang="en-CA" sz="2000" dirty="0" smtClean="0">
                <a:latin typeface="Pigiarniq" pitchFamily="34" charset="0"/>
              </a:rPr>
              <a:t> </a:t>
            </a:r>
            <a:r>
              <a:rPr lang="en-CA" sz="2000" dirty="0" err="1" smtClean="0">
                <a:latin typeface="Pigiarniq" pitchFamily="34" charset="0"/>
              </a:rPr>
              <a:t>ᐋᖅᑭᒡᑕᐅᓚᐅᖅᑐᑦ</a:t>
            </a:r>
            <a:r>
              <a:rPr lang="en-CA" sz="2000" dirty="0" smtClean="0">
                <a:latin typeface="Pigiarniq" pitchFamily="34" charset="0"/>
              </a:rPr>
              <a:t> </a:t>
            </a:r>
            <a:r>
              <a:rPr lang="en-CA" sz="2000" dirty="0" err="1" smtClean="0">
                <a:latin typeface="Pigiarniq" pitchFamily="34" charset="0"/>
              </a:rPr>
              <a:t>ᓯᕗᕐᖓᒍᑦ</a:t>
            </a:r>
            <a:r>
              <a:rPr lang="en-CA" sz="2000" dirty="0" smtClean="0">
                <a:latin typeface="Pigiarniq" pitchFamily="34" charset="0"/>
              </a:rPr>
              <a:t> </a:t>
            </a:r>
            <a:r>
              <a:rPr lang="en-CA" sz="2000" dirty="0" err="1" smtClean="0">
                <a:latin typeface="Pigiarniq" pitchFamily="34" charset="0"/>
              </a:rPr>
              <a:t>ᐊᒻᒪ</a:t>
            </a:r>
            <a:r>
              <a:rPr lang="en-CA" sz="2000" dirty="0" smtClean="0">
                <a:latin typeface="Pigiarniq" pitchFamily="34" charset="0"/>
              </a:rPr>
              <a:t> </a:t>
            </a:r>
            <a:r>
              <a:rPr lang="en-CA" sz="2000" dirty="0" err="1" smtClean="0">
                <a:latin typeface="Pigiarniq" pitchFamily="34" charset="0"/>
              </a:rPr>
              <a:t>ᒪᐃ</a:t>
            </a:r>
            <a:r>
              <a:rPr lang="en-CA" sz="2000" dirty="0" smtClean="0">
                <a:latin typeface="Pigiarniq" pitchFamily="34" charset="0"/>
              </a:rPr>
              <a:t> 2018-ᒥ </a:t>
            </a:r>
            <a:r>
              <a:rPr lang="en-CA" sz="2000" dirty="0" err="1" smtClean="0">
                <a:latin typeface="Pigiarniq" pitchFamily="34" charset="0"/>
              </a:rPr>
              <a:t>ᐱᔭᕐᓂᖏᑦᑐᓕᕆᓂᕐᒧᑦ</a:t>
            </a:r>
            <a:r>
              <a:rPr lang="en-CA" sz="2000" dirty="0" smtClean="0">
                <a:latin typeface="Pigiarniq" pitchFamily="34" charset="0"/>
              </a:rPr>
              <a:t> </a:t>
            </a:r>
            <a:r>
              <a:rPr lang="en-CA" sz="2000" dirty="0" err="1" smtClean="0">
                <a:latin typeface="Pigiarniq" pitchFamily="34" charset="0"/>
              </a:rPr>
              <a:t>ᑲᑎᒪᓂᖃᖅᑎᓪᓗᒋᑦ</a:t>
            </a:r>
            <a:r>
              <a:rPr lang="en-CA" sz="2000" dirty="0" smtClean="0">
                <a:latin typeface="Pigiarniq" pitchFamily="34" charset="0"/>
              </a:rPr>
              <a:t>.</a:t>
            </a:r>
            <a:endParaRPr lang="en-US" sz="20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latin typeface="Pigiarniq" pitchFamily="34" charset="0"/>
              </a:rPr>
              <a:pPr/>
              <a:t>2</a:t>
            </a:fld>
            <a:endParaRPr lang="en-US">
              <a:latin typeface="Pigiarniq" pitchFamily="34" charset="0"/>
            </a:endParaRPr>
          </a:p>
        </p:txBody>
      </p:sp>
    </p:spTree>
    <p:extLst>
      <p:ext uri="{BB962C8B-B14F-4D97-AF65-F5344CB8AC3E}">
        <p14:creationId xmlns:p14="http://schemas.microsoft.com/office/powerpoint/2010/main" val="144465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sz="2400" dirty="0" err="1" smtClean="0">
                <a:latin typeface="Pigiarniq" pitchFamily="34" charset="0"/>
              </a:rPr>
              <a:t>ᑐᒃᓯᕋᐅᑕᐅᔪᖅ</a:t>
            </a:r>
            <a:r>
              <a:rPr lang="en-CA" sz="2400" dirty="0" smtClean="0">
                <a:latin typeface="Pigiarniq" pitchFamily="34" charset="0"/>
              </a:rPr>
              <a:t> </a:t>
            </a:r>
            <a:r>
              <a:rPr lang="en-CA" sz="2400" dirty="0" err="1" smtClean="0">
                <a:latin typeface="Pigiarniq" pitchFamily="34" charset="0"/>
              </a:rPr>
              <a:t>ᐊᕕᒃᑕᐅᔪᒪᓪᓗᓂ</a:t>
            </a:r>
            <a:r>
              <a:rPr lang="en-CA" sz="2400" dirty="0" smtClean="0">
                <a:latin typeface="Pigiarniq" pitchFamily="34" charset="0"/>
              </a:rPr>
              <a:t> </a:t>
            </a:r>
            <a:r>
              <a:rPr lang="en-CA" sz="2400" dirty="0" err="1" smtClean="0">
                <a:latin typeface="Pigiarniq" pitchFamily="34" charset="0"/>
              </a:rPr>
              <a:t>ᐃᓄᐃᑦ</a:t>
            </a:r>
            <a:r>
              <a:rPr lang="en-CA" sz="2400" dirty="0" smtClean="0">
                <a:latin typeface="Pigiarniq" pitchFamily="34" charset="0"/>
              </a:rPr>
              <a:t> </a:t>
            </a:r>
            <a:r>
              <a:rPr lang="en-CA" sz="2400" dirty="0" err="1" smtClean="0">
                <a:latin typeface="Pigiarniq" pitchFamily="34" charset="0"/>
              </a:rPr>
              <a:t>ᓄᓇᖁᑎᖏᓐᓂ</a:t>
            </a:r>
            <a:r>
              <a:rPr lang="en-CA" sz="2400" dirty="0" smtClean="0">
                <a:latin typeface="Pigiarniq" pitchFamily="34" charset="0"/>
              </a:rPr>
              <a:t> </a:t>
            </a:r>
            <a:r>
              <a:rPr lang="en-CA" sz="2400" dirty="0" err="1" smtClean="0">
                <a:latin typeface="Pigiarniq" pitchFamily="34" charset="0"/>
              </a:rPr>
              <a:t>ᐊᒻᒪᓗ</a:t>
            </a:r>
            <a:r>
              <a:rPr lang="en-CA" sz="2400" dirty="0" smtClean="0">
                <a:latin typeface="Pigiarniq" pitchFamily="34" charset="0"/>
              </a:rPr>
              <a:t> </a:t>
            </a:r>
            <a:r>
              <a:rPr lang="en-CA" sz="2400" dirty="0" err="1" smtClean="0">
                <a:latin typeface="Pigiarniq" pitchFamily="34" charset="0"/>
              </a:rPr>
              <a:t>ᒐᕙᒪᒃᑯᑦ</a:t>
            </a:r>
            <a:r>
              <a:rPr lang="en-CA" sz="2400" dirty="0" smtClean="0">
                <a:latin typeface="Pigiarniq" pitchFamily="34" charset="0"/>
              </a:rPr>
              <a:t> </a:t>
            </a:r>
            <a:r>
              <a:rPr lang="en-CA" sz="2400" dirty="0" err="1" smtClean="0">
                <a:latin typeface="Pigiarniq" pitchFamily="34" charset="0"/>
              </a:rPr>
              <a:t>ᓄᓇᖁᑎᖏᓐᓂ</a:t>
            </a:r>
            <a:r>
              <a:rPr lang="en-CA" sz="2400" dirty="0" smtClean="0">
                <a:latin typeface="Pigiarniq" pitchFamily="34" charset="0"/>
              </a:rPr>
              <a:t> </a:t>
            </a:r>
            <a:r>
              <a:rPr lang="en-CA" sz="2400" dirty="0" err="1" smtClean="0">
                <a:latin typeface="Pigiarniq" pitchFamily="34" charset="0"/>
              </a:rPr>
              <a:t>ᓄᓇᒧᑦ</a:t>
            </a:r>
            <a:r>
              <a:rPr lang="en-CA" sz="2400" dirty="0" smtClean="0">
                <a:latin typeface="Pigiarniq" pitchFamily="34" charset="0"/>
              </a:rPr>
              <a:t> </a:t>
            </a:r>
            <a:r>
              <a:rPr lang="en-CA" sz="2400" dirty="0" err="1" smtClean="0">
                <a:latin typeface="Pigiarniq" pitchFamily="34" charset="0"/>
              </a:rPr>
              <a:t>ᐃᒥᕐᒧᓪᓗ</a:t>
            </a:r>
            <a:r>
              <a:rPr lang="en-CA" sz="2400" dirty="0" smtClean="0">
                <a:latin typeface="Pigiarniq" pitchFamily="34" charset="0"/>
              </a:rPr>
              <a:t> </a:t>
            </a:r>
            <a:r>
              <a:rPr lang="en-CA" sz="2400" dirty="0" err="1" smtClean="0">
                <a:latin typeface="Pigiarniq" pitchFamily="34" charset="0"/>
              </a:rPr>
              <a:t>ᓴᓗᒻᒪᖅᓴᐃᔾᔪᑎᒃᓴᑦ</a:t>
            </a:r>
            <a:r>
              <a:rPr lang="en-CA" sz="2400" dirty="0" smtClean="0">
                <a:latin typeface="Pigiarniq" pitchFamily="34" charset="0"/>
              </a:rPr>
              <a:t> </a:t>
            </a:r>
            <a:r>
              <a:rPr lang="en-CA" sz="2400" dirty="0" err="1" smtClean="0">
                <a:latin typeface="Pigiarniq" pitchFamily="34" charset="0"/>
              </a:rPr>
              <a:t>ᓴᓂᕐᕙᒃᑕᐅᔪᑦ</a:t>
            </a:r>
            <a:r>
              <a:rPr lang="en-CA" sz="2400" dirty="0" smtClean="0">
                <a:latin typeface="Pigiarniq" pitchFamily="34" charset="0"/>
              </a:rPr>
              <a:t> </a:t>
            </a:r>
            <a:r>
              <a:rPr lang="en-CA" sz="2400" dirty="0" err="1" smtClean="0">
                <a:latin typeface="Pigiarniq" pitchFamily="34" charset="0"/>
              </a:rPr>
              <a:t>ᑮᓇᐅᔭᑦ</a:t>
            </a:r>
            <a:endParaRPr lang="en-US" sz="2400" dirty="0">
              <a:latin typeface="Pigiarniq" pitchFamily="34" charset="0"/>
            </a:endParaRPr>
          </a:p>
        </p:txBody>
      </p:sp>
      <p:sp>
        <p:nvSpPr>
          <p:cNvPr id="5" name="Content Placeholder 4"/>
          <p:cNvSpPr>
            <a:spLocks noGrp="1"/>
          </p:cNvSpPr>
          <p:nvPr>
            <p:ph idx="1"/>
          </p:nvPr>
        </p:nvSpPr>
        <p:spPr>
          <a:xfrm>
            <a:off x="628650" y="1608992"/>
            <a:ext cx="7886700" cy="4379093"/>
          </a:xfrm>
        </p:spPr>
        <p:txBody>
          <a:bodyPr>
            <a:normAutofit lnSpcReduction="10000"/>
          </a:bodyPr>
          <a:lstStyle/>
          <a:p>
            <a:pPr marL="742950" indent="-742950">
              <a:buFont typeface="+mj-lt"/>
              <a:buAutoNum type="arabicPeriod"/>
            </a:pPr>
            <a:endParaRPr lang="en-CA" sz="2000" dirty="0" smtClean="0">
              <a:latin typeface="Pigiarniq" pitchFamily="34" charset="0"/>
            </a:endParaRPr>
          </a:p>
          <a:p>
            <a:r>
              <a:rPr lang="en-CA" sz="2000" dirty="0" err="1" smtClean="0">
                <a:latin typeface="Pigiarniq" pitchFamily="34" charset="0"/>
              </a:rPr>
              <a:t>ᕿᑎᕐᒥᐅᑦ</a:t>
            </a:r>
            <a:r>
              <a:rPr lang="en-CA" sz="2000" dirty="0" smtClean="0">
                <a:latin typeface="Pigiarniq" pitchFamily="34" charset="0"/>
              </a:rPr>
              <a:t> </a:t>
            </a:r>
            <a:r>
              <a:rPr lang="en-CA" sz="2000" dirty="0" err="1" smtClean="0">
                <a:latin typeface="Pigiarniq" pitchFamily="34" charset="0"/>
              </a:rPr>
              <a:t>ᐃᓄᐃᑦ</a:t>
            </a:r>
            <a:r>
              <a:rPr lang="en-CA" sz="2000" dirty="0" smtClean="0">
                <a:latin typeface="Pigiarniq" pitchFamily="34" charset="0"/>
              </a:rPr>
              <a:t> </a:t>
            </a:r>
            <a:r>
              <a:rPr lang="en-CA" sz="2000" dirty="0" err="1" smtClean="0">
                <a:latin typeface="Pigiarniq" pitchFamily="34" charset="0"/>
              </a:rPr>
              <a:t>ᑲᑐᔾᔨᖃᑎᒌᖏᑦ</a:t>
            </a:r>
            <a:r>
              <a:rPr lang="en-CA" sz="2000" dirty="0" smtClean="0">
                <a:latin typeface="Pigiarniq" pitchFamily="34" charset="0"/>
              </a:rPr>
              <a:t> </a:t>
            </a:r>
            <a:r>
              <a:rPr lang="en-CA" sz="2000" dirty="0" err="1" smtClean="0">
                <a:latin typeface="Pigiarniq" pitchFamily="34" charset="0"/>
              </a:rPr>
              <a:t>ᐊᖏᖃᑎᖃᖅᑐᑦ</a:t>
            </a:r>
            <a:r>
              <a:rPr lang="en-CA" sz="2000" dirty="0" smtClean="0">
                <a:latin typeface="Pigiarniq" pitchFamily="34" charset="0"/>
              </a:rPr>
              <a:t> </a:t>
            </a:r>
            <a:r>
              <a:rPr lang="en-CA" sz="2000" dirty="0" err="1" smtClean="0">
                <a:latin typeface="Pigiarniq" pitchFamily="34" charset="0"/>
              </a:rPr>
              <a:t>ᓴᐲᓇᒃᑯᓐᓂᒃ</a:t>
            </a:r>
            <a:r>
              <a:rPr lang="en-CA" sz="2000" dirty="0" smtClean="0">
                <a:latin typeface="Pigiarniq" pitchFamily="34" charset="0"/>
              </a:rPr>
              <a:t> </a:t>
            </a:r>
            <a:r>
              <a:rPr lang="en-CA" sz="2000" dirty="0" err="1" smtClean="0">
                <a:latin typeface="Pigiarniq" pitchFamily="34" charset="0"/>
              </a:rPr>
              <a:t>ᑲᑎᓪᓗᒋᑦ</a:t>
            </a:r>
            <a:r>
              <a:rPr lang="en-CA" sz="2000" dirty="0" smtClean="0">
                <a:latin typeface="Pigiarniq" pitchFamily="34" charset="0"/>
              </a:rPr>
              <a:t> </a:t>
            </a:r>
            <a:r>
              <a:rPr lang="en-CA" sz="2000" dirty="0" err="1" smtClean="0">
                <a:latin typeface="Pigiarniq" pitchFamily="34" charset="0"/>
              </a:rPr>
              <a:t>ᓴᓂᕐᕙᒃᑕᐅᓯᒪᔪᑦ</a:t>
            </a:r>
            <a:r>
              <a:rPr lang="en-CA" sz="2000" dirty="0" smtClean="0">
                <a:latin typeface="Pigiarniq" pitchFamily="34" charset="0"/>
              </a:rPr>
              <a:t> </a:t>
            </a:r>
            <a:r>
              <a:rPr lang="en-CA" sz="2000" dirty="0" err="1" smtClean="0">
                <a:latin typeface="Pigiarniq" pitchFamily="34" charset="0"/>
              </a:rPr>
              <a:t>ᐊᑭᖃᕐᓂᐊᕐᓂᖏᓐᓂᒃ</a:t>
            </a:r>
            <a:r>
              <a:rPr lang="en-CA" sz="2000" dirty="0" smtClean="0">
                <a:latin typeface="Pigiarniq" pitchFamily="34" charset="0"/>
              </a:rPr>
              <a:t> $43,189,351-ᓂᒃ </a:t>
            </a:r>
            <a:r>
              <a:rPr lang="en-CA" sz="2000" dirty="0" err="1" smtClean="0">
                <a:latin typeface="Pigiarniq" pitchFamily="34" charset="0"/>
              </a:rPr>
              <a:t>ᓴᓗᒻᒪᖅᓴᐃᔾᔪᑎᒃᓴᑦ</a:t>
            </a:r>
            <a:r>
              <a:rPr lang="en-CA" sz="2000" dirty="0" smtClean="0">
                <a:latin typeface="Pigiarniq" pitchFamily="34" charset="0"/>
              </a:rPr>
              <a:t> </a:t>
            </a:r>
            <a:r>
              <a:rPr lang="en-CA" sz="2000" dirty="0" err="1" smtClean="0">
                <a:latin typeface="Pigiarniq" pitchFamily="34" charset="0"/>
              </a:rPr>
              <a:t>ᓴᓐᓂᖓᔪᑉ</a:t>
            </a:r>
            <a:r>
              <a:rPr lang="en-CA" sz="2000" dirty="0" smtClean="0">
                <a:latin typeface="Pigiarniq" pitchFamily="34" charset="0"/>
              </a:rPr>
              <a:t> </a:t>
            </a:r>
            <a:r>
              <a:rPr lang="en-CA" sz="2000" dirty="0" err="1" smtClean="0">
                <a:latin typeface="Pigiarniq" pitchFamily="34" charset="0"/>
              </a:rPr>
              <a:t>ᑰᖓᓂ</a:t>
            </a:r>
            <a:r>
              <a:rPr lang="en-CA" sz="2000" dirty="0" smtClean="0">
                <a:latin typeface="Pigiarniq" pitchFamily="34" charset="0"/>
              </a:rPr>
              <a:t> </a:t>
            </a:r>
            <a:r>
              <a:rPr lang="en-CA" sz="2000" dirty="0" err="1" smtClean="0">
                <a:latin typeface="Pigiarniq" pitchFamily="34" charset="0"/>
              </a:rPr>
              <a:t>ᐱᓕᕆᐊᒧᑦ</a:t>
            </a:r>
            <a:r>
              <a:rPr lang="en-CA" sz="2000" dirty="0" smtClean="0">
                <a:latin typeface="Pigiarniq" pitchFamily="34" charset="0"/>
              </a:rPr>
              <a:t>.</a:t>
            </a:r>
          </a:p>
          <a:p>
            <a:r>
              <a:rPr lang="en-CA" sz="2000" dirty="0" err="1" smtClean="0">
                <a:latin typeface="Pigiarniq" pitchFamily="34" charset="0"/>
              </a:rPr>
              <a:t>ᕿᑎᒥᐅᑦ</a:t>
            </a:r>
            <a:r>
              <a:rPr lang="en-CA" sz="2000" dirty="0" smtClean="0">
                <a:latin typeface="Pigiarniq" pitchFamily="34" charset="0"/>
              </a:rPr>
              <a:t> </a:t>
            </a:r>
            <a:r>
              <a:rPr lang="en-CA" sz="2000" dirty="0" err="1" smtClean="0">
                <a:latin typeface="Pigiarniq" pitchFamily="34" charset="0"/>
              </a:rPr>
              <a:t>ᐃᓄᐃᑦ</a:t>
            </a:r>
            <a:r>
              <a:rPr lang="en-CA" sz="2000" dirty="0" smtClean="0">
                <a:latin typeface="Pigiarniq" pitchFamily="34" charset="0"/>
              </a:rPr>
              <a:t> </a:t>
            </a:r>
            <a:r>
              <a:rPr lang="en-CA" sz="2000" dirty="0" err="1" smtClean="0">
                <a:latin typeface="Pigiarniq" pitchFamily="34" charset="0"/>
              </a:rPr>
              <a:t>ᑲᑐᔾᔨᖃᑎᒌᖏᑦ</a:t>
            </a:r>
            <a:r>
              <a:rPr lang="en-CA" sz="2000" dirty="0" smtClean="0">
                <a:latin typeface="Pigiarniq" pitchFamily="34" charset="0"/>
              </a:rPr>
              <a:t> </a:t>
            </a:r>
            <a:r>
              <a:rPr lang="en-CA" sz="2000" dirty="0" err="1" smtClean="0">
                <a:latin typeface="Pigiarniq" pitchFamily="34" charset="0"/>
              </a:rPr>
              <a:t>ᓯᕗᓪᓕᕐᒥ</a:t>
            </a:r>
            <a:r>
              <a:rPr lang="en-CA" sz="2000" dirty="0" smtClean="0">
                <a:latin typeface="Pigiarniq" pitchFamily="34" charset="0"/>
              </a:rPr>
              <a:t> </a:t>
            </a:r>
            <a:r>
              <a:rPr lang="en-CA" sz="2000" dirty="0" err="1" smtClean="0">
                <a:latin typeface="Pigiarniq" pitchFamily="34" charset="0"/>
              </a:rPr>
              <a:t>ᑐᒃᓯᕋᓚᐅᖅᓯᒪᔪᑦ</a:t>
            </a:r>
            <a:r>
              <a:rPr lang="en-CA" sz="2000" dirty="0" smtClean="0">
                <a:latin typeface="Pigiarniq" pitchFamily="34" charset="0"/>
              </a:rPr>
              <a:t> 30 </a:t>
            </a:r>
            <a:r>
              <a:rPr lang="en-CA" sz="2000" dirty="0" err="1" smtClean="0">
                <a:latin typeface="Pigiarniq" pitchFamily="34" charset="0"/>
              </a:rPr>
              <a:t>ᐳᓴᓐᖓᓂᒃ</a:t>
            </a:r>
            <a:r>
              <a:rPr lang="en-CA" sz="2000" dirty="0" smtClean="0">
                <a:latin typeface="Pigiarniq" pitchFamily="34" charset="0"/>
              </a:rPr>
              <a:t> </a:t>
            </a:r>
            <a:r>
              <a:rPr lang="en-CA" sz="2000" dirty="0" err="1" smtClean="0">
                <a:latin typeface="Pigiarniq" pitchFamily="34" charset="0"/>
              </a:rPr>
              <a:t>ᑲᑎᓪᓗᒋᑦ</a:t>
            </a:r>
            <a:r>
              <a:rPr lang="en-CA" sz="2000" dirty="0" smtClean="0">
                <a:latin typeface="Pigiarniq" pitchFamily="34" charset="0"/>
              </a:rPr>
              <a:t> </a:t>
            </a:r>
            <a:r>
              <a:rPr lang="en-CA" sz="2000" dirty="0" err="1" smtClean="0">
                <a:latin typeface="Pigiarniq" pitchFamily="34" charset="0"/>
              </a:rPr>
              <a:t>ᓴᓂᕐᕙᒃᑕᐅᓯᒪᔪᑦ</a:t>
            </a:r>
            <a:r>
              <a:rPr lang="en-CA" sz="2000" dirty="0" smtClean="0">
                <a:latin typeface="Pigiarniq" pitchFamily="34" charset="0"/>
              </a:rPr>
              <a:t> </a:t>
            </a:r>
            <a:r>
              <a:rPr lang="en-CA" sz="2000" dirty="0" err="1" smtClean="0">
                <a:latin typeface="Pigiarniq" pitchFamily="34" charset="0"/>
              </a:rPr>
              <a:t>ᐊᑐᖅᑕᐅᖁᓪᓗᒋᑦ</a:t>
            </a:r>
            <a:r>
              <a:rPr lang="en-CA" sz="2000" dirty="0" smtClean="0">
                <a:latin typeface="Pigiarniq" pitchFamily="34" charset="0"/>
              </a:rPr>
              <a:t> </a:t>
            </a:r>
            <a:r>
              <a:rPr lang="en-CA" sz="2000" dirty="0" err="1" smtClean="0">
                <a:latin typeface="Pigiarniq" pitchFamily="34" charset="0"/>
              </a:rPr>
              <a:t>ᐃᓄᐃᑦ</a:t>
            </a:r>
            <a:r>
              <a:rPr lang="en-CA" sz="2000" dirty="0" smtClean="0">
                <a:latin typeface="Pigiarniq" pitchFamily="34" charset="0"/>
              </a:rPr>
              <a:t> </a:t>
            </a:r>
            <a:r>
              <a:rPr lang="en-CA" sz="2000" dirty="0" err="1" smtClean="0">
                <a:latin typeface="Pigiarniq" pitchFamily="34" charset="0"/>
              </a:rPr>
              <a:t>ᓄᓇᖁᑎᖏᓐᓄᑦ</a:t>
            </a:r>
            <a:r>
              <a:rPr lang="en-CA" sz="2000" dirty="0" smtClean="0">
                <a:latin typeface="Pigiarniq" pitchFamily="34" charset="0"/>
              </a:rPr>
              <a:t> </a:t>
            </a:r>
            <a:r>
              <a:rPr lang="en-CA" sz="2000" dirty="0" err="1" smtClean="0">
                <a:latin typeface="Pigiarniq" pitchFamily="34" charset="0"/>
              </a:rPr>
              <a:t>ᐊᒻᒪᓗ</a:t>
            </a:r>
            <a:r>
              <a:rPr lang="en-CA" sz="2000" dirty="0" smtClean="0">
                <a:latin typeface="Pigiarniq" pitchFamily="34" charset="0"/>
              </a:rPr>
              <a:t> 70 </a:t>
            </a:r>
            <a:r>
              <a:rPr lang="en-CA" sz="2000" dirty="0" err="1" smtClean="0">
                <a:latin typeface="Pigiarniq" pitchFamily="34" charset="0"/>
              </a:rPr>
              <a:t>ᐳᓴᓐ</a:t>
            </a:r>
            <a:r>
              <a:rPr lang="en-CA" sz="2000" dirty="0" smtClean="0">
                <a:latin typeface="Pigiarniq" pitchFamily="34" charset="0"/>
              </a:rPr>
              <a:t> </a:t>
            </a:r>
            <a:r>
              <a:rPr lang="en-CA" sz="2000" dirty="0" err="1" smtClean="0">
                <a:latin typeface="Pigiarniq" pitchFamily="34" charset="0"/>
              </a:rPr>
              <a:t>ᒐᕙᒪᒃᑯᑦ</a:t>
            </a:r>
            <a:r>
              <a:rPr lang="en-CA" sz="2000" dirty="0" smtClean="0">
                <a:latin typeface="Pigiarniq" pitchFamily="34" charset="0"/>
              </a:rPr>
              <a:t> </a:t>
            </a:r>
            <a:r>
              <a:rPr lang="en-CA" sz="2000" dirty="0" err="1" smtClean="0">
                <a:latin typeface="Pigiarniq" pitchFamily="34" charset="0"/>
              </a:rPr>
              <a:t>ᓄᓇᖁᑎᖏᓐᓄᑦ</a:t>
            </a:r>
            <a:r>
              <a:rPr lang="en-CA" sz="2000" dirty="0" smtClean="0">
                <a:latin typeface="Pigiarniq" pitchFamily="34" charset="0"/>
              </a:rPr>
              <a:t> </a:t>
            </a:r>
            <a:r>
              <a:rPr lang="en-CA" sz="2000" dirty="0" err="1" smtClean="0">
                <a:latin typeface="Pigiarniq" pitchFamily="34" charset="0"/>
              </a:rPr>
              <a:t>ᐊᒻᒪᓗ</a:t>
            </a:r>
            <a:r>
              <a:rPr lang="en-CA" sz="2000" dirty="0" smtClean="0">
                <a:latin typeface="Pigiarniq" pitchFamily="34" charset="0"/>
              </a:rPr>
              <a:t> </a:t>
            </a:r>
            <a:r>
              <a:rPr lang="en-CA" sz="2000" dirty="0" err="1" smtClean="0">
                <a:latin typeface="Pigiarniq" pitchFamily="34" charset="0"/>
              </a:rPr>
              <a:t>ᐃᒥᖁᑎᖏᓐᓄᑦ</a:t>
            </a:r>
            <a:r>
              <a:rPr lang="en-CA" sz="2000" dirty="0" smtClean="0">
                <a:latin typeface="Pigiarniq" pitchFamily="34" charset="0"/>
              </a:rPr>
              <a:t>.</a:t>
            </a:r>
          </a:p>
          <a:p>
            <a:r>
              <a:rPr lang="en-CA" sz="2000" dirty="0" err="1" smtClean="0">
                <a:latin typeface="Pigiarniq" pitchFamily="34" charset="0"/>
              </a:rPr>
              <a:t>ᕿᑎᕐᒥᐅᑦ</a:t>
            </a:r>
            <a:r>
              <a:rPr lang="en-CA" sz="2000" dirty="0" smtClean="0">
                <a:latin typeface="Pigiarniq" pitchFamily="34" charset="0"/>
              </a:rPr>
              <a:t> </a:t>
            </a:r>
            <a:r>
              <a:rPr lang="en-CA" sz="2000" dirty="0" err="1" smtClean="0">
                <a:latin typeface="Pigiarniq" pitchFamily="34" charset="0"/>
              </a:rPr>
              <a:t>ᐃᓄᐃᑦ</a:t>
            </a:r>
            <a:r>
              <a:rPr lang="en-CA" sz="2000" dirty="0" smtClean="0">
                <a:latin typeface="Pigiarniq" pitchFamily="34" charset="0"/>
              </a:rPr>
              <a:t> </a:t>
            </a:r>
            <a:r>
              <a:rPr lang="en-CA" sz="2000" dirty="0" err="1" smtClean="0">
                <a:latin typeface="Pigiarniq" pitchFamily="34" charset="0"/>
              </a:rPr>
              <a:t>ᑲᑐᔾᔨᖃᑎᒌᖏᑦ</a:t>
            </a:r>
            <a:r>
              <a:rPr lang="en-CA" sz="2000" dirty="0" smtClean="0">
                <a:latin typeface="Pigiarniq" pitchFamily="34" charset="0"/>
              </a:rPr>
              <a:t>, CIRNA, </a:t>
            </a:r>
            <a:r>
              <a:rPr lang="en-CA" sz="2000" dirty="0" err="1" smtClean="0">
                <a:latin typeface="Pigiarniq" pitchFamily="34" charset="0"/>
              </a:rPr>
              <a:t>ᐊᒻᒪᓗ</a:t>
            </a:r>
            <a:r>
              <a:rPr lang="en-CA" sz="2000" dirty="0" smtClean="0">
                <a:latin typeface="Pigiarniq" pitchFamily="34" charset="0"/>
              </a:rPr>
              <a:t> </a:t>
            </a:r>
            <a:r>
              <a:rPr lang="en-CA" sz="2000" dirty="0" err="1" smtClean="0">
                <a:latin typeface="Pigiarniq" pitchFamily="34" charset="0"/>
              </a:rPr>
              <a:t>ᓴᐲᓇᒃᑯᑦ</a:t>
            </a:r>
            <a:r>
              <a:rPr lang="en-CA" sz="2000" dirty="0" smtClean="0">
                <a:latin typeface="Pigiarniq" pitchFamily="34" charset="0"/>
              </a:rPr>
              <a:t> </a:t>
            </a:r>
            <a:r>
              <a:rPr lang="en-CA" sz="2000" dirty="0" err="1" smtClean="0">
                <a:latin typeface="Pigiarniq" pitchFamily="34" charset="0"/>
              </a:rPr>
              <a:t>ᐊᖏᖃᑎᒌᓚᐅᖅᑐᑦ</a:t>
            </a:r>
            <a:r>
              <a:rPr lang="en-CA" sz="2000" dirty="0" smtClean="0">
                <a:latin typeface="Pigiarniq" pitchFamily="34" charset="0"/>
              </a:rPr>
              <a:t> </a:t>
            </a:r>
            <a:r>
              <a:rPr lang="en-CA" sz="2000" dirty="0" err="1" smtClean="0">
                <a:latin typeface="Pigiarniq" pitchFamily="34" charset="0"/>
              </a:rPr>
              <a:t>ᐊᕕᒍᒪᓪᓗᑎᒃ</a:t>
            </a:r>
            <a:r>
              <a:rPr lang="en-CA" sz="2000" dirty="0" smtClean="0">
                <a:latin typeface="Pigiarniq" pitchFamily="34" charset="0"/>
              </a:rPr>
              <a:t> </a:t>
            </a:r>
            <a:r>
              <a:rPr lang="en-CA" sz="2000" dirty="0" err="1" smtClean="0">
                <a:latin typeface="Pigiarniq" pitchFamily="34" charset="0"/>
              </a:rPr>
              <a:t>ᓴᓂᕐᕙᒃᑕᐅᓂᐊᖅᑐᓂᒃ</a:t>
            </a:r>
            <a:r>
              <a:rPr lang="en-CA" sz="2000" dirty="0" smtClean="0">
                <a:latin typeface="Pigiarniq" pitchFamily="34" charset="0"/>
              </a:rPr>
              <a:t> </a:t>
            </a:r>
            <a:r>
              <a:rPr lang="en-CA" sz="2000" dirty="0" err="1" smtClean="0">
                <a:latin typeface="Pigiarniq" pitchFamily="34" charset="0"/>
              </a:rPr>
              <a:t>ᐃᒪᓐᓇ</a:t>
            </a:r>
            <a:r>
              <a:rPr lang="en-CA" sz="2000" dirty="0" smtClean="0">
                <a:latin typeface="Pigiarniq" pitchFamily="34" charset="0"/>
              </a:rPr>
              <a:t> 32% </a:t>
            </a:r>
            <a:r>
              <a:rPr lang="en-CA" sz="2000" dirty="0" err="1" smtClean="0">
                <a:latin typeface="Pigiarniq" pitchFamily="34" charset="0"/>
              </a:rPr>
              <a:t>ᐃᓄᐃᑦ</a:t>
            </a:r>
            <a:r>
              <a:rPr lang="en-CA" sz="2000" dirty="0" smtClean="0">
                <a:latin typeface="Pigiarniq" pitchFamily="34" charset="0"/>
              </a:rPr>
              <a:t> </a:t>
            </a:r>
            <a:r>
              <a:rPr lang="en-CA" sz="2000" dirty="0" err="1" smtClean="0">
                <a:latin typeface="Pigiarniq" pitchFamily="34" charset="0"/>
              </a:rPr>
              <a:t>ᓄᓇᖁᑎᖏᓐᓄᑦ</a:t>
            </a:r>
            <a:r>
              <a:rPr lang="en-CA" sz="2000" dirty="0" smtClean="0">
                <a:latin typeface="Pigiarniq" pitchFamily="34" charset="0"/>
              </a:rPr>
              <a:t> </a:t>
            </a:r>
            <a:r>
              <a:rPr lang="en-CA" sz="2000" dirty="0" err="1" smtClean="0">
                <a:latin typeface="Pigiarniq" pitchFamily="34" charset="0"/>
              </a:rPr>
              <a:t>ᐊᒻᒪᓗ</a:t>
            </a:r>
            <a:r>
              <a:rPr lang="en-CA" sz="2000" dirty="0" smtClean="0">
                <a:latin typeface="Pigiarniq" pitchFamily="34" charset="0"/>
              </a:rPr>
              <a:t> 68% </a:t>
            </a:r>
            <a:r>
              <a:rPr lang="en-CA" sz="2000" dirty="0" err="1" smtClean="0">
                <a:latin typeface="Pigiarniq" pitchFamily="34" charset="0"/>
              </a:rPr>
              <a:t>ᒐᕙᒪᒃᑯᑦ</a:t>
            </a:r>
            <a:r>
              <a:rPr lang="en-CA" sz="2000" dirty="0" smtClean="0">
                <a:latin typeface="Pigiarniq" pitchFamily="34" charset="0"/>
              </a:rPr>
              <a:t> </a:t>
            </a:r>
            <a:r>
              <a:rPr lang="en-CA" sz="2000" dirty="0" err="1" smtClean="0">
                <a:latin typeface="Pigiarniq" pitchFamily="34" charset="0"/>
              </a:rPr>
              <a:t>ᓄᓇᖁᑎᖏᓐᓄᑦ</a:t>
            </a:r>
            <a:r>
              <a:rPr lang="en-CA" sz="2000" dirty="0" smtClean="0">
                <a:latin typeface="Pigiarniq" pitchFamily="34" charset="0"/>
              </a:rPr>
              <a:t> </a:t>
            </a:r>
            <a:r>
              <a:rPr lang="en-CA" sz="2000" dirty="0" err="1" smtClean="0">
                <a:latin typeface="Pigiarniq" pitchFamily="34" charset="0"/>
              </a:rPr>
              <a:t>ᐃᒥᖁᑎᖏᓐᓄᓪᓗ</a:t>
            </a:r>
            <a:r>
              <a:rPr lang="en-CA" sz="2000" dirty="0" smtClean="0">
                <a:latin typeface="Pigiarniq" pitchFamily="34" charset="0"/>
              </a:rPr>
              <a:t> </a:t>
            </a:r>
            <a:r>
              <a:rPr lang="en-CA" sz="2000" dirty="0" err="1" smtClean="0">
                <a:latin typeface="Pigiarniq" pitchFamily="34" charset="0"/>
              </a:rPr>
              <a:t>ᓴᓗᒻᒪᖅᓴᐃᔾᔪᑎᒃᓴᑦ</a:t>
            </a:r>
            <a:r>
              <a:rPr lang="en-CA" sz="2000" dirty="0" smtClean="0">
                <a:latin typeface="Pigiarniq" pitchFamily="34" charset="0"/>
              </a:rPr>
              <a:t>.</a:t>
            </a:r>
          </a:p>
          <a:p>
            <a:r>
              <a:rPr lang="en-CA" sz="2000" dirty="0" err="1" smtClean="0">
                <a:latin typeface="Pigiarniq" pitchFamily="34" charset="0"/>
              </a:rPr>
              <a:t>ᓴᐲᓇᒃᑯᑦ</a:t>
            </a:r>
            <a:r>
              <a:rPr lang="en-CA" sz="2000" dirty="0" smtClean="0">
                <a:latin typeface="Pigiarniq" pitchFamily="34" charset="0"/>
              </a:rPr>
              <a:t> </a:t>
            </a:r>
            <a:r>
              <a:rPr lang="en-CA" sz="2000" dirty="0" err="1" smtClean="0">
                <a:latin typeface="Pigiarniq" pitchFamily="34" charset="0"/>
              </a:rPr>
              <a:t>ᑐᒃᓯᕋᖅᓯᒪᔪᑦ</a:t>
            </a:r>
            <a:r>
              <a:rPr lang="en-CA" sz="2000" dirty="0" smtClean="0">
                <a:latin typeface="Pigiarniq" pitchFamily="34" charset="0"/>
              </a:rPr>
              <a:t> </a:t>
            </a:r>
            <a:r>
              <a:rPr lang="en-CA" sz="2000" dirty="0" err="1" smtClean="0">
                <a:latin typeface="Pigiarniq" pitchFamily="34" charset="0"/>
              </a:rPr>
              <a:t>ᐊᒡᒍᖅᓯᒪᖁᓪᓗᒍ</a:t>
            </a:r>
            <a:r>
              <a:rPr lang="en-CA" sz="2000" dirty="0" smtClean="0">
                <a:latin typeface="Pigiarniq" pitchFamily="34" charset="0"/>
              </a:rPr>
              <a:t> </a:t>
            </a:r>
            <a:r>
              <a:rPr lang="en-CA" sz="2000" dirty="0" err="1" smtClean="0">
                <a:latin typeface="Pigiarniq" pitchFamily="34" charset="0"/>
              </a:rPr>
              <a:t>ᓴᓂᕐᕙᒃᑕᐅᔪᑦ</a:t>
            </a:r>
            <a:r>
              <a:rPr lang="en-CA" sz="2000" dirty="0" smtClean="0">
                <a:latin typeface="Pigiarniq" pitchFamily="34" charset="0"/>
              </a:rPr>
              <a:t> </a:t>
            </a:r>
            <a:r>
              <a:rPr lang="en-CA" sz="2000" dirty="0" err="1" smtClean="0">
                <a:latin typeface="Pigiarniq" pitchFamily="34" charset="0"/>
              </a:rPr>
              <a:t>ᕿᑎᕐᒥᐅᑦ</a:t>
            </a:r>
            <a:r>
              <a:rPr lang="en-CA" sz="2000" dirty="0" smtClean="0">
                <a:latin typeface="Pigiarniq" pitchFamily="34" charset="0"/>
              </a:rPr>
              <a:t> </a:t>
            </a:r>
            <a:r>
              <a:rPr lang="en-CA" sz="2000" dirty="0" err="1" smtClean="0">
                <a:latin typeface="Pigiarniq" pitchFamily="34" charset="0"/>
              </a:rPr>
              <a:t>ᐃᓄᐃᑦ</a:t>
            </a:r>
            <a:r>
              <a:rPr lang="en-CA" sz="2000" dirty="0" smtClean="0">
                <a:latin typeface="Pigiarniq" pitchFamily="34" charset="0"/>
              </a:rPr>
              <a:t> </a:t>
            </a:r>
            <a:r>
              <a:rPr lang="en-CA" sz="2000" dirty="0" err="1" smtClean="0">
                <a:latin typeface="Pigiarniq" pitchFamily="34" charset="0"/>
              </a:rPr>
              <a:t>ᑲᑐᔾᔨᖃᑎᒌᖏᑕ</a:t>
            </a:r>
            <a:r>
              <a:rPr lang="en-CA" sz="2000" dirty="0" smtClean="0">
                <a:latin typeface="Pigiarniq" pitchFamily="34" charset="0"/>
              </a:rPr>
              <a:t> </a:t>
            </a:r>
            <a:r>
              <a:rPr lang="en-CA" sz="2000" dirty="0" err="1" smtClean="0">
                <a:latin typeface="Pigiarniq" pitchFamily="34" charset="0"/>
              </a:rPr>
              <a:t>ᑐᓂᓯᒪᖕᒥᔭᖓᑦ</a:t>
            </a:r>
            <a:r>
              <a:rPr lang="en-CA" sz="2000" dirty="0" smtClean="0">
                <a:latin typeface="Pigiarniq" pitchFamily="34" charset="0"/>
              </a:rPr>
              <a:t> </a:t>
            </a:r>
            <a:r>
              <a:rPr lang="en-CA" sz="2000" dirty="0" err="1" smtClean="0">
                <a:latin typeface="Pigiarniq" pitchFamily="34" charset="0"/>
              </a:rPr>
              <a:t>ᑐᒃᓯᕋᐅᑎ</a:t>
            </a:r>
            <a:r>
              <a:rPr lang="en-CA" sz="2000" dirty="0" smtClean="0">
                <a:latin typeface="Pigiarniq" pitchFamily="34" charset="0"/>
              </a:rPr>
              <a:t> </a:t>
            </a:r>
            <a:r>
              <a:rPr lang="en-CA" sz="2000" dirty="0" err="1" smtClean="0">
                <a:latin typeface="Pigiarniq" pitchFamily="34" charset="0"/>
              </a:rPr>
              <a:t>ᐊᕕᒃᑕᐅᓯᒪᖁᓪᓗᒍ</a:t>
            </a:r>
            <a:r>
              <a:rPr lang="en-CA" sz="2000" dirty="0" smtClean="0">
                <a:latin typeface="Pigiarniq" pitchFamily="34" charset="0"/>
              </a:rPr>
              <a:t> </a:t>
            </a:r>
            <a:r>
              <a:rPr lang="en-CA" sz="2000" dirty="0" err="1" smtClean="0">
                <a:latin typeface="Pigiarniq" pitchFamily="34" charset="0"/>
              </a:rPr>
              <a:t>ᓴᓂᕐᕙᒃᑕᐅᓂᐊᖅᑐᑦ</a:t>
            </a:r>
            <a:r>
              <a:rPr lang="en-CA" sz="2000" dirty="0" smtClean="0">
                <a:latin typeface="Pigiarniq" pitchFamily="34" charset="0"/>
              </a:rPr>
              <a:t> </a:t>
            </a:r>
            <a:r>
              <a:rPr lang="en-CA" sz="2000" dirty="0" err="1" smtClean="0">
                <a:latin typeface="Pigiarniq" pitchFamily="34" charset="0"/>
              </a:rPr>
              <a:t>ᓴᓗᒻᒪᖅᓴᐃᔾᔪᑎᒃᓴᑦ</a:t>
            </a:r>
            <a:r>
              <a:rPr lang="en-CA" sz="2000" dirty="0" smtClean="0">
                <a:latin typeface="Pigiarniq" pitchFamily="34" charset="0"/>
              </a:rPr>
              <a:t>.</a:t>
            </a:r>
          </a:p>
          <a:p>
            <a:endParaRPr lang="en-US" sz="20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latin typeface="Pigiarniq" pitchFamily="34" charset="0"/>
              </a:rPr>
              <a:pPr/>
              <a:t>3</a:t>
            </a:fld>
            <a:endParaRPr lang="en-US">
              <a:latin typeface="Pigiarniq" pitchFamily="34" charset="0"/>
            </a:endParaRPr>
          </a:p>
        </p:txBody>
      </p:sp>
    </p:spTree>
    <p:extLst>
      <p:ext uri="{BB962C8B-B14F-4D97-AF65-F5344CB8AC3E}">
        <p14:creationId xmlns:p14="http://schemas.microsoft.com/office/powerpoint/2010/main" val="497864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sz="2400" dirty="0" err="1" smtClean="0">
                <a:latin typeface="Pigiarniq" pitchFamily="34" charset="0"/>
              </a:rPr>
              <a:t>ᑐᒃᓯᕋᐅᑎᑦ</a:t>
            </a:r>
            <a:r>
              <a:rPr lang="en-CA" sz="2400" dirty="0" smtClean="0">
                <a:latin typeface="Pigiarniq" pitchFamily="34" charset="0"/>
              </a:rPr>
              <a:t> </a:t>
            </a:r>
            <a:r>
              <a:rPr lang="en-CA" sz="2400" dirty="0" err="1" smtClean="0">
                <a:latin typeface="Pigiarniq" pitchFamily="34" charset="0"/>
              </a:rPr>
              <a:t>ᐊᕕᒃᑕᐅᓂᖓᓄᑦ</a:t>
            </a:r>
            <a:r>
              <a:rPr lang="en-CA" sz="2400" dirty="0" smtClean="0">
                <a:latin typeface="Pigiarniq" pitchFamily="34" charset="0"/>
              </a:rPr>
              <a:t> </a:t>
            </a:r>
            <a:r>
              <a:rPr lang="en-CA" sz="2400" dirty="0" err="1" smtClean="0">
                <a:latin typeface="Pigiarniq" pitchFamily="34" charset="0"/>
              </a:rPr>
              <a:t>ᐃᓄᐃᑦ</a:t>
            </a:r>
            <a:r>
              <a:rPr lang="en-CA" sz="2400" dirty="0" smtClean="0">
                <a:latin typeface="Pigiarniq" pitchFamily="34" charset="0"/>
              </a:rPr>
              <a:t> </a:t>
            </a:r>
            <a:r>
              <a:rPr lang="en-CA" sz="2400" dirty="0" err="1" smtClean="0">
                <a:latin typeface="Pigiarniq" pitchFamily="34" charset="0"/>
              </a:rPr>
              <a:t>ᓄᓇᖁᑎᖏᓐᓄᑦ</a:t>
            </a:r>
            <a:r>
              <a:rPr lang="en-CA" sz="2400" dirty="0" smtClean="0">
                <a:latin typeface="Pigiarniq" pitchFamily="34" charset="0"/>
              </a:rPr>
              <a:t> </a:t>
            </a:r>
            <a:r>
              <a:rPr lang="en-CA" sz="2400" dirty="0" err="1" smtClean="0">
                <a:latin typeface="Pigiarniq" pitchFamily="34" charset="0"/>
              </a:rPr>
              <a:t>ᐊᒻᒪᓗ</a:t>
            </a:r>
            <a:r>
              <a:rPr lang="en-CA" sz="2400" dirty="0" smtClean="0">
                <a:latin typeface="Pigiarniq" pitchFamily="34" charset="0"/>
              </a:rPr>
              <a:t> </a:t>
            </a:r>
            <a:r>
              <a:rPr lang="en-CA" sz="2400" dirty="0" err="1" smtClean="0">
                <a:latin typeface="Pigiarniq" pitchFamily="34" charset="0"/>
              </a:rPr>
              <a:t>ᒐᕙᒪᒃᑯᑦ</a:t>
            </a:r>
            <a:r>
              <a:rPr lang="en-CA" sz="2400" dirty="0" smtClean="0">
                <a:latin typeface="Pigiarniq" pitchFamily="34" charset="0"/>
              </a:rPr>
              <a:t> </a:t>
            </a:r>
            <a:r>
              <a:rPr lang="en-CA" sz="2400" dirty="0" err="1" smtClean="0">
                <a:latin typeface="Pigiarniq" pitchFamily="34" charset="0"/>
              </a:rPr>
              <a:t>ᓄᓇᖁᑎᖏᓐᓄᑦ</a:t>
            </a:r>
            <a:r>
              <a:rPr lang="en-CA" sz="2400" dirty="0" smtClean="0">
                <a:latin typeface="Pigiarniq" pitchFamily="34" charset="0"/>
              </a:rPr>
              <a:t> </a:t>
            </a:r>
            <a:r>
              <a:rPr lang="en-CA" sz="2400" dirty="0" err="1" smtClean="0">
                <a:latin typeface="Pigiarniq" pitchFamily="34" charset="0"/>
              </a:rPr>
              <a:t>ᓴᓗᒻᒪᖅᓴᐃᔾᔪᑎᒃᓴᓄᑦ</a:t>
            </a:r>
            <a:r>
              <a:rPr lang="en-CA" sz="2400" dirty="0" smtClean="0">
                <a:latin typeface="Pigiarniq" pitchFamily="34" charset="0"/>
              </a:rPr>
              <a:t> </a:t>
            </a:r>
            <a:r>
              <a:rPr lang="en-CA" sz="2400" dirty="0" err="1" smtClean="0">
                <a:latin typeface="Pigiarniq" pitchFamily="34" charset="0"/>
              </a:rPr>
              <a:t>ᓴᓂᕐᕙᒃᑕᐅᔪᑦ</a:t>
            </a:r>
            <a:r>
              <a:rPr lang="en-CA" sz="2400" dirty="0" smtClean="0">
                <a:latin typeface="Pigiarniq" pitchFamily="34" charset="0"/>
              </a:rPr>
              <a:t> </a:t>
            </a:r>
            <a:r>
              <a:rPr lang="en-CA" sz="2400" dirty="0" err="1" smtClean="0">
                <a:latin typeface="Pigiarniq" pitchFamily="34" charset="0"/>
              </a:rPr>
              <a:t>ᑮᓇᐅᔭᑦ</a:t>
            </a:r>
            <a:endParaRPr lang="en-US" sz="24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pPr/>
              <a:t>4</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791784431"/>
              </p:ext>
            </p:extLst>
          </p:nvPr>
        </p:nvGraphicFramePr>
        <p:xfrm>
          <a:off x="882650" y="2353913"/>
          <a:ext cx="7378700" cy="2669286"/>
        </p:xfrm>
        <a:graphic>
          <a:graphicData uri="http://schemas.openxmlformats.org/drawingml/2006/table">
            <a:tbl>
              <a:tblPr firstRow="1" firstCol="1" bandRow="1">
                <a:tableStyleId>{5C22544A-7EE6-4342-B048-85BDC9FD1C3A}</a:tableStyleId>
              </a:tblPr>
              <a:tblGrid>
                <a:gridCol w="1054100">
                  <a:extLst>
                    <a:ext uri="{9D8B030D-6E8A-4147-A177-3AD203B41FA5}">
                      <a16:colId xmlns:a16="http://schemas.microsoft.com/office/drawing/2014/main" val="1789595672"/>
                    </a:ext>
                  </a:extLst>
                </a:gridCol>
                <a:gridCol w="1054100">
                  <a:extLst>
                    <a:ext uri="{9D8B030D-6E8A-4147-A177-3AD203B41FA5}">
                      <a16:colId xmlns:a16="http://schemas.microsoft.com/office/drawing/2014/main" val="3559357122"/>
                    </a:ext>
                  </a:extLst>
                </a:gridCol>
                <a:gridCol w="1054100">
                  <a:extLst>
                    <a:ext uri="{9D8B030D-6E8A-4147-A177-3AD203B41FA5}">
                      <a16:colId xmlns:a16="http://schemas.microsoft.com/office/drawing/2014/main" val="3475351463"/>
                    </a:ext>
                  </a:extLst>
                </a:gridCol>
                <a:gridCol w="1054100">
                  <a:extLst>
                    <a:ext uri="{9D8B030D-6E8A-4147-A177-3AD203B41FA5}">
                      <a16:colId xmlns:a16="http://schemas.microsoft.com/office/drawing/2014/main" val="2560218045"/>
                    </a:ext>
                  </a:extLst>
                </a:gridCol>
                <a:gridCol w="1054100">
                  <a:extLst>
                    <a:ext uri="{9D8B030D-6E8A-4147-A177-3AD203B41FA5}">
                      <a16:colId xmlns:a16="http://schemas.microsoft.com/office/drawing/2014/main" val="2861493595"/>
                    </a:ext>
                  </a:extLst>
                </a:gridCol>
                <a:gridCol w="1054100">
                  <a:extLst>
                    <a:ext uri="{9D8B030D-6E8A-4147-A177-3AD203B41FA5}">
                      <a16:colId xmlns:a16="http://schemas.microsoft.com/office/drawing/2014/main" val="3952322210"/>
                    </a:ext>
                  </a:extLst>
                </a:gridCol>
                <a:gridCol w="1054100">
                  <a:extLst>
                    <a:ext uri="{9D8B030D-6E8A-4147-A177-3AD203B41FA5}">
                      <a16:colId xmlns:a16="http://schemas.microsoft.com/office/drawing/2014/main" val="1300326079"/>
                    </a:ext>
                  </a:extLst>
                </a:gridCol>
              </a:tblGrid>
              <a:tr h="200025">
                <a:tc>
                  <a:txBody>
                    <a:bodyPr/>
                    <a:lstStyle/>
                    <a:p>
                      <a:pPr marL="0" marR="0" algn="ctr">
                        <a:lnSpc>
                          <a:spcPct val="107000"/>
                        </a:lnSpc>
                        <a:spcBef>
                          <a:spcPts val="0"/>
                        </a:spcBef>
                        <a:spcAft>
                          <a:spcPts val="0"/>
                        </a:spcAft>
                      </a:pPr>
                      <a:r>
                        <a:rPr lang="en-US" sz="1000">
                          <a:effectLst/>
                        </a:rPr>
                        <a:t>Phase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KIA % </a:t>
                      </a:r>
                      <a:endParaRPr lang="en-US" sz="1100">
                        <a:effectLst/>
                      </a:endParaRPr>
                    </a:p>
                    <a:p>
                      <a:pPr marL="0" marR="0" algn="ctr">
                        <a:lnSpc>
                          <a:spcPct val="107000"/>
                        </a:lnSpc>
                        <a:spcBef>
                          <a:spcPts val="0"/>
                        </a:spcBef>
                        <a:spcAft>
                          <a:spcPts val="0"/>
                        </a:spcAft>
                      </a:pPr>
                      <a:r>
                        <a:rPr lang="en-US" sz="1000">
                          <a:effectLst/>
                        </a:rPr>
                        <a:t> of 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KIA $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CIRNA %</a:t>
                      </a:r>
                      <a:endParaRPr lang="en-US" sz="1100">
                        <a:effectLst/>
                      </a:endParaRPr>
                    </a:p>
                    <a:p>
                      <a:pPr marL="0" marR="0" algn="ctr">
                        <a:lnSpc>
                          <a:spcPct val="107000"/>
                        </a:lnSpc>
                        <a:spcBef>
                          <a:spcPts val="0"/>
                        </a:spcBef>
                        <a:spcAft>
                          <a:spcPts val="0"/>
                        </a:spcAft>
                      </a:pPr>
                      <a:r>
                        <a:rPr lang="en-US" sz="1000">
                          <a:effectLst/>
                        </a:rPr>
                        <a:t>of 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CIRNA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Sub-Total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0155702"/>
                  </a:ext>
                </a:extLst>
              </a:tr>
              <a:tr h="342900">
                <a:tc>
                  <a:txBody>
                    <a:bodyPr/>
                    <a:lstStyle/>
                    <a:p>
                      <a:pPr marL="0" marR="0" algn="ctr">
                        <a:lnSpc>
                          <a:spcPct val="107000"/>
                        </a:lnSpc>
                        <a:spcBef>
                          <a:spcPts val="0"/>
                        </a:spcBef>
                        <a:spcAft>
                          <a:spcPts val="0"/>
                        </a:spcAft>
                      </a:pPr>
                      <a:r>
                        <a:rPr lang="en-US" sz="1000">
                          <a:effectLst/>
                        </a:rPr>
                        <a:t>Initial Infrastructure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$2,662,600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2,400,005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$5,062,605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11.72%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2630837"/>
                  </a:ext>
                </a:extLst>
              </a:tr>
              <a:tr h="200025">
                <a:tc>
                  <a:txBody>
                    <a:bodyPr/>
                    <a:lstStyle/>
                    <a:p>
                      <a:pPr marL="0" marR="0" algn="ctr">
                        <a:lnSpc>
                          <a:spcPct val="107000"/>
                        </a:lnSpc>
                        <a:spcBef>
                          <a:spcPts val="0"/>
                        </a:spcBef>
                        <a:spcAft>
                          <a:spcPts val="0"/>
                        </a:spcAft>
                      </a:pPr>
                      <a:r>
                        <a:rPr lang="en-US" sz="1000">
                          <a:effectLst/>
                        </a:rPr>
                        <a:t>Umwelt OP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3,529,839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3,969,014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7,498,853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17.36%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9641721"/>
                  </a:ext>
                </a:extLst>
              </a:tr>
              <a:tr h="200025">
                <a:tc>
                  <a:txBody>
                    <a:bodyPr/>
                    <a:lstStyle/>
                    <a:p>
                      <a:pPr marL="0" marR="0" algn="ctr">
                        <a:lnSpc>
                          <a:spcPct val="107000"/>
                        </a:lnSpc>
                        <a:spcBef>
                          <a:spcPts val="0"/>
                        </a:spcBef>
                        <a:spcAft>
                          <a:spcPts val="0"/>
                        </a:spcAft>
                      </a:pPr>
                      <a:r>
                        <a:rPr lang="en-US" sz="1000">
                          <a:effectLst/>
                        </a:rPr>
                        <a:t>TSF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$2,589,585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14,223,495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16,813,080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38.93%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4142834"/>
                  </a:ext>
                </a:extLst>
              </a:tr>
              <a:tr h="200025">
                <a:tc>
                  <a:txBody>
                    <a:bodyPr/>
                    <a:lstStyle/>
                    <a:p>
                      <a:pPr marL="0" marR="0" algn="ctr">
                        <a:lnSpc>
                          <a:spcPct val="107000"/>
                        </a:lnSpc>
                        <a:spcBef>
                          <a:spcPts val="0"/>
                        </a:spcBef>
                        <a:spcAft>
                          <a:spcPts val="0"/>
                        </a:spcAft>
                      </a:pPr>
                      <a:r>
                        <a:rPr lang="en-US" sz="1000">
                          <a:effectLst/>
                        </a:rPr>
                        <a:t>Llama OP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51%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$3,235,585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49%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3,060,990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6,296,575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14.58%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5945065"/>
                  </a:ext>
                </a:extLst>
              </a:tr>
              <a:tr h="200025">
                <a:tc>
                  <a:txBody>
                    <a:bodyPr/>
                    <a:lstStyle/>
                    <a:p>
                      <a:pPr marL="0" marR="0" algn="ctr">
                        <a:lnSpc>
                          <a:spcPct val="107000"/>
                        </a:lnSpc>
                        <a:spcBef>
                          <a:spcPts val="0"/>
                        </a:spcBef>
                        <a:spcAft>
                          <a:spcPts val="0"/>
                        </a:spcAft>
                      </a:pPr>
                      <a:r>
                        <a:rPr lang="en-US" sz="1000">
                          <a:effectLst/>
                        </a:rPr>
                        <a:t>Llama UG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$93,197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456,227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549,425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1.27%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828715"/>
                  </a:ext>
                </a:extLst>
              </a:tr>
              <a:tr h="200025">
                <a:tc>
                  <a:txBody>
                    <a:bodyPr/>
                    <a:lstStyle/>
                    <a:p>
                      <a:pPr marL="0" marR="0" algn="ctr">
                        <a:lnSpc>
                          <a:spcPct val="107000"/>
                        </a:lnSpc>
                        <a:spcBef>
                          <a:spcPts val="0"/>
                        </a:spcBef>
                        <a:spcAft>
                          <a:spcPts val="0"/>
                        </a:spcAft>
                      </a:pPr>
                      <a:r>
                        <a:rPr lang="en-US" sz="1000">
                          <a:effectLst/>
                        </a:rPr>
                        <a:t>Umwelt UG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$354,370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1,786,555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2,140,925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4.96%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6806802"/>
                  </a:ext>
                </a:extLst>
              </a:tr>
              <a:tr h="200025">
                <a:tc>
                  <a:txBody>
                    <a:bodyPr/>
                    <a:lstStyle/>
                    <a:p>
                      <a:pPr marL="0" marR="0" algn="ctr">
                        <a:lnSpc>
                          <a:spcPct val="107000"/>
                        </a:lnSpc>
                        <a:spcBef>
                          <a:spcPts val="0"/>
                        </a:spcBef>
                        <a:spcAft>
                          <a:spcPts val="0"/>
                        </a:spcAft>
                      </a:pPr>
                      <a:r>
                        <a:rPr lang="en-US" sz="1000">
                          <a:effectLst/>
                        </a:rPr>
                        <a:t>Goose Main OP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$520,213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1,696,673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2,216,886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5.13%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4477641"/>
                  </a:ext>
                </a:extLst>
              </a:tr>
              <a:tr h="200025">
                <a:tc>
                  <a:txBody>
                    <a:bodyPr/>
                    <a:lstStyle/>
                    <a:p>
                      <a:pPr marL="0" marR="0" algn="ctr">
                        <a:lnSpc>
                          <a:spcPct val="107000"/>
                        </a:lnSpc>
                        <a:spcBef>
                          <a:spcPts val="0"/>
                        </a:spcBef>
                        <a:spcAft>
                          <a:spcPts val="0"/>
                        </a:spcAft>
                      </a:pPr>
                      <a:r>
                        <a:rPr lang="en-US" sz="1000">
                          <a:effectLst/>
                        </a:rPr>
                        <a:t>Goose Main UG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$161,736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720,096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881,832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9270990"/>
                  </a:ext>
                </a:extLst>
              </a:tr>
              <a:tr h="200025">
                <a:tc>
                  <a:txBody>
                    <a:bodyPr/>
                    <a:lstStyle/>
                    <a:p>
                      <a:pPr marL="0" marR="0" algn="ctr">
                        <a:lnSpc>
                          <a:spcPct val="107000"/>
                        </a:lnSpc>
                        <a:spcBef>
                          <a:spcPts val="0"/>
                        </a:spcBef>
                        <a:spcAft>
                          <a:spcPts val="0"/>
                        </a:spcAft>
                      </a:pPr>
                      <a:r>
                        <a:rPr lang="en-US" sz="1000">
                          <a:effectLst/>
                        </a:rPr>
                        <a:t>Echo OP &amp; UG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$673,467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1,055,704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1,729,171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4.00%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02182261"/>
                  </a:ext>
                </a:extLst>
              </a:tr>
              <a:tr h="200025">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extLst>
                  <a:ext uri="{0D108BD9-81ED-4DB2-BD59-A6C34878D82A}">
                    <a16:rowId xmlns:a16="http://schemas.microsoft.com/office/drawing/2014/main" val="497089829"/>
                  </a:ext>
                </a:extLst>
              </a:tr>
              <a:tr h="200025">
                <a:tc>
                  <a:txBody>
                    <a:bodyPr/>
                    <a:lstStyle/>
                    <a:p>
                      <a:pPr marL="0" marR="0" algn="ctr">
                        <a:lnSpc>
                          <a:spcPct val="107000"/>
                        </a:lnSpc>
                        <a:spcBef>
                          <a:spcPts val="0"/>
                        </a:spcBef>
                        <a:spcAft>
                          <a:spcPts val="0"/>
                        </a:spcAft>
                      </a:pPr>
                      <a:r>
                        <a:rPr lang="en-US" sz="10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$13,820,592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$29,368,759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43,189,352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9835381"/>
                  </a:ext>
                </a:extLst>
              </a:tr>
            </a:tbl>
          </a:graphicData>
        </a:graphic>
      </p:graphicFrame>
    </p:spTree>
    <p:extLst>
      <p:ext uri="{BB962C8B-B14F-4D97-AF65-F5344CB8AC3E}">
        <p14:creationId xmlns:p14="http://schemas.microsoft.com/office/powerpoint/2010/main" val="600617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400" dirty="0" err="1" smtClean="0">
                <a:latin typeface="Pigiarniq" pitchFamily="34" charset="0"/>
              </a:rPr>
              <a:t>ᒪᓕᒐᖏᑦ</a:t>
            </a:r>
            <a:r>
              <a:rPr lang="en-CA" sz="2400" dirty="0" smtClean="0">
                <a:latin typeface="Pigiarniq" pitchFamily="34" charset="0"/>
              </a:rPr>
              <a:t> </a:t>
            </a:r>
            <a:r>
              <a:rPr lang="en-CA" sz="2400" dirty="0" err="1" smtClean="0">
                <a:latin typeface="Pigiarniq" pitchFamily="34" charset="0"/>
              </a:rPr>
              <a:t>ᐊᒡᒍᖅᑐᖅᓯᒪᐅᕐᓂᐊᖅᑎᓪᓗᒋᑦ</a:t>
            </a:r>
            <a:r>
              <a:rPr lang="en-CA" sz="2400" dirty="0" smtClean="0">
                <a:latin typeface="Pigiarniq" pitchFamily="34" charset="0"/>
              </a:rPr>
              <a:t> </a:t>
            </a:r>
            <a:r>
              <a:rPr lang="en-CA" sz="2400" dirty="0" err="1" smtClean="0">
                <a:latin typeface="Pigiarniq" pitchFamily="34" charset="0"/>
              </a:rPr>
              <a:t>ᓴᓂᕐᕙᒃᑕᐅᔪᑦ</a:t>
            </a:r>
            <a:r>
              <a:rPr lang="en-CA" sz="2400" dirty="0" smtClean="0">
                <a:latin typeface="Pigiarniq" pitchFamily="34" charset="0"/>
              </a:rPr>
              <a:t> </a:t>
            </a:r>
            <a:r>
              <a:rPr lang="en-CA" sz="2400" dirty="0" err="1" smtClean="0">
                <a:latin typeface="Pigiarniq" pitchFamily="34" charset="0"/>
              </a:rPr>
              <a:t>ᓴᓗᒻᒪᖅᓴᐃᔾᔪᑎᒃᓴᑦ</a:t>
            </a:r>
            <a:r>
              <a:rPr lang="en-CA" sz="2400" dirty="0" smtClean="0">
                <a:latin typeface="Pigiarniq" pitchFamily="34" charset="0"/>
              </a:rPr>
              <a:t> </a:t>
            </a:r>
            <a:r>
              <a:rPr lang="en-CA" sz="2400" dirty="0" err="1" smtClean="0">
                <a:latin typeface="Pigiarniq" pitchFamily="34" charset="0"/>
              </a:rPr>
              <a:t>ᓴᓐᓂᖓᔪᑉ</a:t>
            </a:r>
            <a:r>
              <a:rPr lang="en-CA" sz="2400" dirty="0" smtClean="0">
                <a:latin typeface="Pigiarniq" pitchFamily="34" charset="0"/>
              </a:rPr>
              <a:t> </a:t>
            </a:r>
            <a:r>
              <a:rPr lang="en-CA" sz="2400" dirty="0" err="1" smtClean="0">
                <a:latin typeface="Pigiarniq" pitchFamily="34" charset="0"/>
              </a:rPr>
              <a:t>ᑰᖓᓂ</a:t>
            </a:r>
            <a:endParaRPr lang="en-US" sz="2400" dirty="0">
              <a:latin typeface="Pigiarniq" pitchFamily="34" charset="0"/>
            </a:endParaRPr>
          </a:p>
        </p:txBody>
      </p:sp>
      <p:sp>
        <p:nvSpPr>
          <p:cNvPr id="5" name="Content Placeholder 4"/>
          <p:cNvSpPr>
            <a:spLocks noGrp="1"/>
          </p:cNvSpPr>
          <p:nvPr>
            <p:ph idx="1"/>
          </p:nvPr>
        </p:nvSpPr>
        <p:spPr/>
        <p:txBody>
          <a:bodyPr>
            <a:normAutofit fontScale="92500" lnSpcReduction="10000"/>
          </a:bodyPr>
          <a:lstStyle/>
          <a:p>
            <a:r>
              <a:rPr lang="en-US" sz="2000" dirty="0" smtClean="0">
                <a:latin typeface="Pigiarniq" pitchFamily="34" charset="0"/>
              </a:rPr>
              <a:t> </a:t>
            </a:r>
            <a:r>
              <a:rPr lang="en-US" sz="2000" dirty="0" err="1" smtClean="0">
                <a:latin typeface="Pigiarniq" pitchFamily="34" charset="0"/>
              </a:rPr>
              <a:t>ᕿᑎᕐᒥᐅᑦ</a:t>
            </a:r>
            <a:r>
              <a:rPr lang="en-US" sz="2000" dirty="0" smtClean="0">
                <a:latin typeface="Pigiarniq" pitchFamily="34" charset="0"/>
              </a:rPr>
              <a:t> </a:t>
            </a:r>
            <a:r>
              <a:rPr lang="en-US" sz="2000" dirty="0" err="1" smtClean="0">
                <a:latin typeface="Pigiarniq" pitchFamily="34" charset="0"/>
              </a:rPr>
              <a:t>ᐃᓄᐃᑦ</a:t>
            </a:r>
            <a:r>
              <a:rPr lang="en-US" sz="2000" dirty="0" smtClean="0">
                <a:latin typeface="Pigiarniq" pitchFamily="34" charset="0"/>
              </a:rPr>
              <a:t> </a:t>
            </a:r>
            <a:r>
              <a:rPr lang="en-US" sz="2000" dirty="0" err="1" smtClean="0">
                <a:latin typeface="Pigiarniq" pitchFamily="34" charset="0"/>
              </a:rPr>
              <a:t>ᑲᑐᔾᔨᖃᑎᒌᖏᑦ</a:t>
            </a:r>
            <a:r>
              <a:rPr lang="en-US" sz="2000" dirty="0" smtClean="0">
                <a:latin typeface="Pigiarniq" pitchFamily="34" charset="0"/>
              </a:rPr>
              <a:t> </a:t>
            </a:r>
            <a:r>
              <a:rPr lang="en-US" sz="2000" dirty="0" err="1" smtClean="0">
                <a:latin typeface="Pigiarniq" pitchFamily="34" charset="0"/>
              </a:rPr>
              <a:t>ᒪᑐᐃᖓᔪᑦ</a:t>
            </a:r>
            <a:r>
              <a:rPr lang="en-US" sz="2000" dirty="0" smtClean="0">
                <a:latin typeface="Pigiarniq" pitchFamily="34" charset="0"/>
              </a:rPr>
              <a:t> </a:t>
            </a:r>
            <a:r>
              <a:rPr lang="en-US" sz="2000" dirty="0" err="1" smtClean="0">
                <a:latin typeface="Pigiarniq" pitchFamily="34" charset="0"/>
              </a:rPr>
              <a:t>ᑐᓂᔭᐅᖃᑦᑕᕈᑎ</a:t>
            </a:r>
            <a:r>
              <a:rPr lang="en-US" sz="2000" dirty="0" smtClean="0">
                <a:latin typeface="Pigiarniq" pitchFamily="34" charset="0"/>
              </a:rPr>
              <a:t> </a:t>
            </a:r>
            <a:r>
              <a:rPr lang="en-US" sz="2000" dirty="0" err="1" smtClean="0">
                <a:latin typeface="Pigiarniq" pitchFamily="34" charset="0"/>
              </a:rPr>
              <a:t>ᐊᒡᒍᖅᑐᖅᓯᒪᐅᖅᑐᓂᒃ</a:t>
            </a:r>
            <a:r>
              <a:rPr lang="en-US" sz="2000" dirty="0" smtClean="0">
                <a:latin typeface="Pigiarniq" pitchFamily="34" charset="0"/>
              </a:rPr>
              <a:t> </a:t>
            </a:r>
            <a:r>
              <a:rPr lang="en-US" sz="2000" dirty="0" err="1" smtClean="0">
                <a:latin typeface="Pigiarniq" pitchFamily="34" charset="0"/>
              </a:rPr>
              <a:t>ᓴᓂᕐᕙᒃᑕᐅᓯᒪᔪᓂᑦ</a:t>
            </a:r>
            <a:r>
              <a:rPr lang="en-US" sz="2000" dirty="0" smtClean="0">
                <a:latin typeface="Pigiarniq" pitchFamily="34" charset="0"/>
              </a:rPr>
              <a:t> </a:t>
            </a:r>
            <a:r>
              <a:rPr lang="en-US" sz="2000" dirty="0" err="1" smtClean="0">
                <a:latin typeface="Pigiarniq" pitchFamily="34" charset="0"/>
              </a:rPr>
              <a:t>ᒪᓕᒃᑕᐅᓗᑎᒃ</a:t>
            </a:r>
            <a:r>
              <a:rPr lang="en-US" sz="2000" dirty="0" smtClean="0">
                <a:latin typeface="Pigiarniq" pitchFamily="34" charset="0"/>
              </a:rPr>
              <a:t> </a:t>
            </a:r>
            <a:r>
              <a:rPr lang="en-US" sz="2000" dirty="0" err="1" smtClean="0">
                <a:latin typeface="Pigiarniq" pitchFamily="34" charset="0"/>
              </a:rPr>
              <a:t>ᐃᒥᕐᒧᑦ</a:t>
            </a:r>
            <a:r>
              <a:rPr lang="en-US" sz="2000" dirty="0" smtClean="0">
                <a:latin typeface="Pigiarniq" pitchFamily="34" charset="0"/>
              </a:rPr>
              <a:t> </a:t>
            </a:r>
            <a:r>
              <a:rPr lang="en-US" sz="2000" dirty="0" err="1" smtClean="0">
                <a:latin typeface="Pigiarniq" pitchFamily="34" charset="0"/>
              </a:rPr>
              <a:t>ᓚᐃᓴᓐᓯᑦ</a:t>
            </a:r>
            <a:r>
              <a:rPr lang="en-US" sz="2000" dirty="0" smtClean="0">
                <a:latin typeface="Pigiarniq" pitchFamily="34" charset="0"/>
              </a:rPr>
              <a:t> </a:t>
            </a:r>
            <a:r>
              <a:rPr lang="en-US" sz="2000" dirty="0" err="1" smtClean="0">
                <a:latin typeface="Pigiarniq" pitchFamily="34" charset="0"/>
              </a:rPr>
              <a:t>ᒪᓕᒐᖏᑦ</a:t>
            </a:r>
            <a:r>
              <a:rPr lang="en-US" sz="2000" dirty="0" smtClean="0">
                <a:latin typeface="Pigiarniq" pitchFamily="34" charset="0"/>
              </a:rPr>
              <a:t>.</a:t>
            </a:r>
          </a:p>
          <a:p>
            <a:pPr lvl="1"/>
            <a:r>
              <a:rPr lang="en-US" sz="2000" dirty="0" err="1" smtClean="0">
                <a:latin typeface="Pigiarniq" pitchFamily="34" charset="0"/>
              </a:rPr>
              <a:t>ᑭᑎᕐᒥᐅᑦ</a:t>
            </a:r>
            <a:r>
              <a:rPr lang="en-US" sz="2000" dirty="0" smtClean="0">
                <a:latin typeface="Pigiarniq" pitchFamily="34" charset="0"/>
              </a:rPr>
              <a:t> </a:t>
            </a:r>
            <a:r>
              <a:rPr lang="en-US" sz="2000" dirty="0" err="1" smtClean="0">
                <a:latin typeface="Pigiarniq" pitchFamily="34" charset="0"/>
              </a:rPr>
              <a:t>ᐃᓄᐃᑦ</a:t>
            </a:r>
            <a:r>
              <a:rPr lang="en-US" sz="2000" dirty="0" smtClean="0">
                <a:latin typeface="Pigiarniq" pitchFamily="34" charset="0"/>
              </a:rPr>
              <a:t> </a:t>
            </a:r>
            <a:r>
              <a:rPr lang="en-US" sz="2000" dirty="0" err="1" smtClean="0">
                <a:latin typeface="Pigiarniq" pitchFamily="34" charset="0"/>
              </a:rPr>
              <a:t>ᑲᑐᔾᔨᖃᑎᒌᖏᑦ</a:t>
            </a:r>
            <a:r>
              <a:rPr lang="en-US" sz="2000" dirty="0" smtClean="0">
                <a:latin typeface="Pigiarniq" pitchFamily="34" charset="0"/>
              </a:rPr>
              <a:t> </a:t>
            </a:r>
            <a:r>
              <a:rPr lang="en-US" sz="2000" dirty="0" err="1" smtClean="0">
                <a:latin typeface="Pigiarniq" pitchFamily="34" charset="0"/>
              </a:rPr>
              <a:t>ᑐᓂᔭᐅᔭᕆᐊᖃᖅᑐᑦ</a:t>
            </a:r>
            <a:r>
              <a:rPr lang="en-US" sz="2000" dirty="0" smtClean="0">
                <a:latin typeface="Pigiarniq" pitchFamily="34" charset="0"/>
              </a:rPr>
              <a:t> </a:t>
            </a:r>
            <a:r>
              <a:rPr lang="en-US" sz="2000" dirty="0" err="1" smtClean="0">
                <a:latin typeface="Pigiarniq" pitchFamily="34" charset="0"/>
              </a:rPr>
              <a:t>ᓴᓂᕐᕙᒃᑕᐅᓯᒪᔪᓂᑦ</a:t>
            </a:r>
            <a:r>
              <a:rPr lang="en-US" sz="2000" dirty="0" smtClean="0">
                <a:latin typeface="Pigiarniq" pitchFamily="34" charset="0"/>
              </a:rPr>
              <a:t> </a:t>
            </a:r>
            <a:r>
              <a:rPr lang="en-US" sz="2000" dirty="0" err="1" smtClean="0">
                <a:latin typeface="Pigiarniq" pitchFamily="34" charset="0"/>
              </a:rPr>
              <a:t>ᓴᓗᒻᒪᖅᓴᐃᔾᔪᑎᒃᓴᓂᑦ</a:t>
            </a:r>
            <a:r>
              <a:rPr lang="en-US" sz="2000" dirty="0" smtClean="0">
                <a:latin typeface="Pigiarniq" pitchFamily="34" charset="0"/>
              </a:rPr>
              <a:t> </a:t>
            </a:r>
            <a:r>
              <a:rPr lang="en-US" sz="2000" dirty="0" err="1" smtClean="0">
                <a:latin typeface="Pigiarniq" pitchFamily="34" charset="0"/>
              </a:rPr>
              <a:t>ᑮᓇᐅᔭᓂᒃ</a:t>
            </a:r>
            <a:r>
              <a:rPr lang="en-US" sz="2000" dirty="0" smtClean="0">
                <a:latin typeface="Pigiarniq" pitchFamily="34" charset="0"/>
              </a:rPr>
              <a:t> </a:t>
            </a:r>
            <a:r>
              <a:rPr lang="en-US" sz="2000" dirty="0" err="1" smtClean="0">
                <a:latin typeface="Pigiarniq" pitchFamily="34" charset="0"/>
              </a:rPr>
              <a:t>ᓴᓇᔾᔪᑕᐅᓂᐊᖅᑐᓂᒃ</a:t>
            </a:r>
            <a:r>
              <a:rPr lang="en-US" sz="2000" dirty="0" smtClean="0">
                <a:latin typeface="Pigiarniq" pitchFamily="34" charset="0"/>
              </a:rPr>
              <a:t> </a:t>
            </a:r>
            <a:r>
              <a:rPr lang="en-US" sz="2000" dirty="0" err="1" smtClean="0">
                <a:latin typeface="Pigiarniq" pitchFamily="34" charset="0"/>
              </a:rPr>
              <a:t>ᓯᕗᕐᖓᒍᑦ</a:t>
            </a:r>
            <a:r>
              <a:rPr lang="en-US" sz="2000" dirty="0" smtClean="0">
                <a:latin typeface="Pigiarniq" pitchFamily="34" charset="0"/>
              </a:rPr>
              <a:t> </a:t>
            </a:r>
            <a:r>
              <a:rPr lang="en-US" sz="2000" dirty="0" err="1" smtClean="0">
                <a:latin typeface="Pigiarniq" pitchFamily="34" charset="0"/>
              </a:rPr>
              <a:t>ᐅᓪᓗᑦ</a:t>
            </a:r>
            <a:r>
              <a:rPr lang="en-US" sz="2000" dirty="0" smtClean="0">
                <a:latin typeface="Pigiarniq" pitchFamily="34" charset="0"/>
              </a:rPr>
              <a:t> 60 </a:t>
            </a:r>
            <a:r>
              <a:rPr lang="en-US" sz="2000" dirty="0" err="1" smtClean="0">
                <a:latin typeface="Pigiarniq" pitchFamily="34" charset="0"/>
              </a:rPr>
              <a:t>ᓴᓇᒋᐊᓚᐅᖏᓐᓂᖏᓐᓂ</a:t>
            </a:r>
            <a:r>
              <a:rPr lang="en-US" sz="2000" dirty="0" smtClean="0">
                <a:latin typeface="Pigiarniq" pitchFamily="34" charset="0"/>
              </a:rPr>
              <a:t>.</a:t>
            </a:r>
          </a:p>
          <a:p>
            <a:pPr lvl="1"/>
            <a:r>
              <a:rPr lang="en-US" sz="2000" dirty="0" err="1" smtClean="0">
                <a:latin typeface="Pigiarniq" pitchFamily="34" charset="0"/>
              </a:rPr>
              <a:t>ᐊᒡᒍᖅᑐᖅᓯᒪᐅᖅᑐᑦ</a:t>
            </a:r>
            <a:r>
              <a:rPr lang="en-US" sz="2000" dirty="0" smtClean="0">
                <a:latin typeface="Pigiarniq" pitchFamily="34" charset="0"/>
              </a:rPr>
              <a:t> </a:t>
            </a:r>
            <a:r>
              <a:rPr lang="en-US" sz="2000" dirty="0" err="1" smtClean="0">
                <a:latin typeface="Pigiarniq" pitchFamily="34" charset="0"/>
              </a:rPr>
              <a:t>ᓴᓂᕐᕙᒃᑕᐅᓯᒪᔪᑦ</a:t>
            </a:r>
            <a:r>
              <a:rPr lang="en-US" sz="2000" dirty="0" smtClean="0">
                <a:latin typeface="Pigiarniq" pitchFamily="34" charset="0"/>
              </a:rPr>
              <a:t> </a:t>
            </a:r>
            <a:r>
              <a:rPr lang="en-US" sz="2000" dirty="0" err="1" smtClean="0">
                <a:latin typeface="Pigiarniq" pitchFamily="34" charset="0"/>
              </a:rPr>
              <a:t>ᑮᓇᐅᔭᑦ</a:t>
            </a:r>
            <a:r>
              <a:rPr lang="en-US" sz="2000" dirty="0" smtClean="0">
                <a:latin typeface="Pigiarniq" pitchFamily="34" charset="0"/>
              </a:rPr>
              <a:t> </a:t>
            </a:r>
            <a:r>
              <a:rPr lang="en-US" sz="2000" dirty="0" err="1" smtClean="0">
                <a:latin typeface="Pigiarniq" pitchFamily="34" charset="0"/>
              </a:rPr>
              <a:t>ᒪᓕᒋᐊᖃᖅᑐᑦ</a:t>
            </a:r>
            <a:r>
              <a:rPr lang="en-US" sz="2000" dirty="0" smtClean="0">
                <a:latin typeface="Pigiarniq" pitchFamily="34" charset="0"/>
              </a:rPr>
              <a:t> </a:t>
            </a:r>
            <a:r>
              <a:rPr lang="en-US" sz="2000" dirty="0" err="1" smtClean="0">
                <a:latin typeface="Pigiarniq" pitchFamily="34" charset="0"/>
              </a:rPr>
              <a:t>ᓄᓇᕗᒥ</a:t>
            </a:r>
            <a:r>
              <a:rPr lang="en-US" sz="2000" dirty="0" smtClean="0">
                <a:latin typeface="Pigiarniq" pitchFamily="34" charset="0"/>
              </a:rPr>
              <a:t> </a:t>
            </a:r>
            <a:r>
              <a:rPr lang="en-US" sz="2000" dirty="0" err="1" smtClean="0">
                <a:latin typeface="Pigiarniq" pitchFamily="34" charset="0"/>
              </a:rPr>
              <a:t>ᐃᒥᓕᕆᓂᕐᒧᑦ</a:t>
            </a:r>
            <a:r>
              <a:rPr lang="en-US" sz="2000" dirty="0" smtClean="0">
                <a:latin typeface="Pigiarniq" pitchFamily="34" charset="0"/>
              </a:rPr>
              <a:t> </a:t>
            </a:r>
            <a:r>
              <a:rPr lang="en-US" sz="2000" dirty="0" err="1" smtClean="0">
                <a:latin typeface="Pigiarniq" pitchFamily="34" charset="0"/>
              </a:rPr>
              <a:t>ᑲᑎᒪᔨᖏᑕ</a:t>
            </a:r>
            <a:r>
              <a:rPr lang="en-US" sz="2000" dirty="0" smtClean="0">
                <a:latin typeface="Pigiarniq" pitchFamily="34" charset="0"/>
              </a:rPr>
              <a:t> </a:t>
            </a:r>
            <a:r>
              <a:rPr lang="en-US" sz="2000" dirty="0" err="1" smtClean="0">
                <a:latin typeface="Pigiarniq" pitchFamily="34" charset="0"/>
              </a:rPr>
              <a:t>ᒪᓕᒐᖏᓐᓂᒃ</a:t>
            </a:r>
            <a:r>
              <a:rPr lang="en-US" sz="2000" dirty="0" smtClean="0">
                <a:latin typeface="Pigiarniq" pitchFamily="34" charset="0"/>
              </a:rPr>
              <a:t>.</a:t>
            </a:r>
          </a:p>
          <a:p>
            <a:pPr lvl="1"/>
            <a:r>
              <a:rPr lang="en-US" sz="2000" dirty="0" err="1" smtClean="0">
                <a:latin typeface="Pigiarniq" pitchFamily="34" charset="0"/>
              </a:rPr>
              <a:t>ᓴᐲᓇᒃᑯᑦ</a:t>
            </a:r>
            <a:r>
              <a:rPr lang="en-US" sz="2000" dirty="0" smtClean="0">
                <a:latin typeface="Pigiarniq" pitchFamily="34" charset="0"/>
              </a:rPr>
              <a:t> </a:t>
            </a:r>
            <a:r>
              <a:rPr lang="en-US" sz="2000" dirty="0" err="1" smtClean="0">
                <a:latin typeface="Pigiarniq" pitchFamily="34" charset="0"/>
              </a:rPr>
              <a:t>ᑐᓂᓯᖃᑦᑕᕆᐊᖃᖅᑐᑦ</a:t>
            </a:r>
            <a:r>
              <a:rPr lang="en-US" sz="2000" dirty="0" smtClean="0">
                <a:latin typeface="Pigiarniq" pitchFamily="34" charset="0"/>
              </a:rPr>
              <a:t> </a:t>
            </a:r>
            <a:r>
              <a:rPr lang="en-US" sz="2000" dirty="0" err="1" smtClean="0">
                <a:latin typeface="Pigiarniq" pitchFamily="34" charset="0"/>
              </a:rPr>
              <a:t>ᑕᖅᑭᑦ</a:t>
            </a:r>
            <a:r>
              <a:rPr lang="en-US" sz="2000" dirty="0" smtClean="0">
                <a:latin typeface="Pigiarniq" pitchFamily="34" charset="0"/>
              </a:rPr>
              <a:t> </a:t>
            </a:r>
            <a:r>
              <a:rPr lang="en-US" sz="2000" dirty="0" err="1" smtClean="0">
                <a:latin typeface="Pigiarniq" pitchFamily="34" charset="0"/>
              </a:rPr>
              <a:t>ᐱᖓᓱᑦ</a:t>
            </a:r>
            <a:r>
              <a:rPr lang="en-US" sz="2000" dirty="0" smtClean="0">
                <a:latin typeface="Pigiarniq" pitchFamily="34" charset="0"/>
              </a:rPr>
              <a:t> </a:t>
            </a:r>
            <a:r>
              <a:rPr lang="en-US" sz="2000" dirty="0" err="1" smtClean="0">
                <a:latin typeface="Pigiarniq" pitchFamily="34" charset="0"/>
              </a:rPr>
              <a:t>ᐊᓂᒍᑕᒫᓐ</a:t>
            </a:r>
            <a:r>
              <a:rPr lang="en-US" sz="2000" dirty="0" smtClean="0">
                <a:latin typeface="Pigiarniq" pitchFamily="34" charset="0"/>
              </a:rPr>
              <a:t> </a:t>
            </a:r>
            <a:r>
              <a:rPr lang="en-US" sz="2000" dirty="0" err="1" smtClean="0">
                <a:latin typeface="Pigiarniq" pitchFamily="34" charset="0"/>
              </a:rPr>
              <a:t>ᓇᐃᓈᖅᓯᒪᔪᓂᒃ</a:t>
            </a:r>
            <a:r>
              <a:rPr lang="en-US" sz="2000" dirty="0" smtClean="0">
                <a:latin typeface="Pigiarniq" pitchFamily="34" charset="0"/>
              </a:rPr>
              <a:t> </a:t>
            </a:r>
            <a:r>
              <a:rPr lang="en-US" sz="2000" dirty="0" err="1" smtClean="0">
                <a:latin typeface="Pigiarniq" pitchFamily="34" charset="0"/>
              </a:rPr>
              <a:t>ᐅᓂᒃᑳᓕᐊᓂᒃ</a:t>
            </a:r>
            <a:r>
              <a:rPr lang="en-US" sz="2000" dirty="0" smtClean="0">
                <a:latin typeface="Pigiarniq" pitchFamily="34" charset="0"/>
              </a:rPr>
              <a:t> </a:t>
            </a:r>
            <a:r>
              <a:rPr lang="en-US" sz="2000" dirty="0" err="1" smtClean="0">
                <a:latin typeface="Pigiarniq" pitchFamily="34" charset="0"/>
              </a:rPr>
              <a:t>ᓴᓇᔭᐅᔪᑉ</a:t>
            </a:r>
            <a:r>
              <a:rPr lang="en-US" sz="2000" dirty="0" smtClean="0">
                <a:latin typeface="Pigiarniq" pitchFamily="34" charset="0"/>
              </a:rPr>
              <a:t> </a:t>
            </a:r>
            <a:r>
              <a:rPr lang="en-US" sz="2000" dirty="0" err="1" smtClean="0">
                <a:latin typeface="Pigiarniq" pitchFamily="34" charset="0"/>
              </a:rPr>
              <a:t>ᐱᕙᓪᓕᐊᓂᖓᓄᑦ</a:t>
            </a:r>
            <a:r>
              <a:rPr lang="en-US" sz="2000" dirty="0" smtClean="0">
                <a:latin typeface="Pigiarniq" pitchFamily="34" charset="0"/>
              </a:rPr>
              <a:t> </a:t>
            </a:r>
            <a:r>
              <a:rPr lang="en-US" sz="2000" dirty="0" err="1" smtClean="0">
                <a:latin typeface="Pigiarniq" pitchFamily="34" charset="0"/>
              </a:rPr>
              <a:t>ᐅᓂᒃᑳᖅᓯᒪᔪᓂᒃ</a:t>
            </a:r>
            <a:r>
              <a:rPr lang="en-US" sz="2000" dirty="0" smtClean="0">
                <a:latin typeface="Pigiarniq" pitchFamily="34" charset="0"/>
              </a:rPr>
              <a:t>.</a:t>
            </a:r>
          </a:p>
          <a:p>
            <a:pPr lvl="1"/>
            <a:r>
              <a:rPr lang="iu-Latn-CA" sz="2000" dirty="0" smtClean="0">
                <a:latin typeface="Pigiarniq" pitchFamily="34" charset="0"/>
              </a:rPr>
              <a:t>ᓴᓗᒻᒪᖅᓴᐃᔾᔪᑎᑦ ᐊᑭᖏᑦ ᐅᓪᓗᒥᒧᑦ ᐊᖑᒻᒪᑎᓕᖅᑎᑕᐅᖃᑦᑕᕐᓗᑎᒃ ᐊᒻᒪᓗ ᕿᒥᕐᕈᓇᒃᑕᐅᖃᑦᑕᕐᓗᑎᒃ.</a:t>
            </a:r>
          </a:p>
          <a:p>
            <a:pPr lvl="1"/>
            <a:r>
              <a:rPr lang="iu-Latn-CA" sz="2000" dirty="0" smtClean="0">
                <a:latin typeface="Pigiarniq" pitchFamily="34" charset="0"/>
              </a:rPr>
              <a:t>ᐃᓚᒋᐊᕈᑎᖏᑦ ᓴᓂᕐᕙᒃᑕᐅᓯᒪᔪᑦ ᑮᓇᐅᔭᑦ ᑐᓂᔭᐅᖃᑦᑕᕐᓗᑎᒃ ᐃᓗᐊᓂ ᐅᓪᓗᑦ 60 ᕿᒥᕐᕈᓇᓚᐅᖅᑎᓪᓗᒋᑦ ᐊᒻᒪᓗ ᐃᓱᒪᓕᐅᓚᐅᖅᑎᓪᓗᒋᑦ ᓄᓇᕗᒥ ᐃᒥᓕᕆᓂᕐᒧᑦ ᑲᑎᒪᔨᖏᑦ.</a:t>
            </a:r>
            <a:endParaRPr lang="en-US" sz="20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latin typeface="Pigiarniq" pitchFamily="34" charset="0"/>
              </a:rPr>
              <a:pPr/>
              <a:t>5</a:t>
            </a:fld>
            <a:endParaRPr lang="en-US">
              <a:latin typeface="Pigiarniq" pitchFamily="34" charset="0"/>
            </a:endParaRPr>
          </a:p>
        </p:txBody>
      </p:sp>
    </p:spTree>
    <p:extLst>
      <p:ext uri="{BB962C8B-B14F-4D97-AF65-F5344CB8AC3E}">
        <p14:creationId xmlns:p14="http://schemas.microsoft.com/office/powerpoint/2010/main" val="2370693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err="1" smtClean="0">
                <a:latin typeface="Pigiarniq" pitchFamily="34" charset="0"/>
              </a:rPr>
              <a:t>ᐃᓱᐊ</a:t>
            </a:r>
            <a:endParaRPr lang="en-US" dirty="0">
              <a:latin typeface="Pigiarniq" pitchFamily="34" charset="0"/>
            </a:endParaRPr>
          </a:p>
        </p:txBody>
      </p:sp>
      <p:sp>
        <p:nvSpPr>
          <p:cNvPr id="5" name="Content Placeholder 4"/>
          <p:cNvSpPr>
            <a:spLocks noGrp="1"/>
          </p:cNvSpPr>
          <p:nvPr>
            <p:ph idx="1"/>
          </p:nvPr>
        </p:nvSpPr>
        <p:spPr/>
        <p:txBody>
          <a:bodyPr>
            <a:normAutofit/>
          </a:bodyPr>
          <a:lstStyle/>
          <a:p>
            <a:r>
              <a:rPr lang="en-CA" sz="2000" dirty="0" err="1" smtClean="0">
                <a:latin typeface="Pigiarniq" pitchFamily="34" charset="0"/>
              </a:rPr>
              <a:t>ᕿᑎᕐᒥᐅᑦ</a:t>
            </a:r>
            <a:r>
              <a:rPr lang="en-CA" sz="2000" dirty="0" smtClean="0">
                <a:latin typeface="Pigiarniq" pitchFamily="34" charset="0"/>
              </a:rPr>
              <a:t> </a:t>
            </a:r>
            <a:r>
              <a:rPr lang="en-CA" sz="2000" dirty="0" err="1" smtClean="0">
                <a:latin typeface="Pigiarniq" pitchFamily="34" charset="0"/>
              </a:rPr>
              <a:t>ᐃᓄᐃᑦ</a:t>
            </a:r>
            <a:r>
              <a:rPr lang="en-CA" sz="2000" dirty="0" smtClean="0">
                <a:latin typeface="Pigiarniq" pitchFamily="34" charset="0"/>
              </a:rPr>
              <a:t> </a:t>
            </a:r>
            <a:r>
              <a:rPr lang="en-CA" sz="2000" dirty="0" err="1" smtClean="0">
                <a:latin typeface="Pigiarniq" pitchFamily="34" charset="0"/>
              </a:rPr>
              <a:t>ᑲᑐᔾᔨᖃᑎᒌᖏᑦ</a:t>
            </a:r>
            <a:r>
              <a:rPr lang="en-CA" sz="2000" dirty="0" smtClean="0">
                <a:latin typeface="Pigiarniq" pitchFamily="34" charset="0"/>
              </a:rPr>
              <a:t> </a:t>
            </a:r>
            <a:r>
              <a:rPr lang="en-CA" sz="2000" dirty="0" err="1" smtClean="0">
                <a:latin typeface="Pigiarniq" pitchFamily="34" charset="0"/>
              </a:rPr>
              <a:t>ᐅᒃᐱᕈᓱᒃᐳᑦ</a:t>
            </a:r>
            <a:r>
              <a:rPr lang="en-CA" sz="2000" dirty="0" smtClean="0">
                <a:latin typeface="Pigiarniq" pitchFamily="34" charset="0"/>
              </a:rPr>
              <a:t> </a:t>
            </a:r>
            <a:r>
              <a:rPr lang="en-CA" sz="2000" dirty="0" err="1" smtClean="0">
                <a:latin typeface="Pigiarniq" pitchFamily="34" charset="0"/>
              </a:rPr>
              <a:t>ᐃᓘᓐᓇᖏᑦ</a:t>
            </a:r>
            <a:r>
              <a:rPr lang="en-CA" sz="2000" dirty="0" smtClean="0">
                <a:latin typeface="Pigiarniq" pitchFamily="34" charset="0"/>
              </a:rPr>
              <a:t> </a:t>
            </a:r>
            <a:r>
              <a:rPr lang="en-CA" sz="2000" dirty="0" err="1" smtClean="0">
                <a:latin typeface="Pigiarniq" pitchFamily="34" charset="0"/>
              </a:rPr>
              <a:t>ᐱᔭᕐᓂᖏᑦᑐᓕᕆᓂᕐᒧᑦ</a:t>
            </a:r>
            <a:r>
              <a:rPr lang="en-CA" sz="2000" dirty="0" smtClean="0">
                <a:latin typeface="Pigiarniq" pitchFamily="34" charset="0"/>
              </a:rPr>
              <a:t> </a:t>
            </a:r>
            <a:r>
              <a:rPr lang="en-CA" sz="2000" dirty="0" err="1" smtClean="0">
                <a:latin typeface="Pigiarniq" pitchFamily="34" charset="0"/>
              </a:rPr>
              <a:t>ᐃᓱᒫᓗᒍᑕᐅᔪᑦ</a:t>
            </a:r>
            <a:r>
              <a:rPr lang="en-CA" sz="2000" dirty="0" smtClean="0">
                <a:latin typeface="Pigiarniq" pitchFamily="34" charset="0"/>
              </a:rPr>
              <a:t> </a:t>
            </a:r>
            <a:r>
              <a:rPr lang="en-CA" sz="2000" dirty="0" err="1" smtClean="0">
                <a:latin typeface="Pigiarniq" pitchFamily="34" charset="0"/>
              </a:rPr>
              <a:t>ᐋᖅᑭᒡᑕᐅᓚᐅᕐᓂᖏᓐᓂᒃ</a:t>
            </a:r>
            <a:r>
              <a:rPr lang="en-CA" sz="2000" dirty="0" smtClean="0">
                <a:latin typeface="Pigiarniq" pitchFamily="34" charset="0"/>
              </a:rPr>
              <a:t> </a:t>
            </a:r>
            <a:r>
              <a:rPr lang="en-CA" sz="2000" dirty="0" err="1" smtClean="0">
                <a:latin typeface="Pigiarniq" pitchFamily="34" charset="0"/>
              </a:rPr>
              <a:t>ᕿᑎᕐᒥᐅᑦ</a:t>
            </a:r>
            <a:r>
              <a:rPr lang="en-CA" sz="2000" dirty="0" smtClean="0">
                <a:latin typeface="Pigiarniq" pitchFamily="34" charset="0"/>
              </a:rPr>
              <a:t> </a:t>
            </a:r>
            <a:r>
              <a:rPr lang="en-CA" sz="2000" dirty="0" err="1" smtClean="0">
                <a:latin typeface="Pigiarniq" pitchFamily="34" charset="0"/>
              </a:rPr>
              <a:t>ᐃᓄᐃᑦ</a:t>
            </a:r>
            <a:r>
              <a:rPr lang="en-CA" sz="2000" dirty="0" smtClean="0">
                <a:latin typeface="Pigiarniq" pitchFamily="34" charset="0"/>
              </a:rPr>
              <a:t> </a:t>
            </a:r>
            <a:r>
              <a:rPr lang="en-CA" sz="2000" dirty="0" err="1" smtClean="0">
                <a:latin typeface="Pigiarniq" pitchFamily="34" charset="0"/>
              </a:rPr>
              <a:t>ᑲᑐᔾᔨᖃᑎᒌᖏᓐᓄᑦ</a:t>
            </a:r>
            <a:r>
              <a:rPr lang="en-CA" sz="2000" dirty="0" smtClean="0">
                <a:latin typeface="Pigiarniq" pitchFamily="34" charset="0"/>
              </a:rPr>
              <a:t> </a:t>
            </a:r>
            <a:r>
              <a:rPr lang="en-CA" sz="2000" dirty="0" err="1" smtClean="0">
                <a:latin typeface="Pigiarniq" pitchFamily="34" charset="0"/>
              </a:rPr>
              <a:t>ᐊᒻᒪᓗ</a:t>
            </a:r>
            <a:r>
              <a:rPr lang="en-CA" sz="2000" dirty="0" smtClean="0">
                <a:latin typeface="Pigiarniq" pitchFamily="34" charset="0"/>
              </a:rPr>
              <a:t> </a:t>
            </a:r>
            <a:r>
              <a:rPr lang="en-CA" sz="2000" dirty="0" err="1" smtClean="0">
                <a:latin typeface="Pigiarniq" pitchFamily="34" charset="0"/>
              </a:rPr>
              <a:t>ᓴᐲᓇ</a:t>
            </a:r>
            <a:r>
              <a:rPr lang="en-CA" sz="2000" dirty="0" smtClean="0">
                <a:latin typeface="Pigiarniq" pitchFamily="34" charset="0"/>
              </a:rPr>
              <a:t> </a:t>
            </a:r>
            <a:r>
              <a:rPr lang="en-CA" sz="2000" dirty="0" err="1" smtClean="0">
                <a:latin typeface="Pigiarniq" pitchFamily="34" charset="0"/>
              </a:rPr>
              <a:t>ᒎᓗᓯᐅᖅᑎᑦ</a:t>
            </a:r>
            <a:r>
              <a:rPr lang="en-CA" sz="2000" dirty="0" smtClean="0">
                <a:latin typeface="Pigiarniq" pitchFamily="34" charset="0"/>
              </a:rPr>
              <a:t> </a:t>
            </a:r>
            <a:r>
              <a:rPr lang="en-CA" sz="2000" dirty="0" err="1" smtClean="0">
                <a:latin typeface="Pigiarniq" pitchFamily="34" charset="0"/>
              </a:rPr>
              <a:t>ᓯᐅᕙᕆᓯᐅᖅᑎᓪᓗ</a:t>
            </a:r>
            <a:r>
              <a:rPr lang="en-CA" sz="2000" dirty="0" smtClean="0">
                <a:latin typeface="Pigiarniq" pitchFamily="34" charset="0"/>
              </a:rPr>
              <a:t> </a:t>
            </a:r>
            <a:r>
              <a:rPr lang="en-CA" sz="2000" dirty="0" err="1" smtClean="0">
                <a:latin typeface="Pigiarniq" pitchFamily="34" charset="0"/>
              </a:rPr>
              <a:t>ᑯᐊᐳᕇᓴᖓᓐᓄᑦ</a:t>
            </a:r>
            <a:r>
              <a:rPr lang="en-CA" sz="2000" dirty="0" smtClean="0">
                <a:latin typeface="Pigiarniq" pitchFamily="34" charset="0"/>
              </a:rPr>
              <a:t> </a:t>
            </a:r>
            <a:r>
              <a:rPr lang="en-CA" sz="2000" dirty="0" err="1" smtClean="0">
                <a:latin typeface="Pigiarniq" pitchFamily="34" charset="0"/>
              </a:rPr>
              <a:t>ᐱᔾᔪᑎᖃᖅᑐᑦ</a:t>
            </a:r>
            <a:r>
              <a:rPr lang="en-CA" sz="2000" dirty="0" smtClean="0">
                <a:latin typeface="Pigiarniq" pitchFamily="34" charset="0"/>
              </a:rPr>
              <a:t> </a:t>
            </a:r>
            <a:r>
              <a:rPr lang="en-CA" sz="2000" dirty="0" err="1" smtClean="0">
                <a:latin typeface="Pigiarniq" pitchFamily="34" charset="0"/>
              </a:rPr>
              <a:t>ᓴᓗᒻᒪᖅᓴᐃᔾᔪᑎᒃᓴᓄᑦ</a:t>
            </a:r>
            <a:r>
              <a:rPr lang="en-CA" sz="2000" dirty="0" smtClean="0">
                <a:latin typeface="Pigiarniq" pitchFamily="34" charset="0"/>
              </a:rPr>
              <a:t> </a:t>
            </a:r>
            <a:r>
              <a:rPr lang="en-CA" sz="2000" dirty="0" err="1" smtClean="0">
                <a:latin typeface="Pigiarniq" pitchFamily="34" charset="0"/>
              </a:rPr>
              <a:t>ᓴᓂᕐᕙᐃᓂᖅ</a:t>
            </a:r>
            <a:r>
              <a:rPr lang="en-CA" sz="2000" dirty="0" smtClean="0">
                <a:latin typeface="Pigiarniq" pitchFamily="34" charset="0"/>
              </a:rPr>
              <a:t> </a:t>
            </a:r>
            <a:r>
              <a:rPr lang="en-CA" sz="2000" dirty="0" err="1" smtClean="0">
                <a:latin typeface="Pigiarniq" pitchFamily="34" charset="0"/>
              </a:rPr>
              <a:t>ᑮᓇᐅᔭᓂᒃ</a:t>
            </a:r>
            <a:r>
              <a:rPr lang="en-CA" sz="2000" dirty="0" smtClean="0">
                <a:latin typeface="Pigiarniq" pitchFamily="34" charset="0"/>
              </a:rPr>
              <a:t> </a:t>
            </a:r>
            <a:r>
              <a:rPr lang="en-CA" sz="2000" dirty="0" err="1" smtClean="0">
                <a:latin typeface="Pigiarniq" pitchFamily="34" charset="0"/>
              </a:rPr>
              <a:t>ᑕᒪᓐᓇ</a:t>
            </a:r>
            <a:r>
              <a:rPr lang="en-CA" sz="2000" dirty="0" smtClean="0">
                <a:latin typeface="Pigiarniq" pitchFamily="34" charset="0"/>
              </a:rPr>
              <a:t> </a:t>
            </a:r>
            <a:r>
              <a:rPr lang="en-CA" sz="2000" dirty="0" err="1" smtClean="0">
                <a:latin typeface="Pigiarniq" pitchFamily="34" charset="0"/>
              </a:rPr>
              <a:t>ᐋᖅᑭᒡᑕᐅᔪᓐᓇᑦᓯᐊᓚᐅᖅᑐᖅ</a:t>
            </a:r>
            <a:r>
              <a:rPr lang="en-CA" sz="2000" dirty="0" smtClean="0">
                <a:latin typeface="Pigiarniq" pitchFamily="34" charset="0"/>
              </a:rPr>
              <a:t> </a:t>
            </a:r>
            <a:r>
              <a:rPr lang="en-CA" sz="2000" dirty="0" err="1" smtClean="0">
                <a:latin typeface="Pigiarniq" pitchFamily="34" charset="0"/>
              </a:rPr>
              <a:t>ᑕᒪᒃᑮᖕᓄᑦ</a:t>
            </a:r>
            <a:r>
              <a:rPr lang="en-CA" sz="2000" dirty="0" smtClean="0">
                <a:latin typeface="Pigiarniq" pitchFamily="34" charset="0"/>
              </a:rPr>
              <a:t>.</a:t>
            </a:r>
          </a:p>
          <a:p>
            <a:endParaRPr lang="en-CA" sz="2000" dirty="0">
              <a:latin typeface="Pigiarniq" pitchFamily="34" charset="0"/>
            </a:endParaRPr>
          </a:p>
          <a:p>
            <a:r>
              <a:rPr lang="en-CA" sz="2000" dirty="0" err="1" smtClean="0">
                <a:latin typeface="Pigiarniq" pitchFamily="34" charset="0"/>
              </a:rPr>
              <a:t>ᖁᐊᓇ</a:t>
            </a:r>
            <a:endParaRPr lang="en-CA" sz="2000" dirty="0" smtClean="0">
              <a:latin typeface="Pigiarniq" pitchFamily="34" charset="0"/>
            </a:endParaRPr>
          </a:p>
          <a:p>
            <a:endParaRPr lang="en-CA" sz="2000" dirty="0">
              <a:latin typeface="Pigiarniq" pitchFamily="34" charset="0"/>
            </a:endParaRPr>
          </a:p>
          <a:p>
            <a:r>
              <a:rPr lang="en-CA" sz="2000" dirty="0" err="1" smtClean="0">
                <a:latin typeface="Pigiarniq" pitchFamily="34" charset="0"/>
              </a:rPr>
              <a:t>ᐊᐱᖅᑯᑏᑦ</a:t>
            </a:r>
            <a:r>
              <a:rPr lang="en-CA" sz="2000" dirty="0" smtClean="0">
                <a:latin typeface="Pigiarniq" pitchFamily="34" charset="0"/>
              </a:rPr>
              <a:t>?</a:t>
            </a:r>
            <a:endParaRPr lang="en-CA" sz="2000" dirty="0">
              <a:latin typeface="Pigiarniq" pitchFamily="34" charset="0"/>
            </a:endParaRPr>
          </a:p>
          <a:p>
            <a:endParaRPr lang="en-US" sz="20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latin typeface="Pigiarniq" pitchFamily="34" charset="0"/>
              </a:rPr>
              <a:pPr/>
              <a:t>6</a:t>
            </a:fld>
            <a:endParaRPr lang="en-US">
              <a:latin typeface="Pigiarniq" pitchFamily="34" charset="0"/>
            </a:endParaRPr>
          </a:p>
        </p:txBody>
      </p:sp>
    </p:spTree>
    <p:extLst>
      <p:ext uri="{BB962C8B-B14F-4D97-AF65-F5344CB8AC3E}">
        <p14:creationId xmlns:p14="http://schemas.microsoft.com/office/powerpoint/2010/main" val="2483019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7711</TotalTime>
  <Words>1120</Words>
  <Application>Microsoft Office PowerPoint</Application>
  <PresentationFormat>On-screen Show (4:3)</PresentationFormat>
  <Paragraphs>139</Paragraphs>
  <Slides>6</Slides>
  <Notes>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6</vt:i4>
      </vt:variant>
    </vt:vector>
  </HeadingPairs>
  <TitlesOfParts>
    <vt:vector size="17" baseType="lpstr">
      <vt:lpstr>Arial</vt:lpstr>
      <vt:lpstr>Arial Black</vt:lpstr>
      <vt:lpstr>Arial Rounded MT Bold</vt:lpstr>
      <vt:lpstr>Calibri</vt:lpstr>
      <vt:lpstr>Calibri Light</vt:lpstr>
      <vt:lpstr>Pigiarniq</vt:lpstr>
      <vt:lpstr>Times New Roman</vt:lpstr>
      <vt:lpstr>Office Theme</vt:lpstr>
      <vt:lpstr>Custom Design</vt:lpstr>
      <vt:lpstr>1_Custom Design</vt:lpstr>
      <vt:lpstr>2_Custom Design</vt:lpstr>
      <vt:lpstr>ᕿᑎᕐᒥᐅᑦ ᐃᓄᐃᑦ ᑲᑐᔾᔨᖃᑎᒌᖏᑦ</vt:lpstr>
      <vt:lpstr>ᐱᔾᔪᑎᖓ ᑐᓂᔭᐅᓂᖓᑕ</vt:lpstr>
      <vt:lpstr>ᑐᒃᓯᕋᐅᑕᐅᔪᖅ ᐊᕕᒃᑕᐅᔪᒪᓪᓗᓂ ᐃᓄᐃᑦ ᓄᓇᖁᑎᖏᓐᓂ ᐊᒻᒪᓗ ᒐᕙᒪᒃᑯᑦ ᓄᓇᖁᑎᖏᓐᓂ ᓄᓇᒧᑦ ᐃᒥᕐᒧᓪᓗ ᓴᓗᒻᒪᖅᓴᐃᔾᔪᑎᒃᓴᑦ ᓴᓂᕐᕙᒃᑕᐅᔪᑦ ᑮᓇᐅᔭᑦ</vt:lpstr>
      <vt:lpstr>ᑐᒃᓯᕋᐅᑎᑦ ᐊᕕᒃᑕᐅᓂᖓᓄᑦ ᐃᓄᐃᑦ ᓄᓇᖁᑎᖏᓐᓄᑦ ᐊᒻᒪᓗ ᒐᕙᒪᒃᑯᑦ ᓄᓇᖁᑎᖏᓐᓄᑦ ᓴᓗᒻᒪᖅᓴᐃᔾᔪᑎᒃᓴᓄᑦ ᓴᓂᕐᕙᒃᑕᐅᔪᑦ ᑮᓇᐅᔭᑦ</vt:lpstr>
      <vt:lpstr>ᒪᓕᒐᖏᑦ ᐊᒡᒍᖅᑐᖅᓯᒪᐅᕐᓂᐊᖅᑎᓪᓗᒋᑦ ᓴᓂᕐᕙᒃᑕᐅᔪᑦ ᓴᓗᒻᒪᖅᓴᐃᔾᔪᑎᒃᓴᑦ ᓴᓐᓂᖓᔪᑉ ᑰᖓᓂ</vt:lpstr>
      <vt:lpstr>ᐃᓱᐊ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Duxbury</dc:creator>
  <cp:lastModifiedBy>John Roesch</cp:lastModifiedBy>
  <cp:revision>261</cp:revision>
  <cp:lastPrinted>2018-04-12T18:00:38Z</cp:lastPrinted>
  <dcterms:created xsi:type="dcterms:W3CDTF">2013-07-19T15:58:55Z</dcterms:created>
  <dcterms:modified xsi:type="dcterms:W3CDTF">2018-08-07T15:19:11Z</dcterms:modified>
</cp:coreProperties>
</file>