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60" r:id="rId6"/>
  </p:sldMasterIdLst>
  <p:notesMasterIdLst>
    <p:notesMasterId r:id="rId19"/>
  </p:notesMasterIdLst>
  <p:sldIdLst>
    <p:sldId id="256" r:id="rId7"/>
    <p:sldId id="258" r:id="rId8"/>
    <p:sldId id="259" r:id="rId9"/>
    <p:sldId id="260" r:id="rId10"/>
    <p:sldId id="270" r:id="rId11"/>
    <p:sldId id="278" r:id="rId12"/>
    <p:sldId id="274" r:id="rId13"/>
    <p:sldId id="265" r:id="rId14"/>
    <p:sldId id="280" r:id="rId15"/>
    <p:sldId id="281" r:id="rId16"/>
    <p:sldId id="282" r:id="rId17"/>
    <p:sldId id="262" r:id="rId18"/>
  </p:sldIdLst>
  <p:sldSz cx="9144000" cy="6858000" type="screen4x3"/>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hol,Emily [Yel]" initials="N[" lastIdx="1" clrIdx="0"/>
  <p:cmAuthor id="2" name="Pinto,Melissa [Yel]" initials="P[" lastIdx="8" clrIdx="1"/>
  <p:cmAuthor id="3" name="Williston,Georgina [Yel]" initials="W[" lastIdx="1" clrIdx="2"/>
  <p:cmAuthor id="4" name="O'Sullivan,Orlagh [Wpg]" initials="O[" lastIdx="6" clrIdx="3"/>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7" autoAdjust="0"/>
    <p:restoredTop sz="93064" autoAdjust="0"/>
  </p:normalViewPr>
  <p:slideViewPr>
    <p:cSldViewPr>
      <p:cViewPr varScale="1">
        <p:scale>
          <a:sx n="76" d="100"/>
          <a:sy n="76" d="100"/>
        </p:scale>
        <p:origin x="204" y="60"/>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397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A48D33-BBCA-4CA7-88DB-E684C0A2C3C0}" type="datetimeFigureOut">
              <a:rPr lang="en-CA" smtClean="0"/>
              <a:t>2021-Jul-05</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8D0C92-C700-4386-84A8-D8A7C0DC8685}" type="slidenum">
              <a:rPr lang="en-CA" smtClean="0"/>
              <a:t>‹#›</a:t>
            </a:fld>
            <a:endParaRPr lang="en-CA"/>
          </a:p>
        </p:txBody>
      </p:sp>
    </p:spTree>
    <p:extLst>
      <p:ext uri="{BB962C8B-B14F-4D97-AF65-F5344CB8AC3E}">
        <p14:creationId xmlns:p14="http://schemas.microsoft.com/office/powerpoint/2010/main" val="1861156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 dirty="0"/>
          </a:p>
        </p:txBody>
      </p:sp>
      <p:sp>
        <p:nvSpPr>
          <p:cNvPr id="4" name="Slide Number Placeholder 3"/>
          <p:cNvSpPr>
            <a:spLocks noGrp="1"/>
          </p:cNvSpPr>
          <p:nvPr>
            <p:ph type="sldNum" sz="quarter" idx="10"/>
          </p:nvPr>
        </p:nvSpPr>
        <p:spPr/>
        <p:txBody>
          <a:bodyPr/>
          <a:lstStyle/>
          <a:p>
            <a:pPr algn="l" rtl="0"/>
            <a:fld id="{5C8D0C92-C700-4386-84A8-D8A7C0DC8685}" type="slidenum">
              <a:rPr/>
              <a:t>1</a:t>
            </a:fld>
            <a:endParaRPr lang="id"/>
          </a:p>
        </p:txBody>
      </p:sp>
    </p:spTree>
    <p:extLst>
      <p:ext uri="{BB962C8B-B14F-4D97-AF65-F5344CB8AC3E}">
        <p14:creationId xmlns:p14="http://schemas.microsoft.com/office/powerpoint/2010/main" val="36878550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rtl="0">
              <a:buFontTx/>
              <a:buNone/>
            </a:pPr>
            <a:endParaRPr lang="id" sz="1200" dirty="0"/>
          </a:p>
        </p:txBody>
      </p:sp>
      <p:sp>
        <p:nvSpPr>
          <p:cNvPr id="4" name="Slide Number Placeholder 3"/>
          <p:cNvSpPr>
            <a:spLocks noGrp="1"/>
          </p:cNvSpPr>
          <p:nvPr>
            <p:ph type="sldNum" sz="quarter" idx="10"/>
          </p:nvPr>
        </p:nvSpPr>
        <p:spPr/>
        <p:txBody>
          <a:bodyPr/>
          <a:lstStyle/>
          <a:p>
            <a:pPr algn="l" rtl="0"/>
            <a:fld id="{5C8D0C92-C700-4386-84A8-D8A7C0DC8685}" type="slidenum">
              <a:rPr/>
              <a:t>10</a:t>
            </a:fld>
            <a:endParaRPr lang="id"/>
          </a:p>
        </p:txBody>
      </p:sp>
    </p:spTree>
    <p:extLst>
      <p:ext uri="{BB962C8B-B14F-4D97-AF65-F5344CB8AC3E}">
        <p14:creationId xmlns:p14="http://schemas.microsoft.com/office/powerpoint/2010/main" val="11581125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rtl="0">
              <a:buFontTx/>
              <a:buNone/>
            </a:pPr>
            <a:endParaRPr lang="id" sz="1200" dirty="0"/>
          </a:p>
        </p:txBody>
      </p:sp>
      <p:sp>
        <p:nvSpPr>
          <p:cNvPr id="4" name="Slide Number Placeholder 3"/>
          <p:cNvSpPr>
            <a:spLocks noGrp="1"/>
          </p:cNvSpPr>
          <p:nvPr>
            <p:ph type="sldNum" sz="quarter" idx="10"/>
          </p:nvPr>
        </p:nvSpPr>
        <p:spPr/>
        <p:txBody>
          <a:bodyPr/>
          <a:lstStyle/>
          <a:p>
            <a:pPr algn="l" rtl="0"/>
            <a:fld id="{5C8D0C92-C700-4386-84A8-D8A7C0DC8685}" type="slidenum">
              <a:rPr/>
              <a:t>11</a:t>
            </a:fld>
            <a:endParaRPr lang="id"/>
          </a:p>
        </p:txBody>
      </p:sp>
    </p:spTree>
    <p:extLst>
      <p:ext uri="{BB962C8B-B14F-4D97-AF65-F5344CB8AC3E}">
        <p14:creationId xmlns:p14="http://schemas.microsoft.com/office/powerpoint/2010/main" val="42569818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 dirty="0"/>
          </a:p>
        </p:txBody>
      </p:sp>
      <p:sp>
        <p:nvSpPr>
          <p:cNvPr id="4" name="Slide Number Placeholder 3"/>
          <p:cNvSpPr>
            <a:spLocks noGrp="1"/>
          </p:cNvSpPr>
          <p:nvPr>
            <p:ph type="sldNum" sz="quarter" idx="10"/>
          </p:nvPr>
        </p:nvSpPr>
        <p:spPr/>
        <p:txBody>
          <a:bodyPr/>
          <a:lstStyle/>
          <a:p>
            <a:pPr algn="l" rtl="0"/>
            <a:fld id="{5C8D0C92-C700-4386-84A8-D8A7C0DC8685}" type="slidenum">
              <a:rPr/>
              <a:t>12</a:t>
            </a:fld>
            <a:endParaRPr lang="id"/>
          </a:p>
        </p:txBody>
      </p:sp>
    </p:spTree>
    <p:extLst>
      <p:ext uri="{BB962C8B-B14F-4D97-AF65-F5344CB8AC3E}">
        <p14:creationId xmlns:p14="http://schemas.microsoft.com/office/powerpoint/2010/main" val="26362694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id"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lgn="l" rtl="0"/>
            <a:fld id="{5C8D0C92-C700-4386-84A8-D8A7C0DC8685}" type="slidenum">
              <a:rPr/>
              <a:t>2</a:t>
            </a:fld>
            <a:endParaRPr lang="id"/>
          </a:p>
        </p:txBody>
      </p:sp>
    </p:spTree>
    <p:extLst>
      <p:ext uri="{BB962C8B-B14F-4D97-AF65-F5344CB8AC3E}">
        <p14:creationId xmlns:p14="http://schemas.microsoft.com/office/powerpoint/2010/main" val="3259148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id"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pPr algn="l" rtl="0"/>
            <a:fld id="{5C8D0C92-C700-4386-84A8-D8A7C0DC8685}" type="slidenum">
              <a:rPr/>
              <a:t>3</a:t>
            </a:fld>
            <a:endParaRPr lang="id"/>
          </a:p>
        </p:txBody>
      </p:sp>
    </p:spTree>
    <p:extLst>
      <p:ext uri="{BB962C8B-B14F-4D97-AF65-F5344CB8AC3E}">
        <p14:creationId xmlns:p14="http://schemas.microsoft.com/office/powerpoint/2010/main" val="1830126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 dirty="0"/>
          </a:p>
        </p:txBody>
      </p:sp>
      <p:sp>
        <p:nvSpPr>
          <p:cNvPr id="4" name="Slide Number Placeholder 3"/>
          <p:cNvSpPr>
            <a:spLocks noGrp="1"/>
          </p:cNvSpPr>
          <p:nvPr>
            <p:ph type="sldNum" sz="quarter" idx="10"/>
          </p:nvPr>
        </p:nvSpPr>
        <p:spPr/>
        <p:txBody>
          <a:bodyPr/>
          <a:lstStyle/>
          <a:p>
            <a:pPr algn="l" rtl="0"/>
            <a:fld id="{5C8D0C92-C700-4386-84A8-D8A7C0DC8685}" type="slidenum">
              <a:rPr/>
              <a:t>4</a:t>
            </a:fld>
            <a:endParaRPr lang="id"/>
          </a:p>
        </p:txBody>
      </p:sp>
    </p:spTree>
    <p:extLst>
      <p:ext uri="{BB962C8B-B14F-4D97-AF65-F5344CB8AC3E}">
        <p14:creationId xmlns:p14="http://schemas.microsoft.com/office/powerpoint/2010/main" val="1916326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id" b="0" u="none" baseline="0" dirty="0"/>
          </a:p>
        </p:txBody>
      </p:sp>
      <p:sp>
        <p:nvSpPr>
          <p:cNvPr id="4" name="Slide Number Placeholder 3"/>
          <p:cNvSpPr>
            <a:spLocks noGrp="1"/>
          </p:cNvSpPr>
          <p:nvPr>
            <p:ph type="sldNum" sz="quarter" idx="10"/>
          </p:nvPr>
        </p:nvSpPr>
        <p:spPr/>
        <p:txBody>
          <a:bodyPr/>
          <a:lstStyle/>
          <a:p>
            <a:pPr algn="l" rtl="0"/>
            <a:fld id="{5C8D0C92-C700-4386-84A8-D8A7C0DC8685}" type="slidenum">
              <a:rPr/>
              <a:t>5</a:t>
            </a:fld>
            <a:endParaRPr lang="id"/>
          </a:p>
        </p:txBody>
      </p:sp>
    </p:spTree>
    <p:extLst>
      <p:ext uri="{BB962C8B-B14F-4D97-AF65-F5344CB8AC3E}">
        <p14:creationId xmlns:p14="http://schemas.microsoft.com/office/powerpoint/2010/main" val="4187269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id" b="1" u="none" baseline="0" dirty="0">
              <a:solidFill>
                <a:schemeClr val="accent1">
                  <a:lumMod val="75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id" b="1" u="sng" dirty="0"/>
          </a:p>
        </p:txBody>
      </p:sp>
      <p:sp>
        <p:nvSpPr>
          <p:cNvPr id="4" name="Slide Number Placeholder 3"/>
          <p:cNvSpPr>
            <a:spLocks noGrp="1"/>
          </p:cNvSpPr>
          <p:nvPr>
            <p:ph type="sldNum" sz="quarter" idx="10"/>
          </p:nvPr>
        </p:nvSpPr>
        <p:spPr/>
        <p:txBody>
          <a:bodyPr/>
          <a:lstStyle/>
          <a:p>
            <a:pPr algn="l" rtl="0"/>
            <a:fld id="{5C8D0C92-C700-4386-84A8-D8A7C0DC8685}" type="slidenum">
              <a:rPr/>
              <a:t>6</a:t>
            </a:fld>
            <a:endParaRPr lang="id"/>
          </a:p>
        </p:txBody>
      </p:sp>
    </p:spTree>
    <p:extLst>
      <p:ext uri="{BB962C8B-B14F-4D97-AF65-F5344CB8AC3E}">
        <p14:creationId xmlns:p14="http://schemas.microsoft.com/office/powerpoint/2010/main" val="2886393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 dirty="0"/>
          </a:p>
        </p:txBody>
      </p:sp>
      <p:sp>
        <p:nvSpPr>
          <p:cNvPr id="4" name="Slide Number Placeholder 3"/>
          <p:cNvSpPr>
            <a:spLocks noGrp="1"/>
          </p:cNvSpPr>
          <p:nvPr>
            <p:ph type="sldNum" sz="quarter" idx="10"/>
          </p:nvPr>
        </p:nvSpPr>
        <p:spPr/>
        <p:txBody>
          <a:bodyPr/>
          <a:lstStyle/>
          <a:p>
            <a:pPr algn="l" rtl="0"/>
            <a:fld id="{5C8D0C92-C700-4386-84A8-D8A7C0DC8685}" type="slidenum">
              <a:rPr/>
              <a:t>7</a:t>
            </a:fld>
            <a:endParaRPr lang="id"/>
          </a:p>
        </p:txBody>
      </p:sp>
    </p:spTree>
    <p:extLst>
      <p:ext uri="{BB962C8B-B14F-4D97-AF65-F5344CB8AC3E}">
        <p14:creationId xmlns:p14="http://schemas.microsoft.com/office/powerpoint/2010/main" val="7932794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rtl="0">
              <a:buFontTx/>
              <a:buNone/>
            </a:pPr>
            <a:endParaRPr lang="id" sz="1200" dirty="0"/>
          </a:p>
        </p:txBody>
      </p:sp>
      <p:sp>
        <p:nvSpPr>
          <p:cNvPr id="4" name="Slide Number Placeholder 3"/>
          <p:cNvSpPr>
            <a:spLocks noGrp="1"/>
          </p:cNvSpPr>
          <p:nvPr>
            <p:ph type="sldNum" sz="quarter" idx="10"/>
          </p:nvPr>
        </p:nvSpPr>
        <p:spPr/>
        <p:txBody>
          <a:bodyPr/>
          <a:lstStyle/>
          <a:p>
            <a:pPr algn="l" rtl="0"/>
            <a:fld id="{5C8D0C92-C700-4386-84A8-D8A7C0DC8685}" type="slidenum">
              <a:rPr/>
              <a:t>8</a:t>
            </a:fld>
            <a:endParaRPr lang="id"/>
          </a:p>
        </p:txBody>
      </p:sp>
    </p:spTree>
    <p:extLst>
      <p:ext uri="{BB962C8B-B14F-4D97-AF65-F5344CB8AC3E}">
        <p14:creationId xmlns:p14="http://schemas.microsoft.com/office/powerpoint/2010/main" val="12899809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rtl="0">
              <a:buFontTx/>
              <a:buNone/>
            </a:pPr>
            <a:endParaRPr lang="id" sz="1200" dirty="0"/>
          </a:p>
        </p:txBody>
      </p:sp>
      <p:sp>
        <p:nvSpPr>
          <p:cNvPr id="4" name="Slide Number Placeholder 3"/>
          <p:cNvSpPr>
            <a:spLocks noGrp="1"/>
          </p:cNvSpPr>
          <p:nvPr>
            <p:ph type="sldNum" sz="quarter" idx="10"/>
          </p:nvPr>
        </p:nvSpPr>
        <p:spPr/>
        <p:txBody>
          <a:bodyPr/>
          <a:lstStyle/>
          <a:p>
            <a:pPr algn="l" rtl="0"/>
            <a:fld id="{5C8D0C92-C700-4386-84A8-D8A7C0DC8685}" type="slidenum">
              <a:rPr/>
              <a:t>9</a:t>
            </a:fld>
            <a:endParaRPr lang="id"/>
          </a:p>
        </p:txBody>
      </p:sp>
    </p:spTree>
    <p:extLst>
      <p:ext uri="{BB962C8B-B14F-4D97-AF65-F5344CB8AC3E}">
        <p14:creationId xmlns:p14="http://schemas.microsoft.com/office/powerpoint/2010/main" val="9283725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45586" y="1412777"/>
            <a:ext cx="7992888" cy="1470025"/>
          </a:xfrm>
        </p:spPr>
        <p:txBody>
          <a:bodyPr/>
          <a:lstStyle>
            <a:lvl1pPr algn="l">
              <a:defRPr b="1" baseline="0">
                <a:solidFill>
                  <a:schemeClr val="tx1">
                    <a:lumMod val="75000"/>
                    <a:lumOff val="25000"/>
                  </a:schemeClr>
                </a:solidFill>
                <a:latin typeface="+mj-lt"/>
              </a:defRPr>
            </a:lvl1pPr>
          </a:lstStyle>
          <a:p>
            <a:r>
              <a:rPr lang="en-US" dirty="0"/>
              <a:t>CLICK TO EDIT MASTER TITLE STYLE</a:t>
            </a:r>
          </a:p>
        </p:txBody>
      </p:sp>
      <p:sp>
        <p:nvSpPr>
          <p:cNvPr id="3" name="Subtitle 2"/>
          <p:cNvSpPr>
            <a:spLocks noGrp="1"/>
          </p:cNvSpPr>
          <p:nvPr>
            <p:ph type="subTitle" idx="1"/>
          </p:nvPr>
        </p:nvSpPr>
        <p:spPr>
          <a:xfrm>
            <a:off x="850666" y="2883051"/>
            <a:ext cx="4945470" cy="1914102"/>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413538" y="6356352"/>
            <a:ext cx="2133600" cy="365125"/>
          </a:xfrm>
        </p:spPr>
        <p:txBody>
          <a:bodyPr/>
          <a:lstStyle/>
          <a:p>
            <a:fld id="{6F037ADB-4FB9-482D-A1A4-E1F489B212F5}" type="datetimeFigureOut">
              <a:rPr lang="en-US" smtClean="0"/>
              <a:t>7/5/2021</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037ADB-4FB9-482D-A1A4-E1F489B212F5}" type="datetimeFigureOut">
              <a:rPr lang="en-US" smtClean="0"/>
              <a:t>7/5/2021</a:t>
            </a:fld>
            <a:endParaRPr lang="en-US"/>
          </a:p>
        </p:txBody>
      </p:sp>
      <p:sp>
        <p:nvSpPr>
          <p:cNvPr id="6" name="Slide Number Placeholder 5"/>
          <p:cNvSpPr>
            <a:spLocks noGrp="1"/>
          </p:cNvSpPr>
          <p:nvPr>
            <p:ph type="sldNum" sz="quarter" idx="12"/>
          </p:nvPr>
        </p:nvSpPr>
        <p:spPr/>
        <p:txBody>
          <a:bodyPr/>
          <a:lstStyle/>
          <a:p>
            <a:fld id="{5CE84AB2-A68C-446D-B258-F807154688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6629400" y="274640"/>
            <a:ext cx="2057400" cy="5851525"/>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037ADB-4FB9-482D-A1A4-E1F489B212F5}" type="datetimeFigureOut">
              <a:rPr lang="en-US" smtClean="0"/>
              <a:t>7/5/2021</a:t>
            </a:fld>
            <a:endParaRPr lang="en-US"/>
          </a:p>
        </p:txBody>
      </p:sp>
      <p:sp>
        <p:nvSpPr>
          <p:cNvPr id="6" name="Slide Number Placeholder 5"/>
          <p:cNvSpPr>
            <a:spLocks noGrp="1"/>
          </p:cNvSpPr>
          <p:nvPr>
            <p:ph type="sldNum" sz="quarter" idx="12"/>
          </p:nvPr>
        </p:nvSpPr>
        <p:spPr/>
        <p:txBody>
          <a:bodyPr/>
          <a:lstStyle/>
          <a:p>
            <a:fld id="{5CE84AB2-A68C-446D-B258-F807154688F9}"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39552" y="188640"/>
            <a:ext cx="8064896" cy="980728"/>
          </a:xfrm>
        </p:spPr>
        <p:txBody>
          <a:bodyPr anchor="b">
            <a:noAutofit/>
          </a:bodyPr>
          <a:lstStyle>
            <a:lvl1pPr algn="l">
              <a:defRPr sz="3200" b="1">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sp>
        <p:nvSpPr>
          <p:cNvPr id="3" name="Subtitle 2"/>
          <p:cNvSpPr>
            <a:spLocks noGrp="1"/>
          </p:cNvSpPr>
          <p:nvPr>
            <p:ph type="subTitle" idx="1" hasCustomPrompt="1"/>
          </p:nvPr>
        </p:nvSpPr>
        <p:spPr>
          <a:xfrm>
            <a:off x="539552" y="1916832"/>
            <a:ext cx="8136904" cy="432048"/>
          </a:xfrm>
        </p:spPr>
        <p:txBody>
          <a:bodyPr>
            <a:noAutofit/>
          </a:bodyPr>
          <a:lstStyle>
            <a:lvl1pPr marL="0" indent="0" algn="l">
              <a:buNone/>
              <a:defRPr sz="2800" b="1">
                <a:solidFill>
                  <a:schemeClr val="tx1">
                    <a:lumMod val="65000"/>
                    <a:lumOff val="35000"/>
                  </a:schemeClr>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
        <p:nvSpPr>
          <p:cNvPr id="8" name="Text Placeholder 2"/>
          <p:cNvSpPr>
            <a:spLocks noGrp="1"/>
          </p:cNvSpPr>
          <p:nvPr>
            <p:ph idx="10"/>
          </p:nvPr>
        </p:nvSpPr>
        <p:spPr>
          <a:xfrm>
            <a:off x="539552" y="2636912"/>
            <a:ext cx="8136904" cy="3096344"/>
          </a:xfrm>
          <a:prstGeom prst="rect">
            <a:avLst/>
          </a:prstGeom>
        </p:spPr>
        <p:txBody>
          <a:bodyPr vert="horz" lIns="91440" tIns="45720" rIns="91440" bIns="45720" rtlCol="0">
            <a:normAutofit/>
          </a:bodyPr>
          <a:lstStyle>
            <a:lvl1pPr>
              <a:defRPr>
                <a:solidFill>
                  <a:schemeClr val="tx1">
                    <a:lumMod val="65000"/>
                    <a:lumOff val="35000"/>
                  </a:schemeClr>
                </a:solidFill>
                <a:latin typeface="Arial" panose="020B0604020202020204" pitchFamily="34" charset="0"/>
                <a:cs typeface="Arial" panose="020B0604020202020204" pitchFamily="34" charset="0"/>
              </a:defRPr>
            </a:lvl1pPr>
            <a:lvl2pPr>
              <a:defRPr>
                <a:solidFill>
                  <a:schemeClr val="tx1">
                    <a:lumMod val="65000"/>
                    <a:lumOff val="35000"/>
                  </a:schemeClr>
                </a:solidFill>
                <a:latin typeface="Arial" panose="020B0604020202020204" pitchFamily="34" charset="0"/>
                <a:cs typeface="Arial" panose="020B0604020202020204" pitchFamily="34" charset="0"/>
              </a:defRPr>
            </a:lvl2pPr>
            <a:lvl3pPr>
              <a:defRPr>
                <a:solidFill>
                  <a:schemeClr val="tx1">
                    <a:lumMod val="65000"/>
                    <a:lumOff val="35000"/>
                  </a:schemeClr>
                </a:solidFill>
                <a:latin typeface="Arial" panose="020B0604020202020204" pitchFamily="34" charset="0"/>
                <a:cs typeface="Arial" panose="020B0604020202020204" pitchFamily="34" charset="0"/>
              </a:defRPr>
            </a:lvl3pPr>
            <a:lvl4pPr>
              <a:defRPr>
                <a:solidFill>
                  <a:schemeClr val="tx1">
                    <a:lumMod val="65000"/>
                    <a:lumOff val="35000"/>
                  </a:schemeClr>
                </a:solidFill>
                <a:latin typeface="Arial" panose="020B0604020202020204" pitchFamily="34" charset="0"/>
                <a:cs typeface="Arial" panose="020B0604020202020204" pitchFamily="34" charset="0"/>
              </a:defRPr>
            </a:lvl4pPr>
            <a:lvl5pPr>
              <a:defRPr>
                <a:solidFill>
                  <a:schemeClr val="tx1">
                    <a:lumMod val="65000"/>
                    <a:lumOff val="35000"/>
                  </a:schemeClr>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Tree>
    <p:extLst>
      <p:ext uri="{BB962C8B-B14F-4D97-AF65-F5344CB8AC3E}">
        <p14:creationId xmlns:p14="http://schemas.microsoft.com/office/powerpoint/2010/main" val="35797690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endParaRPr lang="en-CA"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8763624D-2D64-4326-B42C-B6C857663422}" type="datetimeFigureOut">
              <a:rPr lang="en-CA" smtClean="0"/>
              <a:t>2021-Jul-05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05161A0-0E6A-4BED-9027-1915FC7FE8F8}" type="slidenum">
              <a:rPr lang="en-CA" smtClean="0"/>
              <a:t>‹#›</a:t>
            </a:fld>
            <a:endParaRPr lang="en-CA"/>
          </a:p>
        </p:txBody>
      </p:sp>
    </p:spTree>
    <p:extLst>
      <p:ext uri="{BB962C8B-B14F-4D97-AF65-F5344CB8AC3E}">
        <p14:creationId xmlns:p14="http://schemas.microsoft.com/office/powerpoint/2010/main" val="19107320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1709738"/>
            <a:ext cx="7886700" cy="2852737"/>
          </a:xfrm>
        </p:spPr>
        <p:txBody>
          <a:bodyPr anchor="b"/>
          <a:lstStyle>
            <a:lvl1pPr>
              <a:defRPr sz="6000"/>
            </a:lvl1pPr>
          </a:lstStyle>
          <a:p>
            <a:r>
              <a:rPr lang="en-US" dirty="0"/>
              <a:t>CLICK TO EDIT MASTER TITLE STYLE</a:t>
            </a:r>
            <a:endParaRPr lang="en-CA" dirty="0"/>
          </a:p>
        </p:txBody>
      </p:sp>
      <p:sp>
        <p:nvSpPr>
          <p:cNvPr id="3" name="Text Placeholder 2"/>
          <p:cNvSpPr>
            <a:spLocks noGrp="1"/>
          </p:cNvSpPr>
          <p:nvPr>
            <p:ph type="body" idx="1" hasCustomPrompt="1"/>
          </p:nvPr>
        </p:nvSpPr>
        <p:spPr>
          <a:xfrm>
            <a:off x="623888" y="4589463"/>
            <a:ext cx="7886700" cy="639737"/>
          </a:xfrm>
        </p:spPr>
        <p:txBody>
          <a:bodyPr/>
          <a:lstStyle>
            <a:lvl1pPr marL="0" indent="0">
              <a:buNone/>
              <a:defRPr sz="2400" b="1">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8763624D-2D64-4326-B42C-B6C857663422}" type="datetimeFigureOut">
              <a:rPr lang="en-CA" smtClean="0"/>
              <a:t>2021-Jul-05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05161A0-0E6A-4BED-9027-1915FC7FE8F8}" type="slidenum">
              <a:rPr lang="en-CA" smtClean="0"/>
              <a:t>‹#›</a:t>
            </a:fld>
            <a:endParaRPr lang="en-CA"/>
          </a:p>
        </p:txBody>
      </p:sp>
    </p:spTree>
    <p:extLst>
      <p:ext uri="{BB962C8B-B14F-4D97-AF65-F5344CB8AC3E}">
        <p14:creationId xmlns:p14="http://schemas.microsoft.com/office/powerpoint/2010/main" val="8195020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endParaRPr lang="en-CA" dirty="0"/>
          </a:p>
        </p:txBody>
      </p:sp>
      <p:sp>
        <p:nvSpPr>
          <p:cNvPr id="3" name="Content Placeholder 2"/>
          <p:cNvSpPr>
            <a:spLocks noGrp="1"/>
          </p:cNvSpPr>
          <p:nvPr>
            <p:ph sz="half" idx="1"/>
          </p:nvPr>
        </p:nvSpPr>
        <p:spPr>
          <a:xfrm>
            <a:off x="628650" y="1825625"/>
            <a:ext cx="3867150" cy="38356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825625"/>
            <a:ext cx="3867150" cy="38356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8763624D-2D64-4326-B42C-B6C857663422}" type="datetimeFigureOut">
              <a:rPr lang="en-CA" smtClean="0"/>
              <a:t>2021-Jul-05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05161A0-0E6A-4BED-9027-1915FC7FE8F8}" type="slidenum">
              <a:rPr lang="en-CA" smtClean="0"/>
              <a:t>‹#›</a:t>
            </a:fld>
            <a:endParaRPr lang="en-CA"/>
          </a:p>
        </p:txBody>
      </p:sp>
    </p:spTree>
    <p:extLst>
      <p:ext uri="{BB962C8B-B14F-4D97-AF65-F5344CB8AC3E}">
        <p14:creationId xmlns:p14="http://schemas.microsoft.com/office/powerpoint/2010/main" val="27650504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0238" y="365125"/>
            <a:ext cx="7886700" cy="1325563"/>
          </a:xfrm>
        </p:spPr>
        <p:txBody>
          <a:bodyPr/>
          <a:lstStyle/>
          <a:p>
            <a:r>
              <a:rPr lang="en-US" dirty="0"/>
              <a:t>CLICK TO EDIT MASTER TITLE STYLE</a:t>
            </a:r>
            <a:endParaRPr lang="en-CA" dirty="0"/>
          </a:p>
        </p:txBody>
      </p:sp>
      <p:sp>
        <p:nvSpPr>
          <p:cNvPr id="3" name="Text Placeholder 2"/>
          <p:cNvSpPr>
            <a:spLocks noGrp="1"/>
          </p:cNvSpPr>
          <p:nvPr>
            <p:ph type="body" idx="1" hasCustomPrompt="1"/>
          </p:nvPr>
        </p:nvSpPr>
        <p:spPr>
          <a:xfrm>
            <a:off x="630238" y="1681163"/>
            <a:ext cx="3868737" cy="82391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hasCustomPrompt="1"/>
          </p:nvPr>
        </p:nvSpPr>
        <p:spPr>
          <a:xfrm>
            <a:off x="4629150" y="1681163"/>
            <a:ext cx="3887788" cy="82391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8763624D-2D64-4326-B42C-B6C857663422}" type="datetimeFigureOut">
              <a:rPr lang="en-CA" smtClean="0"/>
              <a:t>2021-Jul-05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05161A0-0E6A-4BED-9027-1915FC7FE8F8}" type="slidenum">
              <a:rPr lang="en-CA" smtClean="0"/>
              <a:t>‹#›</a:t>
            </a:fld>
            <a:endParaRPr lang="en-CA"/>
          </a:p>
        </p:txBody>
      </p:sp>
    </p:spTree>
    <p:extLst>
      <p:ext uri="{BB962C8B-B14F-4D97-AF65-F5344CB8AC3E}">
        <p14:creationId xmlns:p14="http://schemas.microsoft.com/office/powerpoint/2010/main" val="37207278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endParaRPr lang="en-CA" dirty="0"/>
          </a:p>
        </p:txBody>
      </p:sp>
      <p:sp>
        <p:nvSpPr>
          <p:cNvPr id="3" name="Date Placeholder 2"/>
          <p:cNvSpPr>
            <a:spLocks noGrp="1"/>
          </p:cNvSpPr>
          <p:nvPr>
            <p:ph type="dt" sz="half" idx="10"/>
          </p:nvPr>
        </p:nvSpPr>
        <p:spPr/>
        <p:txBody>
          <a:bodyPr/>
          <a:lstStyle/>
          <a:p>
            <a:fld id="{8763624D-2D64-4326-B42C-B6C857663422}" type="datetimeFigureOut">
              <a:rPr lang="en-CA" smtClean="0"/>
              <a:t>2021-Jul-05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05161A0-0E6A-4BED-9027-1915FC7FE8F8}" type="slidenum">
              <a:rPr lang="en-CA" smtClean="0"/>
              <a:t>‹#›</a:t>
            </a:fld>
            <a:endParaRPr lang="en-CA"/>
          </a:p>
        </p:txBody>
      </p:sp>
    </p:spTree>
    <p:extLst>
      <p:ext uri="{BB962C8B-B14F-4D97-AF65-F5344CB8AC3E}">
        <p14:creationId xmlns:p14="http://schemas.microsoft.com/office/powerpoint/2010/main" val="37217282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63624D-2D64-4326-B42C-B6C857663422}" type="datetimeFigureOut">
              <a:rPr lang="en-CA" smtClean="0"/>
              <a:t>2021-Jul-05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305161A0-0E6A-4BED-9027-1915FC7FE8F8}" type="slidenum">
              <a:rPr lang="en-CA" smtClean="0"/>
              <a:t>‹#›</a:t>
            </a:fld>
            <a:endParaRPr lang="en-CA"/>
          </a:p>
        </p:txBody>
      </p:sp>
    </p:spTree>
    <p:extLst>
      <p:ext uri="{BB962C8B-B14F-4D97-AF65-F5344CB8AC3E}">
        <p14:creationId xmlns:p14="http://schemas.microsoft.com/office/powerpoint/2010/main" val="36891014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0238" y="457200"/>
            <a:ext cx="2949575" cy="1600200"/>
          </a:xfrm>
        </p:spPr>
        <p:txBody>
          <a:bodyPr anchor="b"/>
          <a:lstStyle>
            <a:lvl1pPr>
              <a:defRPr sz="3200"/>
            </a:lvl1pPr>
          </a:lstStyle>
          <a:p>
            <a:r>
              <a:rPr lang="en-US" dirty="0"/>
              <a:t>CLICK TO EDIT MASTER TITLE STYLE</a:t>
            </a:r>
            <a:endParaRPr lang="en-CA" dirty="0"/>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8763624D-2D64-4326-B42C-B6C857663422}" type="datetimeFigureOut">
              <a:rPr lang="en-CA" smtClean="0"/>
              <a:t>2021-Jul-05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05161A0-0E6A-4BED-9027-1915FC7FE8F8}" type="slidenum">
              <a:rPr lang="en-CA" smtClean="0"/>
              <a:t>‹#›</a:t>
            </a:fld>
            <a:endParaRPr lang="en-CA"/>
          </a:p>
        </p:txBody>
      </p:sp>
    </p:spTree>
    <p:extLst>
      <p:ext uri="{BB962C8B-B14F-4D97-AF65-F5344CB8AC3E}">
        <p14:creationId xmlns:p14="http://schemas.microsoft.com/office/powerpoint/2010/main" val="19565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baseline="0"/>
            </a:lvl1p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037ADB-4FB9-482D-A1A4-E1F489B212F5}" type="datetimeFigureOut">
              <a:rPr lang="en-US" smtClean="0"/>
              <a:t>7/5/2021</a:t>
            </a:fld>
            <a:endParaRPr lang="en-US"/>
          </a:p>
        </p:txBody>
      </p:sp>
      <p:sp>
        <p:nvSpPr>
          <p:cNvPr id="6" name="Slide Number Placeholder 5"/>
          <p:cNvSpPr>
            <a:spLocks noGrp="1"/>
          </p:cNvSpPr>
          <p:nvPr>
            <p:ph type="sldNum" sz="quarter" idx="12"/>
          </p:nvPr>
        </p:nvSpPr>
        <p:spPr/>
        <p:txBody>
          <a:bodyPr/>
          <a:lstStyle/>
          <a:p>
            <a:fld id="{5CE84AB2-A68C-446D-B258-F807154688F9}"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0238" y="457200"/>
            <a:ext cx="2949575" cy="1600200"/>
          </a:xfrm>
        </p:spPr>
        <p:txBody>
          <a:bodyPr anchor="b"/>
          <a:lstStyle>
            <a:lvl1pPr>
              <a:defRPr sz="3200"/>
            </a:lvl1pPr>
          </a:lstStyle>
          <a:p>
            <a:r>
              <a:rPr lang="en-US" dirty="0"/>
              <a:t>CLICK TO EDIT MASTER TITLE STYLE</a:t>
            </a:r>
            <a:endParaRPr lang="en-CA" dirty="0"/>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63624D-2D64-4326-B42C-B6C857663422}" type="datetimeFigureOut">
              <a:rPr lang="en-CA" smtClean="0"/>
              <a:t>2021-Jul-05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05161A0-0E6A-4BED-9027-1915FC7FE8F8}" type="slidenum">
              <a:rPr lang="en-CA" smtClean="0"/>
              <a:t>‹#›</a:t>
            </a:fld>
            <a:endParaRPr lang="en-CA"/>
          </a:p>
        </p:txBody>
      </p:sp>
    </p:spTree>
    <p:extLst>
      <p:ext uri="{BB962C8B-B14F-4D97-AF65-F5344CB8AC3E}">
        <p14:creationId xmlns:p14="http://schemas.microsoft.com/office/powerpoint/2010/main" val="11181185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endParaRPr lang="en-CA"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8763624D-2D64-4326-B42C-B6C857663422}" type="datetimeFigureOut">
              <a:rPr lang="en-CA" smtClean="0"/>
              <a:t>2021-Jul-05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05161A0-0E6A-4BED-9027-1915FC7FE8F8}" type="slidenum">
              <a:rPr lang="en-CA" smtClean="0"/>
              <a:t>‹#›</a:t>
            </a:fld>
            <a:endParaRPr lang="en-CA"/>
          </a:p>
        </p:txBody>
      </p:sp>
    </p:spTree>
    <p:extLst>
      <p:ext uri="{BB962C8B-B14F-4D97-AF65-F5344CB8AC3E}">
        <p14:creationId xmlns:p14="http://schemas.microsoft.com/office/powerpoint/2010/main" val="18798405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8763624D-2D64-4326-B42C-B6C857663422}" type="datetimeFigureOut">
              <a:rPr lang="en-CA" smtClean="0"/>
              <a:t>2021-Jul-05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05161A0-0E6A-4BED-9027-1915FC7FE8F8}" type="slidenum">
              <a:rPr lang="en-CA" smtClean="0"/>
              <a:t>‹#›</a:t>
            </a:fld>
            <a:endParaRPr lang="en-CA"/>
          </a:p>
        </p:txBody>
      </p:sp>
    </p:spTree>
    <p:extLst>
      <p:ext uri="{BB962C8B-B14F-4D97-AF65-F5344CB8AC3E}">
        <p14:creationId xmlns:p14="http://schemas.microsoft.com/office/powerpoint/2010/main" val="690721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F037ADB-4FB9-482D-A1A4-E1F489B212F5}" type="datetimeFigureOut">
              <a:rPr lang="en-US" smtClean="0"/>
              <a:t>7/5/2021</a:t>
            </a:fld>
            <a:endParaRPr lang="en-US"/>
          </a:p>
        </p:txBody>
      </p:sp>
      <p:sp>
        <p:nvSpPr>
          <p:cNvPr id="6" name="Slide Number Placeholder 5"/>
          <p:cNvSpPr>
            <a:spLocks noGrp="1"/>
          </p:cNvSpPr>
          <p:nvPr>
            <p:ph type="sldNum" sz="quarter" idx="12"/>
          </p:nvPr>
        </p:nvSpPr>
        <p:spPr/>
        <p:txBody>
          <a:bodyPr/>
          <a:lstStyle/>
          <a:p>
            <a:fld id="{5CE84AB2-A68C-446D-B258-F807154688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baseline="0"/>
            </a:lvl1p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F037ADB-4FB9-482D-A1A4-E1F489B212F5}" type="datetimeFigureOut">
              <a:rPr lang="en-US" smtClean="0"/>
              <a:t>7/5/2021</a:t>
            </a:fld>
            <a:endParaRPr lang="en-US"/>
          </a:p>
        </p:txBody>
      </p:sp>
      <p:sp>
        <p:nvSpPr>
          <p:cNvPr id="7" name="Slide Number Placeholder 6"/>
          <p:cNvSpPr>
            <a:spLocks noGrp="1"/>
          </p:cNvSpPr>
          <p:nvPr>
            <p:ph type="sldNum" sz="quarter" idx="12"/>
          </p:nvPr>
        </p:nvSpPr>
        <p:spPr/>
        <p:txBody>
          <a:bodyPr/>
          <a:lstStyle/>
          <a:p>
            <a:fld id="{5CE84AB2-A68C-446D-B258-F807154688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baseline="0"/>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6" y="1535113"/>
            <a:ext cx="4041775" cy="639762"/>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F037ADB-4FB9-482D-A1A4-E1F489B212F5}" type="datetimeFigureOut">
              <a:rPr lang="en-US" smtClean="0"/>
              <a:t>7/5/2021</a:t>
            </a:fld>
            <a:endParaRPr lang="en-US"/>
          </a:p>
        </p:txBody>
      </p:sp>
      <p:sp>
        <p:nvSpPr>
          <p:cNvPr id="9" name="Slide Number Placeholder 8"/>
          <p:cNvSpPr>
            <a:spLocks noGrp="1"/>
          </p:cNvSpPr>
          <p:nvPr>
            <p:ph type="sldNum" sz="quarter" idx="12"/>
          </p:nvPr>
        </p:nvSpPr>
        <p:spPr/>
        <p:txBody>
          <a:bodyPr/>
          <a:lstStyle/>
          <a:p>
            <a:fld id="{5CE84AB2-A68C-446D-B258-F807154688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6F037ADB-4FB9-482D-A1A4-E1F489B212F5}" type="datetimeFigureOut">
              <a:rPr lang="en-US" smtClean="0"/>
              <a:t>7/5/2021</a:t>
            </a:fld>
            <a:endParaRPr lang="en-US"/>
          </a:p>
        </p:txBody>
      </p:sp>
      <p:sp>
        <p:nvSpPr>
          <p:cNvPr id="5" name="Slide Number Placeholder 4"/>
          <p:cNvSpPr>
            <a:spLocks noGrp="1"/>
          </p:cNvSpPr>
          <p:nvPr>
            <p:ph type="sldNum" sz="quarter" idx="12"/>
          </p:nvPr>
        </p:nvSpPr>
        <p:spPr/>
        <p:txBody>
          <a:bodyPr/>
          <a:lstStyle/>
          <a:p>
            <a:fld id="{5CE84AB2-A68C-446D-B258-F807154688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037ADB-4FB9-482D-A1A4-E1F489B212F5}" type="datetimeFigureOut">
              <a:rPr lang="en-US" smtClean="0"/>
              <a:t>7/5/2021</a:t>
            </a:fld>
            <a:endParaRPr lang="en-US"/>
          </a:p>
        </p:txBody>
      </p:sp>
      <p:sp>
        <p:nvSpPr>
          <p:cNvPr id="4" name="Slide Number Placeholder 3"/>
          <p:cNvSpPr>
            <a:spLocks noGrp="1"/>
          </p:cNvSpPr>
          <p:nvPr>
            <p:ph type="sldNum" sz="quarter" idx="12"/>
          </p:nvPr>
        </p:nvSpPr>
        <p:spPr/>
        <p:txBody>
          <a:bodyPr/>
          <a:lstStyle/>
          <a:p>
            <a:fld id="{5CE84AB2-A68C-446D-B258-F807154688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1" y="273050"/>
            <a:ext cx="3008313" cy="11620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F037ADB-4FB9-482D-A1A4-E1F489B212F5}" type="datetimeFigureOut">
              <a:rPr lang="en-US" smtClean="0"/>
              <a:t>7/5/2021</a:t>
            </a:fld>
            <a:endParaRPr lang="en-US"/>
          </a:p>
        </p:txBody>
      </p:sp>
      <p:sp>
        <p:nvSpPr>
          <p:cNvPr id="7" name="Slide Number Placeholder 6"/>
          <p:cNvSpPr>
            <a:spLocks noGrp="1"/>
          </p:cNvSpPr>
          <p:nvPr>
            <p:ph type="sldNum" sz="quarter" idx="12"/>
          </p:nvPr>
        </p:nvSpPr>
        <p:spPr/>
        <p:txBody>
          <a:bodyPr/>
          <a:lstStyle/>
          <a:p>
            <a:fld id="{5CE84AB2-A68C-446D-B258-F807154688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p:spPr>
        <p:txBody>
          <a:bodyPr anchor="b">
            <a:normAutofit/>
          </a:bodyPr>
          <a:lstStyle>
            <a:lvl1pPr algn="l">
              <a:defRPr sz="2400" b="1"/>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F037ADB-4FB9-482D-A1A4-E1F489B212F5}" type="datetimeFigureOut">
              <a:rPr lang="en-US" smtClean="0"/>
              <a:t>7/5/2021</a:t>
            </a:fld>
            <a:endParaRPr lang="en-US"/>
          </a:p>
        </p:txBody>
      </p:sp>
      <p:sp>
        <p:nvSpPr>
          <p:cNvPr id="7" name="Slide Number Placeholder 6"/>
          <p:cNvSpPr>
            <a:spLocks noGrp="1"/>
          </p:cNvSpPr>
          <p:nvPr>
            <p:ph type="sldNum" sz="quarter" idx="12"/>
          </p:nvPr>
        </p:nvSpPr>
        <p:spPr/>
        <p:txBody>
          <a:bodyPr/>
          <a:lstStyle/>
          <a:p>
            <a:fld id="{5CE84AB2-A68C-446D-B258-F807154688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037ADB-4FB9-482D-A1A4-E1F489B212F5}" type="datetimeFigureOut">
              <a:rPr lang="en-US" smtClean="0"/>
              <a:t>7/5/2021</a:t>
            </a:fld>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E84AB2-A68C-446D-B258-F807154688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1" kern="1200" cap="all" baseline="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lumMod val="50000"/>
              <a:lumOff val="50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lumMod val="50000"/>
              <a:lumOff val="5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lumMod val="50000"/>
              <a:lumOff val="5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lumMod val="50000"/>
              <a:lumOff val="5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8191822" cy="1325563"/>
          </a:xfrm>
          <a:prstGeom prst="rect">
            <a:avLst/>
          </a:prstGeom>
        </p:spPr>
        <p:txBody>
          <a:bodyPr vert="horz" lIns="91440" tIns="45720" rIns="91440" bIns="45720" rtlCol="0" anchor="ctr">
            <a:normAutofit/>
          </a:bodyPr>
          <a:lstStyle/>
          <a:p>
            <a:r>
              <a:rPr lang="en-US" dirty="0"/>
              <a:t>CLICK TO EDIT MASTER TITLE STYLE</a:t>
            </a:r>
            <a:endParaRPr lang="en-CA" dirty="0"/>
          </a:p>
        </p:txBody>
      </p:sp>
      <p:sp>
        <p:nvSpPr>
          <p:cNvPr id="3" name="Text Placeholder 2"/>
          <p:cNvSpPr>
            <a:spLocks noGrp="1"/>
          </p:cNvSpPr>
          <p:nvPr>
            <p:ph type="body" idx="1"/>
          </p:nvPr>
        </p:nvSpPr>
        <p:spPr>
          <a:xfrm>
            <a:off x="628650" y="1825625"/>
            <a:ext cx="7886700" cy="383562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2"/>
          </p:nvPr>
        </p:nvSpPr>
        <p:spPr>
          <a:xfrm>
            <a:off x="628650" y="6237312"/>
            <a:ext cx="20574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8763624D-2D64-4326-B42C-B6C857663422}" type="datetimeFigureOut">
              <a:rPr lang="en-CA" smtClean="0"/>
              <a:pPr/>
              <a:t>2021-Jul-05</a:t>
            </a:fld>
            <a:endParaRPr lang="en-CA" dirty="0"/>
          </a:p>
        </p:txBody>
      </p:sp>
      <p:sp>
        <p:nvSpPr>
          <p:cNvPr id="5" name="Footer Placeholder 4"/>
          <p:cNvSpPr>
            <a:spLocks noGrp="1"/>
          </p:cNvSpPr>
          <p:nvPr>
            <p:ph type="ftr" sz="quarter" idx="3"/>
          </p:nvPr>
        </p:nvSpPr>
        <p:spPr>
          <a:xfrm>
            <a:off x="3028950" y="6237312"/>
            <a:ext cx="30861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CA"/>
          </a:p>
        </p:txBody>
      </p:sp>
      <p:sp>
        <p:nvSpPr>
          <p:cNvPr id="6" name="Slide Number Placeholder 5"/>
          <p:cNvSpPr>
            <a:spLocks noGrp="1"/>
          </p:cNvSpPr>
          <p:nvPr>
            <p:ph type="sldNum" sz="quarter" idx="4"/>
          </p:nvPr>
        </p:nvSpPr>
        <p:spPr>
          <a:xfrm>
            <a:off x="6457950" y="6237312"/>
            <a:ext cx="20574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305161A0-0E6A-4BED-9027-1915FC7FE8F8}" type="slidenum">
              <a:rPr lang="en-CA" smtClean="0"/>
              <a:pPr/>
              <a:t>‹#›</a:t>
            </a:fld>
            <a:endParaRPr lang="en-CA"/>
          </a:p>
        </p:txBody>
      </p:sp>
    </p:spTree>
    <p:extLst>
      <p:ext uri="{BB962C8B-B14F-4D97-AF65-F5344CB8AC3E}">
        <p14:creationId xmlns:p14="http://schemas.microsoft.com/office/powerpoint/2010/main" val="31821617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b="1" kern="1200">
          <a:solidFill>
            <a:schemeClr val="tx1">
              <a:lumMod val="65000"/>
              <a:lumOff val="3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052737"/>
            <a:ext cx="8298922" cy="2376264"/>
          </a:xfrm>
        </p:spPr>
        <p:txBody>
          <a:bodyPr>
            <a:noAutofit/>
          </a:bodyPr>
          <a:lstStyle/>
          <a:p>
            <a:pPr algn="ctr" rtl="0"/>
            <a:r>
              <a:rPr lang="iu-Latn-CA" sz="2700" b="1" i="0" u="none" cap="none" baseline="0" dirty="0"/>
              <a:t>Avatinganut Hilaup Aadlangurninnganullu Kaanataup Naunaipkaqtakhait ukununnga Nunavut Imaligiyit Katimayit</a:t>
            </a:r>
            <a:r>
              <a:rPr lang="iu-Latn-CA" sz="2700" cap="none" dirty="0"/>
              <a:t/>
            </a:r>
            <a:br>
              <a:rPr lang="iu-Latn-CA" sz="2700" cap="none" dirty="0"/>
            </a:br>
            <a:r>
              <a:rPr lang="iu-Latn-CA" sz="2700" b="1" i="0" u="none" cap="none" baseline="0" dirty="0"/>
              <a:t>Piyuq uumunnga Imaittuq A Imanga Laisinga Ihuarhaqhimayut Uuktuut Back River Havauhikhamut</a:t>
            </a:r>
            <a:endParaRPr lang="iu-Latn-CA" sz="2700" cap="none" dirty="0"/>
          </a:p>
        </p:txBody>
      </p:sp>
      <p:sp>
        <p:nvSpPr>
          <p:cNvPr id="3" name="Subtitle 2"/>
          <p:cNvSpPr>
            <a:spLocks noGrp="1"/>
          </p:cNvSpPr>
          <p:nvPr>
            <p:ph type="subTitle" idx="1"/>
          </p:nvPr>
        </p:nvSpPr>
        <p:spPr>
          <a:xfrm>
            <a:off x="674117" y="3573016"/>
            <a:ext cx="4945470" cy="1296144"/>
          </a:xfrm>
        </p:spPr>
        <p:txBody>
          <a:bodyPr>
            <a:noAutofit/>
          </a:bodyPr>
          <a:lstStyle/>
          <a:p>
            <a:pPr algn="l" rtl="0"/>
            <a:r>
              <a:rPr lang="iu-Latn-CA" sz="2000" b="0" i="0" u="none" baseline="0" dirty="0"/>
              <a:t>2AM-BRP1831 – Inungnut Tuhaqtipkainiq</a:t>
            </a:r>
          </a:p>
          <a:p>
            <a:pPr algn="l" rtl="0"/>
            <a:r>
              <a:rPr lang="iu-Latn-CA" sz="2000" b="0" i="0" u="none" baseline="0" dirty="0"/>
              <a:t>July 13-14, 2021</a:t>
            </a:r>
          </a:p>
          <a:p>
            <a:pPr algn="l" rtl="0"/>
            <a:r>
              <a:rPr lang="iu-Latn-CA" sz="2000" b="0" i="0" u="none" baseline="0" dirty="0"/>
              <a:t>Iqaluktuuttiaq, Nunavut</a:t>
            </a:r>
            <a:endParaRPr lang="iu-Latn-CA" sz="2000" dirty="0"/>
          </a:p>
        </p:txBody>
      </p:sp>
      <p:sp>
        <p:nvSpPr>
          <p:cNvPr id="4" name="Subtitle 2"/>
          <p:cNvSpPr txBox="1">
            <a:spLocks/>
          </p:cNvSpPr>
          <p:nvPr/>
        </p:nvSpPr>
        <p:spPr>
          <a:xfrm>
            <a:off x="657320" y="5085184"/>
            <a:ext cx="3914680" cy="1512168"/>
          </a:xfrm>
          <a:prstGeom prst="rect">
            <a:avLst/>
          </a:prstGeom>
        </p:spPr>
        <p:txBody>
          <a:bodyPr vert="horz" lIns="91440" tIns="45720" rIns="91440" bIns="45720" rtlCol="0">
            <a:normAutofit fontScale="92500"/>
          </a:bodyPr>
          <a:lstStyle>
            <a:lvl1pPr marL="0" indent="0" algn="l"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rtl="0"/>
            <a:r>
              <a:rPr lang="iu-Latn-CA" sz="1600" b="0" i="0" u="none" baseline="0" dirty="0"/>
              <a:t>Orlagh O’Sullivan</a:t>
            </a:r>
          </a:p>
          <a:p>
            <a:pPr algn="l" rtl="0"/>
            <a:r>
              <a:rPr lang="iu-Latn-CA" sz="1600" b="0" i="0" u="none" baseline="0" dirty="0"/>
              <a:t>Angayukhiuyuq Avatiliriniqmut Havaktinga</a:t>
            </a:r>
          </a:p>
          <a:p>
            <a:pPr algn="l" rtl="0"/>
            <a:r>
              <a:rPr lang="iu-Latn-CA" sz="1600" b="0" i="0" u="none" baseline="0" dirty="0"/>
              <a:t>Meagan Tobin</a:t>
            </a:r>
          </a:p>
          <a:p>
            <a:pPr algn="l" rtl="0"/>
            <a:r>
              <a:rPr lang="iu-Latn-CA" sz="1600" b="0" i="0" u="none" baseline="0" dirty="0"/>
              <a:t>Imanganik Qanurittaakhaanik Ayuittiaqtuq</a:t>
            </a:r>
            <a:endParaRPr lang="iu-Latn-CA"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rtl="0"/>
            <a:r>
              <a:rPr lang="iu-Latn-CA" sz="2400" b="1" i="0" u="none" baseline="0" dirty="0"/>
              <a:t>Avatinganut Hilaup Aadlangurninnganullu Kaanatami Ihumaaluutigiyauyut Kingulliqpaaq Titiraqhimayuq Tuniyauniq</a:t>
            </a:r>
          </a:p>
        </p:txBody>
      </p:sp>
      <p:sp>
        <p:nvSpPr>
          <p:cNvPr id="3" name="Subtitle 2"/>
          <p:cNvSpPr>
            <a:spLocks noGrp="1"/>
          </p:cNvSpPr>
          <p:nvPr>
            <p:ph type="subTitle" idx="1"/>
          </p:nvPr>
        </p:nvSpPr>
        <p:spPr>
          <a:xfrm>
            <a:off x="539552" y="1916832"/>
            <a:ext cx="8136904" cy="1368152"/>
          </a:xfrm>
        </p:spPr>
        <p:txBody>
          <a:bodyPr/>
          <a:lstStyle/>
          <a:p>
            <a:pPr algn="l" rtl="0"/>
            <a:r>
              <a:rPr lang="iu-Latn-CA" sz="2400" b="1" i="0" u="none" baseline="0" dirty="0"/>
              <a:t>Avatinganut Hilaup Aadlangurninnganullu Kaanatami Ihumaaluutigiyauyut #4 – Munariniqmut, Qanuriliurahuat, Naunaitkutaqlu Uuktuutinga Itqurnarutingit</a:t>
            </a:r>
          </a:p>
        </p:txBody>
      </p:sp>
      <p:sp>
        <p:nvSpPr>
          <p:cNvPr id="4" name="Content Placeholder 3"/>
          <p:cNvSpPr>
            <a:spLocks noGrp="1"/>
          </p:cNvSpPr>
          <p:nvPr>
            <p:ph idx="10"/>
          </p:nvPr>
        </p:nvSpPr>
        <p:spPr>
          <a:xfrm>
            <a:off x="539552" y="3356992"/>
            <a:ext cx="8136904" cy="2736304"/>
          </a:xfrm>
        </p:spPr>
        <p:txBody>
          <a:bodyPr>
            <a:normAutofit/>
          </a:bodyPr>
          <a:lstStyle/>
          <a:p>
            <a:pPr marL="0" indent="0" algn="l" rtl="0">
              <a:buNone/>
            </a:pPr>
            <a:r>
              <a:rPr lang="iu-Latn-CA" sz="1600" b="0" i="0" u="none" baseline="0" dirty="0"/>
              <a:t>Avatinganut Hilaup Aadlangurninnganullu Kaanatami Ihumaaluutigiyauyut pitquyait:</a:t>
            </a:r>
            <a:endParaRPr lang="iu-Latn-CA" sz="1600" dirty="0"/>
          </a:p>
          <a:p>
            <a:pPr lvl="0" algn="l" rtl="0"/>
            <a:r>
              <a:rPr lang="iu-Latn-CA" sz="1600" b="0" i="0" u="none" baseline="0" dirty="0"/>
              <a:t>Ikayuqtiuyuq piliuqtait Imanganik Qanurittaakhaanik qanuriliurutikhat Goose Lake-mut naunaiyariami aadlangurninnga pigiami avatinganut Imanganik Qanurittaakhaanik, piniaqtuq qilaminnuaq naunaipkaidjutikhamik naunaiyariami aadlangurniq piliqtuq Goose Lake-mi. </a:t>
            </a:r>
            <a:endParaRPr lang="iu-Latn-CA" sz="1600" dirty="0"/>
          </a:p>
          <a:p>
            <a:pPr lvl="0" algn="l" rtl="0"/>
            <a:r>
              <a:rPr lang="iu-Latn-CA" sz="1600" b="0" i="0" u="none" baseline="0" dirty="0"/>
              <a:t>Piiyaqtaulirumi Goose Lake-mut, Ikayuqtiuyuq iniqtiqtukhaq Uuktuutinga naunaitkutaq, unalu ihivriurninnga naunaiyaqhimayut iqqakut unalu Imanganik Qanurittaakhaanik nampangit uuktuutimut itqurnarutinga taimaa uuktuutinga ihuarhaqtaugiami ihuaqtumik. Hapkuat ihivriurninngit naunaiyaininngillu, unalu kitut uuktuutit nutaanguqtiriniq, ilaliutiyakhaq uumani ukiumi taiguagakhaq.</a:t>
            </a:r>
            <a:endParaRPr lang="iu-Latn-CA" sz="1600" dirty="0"/>
          </a:p>
        </p:txBody>
      </p:sp>
    </p:spTree>
    <p:extLst>
      <p:ext uri="{BB962C8B-B14F-4D97-AF65-F5344CB8AC3E}">
        <p14:creationId xmlns:p14="http://schemas.microsoft.com/office/powerpoint/2010/main" val="3360127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rtl="0"/>
            <a:r>
              <a:rPr lang="iu-Latn-CA" sz="2400" b="1" i="0" u="none" baseline="0" dirty="0"/>
              <a:t>Avatinganut Hilaup Aadlangurninnganullu Kaanatami Ihumaaluutigiyauyut Kingulliqpaaq Titiraqhimayuq Tuniyauniq</a:t>
            </a:r>
          </a:p>
        </p:txBody>
      </p:sp>
      <p:sp>
        <p:nvSpPr>
          <p:cNvPr id="3" name="Subtitle 2"/>
          <p:cNvSpPr>
            <a:spLocks noGrp="1"/>
          </p:cNvSpPr>
          <p:nvPr>
            <p:ph type="subTitle" idx="1"/>
          </p:nvPr>
        </p:nvSpPr>
        <p:spPr>
          <a:xfrm>
            <a:off x="539552" y="1916832"/>
            <a:ext cx="8136904" cy="1152128"/>
          </a:xfrm>
        </p:spPr>
        <p:txBody>
          <a:bodyPr/>
          <a:lstStyle/>
          <a:p>
            <a:pPr algn="l" rtl="0"/>
            <a:r>
              <a:rPr lang="iu-Latn-CA" sz="2400" b="1" i="0" u="none" baseline="0" dirty="0"/>
              <a:t>Avatinganut Hilaup Aadlangurninnganullu Kaanatami Ihumaaluutigiyauyut #5 – Havigalik Uyarakhiurvingani Ihuaqtuq Imanganik Qanurittaakhaanik Ihuaqtuq</a:t>
            </a:r>
          </a:p>
        </p:txBody>
      </p:sp>
      <p:sp>
        <p:nvSpPr>
          <p:cNvPr id="4" name="Content Placeholder 3"/>
          <p:cNvSpPr>
            <a:spLocks noGrp="1"/>
          </p:cNvSpPr>
          <p:nvPr>
            <p:ph idx="10"/>
          </p:nvPr>
        </p:nvSpPr>
        <p:spPr>
          <a:xfrm>
            <a:off x="539552" y="3140968"/>
            <a:ext cx="8136904" cy="2520280"/>
          </a:xfrm>
        </p:spPr>
        <p:txBody>
          <a:bodyPr>
            <a:normAutofit/>
          </a:bodyPr>
          <a:lstStyle/>
          <a:p>
            <a:pPr marL="0" indent="0">
              <a:buNone/>
            </a:pPr>
            <a:r>
              <a:rPr lang="iu-Latn-CA" sz="2400" b="0" i="0" u="none" baseline="0" dirty="0"/>
              <a:t>Avatinganut Hilaup Aadlangurninnganullu Kaanatami Ihumaaluutigiyauyut pitquyait Ikayuqtiuyuq tuniyuq aadlamik naunaitkutaq qanuqtut tamna </a:t>
            </a:r>
            <a:r>
              <a:rPr lang="en-CA" sz="2400" dirty="0" err="1"/>
              <a:t>Amialikamiut</a:t>
            </a:r>
            <a:r>
              <a:rPr lang="en-CA" sz="2400" dirty="0"/>
              <a:t> </a:t>
            </a:r>
            <a:r>
              <a:rPr lang="en-CA" sz="2400" dirty="0" err="1"/>
              <a:t>Avatinganik</a:t>
            </a:r>
            <a:r>
              <a:rPr lang="en-CA" sz="2400" dirty="0"/>
              <a:t> </a:t>
            </a:r>
            <a:r>
              <a:rPr lang="en-CA" sz="2400" dirty="0" err="1"/>
              <a:t>Hukhaungiqtittailiniqmut</a:t>
            </a:r>
            <a:r>
              <a:rPr lang="en-CA" sz="2400" dirty="0"/>
              <a:t> </a:t>
            </a:r>
            <a:r>
              <a:rPr lang="en-CA" sz="2400" dirty="0" err="1"/>
              <a:t>Timiqutigiyait</a:t>
            </a:r>
            <a:r>
              <a:rPr lang="en-CA" sz="2400" dirty="0"/>
              <a:t> </a:t>
            </a:r>
            <a:r>
              <a:rPr lang="iu-Latn-CA" sz="2400" b="0" i="0" u="none" baseline="0" dirty="0"/>
              <a:t>havigalik Imanganik Qanurittaakhaanik maliktakhaq ihuarhaqhimayuq uuktuutimut uumunnga uyarakhiurvingani. </a:t>
            </a:r>
          </a:p>
        </p:txBody>
      </p:sp>
    </p:spTree>
    <p:extLst>
      <p:ext uri="{BB962C8B-B14F-4D97-AF65-F5344CB8AC3E}">
        <p14:creationId xmlns:p14="http://schemas.microsoft.com/office/powerpoint/2010/main" val="2130122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rtl="0"/>
            <a:r>
              <a:rPr lang="id" sz="4200" b="1" i="0" u="none" baseline="0" dirty="0"/>
              <a:t>Quanaqqutit</a:t>
            </a:r>
            <a:endParaRPr lang="id" sz="4200" dirty="0"/>
          </a:p>
        </p:txBody>
      </p:sp>
      <p:sp>
        <p:nvSpPr>
          <p:cNvPr id="4" name="Content Placeholder 3"/>
          <p:cNvSpPr>
            <a:spLocks noGrp="1"/>
          </p:cNvSpPr>
          <p:nvPr>
            <p:ph idx="10"/>
          </p:nvPr>
        </p:nvSpPr>
        <p:spPr>
          <a:xfrm>
            <a:off x="539552" y="1844824"/>
            <a:ext cx="8136904" cy="3888432"/>
          </a:xfrm>
        </p:spPr>
        <p:txBody>
          <a:bodyPr>
            <a:normAutofit/>
          </a:bodyPr>
          <a:lstStyle/>
          <a:p>
            <a:pPr algn="l" rtl="0">
              <a:spcBef>
                <a:spcPts val="600"/>
              </a:spcBef>
              <a:spcAft>
                <a:spcPts val="600"/>
              </a:spcAft>
              <a:defRPr/>
            </a:pPr>
            <a:endParaRPr lang="id" altLang="en-US" i="1" dirty="0"/>
          </a:p>
        </p:txBody>
      </p:sp>
    </p:spTree>
    <p:extLst>
      <p:ext uri="{BB962C8B-B14F-4D97-AF65-F5344CB8AC3E}">
        <p14:creationId xmlns:p14="http://schemas.microsoft.com/office/powerpoint/2010/main" val="2049191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rtl="0"/>
            <a:r>
              <a:rPr lang="iu-Latn-CA" sz="4200" b="1" i="0" u="none" baseline="0" dirty="0"/>
              <a:t>Ilittuqhitit</a:t>
            </a:r>
            <a:endParaRPr lang="iu-Latn-CA" sz="4200" dirty="0"/>
          </a:p>
        </p:txBody>
      </p:sp>
      <p:sp>
        <p:nvSpPr>
          <p:cNvPr id="4" name="Content Placeholder 3"/>
          <p:cNvSpPr>
            <a:spLocks noGrp="1"/>
          </p:cNvSpPr>
          <p:nvPr>
            <p:ph idx="10"/>
          </p:nvPr>
        </p:nvSpPr>
        <p:spPr>
          <a:xfrm>
            <a:off x="539552" y="1772816"/>
            <a:ext cx="8136904" cy="3096344"/>
          </a:xfrm>
        </p:spPr>
        <p:txBody>
          <a:bodyPr>
            <a:normAutofit/>
          </a:bodyPr>
          <a:lstStyle/>
          <a:p>
            <a:pPr algn="l" rtl="0"/>
            <a:r>
              <a:rPr lang="iu-Latn-CA" b="0" i="0" u="none" baseline="0" dirty="0"/>
              <a:t>Havaaghait</a:t>
            </a:r>
          </a:p>
          <a:p>
            <a:pPr algn="l" rtl="0"/>
            <a:r>
              <a:rPr lang="iu-Latn-CA" b="0" i="0" u="none" baseline="0" dirty="0"/>
              <a:t>Ihuaqutauyut Maligaghat Maliktaghallu</a:t>
            </a:r>
          </a:p>
          <a:p>
            <a:pPr algn="l" rtl="0"/>
            <a:r>
              <a:rPr lang="iu-Latn-CA" b="0" i="0" u="none" baseline="0" dirty="0"/>
              <a:t>Qanurittaakhaa Avatinganut Hilaup Aadlangurninnganullu Kaanataup Ihumaaluutingit</a:t>
            </a:r>
          </a:p>
          <a:p>
            <a:pPr algn="l" rtl="0"/>
            <a:r>
              <a:rPr lang="iu-Latn-CA" b="0" i="0" u="none" baseline="0" dirty="0"/>
              <a:t>Ihuarhaqhimaittut Ihumaaluutingit Pitquyauyullu</a:t>
            </a:r>
          </a:p>
        </p:txBody>
      </p:sp>
    </p:spTree>
    <p:extLst>
      <p:ext uri="{BB962C8B-B14F-4D97-AF65-F5344CB8AC3E}">
        <p14:creationId xmlns:p14="http://schemas.microsoft.com/office/powerpoint/2010/main" val="3209042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16632"/>
            <a:ext cx="8964488" cy="1224136"/>
          </a:xfrm>
        </p:spPr>
        <p:txBody>
          <a:bodyPr/>
          <a:lstStyle/>
          <a:p>
            <a:pPr algn="ctr" rtl="0"/>
            <a:r>
              <a:rPr lang="iu-Latn-CA" sz="3600" b="1" i="0" u="none" baseline="0" dirty="0"/>
              <a:t>Avatiliqiyit Hila Aallannguqpalliayumilu Kanatami Havaaghait</a:t>
            </a:r>
            <a:endParaRPr lang="iu-Latn-CA" sz="3600" dirty="0"/>
          </a:p>
        </p:txBody>
      </p:sp>
      <p:sp>
        <p:nvSpPr>
          <p:cNvPr id="4" name="Content Placeholder 3"/>
          <p:cNvSpPr>
            <a:spLocks noGrp="1"/>
          </p:cNvSpPr>
          <p:nvPr>
            <p:ph idx="10"/>
          </p:nvPr>
        </p:nvSpPr>
        <p:spPr>
          <a:xfrm>
            <a:off x="539552" y="1844824"/>
            <a:ext cx="7704856" cy="3240360"/>
          </a:xfrm>
        </p:spPr>
        <p:txBody>
          <a:bodyPr>
            <a:noAutofit/>
          </a:bodyPr>
          <a:lstStyle/>
          <a:p>
            <a:pPr algn="l" rtl="0">
              <a:spcBef>
                <a:spcPts val="600"/>
              </a:spcBef>
              <a:spcAft>
                <a:spcPts val="400"/>
              </a:spcAft>
              <a:defRPr/>
            </a:pPr>
            <a:r>
              <a:rPr lang="iu-Latn-CA" sz="2400" b="0" i="0" u="none" baseline="0" dirty="0"/>
              <a:t>Tammaqtailininnga ihuarhaininngalu qanurittaakhaanik avatinganit, imangalu, anirhaaktaptikniklu nunalu qanurittaakhaanik, munarininngalu akhuurutauyut maliktakhat pinahuarutingillu Kaanatap Kavamanganit</a:t>
            </a:r>
          </a:p>
          <a:p>
            <a:pPr algn="l" rtl="0">
              <a:spcBef>
                <a:spcPts val="600"/>
              </a:spcBef>
              <a:spcAft>
                <a:spcPts val="400"/>
              </a:spcAft>
              <a:defRPr/>
            </a:pPr>
            <a:r>
              <a:rPr lang="iu-Latn-CA" sz="2400" b="0" i="0" u="none" baseline="0" dirty="0"/>
              <a:t>Atuffaanginnarialgit maniliurahuarutit, ukuatlu ingilrayut tingmiat aadlallu nunaungittumi nauhimayut huradjallu</a:t>
            </a:r>
          </a:p>
          <a:p>
            <a:pPr algn="l" rtl="0">
              <a:spcBef>
                <a:spcPts val="600"/>
              </a:spcBef>
              <a:spcAft>
                <a:spcPts val="400"/>
              </a:spcAft>
              <a:defRPr/>
            </a:pPr>
            <a:r>
              <a:rPr lang="iu-Latn-CA" sz="2400" b="0" i="0" u="none" baseline="0" dirty="0"/>
              <a:t>Hilanga</a:t>
            </a:r>
          </a:p>
          <a:p>
            <a:pPr algn="l" rtl="0">
              <a:spcBef>
                <a:spcPts val="600"/>
              </a:spcBef>
              <a:spcAft>
                <a:spcPts val="400"/>
              </a:spcAft>
              <a:defRPr/>
            </a:pPr>
            <a:r>
              <a:rPr lang="iu-Latn-CA" sz="2400" b="0" i="0" u="none" baseline="0" dirty="0"/>
              <a:t>Pitquyauninnga maliktakhat unalu qanuriliurutikhat</a:t>
            </a:r>
            <a:endParaRPr lang="iu-Latn-CA" altLang="en-US" sz="2400" dirty="0"/>
          </a:p>
        </p:txBody>
      </p:sp>
      <p:sp>
        <p:nvSpPr>
          <p:cNvPr id="5" name="Content Placeholder 3"/>
          <p:cNvSpPr txBox="1">
            <a:spLocks/>
          </p:cNvSpPr>
          <p:nvPr/>
        </p:nvSpPr>
        <p:spPr>
          <a:xfrm>
            <a:off x="539552" y="3573016"/>
            <a:ext cx="7704856" cy="19442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rtl="0">
              <a:spcBef>
                <a:spcPts val="600"/>
              </a:spcBef>
            </a:pPr>
            <a:endParaRPr lang="iu-Latn-CA" altLang="en-US" dirty="0"/>
          </a:p>
        </p:txBody>
      </p:sp>
    </p:spTree>
    <p:extLst>
      <p:ext uri="{BB962C8B-B14F-4D97-AF65-F5344CB8AC3E}">
        <p14:creationId xmlns:p14="http://schemas.microsoft.com/office/powerpoint/2010/main" val="2264744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88640"/>
            <a:ext cx="8964488" cy="980728"/>
          </a:xfrm>
        </p:spPr>
        <p:txBody>
          <a:bodyPr/>
          <a:lstStyle/>
          <a:p>
            <a:pPr algn="ctr" rtl="0"/>
            <a:r>
              <a:rPr lang="iu-Latn-CA" sz="3600" b="1" i="0" u="none" baseline="0" dirty="0"/>
              <a:t>Ihuaqutauyut Maligaghat Maliktaghallu</a:t>
            </a:r>
            <a:endParaRPr lang="iu-Latn-CA" sz="3600" dirty="0"/>
          </a:p>
        </p:txBody>
      </p:sp>
      <p:sp>
        <p:nvSpPr>
          <p:cNvPr id="4" name="Content Placeholder 3"/>
          <p:cNvSpPr>
            <a:spLocks noGrp="1"/>
          </p:cNvSpPr>
          <p:nvPr>
            <p:ph idx="10"/>
          </p:nvPr>
        </p:nvSpPr>
        <p:spPr>
          <a:xfrm>
            <a:off x="539552" y="1844824"/>
            <a:ext cx="8136904" cy="3888432"/>
          </a:xfrm>
        </p:spPr>
        <p:txBody>
          <a:bodyPr>
            <a:normAutofit/>
          </a:bodyPr>
          <a:lstStyle/>
          <a:p>
            <a:pPr algn="l" rtl="0">
              <a:spcBef>
                <a:spcPts val="600"/>
              </a:spcBef>
              <a:spcAft>
                <a:spcPts val="600"/>
              </a:spcAft>
              <a:defRPr/>
            </a:pPr>
            <a:r>
              <a:rPr lang="iu-Latn-CA" b="0" i="1" u="none" baseline="0" dirty="0"/>
              <a:t>Havakviat Avatiliqiyit Maligait </a:t>
            </a:r>
          </a:p>
          <a:p>
            <a:pPr algn="l" rtl="0">
              <a:spcBef>
                <a:spcPts val="600"/>
              </a:spcBef>
              <a:spcAft>
                <a:spcPts val="600"/>
              </a:spcAft>
              <a:defRPr/>
            </a:pPr>
            <a:r>
              <a:rPr lang="iu-Latn-CA" b="0" i="1" u="none" baseline="0" dirty="0"/>
              <a:t>Kaniitian Avatinik Munaqtit Maligait</a:t>
            </a:r>
          </a:p>
          <a:p>
            <a:pPr algn="l" rtl="0">
              <a:spcBef>
                <a:spcPts val="600"/>
              </a:spcBef>
              <a:spcAft>
                <a:spcPts val="600"/>
              </a:spcAft>
              <a:defRPr/>
            </a:pPr>
            <a:r>
              <a:rPr lang="iu-Latn-CA" b="0" i="1" u="none" baseline="0" dirty="0"/>
              <a:t>Iqalliqiyit Maligait – </a:t>
            </a:r>
            <a:r>
              <a:rPr lang="iu-Latn-CA" b="0" i="0" u="none" baseline="0" dirty="0"/>
              <a:t>Halumaiqtailiniqmut Maliktaghat</a:t>
            </a:r>
          </a:p>
          <a:p>
            <a:pPr algn="l" rtl="0">
              <a:spcBef>
                <a:spcPts val="600"/>
              </a:spcBef>
              <a:spcAft>
                <a:spcPts val="600"/>
              </a:spcAft>
              <a:defRPr/>
            </a:pPr>
            <a:r>
              <a:rPr lang="iu-Latn-CA" b="0" i="1" u="none" baseline="0" dirty="0"/>
              <a:t>Tikitaqtut Tingmitjat Katimayiit Maligait</a:t>
            </a:r>
          </a:p>
          <a:p>
            <a:pPr algn="l" rtl="0">
              <a:spcBef>
                <a:spcPts val="600"/>
              </a:spcBef>
              <a:spcAft>
                <a:spcPts val="600"/>
              </a:spcAft>
              <a:defRPr/>
            </a:pPr>
            <a:r>
              <a:rPr lang="iu-Latn-CA" b="0" i="1" u="none" baseline="0" dirty="0"/>
              <a:t>Amiriyaghat Anngutighat Maligait</a:t>
            </a:r>
          </a:p>
        </p:txBody>
      </p:sp>
    </p:spTree>
    <p:extLst>
      <p:ext uri="{BB962C8B-B14F-4D97-AF65-F5344CB8AC3E}">
        <p14:creationId xmlns:p14="http://schemas.microsoft.com/office/powerpoint/2010/main" val="912424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rtl="0"/>
            <a:r>
              <a:rPr lang="iu-Latn-CA" b="1" i="0" u="none" baseline="0" dirty="0"/>
              <a:t>Ilitriyauyut Qanuqtut ihumagiyanganik</a:t>
            </a:r>
            <a:endParaRPr lang="iu-Latn-CA" dirty="0"/>
          </a:p>
        </p:txBody>
      </p:sp>
      <p:graphicFrame>
        <p:nvGraphicFramePr>
          <p:cNvPr id="4" name="Content Placeholder 3"/>
          <p:cNvGraphicFramePr>
            <a:graphicFrameLocks noGrp="1"/>
          </p:cNvGraphicFramePr>
          <p:nvPr>
            <p:ph idx="10"/>
            <p:extLst>
              <p:ext uri="{D42A27DB-BD31-4B8C-83A1-F6EECF244321}">
                <p14:modId xmlns:p14="http://schemas.microsoft.com/office/powerpoint/2010/main" val="564309371"/>
              </p:ext>
            </p:extLst>
          </p:nvPr>
        </p:nvGraphicFramePr>
        <p:xfrm>
          <a:off x="297130" y="2435206"/>
          <a:ext cx="8549739" cy="3849746"/>
        </p:xfrm>
        <a:graphic>
          <a:graphicData uri="http://schemas.openxmlformats.org/drawingml/2006/table">
            <a:tbl>
              <a:tblPr firstRow="1" bandRow="1">
                <a:tableStyleId>{16D9F66E-5EB9-4882-86FB-DCBF35E3C3E4}</a:tableStyleId>
              </a:tblPr>
              <a:tblGrid>
                <a:gridCol w="1708977">
                  <a:extLst>
                    <a:ext uri="{9D8B030D-6E8A-4147-A177-3AD203B41FA5}">
                      <a16:colId xmlns:a16="http://schemas.microsoft.com/office/drawing/2014/main" val="1988447530"/>
                    </a:ext>
                  </a:extLst>
                </a:gridCol>
                <a:gridCol w="4193106">
                  <a:extLst>
                    <a:ext uri="{9D8B030D-6E8A-4147-A177-3AD203B41FA5}">
                      <a16:colId xmlns:a16="http://schemas.microsoft.com/office/drawing/2014/main" val="2303939267"/>
                    </a:ext>
                  </a:extLst>
                </a:gridCol>
                <a:gridCol w="2647656">
                  <a:extLst>
                    <a:ext uri="{9D8B030D-6E8A-4147-A177-3AD203B41FA5}">
                      <a16:colId xmlns:a16="http://schemas.microsoft.com/office/drawing/2014/main" val="3393783888"/>
                    </a:ext>
                  </a:extLst>
                </a:gridCol>
              </a:tblGrid>
              <a:tr h="144016">
                <a:tc>
                  <a:txBody>
                    <a:bodyPr/>
                    <a:lstStyle/>
                    <a:p>
                      <a:pPr algn="l" rtl="0"/>
                      <a:r>
                        <a:rPr lang="iu-Latn-CA" sz="1200" b="0" i="0" u="none" baseline="0" dirty="0">
                          <a:latin typeface="Arial" panose="020B0604020202020204" pitchFamily="34" charset="0"/>
                          <a:cs typeface="Arial" panose="020B0604020202020204" pitchFamily="34" charset="0"/>
                        </a:rPr>
                        <a:t>ECCC-WLA-TC-01</a:t>
                      </a:r>
                      <a:endParaRPr lang="iu-Latn-CA" sz="1200" b="0" dirty="0">
                        <a:latin typeface="Arial" panose="020B0604020202020204" pitchFamily="34" charset="0"/>
                        <a:cs typeface="Arial" panose="020B0604020202020204" pitchFamily="34" charset="0"/>
                      </a:endParaRPr>
                    </a:p>
                  </a:txBody>
                  <a:tcPr/>
                </a:tc>
                <a:tc>
                  <a:txBody>
                    <a:bodyPr/>
                    <a:lstStyle/>
                    <a:p>
                      <a:pPr algn="l" rtl="0"/>
                      <a:r>
                        <a:rPr lang="iu-Latn-CA" sz="1200" b="0" i="0" u="none" baseline="0" dirty="0">
                          <a:latin typeface="Arial" panose="020B0604020202020204" pitchFamily="34" charset="0"/>
                          <a:cs typeface="Arial" panose="020B0604020202020204" pitchFamily="34" charset="0"/>
                        </a:rPr>
                        <a:t>Ilakunga Piliurninnga Tutqurninngalu</a:t>
                      </a:r>
                      <a:endParaRPr lang="iu-Latn-CA" sz="1200" b="0" dirty="0">
                        <a:latin typeface="Arial" panose="020B0604020202020204" pitchFamily="34" charset="0"/>
                        <a:cs typeface="Arial" panose="020B0604020202020204" pitchFamily="34" charset="0"/>
                      </a:endParaRPr>
                    </a:p>
                  </a:txBody>
                  <a:tcPr/>
                </a:tc>
                <a:tc>
                  <a:txBody>
                    <a:bodyPr/>
                    <a:lstStyle/>
                    <a:p>
                      <a:pPr algn="l" rtl="0"/>
                      <a:r>
                        <a:rPr lang="iu-Latn-CA" sz="1200" b="0" i="0" u="none" baseline="0" dirty="0">
                          <a:latin typeface="Arial" panose="020B0604020202020204" pitchFamily="34" charset="0"/>
                          <a:cs typeface="Arial" panose="020B0604020202020204" pitchFamily="34" charset="0"/>
                        </a:rPr>
                        <a:t>Ihuaqhaqtauyuq</a:t>
                      </a:r>
                      <a:endParaRPr lang="iu-Latn-CA" sz="12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6972130"/>
                  </a:ext>
                </a:extLst>
              </a:tr>
              <a:tr h="5592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u-Latn-CA" sz="1200" b="0" i="0" u="none" baseline="0" dirty="0">
                          <a:latin typeface="Arial" panose="020B0604020202020204" pitchFamily="34" charset="0"/>
                          <a:cs typeface="Arial" panose="020B0604020202020204" pitchFamily="34" charset="0"/>
                        </a:rPr>
                        <a:t>ECCC-WLA-TC-02</a:t>
                      </a:r>
                    </a:p>
                    <a:p>
                      <a:endParaRPr lang="iu-Latn-CA" sz="1200" b="0" dirty="0">
                        <a:latin typeface="Arial" panose="020B0604020202020204" pitchFamily="34" charset="0"/>
                        <a:cs typeface="Arial" panose="020B0604020202020204" pitchFamily="34" charset="0"/>
                      </a:endParaRPr>
                    </a:p>
                  </a:txBody>
                  <a:tcPr/>
                </a:tc>
                <a:tc>
                  <a:txBody>
                    <a:bodyPr/>
                    <a:lstStyle/>
                    <a:p>
                      <a:pPr algn="l" rtl="0"/>
                      <a:r>
                        <a:rPr lang="iu-Latn-CA" sz="1200" b="0" i="0" u="none" baseline="0" dirty="0">
                          <a:latin typeface="Arial" panose="020B0604020202020204" pitchFamily="34" charset="0"/>
                          <a:cs typeface="Arial" panose="020B0604020202020204" pitchFamily="34" charset="0"/>
                        </a:rPr>
                        <a:t>Ilakunga Tamayaqarvik</a:t>
                      </a:r>
                      <a:endParaRPr lang="iu-Latn-CA" sz="1200" dirty="0">
                        <a:latin typeface="Arial" panose="020B0604020202020204" pitchFamily="34" charset="0"/>
                        <a:cs typeface="Arial" panose="020B0604020202020204" pitchFamily="34" charset="0"/>
                      </a:endParaRPr>
                    </a:p>
                  </a:txBody>
                  <a:tcPr/>
                </a:tc>
                <a:tc>
                  <a:txBody>
                    <a:bodyPr/>
                    <a:lstStyle/>
                    <a:p>
                      <a:pPr algn="l" rtl="0"/>
                      <a:r>
                        <a:rPr lang="iu-Latn-CA" sz="1200" b="0" i="0" u="none" baseline="0" dirty="0">
                          <a:latin typeface="Arial" panose="020B0604020202020204" pitchFamily="34" charset="0"/>
                          <a:cs typeface="Arial" panose="020B0604020202020204" pitchFamily="34" charset="0"/>
                        </a:rPr>
                        <a:t>Tadjakaffuk Ihuarhaqhimayuq </a:t>
                      </a:r>
                    </a:p>
                    <a:p>
                      <a:pPr algn="l" rtl="0"/>
                      <a:r>
                        <a:rPr lang="iu-Latn-CA" sz="1200" b="0" i="0" u="none" baseline="0" dirty="0">
                          <a:latin typeface="Arial" panose="020B0604020202020204" pitchFamily="34" charset="0"/>
                          <a:cs typeface="Arial" panose="020B0604020202020204" pitchFamily="34" charset="0"/>
                        </a:rPr>
                        <a:t>(Avatinganut Hilaup Aadlangurninnganullu Kaanatami Ihumaaluutigiyauyut #1)</a:t>
                      </a:r>
                      <a:endParaRPr lang="iu-Latn-CA" sz="12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793831153"/>
                  </a:ext>
                </a:extLst>
              </a:tr>
              <a:tr h="3117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u-Latn-CA" sz="1200" b="0" i="0" u="none" baseline="0" dirty="0">
                          <a:latin typeface="Arial" panose="020B0604020202020204" pitchFamily="34" charset="0"/>
                          <a:cs typeface="Arial" panose="020B0604020202020204" pitchFamily="34" charset="0"/>
                        </a:rPr>
                        <a:t>ECCC-WLA-TC-03</a:t>
                      </a:r>
                    </a:p>
                  </a:txBody>
                  <a:tcPr/>
                </a:tc>
                <a:tc>
                  <a:txBody>
                    <a:bodyPr/>
                    <a:lstStyle/>
                    <a:p>
                      <a:pPr algn="l" rtl="0"/>
                      <a:r>
                        <a:rPr lang="iu-Latn-CA" sz="1200" b="0" i="0" u="none" baseline="0" dirty="0">
                          <a:latin typeface="Arial" panose="020B0604020202020204" pitchFamily="34" charset="0"/>
                          <a:cs typeface="Arial" panose="020B0604020202020204" pitchFamily="34" charset="0"/>
                        </a:rPr>
                        <a:t>Iqqakut Uyaqqat Tamayaqarvinga Qanurittaakhaanik Piliurninnga</a:t>
                      </a:r>
                      <a:endParaRPr lang="iu-Latn-CA" sz="12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u-Latn-CA" sz="1200" b="0" i="0" u="none" strike="noStrike" kern="1200" cap="none" spc="0" normalizeH="0" baseline="0" dirty="0">
                          <a:ln>
                            <a:noFill/>
                          </a:ln>
                          <a:solidFill>
                            <a:prstClr val="black"/>
                          </a:solidFill>
                          <a:effectLst/>
                          <a:uLnTx/>
                          <a:uFillTx/>
                          <a:latin typeface="Arial" panose="020B0604020202020204" pitchFamily="34" charset="0"/>
                          <a:ea typeface="+mn-ea"/>
                          <a:cs typeface="Arial" panose="020B0604020202020204" pitchFamily="34" charset="0"/>
                        </a:rPr>
                        <a:t>Ihuaqhaqtauyuq</a:t>
                      </a:r>
                      <a:endParaRPr kumimoji="0" lang="iu-Latn-CA"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1789470626"/>
                  </a:ext>
                </a:extLst>
              </a:tr>
              <a:tr h="2976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u-Latn-CA" sz="1200" b="0" i="0" u="none" baseline="0" dirty="0">
                          <a:latin typeface="Arial" panose="020B0604020202020204" pitchFamily="34" charset="0"/>
                          <a:cs typeface="Arial" panose="020B0604020202020204" pitchFamily="34" charset="0"/>
                        </a:rPr>
                        <a:t>ECCC-WLA-TC-04</a:t>
                      </a:r>
                    </a:p>
                  </a:txBody>
                  <a:tcPr/>
                </a:tc>
                <a:tc>
                  <a:txBody>
                    <a:bodyPr/>
                    <a:lstStyle/>
                    <a:p>
                      <a:pPr algn="l" rtl="0"/>
                      <a:r>
                        <a:rPr lang="iu-Latn-CA" sz="1200" b="0" i="0" u="none" baseline="0" dirty="0">
                          <a:latin typeface="Arial" panose="020B0604020202020204" pitchFamily="34" charset="0"/>
                          <a:cs typeface="Arial" panose="020B0604020202020204" pitchFamily="34" charset="0"/>
                        </a:rPr>
                        <a:t>Aadlangurniq Iniqtirninnga Imanganik unalu Qanuraaluktullu </a:t>
                      </a:r>
                      <a:r>
                        <a:rPr lang="iu-Latn-CA" sz="1200" b="0" i="0" u="none" baseline="0" noProof="0" dirty="0">
                          <a:latin typeface="Arial" panose="020B0604020202020204" pitchFamily="34" charset="0"/>
                          <a:cs typeface="Arial" panose="020B0604020202020204" pitchFamily="34" charset="0"/>
                        </a:rPr>
                        <a:t>Aadjikutariikniqmut</a:t>
                      </a:r>
                      <a:endParaRPr lang="iu-Latn-CA" sz="1200" noProof="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u-Latn-CA" sz="1200" b="0" i="0" u="none" strike="noStrike" kern="1200" cap="none" spc="0" normalizeH="0" baseline="0" dirty="0">
                          <a:ln>
                            <a:noFill/>
                          </a:ln>
                          <a:solidFill>
                            <a:prstClr val="black"/>
                          </a:solidFill>
                          <a:effectLst/>
                          <a:uLnTx/>
                          <a:uFillTx/>
                          <a:latin typeface="Arial" panose="020B0604020202020204" pitchFamily="34" charset="0"/>
                          <a:ea typeface="+mn-ea"/>
                          <a:cs typeface="Arial" panose="020B0604020202020204" pitchFamily="34" charset="0"/>
                        </a:rPr>
                        <a:t>Ihuaqhaqtauyuq</a:t>
                      </a:r>
                      <a:endParaRPr kumimoji="0" lang="iu-Latn-CA"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46939238"/>
                  </a:ext>
                </a:extLst>
              </a:tr>
              <a:tr h="2835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u-Latn-CA" sz="1200" b="0" i="0" u="none" baseline="0" dirty="0">
                          <a:latin typeface="Arial" panose="020B0604020202020204" pitchFamily="34" charset="0"/>
                          <a:cs typeface="Arial" panose="020B0604020202020204" pitchFamily="34" charset="0"/>
                        </a:rPr>
                        <a:t>ECCC-WLA-TC-05</a:t>
                      </a:r>
                    </a:p>
                  </a:txBody>
                  <a:tcPr/>
                </a:tc>
                <a:tc>
                  <a:txBody>
                    <a:bodyPr/>
                    <a:lstStyle/>
                    <a:p>
                      <a:pPr algn="l" rtl="0"/>
                      <a:r>
                        <a:rPr lang="iu-Latn-CA" sz="1200" b="0" i="0" u="none" baseline="0" dirty="0">
                          <a:latin typeface="Arial" panose="020B0604020202020204" pitchFamily="34" charset="0"/>
                          <a:cs typeface="Arial" panose="020B0604020202020204" pitchFamily="34" charset="0"/>
                        </a:rPr>
                        <a:t>Piliurninnga Tahinganik uumani Avatinganik Tahinga</a:t>
                      </a:r>
                      <a:endParaRPr lang="iu-Latn-CA" sz="12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u-Latn-CA" sz="1200" b="0" i="0" u="none" strike="noStrike" kern="1200" cap="none" spc="0" normalizeH="0" baseline="0" dirty="0">
                          <a:ln>
                            <a:noFill/>
                          </a:ln>
                          <a:solidFill>
                            <a:prstClr val="black"/>
                          </a:solidFill>
                          <a:effectLst/>
                          <a:uLnTx/>
                          <a:uFillTx/>
                          <a:latin typeface="Arial" panose="020B0604020202020204" pitchFamily="34" charset="0"/>
                          <a:ea typeface="+mn-ea"/>
                          <a:cs typeface="Arial" panose="020B0604020202020204" pitchFamily="34" charset="0"/>
                        </a:rPr>
                        <a:t>Ihuaqhaqtauyuq</a:t>
                      </a:r>
                      <a:endParaRPr kumimoji="0" lang="iu-Latn-CA"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805092717"/>
                  </a:ext>
                </a:extLst>
              </a:tr>
              <a:tr h="2694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u-Latn-CA" sz="1200" b="0" i="0" u="none" baseline="0" dirty="0">
                          <a:latin typeface="Arial" panose="020B0604020202020204" pitchFamily="34" charset="0"/>
                          <a:cs typeface="Arial" panose="020B0604020202020204" pitchFamily="34" charset="0"/>
                        </a:rPr>
                        <a:t>ECCC-WLA-TC-06</a:t>
                      </a:r>
                    </a:p>
                  </a:txBody>
                  <a:tcPr/>
                </a:tc>
                <a:tc>
                  <a:txBody>
                    <a:bodyPr/>
                    <a:lstStyle/>
                    <a:p>
                      <a:pPr algn="l" rtl="0"/>
                      <a:r>
                        <a:rPr lang="iu-Latn-CA" sz="1200" b="0" i="0" u="none" baseline="0" dirty="0">
                          <a:latin typeface="Arial" panose="020B0604020202020204" pitchFamily="34" charset="0"/>
                          <a:cs typeface="Arial" panose="020B0604020202020204" pitchFamily="34" charset="0"/>
                        </a:rPr>
                        <a:t>Imanganut Naunaipkainiq unalu Imanganik Qanurittaakhaanik Goose Lake-mi</a:t>
                      </a:r>
                      <a:endParaRPr lang="iu-Latn-CA" sz="12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u-Latn-CA" sz="1200" b="0" i="0" u="none" strike="noStrike" kern="1200" cap="none" spc="0" normalizeH="0" baseline="0" dirty="0">
                          <a:ln>
                            <a:noFill/>
                          </a:ln>
                          <a:solidFill>
                            <a:prstClr val="black"/>
                          </a:solidFill>
                          <a:effectLst/>
                          <a:uLnTx/>
                          <a:uFillTx/>
                          <a:latin typeface="Arial" panose="020B0604020202020204" pitchFamily="34" charset="0"/>
                          <a:ea typeface="+mn-ea"/>
                          <a:cs typeface="Arial" panose="020B0604020202020204" pitchFamily="34" charset="0"/>
                        </a:rPr>
                        <a:t>Ihuaqhaqtauyuq</a:t>
                      </a:r>
                      <a:endParaRPr kumimoji="0" lang="iu-Latn-CA"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1297248228"/>
                  </a:ext>
                </a:extLst>
              </a:tr>
              <a:tr h="2949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u-Latn-CA" sz="1200" b="0" i="0" u="none" baseline="0" dirty="0">
                          <a:latin typeface="Arial" panose="020B0604020202020204" pitchFamily="34" charset="0"/>
                          <a:cs typeface="Arial" panose="020B0604020202020204" pitchFamily="34" charset="0"/>
                        </a:rPr>
                        <a:t>ECCC-WLA-TC-07</a:t>
                      </a:r>
                    </a:p>
                  </a:txBody>
                  <a:tcPr/>
                </a:tc>
                <a:tc>
                  <a:txBody>
                    <a:bodyPr/>
                    <a:lstStyle/>
                    <a:p>
                      <a:pPr algn="l" rtl="0"/>
                      <a:r>
                        <a:rPr lang="iu-Latn-CA" sz="1200" b="0" i="0" u="none" baseline="0" dirty="0">
                          <a:latin typeface="Arial" panose="020B0604020202020204" pitchFamily="34" charset="0"/>
                          <a:cs typeface="Arial" panose="020B0604020202020204" pitchFamily="34" charset="0"/>
                        </a:rPr>
                        <a:t>Ihuangittut Imangani unalu Qanuraaluktullu Aadjikutariikniqmut</a:t>
                      </a:r>
                      <a:endParaRPr lang="iu-Latn-CA" sz="12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u-Latn-CA" sz="1200" b="0" i="0" u="none" strike="noStrike" kern="1200" cap="none" spc="0" normalizeH="0" baseline="0" dirty="0">
                          <a:ln>
                            <a:noFill/>
                          </a:ln>
                          <a:solidFill>
                            <a:prstClr val="black"/>
                          </a:solidFill>
                          <a:effectLst/>
                          <a:uLnTx/>
                          <a:uFillTx/>
                          <a:latin typeface="Arial" panose="020B0604020202020204" pitchFamily="34" charset="0"/>
                          <a:ea typeface="+mn-ea"/>
                          <a:cs typeface="Arial" panose="020B0604020202020204" pitchFamily="34" charset="0"/>
                        </a:rPr>
                        <a:t>Ihuaqhaqtauyuq</a:t>
                      </a:r>
                      <a:endParaRPr kumimoji="0" lang="iu-Latn-CA"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1581912476"/>
                  </a:ext>
                </a:extLst>
              </a:tr>
              <a:tr h="1666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u-Latn-CA" sz="1200" b="0" i="0" u="none" baseline="0" dirty="0">
                          <a:latin typeface="Arial" panose="020B0604020202020204" pitchFamily="34" charset="0"/>
                          <a:cs typeface="Arial" panose="020B0604020202020204" pitchFamily="34" charset="0"/>
                        </a:rPr>
                        <a:t>ECCC-WLA-TC-08</a:t>
                      </a:r>
                    </a:p>
                  </a:txBody>
                  <a:tcPr/>
                </a:tc>
                <a:tc>
                  <a:txBody>
                    <a:bodyPr/>
                    <a:lstStyle/>
                    <a:p>
                      <a:pPr algn="l" rtl="0"/>
                      <a:r>
                        <a:rPr lang="iu-Latn-CA" sz="1200" b="0" i="0" u="none" baseline="0" dirty="0">
                          <a:latin typeface="Arial" panose="020B0604020202020204" pitchFamily="34" charset="0"/>
                          <a:cs typeface="Arial" panose="020B0604020202020204" pitchFamily="34" charset="0"/>
                        </a:rPr>
                        <a:t>Nutaangurhimayut Naunaipkainiq Itquumaninnga unalu Ihivriurninnga uumunnga Imanganik Qanurittaakhaanik Maliktakhat</a:t>
                      </a:r>
                      <a:endParaRPr lang="iu-Latn-CA" sz="12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u-Latn-CA" sz="1200" b="0" i="0" u="none" strike="noStrike" kern="1200" cap="none" spc="0" normalizeH="0" baseline="0" dirty="0">
                          <a:ln>
                            <a:noFill/>
                          </a:ln>
                          <a:solidFill>
                            <a:prstClr val="black"/>
                          </a:solidFill>
                          <a:effectLst/>
                          <a:uLnTx/>
                          <a:uFillTx/>
                          <a:latin typeface="Arial" panose="020B0604020202020204" pitchFamily="34" charset="0"/>
                          <a:ea typeface="+mn-ea"/>
                          <a:cs typeface="Arial" panose="020B0604020202020204" pitchFamily="34" charset="0"/>
                        </a:rPr>
                        <a:t>Ihuaqhaqtauyuq</a:t>
                      </a:r>
                      <a:endParaRPr kumimoji="0" lang="iu-Latn-CA"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1219083584"/>
                  </a:ext>
                </a:extLst>
              </a:tr>
            </a:tbl>
          </a:graphicData>
        </a:graphic>
      </p:graphicFrame>
      <p:sp>
        <p:nvSpPr>
          <p:cNvPr id="7" name="Subtitle 5"/>
          <p:cNvSpPr>
            <a:spLocks noGrp="1"/>
          </p:cNvSpPr>
          <p:nvPr>
            <p:ph type="subTitle" idx="1"/>
          </p:nvPr>
        </p:nvSpPr>
        <p:spPr>
          <a:xfrm>
            <a:off x="296249" y="1556792"/>
            <a:ext cx="8136904" cy="720080"/>
          </a:xfrm>
        </p:spPr>
        <p:txBody>
          <a:bodyPr/>
          <a:lstStyle/>
          <a:p>
            <a:pPr algn="l" rtl="0"/>
            <a:r>
              <a:rPr lang="iu-Latn-CA" sz="2400" b="1" i="0" u="none" baseline="0" dirty="0"/>
              <a:t>Tadja Qanurittaakhaa Avatinganut Hilaup Aadlangurninnganullu Kaanatami Ihumaaluutigiyauyut </a:t>
            </a:r>
            <a:endParaRPr lang="iu-Latn-CA" sz="2400" dirty="0"/>
          </a:p>
        </p:txBody>
      </p:sp>
    </p:spTree>
    <p:extLst>
      <p:ext uri="{BB962C8B-B14F-4D97-AF65-F5344CB8AC3E}">
        <p14:creationId xmlns:p14="http://schemas.microsoft.com/office/powerpoint/2010/main" val="578742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rtl="0"/>
            <a:r>
              <a:rPr lang="iu-Latn-CA" b="1" i="0" u="none" baseline="0" dirty="0"/>
              <a:t>Imanganut Uuktuutinga Qanuqtut ihumagiyanganik</a:t>
            </a:r>
            <a:endParaRPr lang="iu-Latn-CA" dirty="0"/>
          </a:p>
        </p:txBody>
      </p:sp>
      <p:sp>
        <p:nvSpPr>
          <p:cNvPr id="7" name="Subtitle 5"/>
          <p:cNvSpPr>
            <a:spLocks noGrp="1"/>
          </p:cNvSpPr>
          <p:nvPr>
            <p:ph type="subTitle" idx="1"/>
          </p:nvPr>
        </p:nvSpPr>
        <p:spPr>
          <a:xfrm>
            <a:off x="296249" y="1556792"/>
            <a:ext cx="8136904" cy="792088"/>
          </a:xfrm>
        </p:spPr>
        <p:txBody>
          <a:bodyPr/>
          <a:lstStyle/>
          <a:p>
            <a:pPr algn="l" rtl="0"/>
            <a:r>
              <a:rPr lang="iu-Latn-CA" sz="2400" b="1" i="0" u="none" baseline="0" dirty="0"/>
              <a:t>Tadja Qanurittaakhaa Avatinganut Hilaup Aadlangurninnganullu Kaanatami Ihumaaluutigiyauyut </a:t>
            </a:r>
            <a:endParaRPr lang="iu-Latn-CA" sz="2400" dirty="0"/>
          </a:p>
        </p:txBody>
      </p:sp>
      <p:graphicFrame>
        <p:nvGraphicFramePr>
          <p:cNvPr id="6" name="Content Placeholder 3"/>
          <p:cNvGraphicFramePr>
            <a:graphicFrameLocks/>
          </p:cNvGraphicFramePr>
          <p:nvPr>
            <p:extLst>
              <p:ext uri="{D42A27DB-BD31-4B8C-83A1-F6EECF244321}">
                <p14:modId xmlns:p14="http://schemas.microsoft.com/office/powerpoint/2010/main" val="1652890520"/>
              </p:ext>
            </p:extLst>
          </p:nvPr>
        </p:nvGraphicFramePr>
        <p:xfrm>
          <a:off x="289957" y="2455128"/>
          <a:ext cx="8458506" cy="3566160"/>
        </p:xfrm>
        <a:graphic>
          <a:graphicData uri="http://schemas.openxmlformats.org/drawingml/2006/table">
            <a:tbl>
              <a:tblPr firstRow="1" bandRow="1">
                <a:tableStyleId>{16D9F66E-5EB9-4882-86FB-DCBF35E3C3E4}</a:tableStyleId>
              </a:tblPr>
              <a:tblGrid>
                <a:gridCol w="3994011">
                  <a:extLst>
                    <a:ext uri="{9D8B030D-6E8A-4147-A177-3AD203B41FA5}">
                      <a16:colId xmlns:a16="http://schemas.microsoft.com/office/drawing/2014/main" val="1988447530"/>
                    </a:ext>
                  </a:extLst>
                </a:gridCol>
                <a:gridCol w="2592288">
                  <a:extLst>
                    <a:ext uri="{9D8B030D-6E8A-4147-A177-3AD203B41FA5}">
                      <a16:colId xmlns:a16="http://schemas.microsoft.com/office/drawing/2014/main" val="2303939267"/>
                    </a:ext>
                  </a:extLst>
                </a:gridCol>
                <a:gridCol w="1872207">
                  <a:extLst>
                    <a:ext uri="{9D8B030D-6E8A-4147-A177-3AD203B41FA5}">
                      <a16:colId xmlns:a16="http://schemas.microsoft.com/office/drawing/2014/main" val="3393783888"/>
                    </a:ext>
                  </a:extLst>
                </a:gridCol>
              </a:tblGrid>
              <a:tr h="395764">
                <a:tc>
                  <a:txBody>
                    <a:bodyPr/>
                    <a:lstStyle/>
                    <a:p>
                      <a:pPr algn="l" rtl="0"/>
                      <a:r>
                        <a:rPr lang="iu-Latn-CA" sz="1100" b="0" i="0" u="none" baseline="0" noProof="0" dirty="0">
                          <a:latin typeface="Arial" panose="020B0604020202020204" pitchFamily="34" charset="0"/>
                          <a:cs typeface="Arial" panose="020B0604020202020204" pitchFamily="34" charset="0"/>
                        </a:rPr>
                        <a:t>Avatinganut Hilaup Aadlangurninnganullu Kaanatami Ihumaaluutigiyauyut Imanganut Uuktuutinga Qanuqtut ihumagiyamiknik 1</a:t>
                      </a:r>
                      <a:endParaRPr lang="iu-Latn-CA" sz="1100" b="0" noProof="0" dirty="0">
                        <a:latin typeface="Arial" panose="020B0604020202020204" pitchFamily="34" charset="0"/>
                        <a:cs typeface="Arial" panose="020B0604020202020204" pitchFamily="34" charset="0"/>
                      </a:endParaRPr>
                    </a:p>
                  </a:txBody>
                  <a:tcPr/>
                </a:tc>
                <a:tc>
                  <a:txBody>
                    <a:bodyPr/>
                    <a:lstStyle/>
                    <a:p>
                      <a:pPr algn="l" rtl="0"/>
                      <a:r>
                        <a:rPr lang="iu-Latn-CA" sz="1100" b="0" i="0" u="none" baseline="0" noProof="0" dirty="0">
                          <a:latin typeface="Arial" panose="020B0604020202020204" pitchFamily="34" charset="0"/>
                          <a:cs typeface="Arial" panose="020B0604020202020204" pitchFamily="34" charset="0"/>
                        </a:rPr>
                        <a:t>Itqurninnga Angmarninnga Goose Lake-mik</a:t>
                      </a:r>
                      <a:endParaRPr lang="iu-Latn-CA" sz="1100" b="0" noProof="0" dirty="0">
                        <a:latin typeface="Arial" panose="020B0604020202020204" pitchFamily="34" charset="0"/>
                        <a:cs typeface="Arial" panose="020B0604020202020204" pitchFamily="34" charset="0"/>
                      </a:endParaRPr>
                    </a:p>
                  </a:txBody>
                  <a:tcPr/>
                </a:tc>
                <a:tc>
                  <a:txBody>
                    <a:bodyPr/>
                    <a:lstStyle/>
                    <a:p>
                      <a:pPr marL="0" indent="0" algn="l" rtl="0"/>
                      <a:r>
                        <a:rPr lang="iu-Latn-CA" sz="1100" b="0" i="0" u="none" baseline="0" noProof="0" dirty="0">
                          <a:latin typeface="Arial" panose="020B0604020202020204" pitchFamily="34" charset="0"/>
                          <a:cs typeface="Arial" panose="020B0604020202020204" pitchFamily="34" charset="0"/>
                        </a:rPr>
                        <a:t>Ihuaqhaqtauyuq – Uqariiyaqhimayuq 6</a:t>
                      </a:r>
                      <a:endParaRPr lang="iu-Latn-CA" sz="1100" b="0" noProof="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6972130"/>
                  </a:ext>
                </a:extLst>
              </a:tr>
              <a:tr h="4854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u-Latn-CA" sz="1100" b="0" i="0" u="none" baseline="0" noProof="0" dirty="0">
                          <a:latin typeface="Arial" panose="020B0604020202020204" pitchFamily="34" charset="0"/>
                          <a:cs typeface="Arial" panose="020B0604020202020204" pitchFamily="34" charset="0"/>
                        </a:rPr>
                        <a:t>Avatinganut Hilaup Aadlangurninnganullu Kaanatami Ihumaaluutigiyauyut Imanganut Uuktuutinga Qanuqtut ihumagiyamiknik 2</a:t>
                      </a:r>
                    </a:p>
                  </a:txBody>
                  <a:tcPr/>
                </a:tc>
                <a:tc>
                  <a:txBody>
                    <a:bodyPr/>
                    <a:lstStyle/>
                    <a:p>
                      <a:pPr algn="l" rtl="0"/>
                      <a:r>
                        <a:rPr lang="iu-Latn-CA" sz="1100" b="0" i="0" u="none" baseline="0" noProof="0" dirty="0">
                          <a:latin typeface="Arial" panose="020B0604020202020204" pitchFamily="34" charset="0"/>
                          <a:cs typeface="Arial" panose="020B0604020202020204" pitchFamily="34" charset="0"/>
                        </a:rPr>
                        <a:t>Uuktuutinga Ihuarhainiq</a:t>
                      </a:r>
                      <a:endParaRPr lang="iu-Latn-CA" sz="1100" b="0" noProof="0" dirty="0">
                        <a:latin typeface="Arial" panose="020B0604020202020204" pitchFamily="34" charset="0"/>
                        <a:cs typeface="Arial" panose="020B0604020202020204" pitchFamily="34" charset="0"/>
                      </a:endParaRPr>
                    </a:p>
                  </a:txBody>
                  <a:tcPr/>
                </a:tc>
                <a:tc>
                  <a:txBody>
                    <a:bodyPr/>
                    <a:lstStyle/>
                    <a:p>
                      <a:pPr algn="l" rtl="0"/>
                      <a:r>
                        <a:rPr lang="iu-Latn-CA" sz="1100" b="0" i="0" u="none" baseline="0" noProof="0" dirty="0">
                          <a:latin typeface="Arial" panose="020B0604020202020204" pitchFamily="34" charset="0"/>
                          <a:cs typeface="Arial" panose="020B0604020202020204" pitchFamily="34" charset="0"/>
                        </a:rPr>
                        <a:t>Ihuaqhaqtauyuq</a:t>
                      </a:r>
                      <a:endParaRPr lang="iu-Latn-CA" sz="1100" b="0" noProof="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793831153"/>
                  </a:ext>
                </a:extLst>
              </a:tr>
              <a:tr h="4854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u-Latn-CA" sz="1100" b="0" i="0" u="none" baseline="0" noProof="0" dirty="0">
                          <a:latin typeface="Arial" panose="020B0604020202020204" pitchFamily="34" charset="0"/>
                          <a:cs typeface="Arial" panose="020B0604020202020204" pitchFamily="34" charset="0"/>
                        </a:rPr>
                        <a:t>Avatinganut Hilaup Aadlangurninnganullu Kaanatami Ihumaaluutigiyauyut Imanganut Uuktuutinga Qanuqtut ihumagiyamiknik 3</a:t>
                      </a:r>
                    </a:p>
                  </a:txBody>
                  <a:tcPr/>
                </a:tc>
                <a:tc>
                  <a:txBody>
                    <a:bodyPr/>
                    <a:lstStyle/>
                    <a:p>
                      <a:pPr algn="l" rtl="0"/>
                      <a:r>
                        <a:rPr lang="iu-Latn-CA" sz="1100" b="0" i="0" u="none" baseline="0" noProof="0" dirty="0">
                          <a:latin typeface="Arial" panose="020B0604020202020204" pitchFamily="34" charset="0"/>
                          <a:cs typeface="Arial" panose="020B0604020202020204" pitchFamily="34" charset="0"/>
                        </a:rPr>
                        <a:t>Naluyait Kiklingalu</a:t>
                      </a:r>
                      <a:endParaRPr lang="iu-Latn-CA" sz="1100" b="0" noProof="0" dirty="0">
                        <a:latin typeface="Arial" panose="020B0604020202020204" pitchFamily="34" charset="0"/>
                        <a:cs typeface="Arial" panose="020B0604020202020204" pitchFamily="34" charset="0"/>
                      </a:endParaRPr>
                    </a:p>
                  </a:txBody>
                  <a:tcPr/>
                </a:tc>
                <a:tc>
                  <a:txBody>
                    <a:bodyPr/>
                    <a:lstStyle/>
                    <a:p>
                      <a:pPr algn="l" rtl="0"/>
                      <a:r>
                        <a:rPr lang="iu-Latn-CA" sz="1100" b="0" i="0" u="none" baseline="0" noProof="0" dirty="0">
                          <a:latin typeface="Arial" panose="020B0604020202020204" pitchFamily="34" charset="0"/>
                          <a:cs typeface="Arial" panose="020B0604020202020204" pitchFamily="34" charset="0"/>
                        </a:rPr>
                        <a:t>Ihuaqhaqtauyuq – Uqariiyaqhimayuq 6</a:t>
                      </a:r>
                      <a:endParaRPr lang="iu-Latn-CA" sz="1100" b="0" noProof="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789470626"/>
                  </a:ext>
                </a:extLst>
              </a:tr>
              <a:tr h="4854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u-Latn-CA" sz="1100" b="0" i="0" u="none" baseline="0" noProof="0" dirty="0">
                          <a:latin typeface="Arial" panose="020B0604020202020204" pitchFamily="34" charset="0"/>
                          <a:cs typeface="Arial" panose="020B0604020202020204" pitchFamily="34" charset="0"/>
                        </a:rPr>
                        <a:t>Avatinganut Hilaup Aadlangurninnganullu Kaanatami Ihumaaluutigiyauyut Imanganut Uuktuutinga Qanuqtut ihumagiyamiknik 4</a:t>
                      </a:r>
                    </a:p>
                  </a:txBody>
                  <a:tcPr/>
                </a:tc>
                <a:tc>
                  <a:txBody>
                    <a:bodyPr/>
                    <a:lstStyle/>
                    <a:p>
                      <a:pPr algn="l" rtl="0"/>
                      <a:r>
                        <a:rPr lang="iu-Latn-CA" sz="1100" b="0" i="0" u="none" baseline="0" noProof="0" dirty="0">
                          <a:latin typeface="Arial" panose="020B0604020202020204" pitchFamily="34" charset="0"/>
                          <a:cs typeface="Arial" panose="020B0604020202020204" pitchFamily="34" charset="0"/>
                        </a:rPr>
                        <a:t>Ihivriurninnga uuminnga Uuktuutinga Qanurittaakhaa Ihuaqtumut Ihumagiyauyut</a:t>
                      </a:r>
                      <a:endParaRPr lang="iu-Latn-CA" sz="1100" b="0" noProof="0" dirty="0">
                        <a:latin typeface="Arial" panose="020B0604020202020204" pitchFamily="34" charset="0"/>
                        <a:cs typeface="Arial" panose="020B0604020202020204" pitchFamily="34" charset="0"/>
                      </a:endParaRPr>
                    </a:p>
                  </a:txBody>
                  <a:tcPr/>
                </a:tc>
                <a:tc>
                  <a:txBody>
                    <a:bodyPr/>
                    <a:lstStyle/>
                    <a:p>
                      <a:pPr algn="l" rtl="0"/>
                      <a:r>
                        <a:rPr lang="iu-Latn-CA" sz="1100" b="0" i="0" u="none" baseline="0" noProof="0" dirty="0">
                          <a:latin typeface="Arial" panose="020B0604020202020204" pitchFamily="34" charset="0"/>
                          <a:cs typeface="Arial" panose="020B0604020202020204" pitchFamily="34" charset="0"/>
                        </a:rPr>
                        <a:t>Ihuaqhaqtauyuq – Uqariiyaqhimayuq 6</a:t>
                      </a:r>
                      <a:endParaRPr lang="iu-Latn-CA" sz="1100" b="0" noProof="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46939238"/>
                  </a:ext>
                </a:extLst>
              </a:tr>
              <a:tr h="4476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u-Latn-CA" sz="1100" b="0" i="0" u="none" baseline="0" noProof="0" dirty="0">
                          <a:latin typeface="Arial" panose="020B0604020202020204" pitchFamily="34" charset="0"/>
                          <a:cs typeface="Arial" panose="020B0604020202020204" pitchFamily="34" charset="0"/>
                        </a:rPr>
                        <a:t>Avatinganut Hilaup Aadlangurninnganullu Kaanatami Ihumaaluutigiyauyut Imanganut Uuktuutinga Qanuqtut ihumagiyamiknik 5</a:t>
                      </a:r>
                    </a:p>
                  </a:txBody>
                  <a:tcPr/>
                </a:tc>
                <a:tc>
                  <a:txBody>
                    <a:bodyPr/>
                    <a:lstStyle/>
                    <a:p>
                      <a:pPr algn="l" rtl="0"/>
                      <a:r>
                        <a:rPr lang="iu-Latn-CA" sz="1100" b="0" i="0" u="none" baseline="0" noProof="0" dirty="0">
                          <a:latin typeface="Arial" panose="020B0604020202020204" pitchFamily="34" charset="0"/>
                          <a:cs typeface="Arial" panose="020B0604020202020204" pitchFamily="34" charset="0"/>
                        </a:rPr>
                        <a:t>Naptuyuq Qakuqtaq Havigalik Imanganik Qanurittaakhaanik Maliktakhat Kiklikhanga uumani PN03</a:t>
                      </a:r>
                      <a:endParaRPr lang="iu-Latn-CA" sz="1100" b="0" noProof="0" dirty="0">
                        <a:latin typeface="Arial" panose="020B0604020202020204" pitchFamily="34" charset="0"/>
                        <a:cs typeface="Arial" panose="020B0604020202020204" pitchFamily="34" charset="0"/>
                      </a:endParaRPr>
                    </a:p>
                  </a:txBody>
                  <a:tcPr/>
                </a:tc>
                <a:tc>
                  <a:txBody>
                    <a:bodyPr/>
                    <a:lstStyle/>
                    <a:p>
                      <a:pPr algn="l" rtl="0"/>
                      <a:r>
                        <a:rPr lang="iu-Latn-CA" sz="1100" b="0" i="0" u="none" baseline="0" noProof="0" dirty="0">
                          <a:latin typeface="Arial" panose="020B0604020202020204" pitchFamily="34" charset="0"/>
                          <a:cs typeface="Arial" panose="020B0604020202020204" pitchFamily="34" charset="0"/>
                        </a:rPr>
                        <a:t>Ihuaqhaqtauyuq</a:t>
                      </a:r>
                      <a:endParaRPr lang="iu-Latn-CA" sz="1100" b="0" noProof="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05092717"/>
                  </a:ext>
                </a:extLst>
              </a:tr>
              <a:tr h="4854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u-Latn-CA" sz="1100" b="0" i="0" u="none" baseline="0" noProof="0" dirty="0">
                          <a:latin typeface="Arial" panose="020B0604020202020204" pitchFamily="34" charset="0"/>
                          <a:cs typeface="Arial" panose="020B0604020202020204" pitchFamily="34" charset="0"/>
                        </a:rPr>
                        <a:t>Avatinganut Hilaup Aadlangurninnganullu Kaanatami Ihumaaluutigiyauyut Imanganut Uuktuutinga Qanuqtut ihumagiyamiknik 6</a:t>
                      </a:r>
                    </a:p>
                  </a:txBody>
                  <a:tcPr/>
                </a:tc>
                <a:tc>
                  <a:txBody>
                    <a:bodyPr/>
                    <a:lstStyle/>
                    <a:p>
                      <a:pPr algn="l" rtl="0"/>
                      <a:r>
                        <a:rPr lang="iu-Latn-CA" sz="1100" b="0" i="0" u="none" baseline="0" noProof="0" dirty="0">
                          <a:latin typeface="Arial" panose="020B0604020202020204" pitchFamily="34" charset="0"/>
                          <a:cs typeface="Arial" panose="020B0604020202020204" pitchFamily="34" charset="0"/>
                        </a:rPr>
                        <a:t>Itqurninnga Imanganik Qanurittaakhaanik Goose Lake-mi</a:t>
                      </a:r>
                      <a:endParaRPr lang="iu-Latn-CA" sz="1100" b="0" noProof="0" dirty="0">
                        <a:latin typeface="Arial" panose="020B0604020202020204" pitchFamily="34" charset="0"/>
                        <a:cs typeface="Arial" panose="020B0604020202020204" pitchFamily="34" charset="0"/>
                      </a:endParaRPr>
                    </a:p>
                  </a:txBody>
                  <a:tcPr/>
                </a:tc>
                <a:tc>
                  <a:txBody>
                    <a:bodyPr/>
                    <a:lstStyle/>
                    <a:p>
                      <a:pPr algn="l" rtl="0"/>
                      <a:r>
                        <a:rPr lang="iu-Latn-CA" sz="1100" b="0" i="0" u="none" baseline="0" noProof="0" dirty="0">
                          <a:latin typeface="Arial" panose="020B0604020202020204" pitchFamily="34" charset="0"/>
                          <a:cs typeface="Arial" panose="020B0604020202020204" pitchFamily="34" charset="0"/>
                        </a:rPr>
                        <a:t>Ihuaqhaqtauyuq – Uqariiyaqhimayuq 6</a:t>
                      </a:r>
                      <a:endParaRPr lang="iu-Latn-CA" sz="1100" b="0" noProof="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97248228"/>
                  </a:ext>
                </a:extLst>
              </a:tr>
            </a:tbl>
          </a:graphicData>
        </a:graphic>
      </p:graphicFrame>
    </p:spTree>
    <p:extLst>
      <p:ext uri="{BB962C8B-B14F-4D97-AF65-F5344CB8AC3E}">
        <p14:creationId xmlns:p14="http://schemas.microsoft.com/office/powerpoint/2010/main" val="1520191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rtl="0"/>
            <a:r>
              <a:rPr lang="iu-Latn-CA" sz="2400" b="1" i="0" u="none" baseline="0" dirty="0"/>
              <a:t>Avatinganut Hilaup Aadlangurninnganullu Kaanatami Ihumaaluutigiyauyut Kingulliqpaaq Titiraqhimayuq Tuniyauniq</a:t>
            </a:r>
            <a:endParaRPr lang="iu-Latn-CA" sz="2400" dirty="0"/>
          </a:p>
        </p:txBody>
      </p:sp>
      <p:sp>
        <p:nvSpPr>
          <p:cNvPr id="5" name="Content Placeholder 4"/>
          <p:cNvSpPr>
            <a:spLocks noGrp="1"/>
          </p:cNvSpPr>
          <p:nvPr>
            <p:ph idx="10"/>
          </p:nvPr>
        </p:nvSpPr>
        <p:spPr>
          <a:xfrm>
            <a:off x="503548" y="1628800"/>
            <a:ext cx="8136904" cy="4248472"/>
          </a:xfrm>
        </p:spPr>
        <p:txBody>
          <a:bodyPr>
            <a:noAutofit/>
          </a:bodyPr>
          <a:lstStyle/>
          <a:p>
            <a:pPr algn="l" rtl="0"/>
            <a:r>
              <a:rPr lang="iu-Latn-CA" sz="1800" b="1" i="0" u="none" baseline="0" dirty="0"/>
              <a:t>Avatinganut Hilaup Aadlangurninnganullu Kaanatami Ihumaaluutigiyauyut #1 </a:t>
            </a:r>
            <a:r>
              <a:rPr lang="iu-Latn-CA" sz="1800" b="0" i="0" u="none" baseline="0" dirty="0"/>
              <a:t>– ECCC-WLA-TC-02: Ilakunga Tamayaqarvinga (Tadjakaffuk Ihuarhaqhimayuq)</a:t>
            </a:r>
          </a:p>
          <a:p>
            <a:pPr algn="l" rtl="0"/>
            <a:r>
              <a:rPr lang="iu-Latn-CA" sz="1800" b="1" i="0" u="none" baseline="0" dirty="0"/>
              <a:t>Avatinganut Hilaup Aadlangurninnganullu Kaanatami Ihumaaluutigiyauyut #2 </a:t>
            </a:r>
            <a:r>
              <a:rPr lang="iu-Latn-CA" sz="1800" b="0" i="0" u="none" baseline="0" dirty="0"/>
              <a:t>– Pitquyauyut Iqqakut Qanurittaakhaanik Naunaitkutat – Tariuq Uutirnarutiuyulluuniit </a:t>
            </a:r>
            <a:endParaRPr lang="iu-Latn-CA" sz="1800" dirty="0"/>
          </a:p>
          <a:p>
            <a:pPr algn="l" rtl="0"/>
            <a:r>
              <a:rPr lang="iu-Latn-CA" sz="1800" b="1" i="0" u="none" baseline="0" dirty="0"/>
              <a:t>Avatinganut Hilaup Aadlangurninnganullu Kaanatami Ihumaaluutigiyauyut #3 </a:t>
            </a:r>
            <a:r>
              <a:rPr lang="iu-Latn-CA" sz="1800" b="0" i="0" u="none" baseline="0" dirty="0"/>
              <a:t>– Halummaqtirutit </a:t>
            </a:r>
          </a:p>
          <a:p>
            <a:pPr algn="l" rtl="0"/>
            <a:r>
              <a:rPr lang="iu-Latn-CA" sz="1800" b="1" i="0" u="none" baseline="0" dirty="0"/>
              <a:t>Avatinganut Hilaup Aadlangurninnganullu Kaanatami Ihumaaluutigiyauyut #4 </a:t>
            </a:r>
            <a:r>
              <a:rPr lang="iu-Latn-CA" sz="1800" b="0" i="0" u="none" baseline="0" dirty="0"/>
              <a:t>– Munariniqmut, Qanuriliurahuat, Naunaitkutaqlu Uuktuutinga</a:t>
            </a:r>
            <a:r>
              <a:rPr lang="iu-Latn-CA" sz="1800" b="1" i="0" u="none" baseline="0" dirty="0"/>
              <a:t> </a:t>
            </a:r>
            <a:r>
              <a:rPr lang="iu-Latn-CA" sz="1800" b="0" i="0" u="none" baseline="0" dirty="0"/>
              <a:t>Itqurnarutingit </a:t>
            </a:r>
          </a:p>
          <a:p>
            <a:pPr algn="l" rtl="0"/>
            <a:r>
              <a:rPr lang="iu-Latn-CA" sz="1800" b="1" i="0" u="none" baseline="0" dirty="0"/>
              <a:t>Avatinganut Hilaup Aadlangurninnganullu Kaanatami Ihumaaluutigiyauyut #5 </a:t>
            </a:r>
            <a:r>
              <a:rPr lang="iu-Latn-CA" sz="1800" b="0" i="0" u="none" baseline="0" dirty="0"/>
              <a:t>– Havigalik Uyarakhiurvingani Ihuaqtuq Imanganik Qanurittaakhaanik Ihuaqtuq</a:t>
            </a:r>
            <a:endParaRPr lang="iu-Latn-CA" sz="1800" dirty="0"/>
          </a:p>
        </p:txBody>
      </p:sp>
      <p:sp>
        <p:nvSpPr>
          <p:cNvPr id="6" name="Content Placeholder 4"/>
          <p:cNvSpPr txBox="1">
            <a:spLocks/>
          </p:cNvSpPr>
          <p:nvPr/>
        </p:nvSpPr>
        <p:spPr>
          <a:xfrm>
            <a:off x="539552" y="2249686"/>
            <a:ext cx="8136904" cy="4956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iu-Latn-CA" sz="2400" dirty="0"/>
          </a:p>
        </p:txBody>
      </p:sp>
    </p:spTree>
    <p:extLst>
      <p:ext uri="{BB962C8B-B14F-4D97-AF65-F5344CB8AC3E}">
        <p14:creationId xmlns:p14="http://schemas.microsoft.com/office/powerpoint/2010/main" val="2076897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rtl="0"/>
            <a:r>
              <a:rPr lang="iu-Latn-CA" sz="2400" b="1" i="0" u="none" baseline="0" dirty="0"/>
              <a:t>Avatinganut Hilaup Aadlangurninnganullu Kaanatami Ihumaaluutigiyauyut Kingulliqpaaq Titiraqhimayuq Tuniyauniq</a:t>
            </a:r>
            <a:endParaRPr lang="iu-Latn-CA" sz="2400" dirty="0"/>
          </a:p>
        </p:txBody>
      </p:sp>
      <p:sp>
        <p:nvSpPr>
          <p:cNvPr id="3" name="Subtitle 2"/>
          <p:cNvSpPr>
            <a:spLocks noGrp="1"/>
          </p:cNvSpPr>
          <p:nvPr>
            <p:ph type="subTitle" idx="1"/>
          </p:nvPr>
        </p:nvSpPr>
        <p:spPr>
          <a:xfrm>
            <a:off x="539552" y="1916832"/>
            <a:ext cx="8136904" cy="1440160"/>
          </a:xfrm>
        </p:spPr>
        <p:txBody>
          <a:bodyPr/>
          <a:lstStyle/>
          <a:p>
            <a:pPr algn="l" rtl="0"/>
            <a:r>
              <a:rPr lang="iu-Latn-CA" sz="2400" b="1" i="0" u="none" baseline="0" dirty="0"/>
              <a:t>Avatinganut Hilaup Aadlangurninnganullu Kaanatami Ihumaaluutigiyauyut #2 – Pitquyauyut Iqqakut Qanurittaakhaanik Naunaitkutat – Tariuq Uutirnarutiuyulluuniit</a:t>
            </a:r>
          </a:p>
        </p:txBody>
      </p:sp>
      <p:sp>
        <p:nvSpPr>
          <p:cNvPr id="4" name="Content Placeholder 3"/>
          <p:cNvSpPr>
            <a:spLocks noGrp="1"/>
          </p:cNvSpPr>
          <p:nvPr>
            <p:ph idx="10"/>
          </p:nvPr>
        </p:nvSpPr>
        <p:spPr>
          <a:xfrm>
            <a:off x="539552" y="3429000"/>
            <a:ext cx="8136904" cy="2520280"/>
          </a:xfrm>
        </p:spPr>
        <p:txBody>
          <a:bodyPr>
            <a:normAutofit/>
          </a:bodyPr>
          <a:lstStyle/>
          <a:p>
            <a:pPr marL="0" indent="0" algn="l" rtl="0">
              <a:buNone/>
            </a:pPr>
            <a:r>
              <a:rPr lang="iu-Latn-CA" sz="2400" b="0" i="0" u="none" baseline="0" dirty="0"/>
              <a:t>Avatinganut Hilaup Aadlangurninnganullu Kaanatami Ihumaaluutigiyauyut pitquyait itqurnarutingit atauttimut puisiutiuyuq unalu kalaittuq tipaittuq kaasiiliiq iliurainiq ihivriuqtauyukhat piqarninngalu uuminnga hunaqaqpiaqtuq nakuuyunik tahingani uumani Goose Lake naunaiqtauyut angikliyuumiqtuq kalaittuq tipaittuq kaasiiliiq atauttimullu puisiuyut pilik. </a:t>
            </a:r>
            <a:endParaRPr lang="iu-Latn-CA" sz="2400" dirty="0"/>
          </a:p>
          <a:p>
            <a:endParaRPr lang="iu-Latn-CA" sz="2400" dirty="0"/>
          </a:p>
        </p:txBody>
      </p:sp>
    </p:spTree>
    <p:extLst>
      <p:ext uri="{BB962C8B-B14F-4D97-AF65-F5344CB8AC3E}">
        <p14:creationId xmlns:p14="http://schemas.microsoft.com/office/powerpoint/2010/main" val="314522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rtl="0"/>
            <a:r>
              <a:rPr lang="iu-Latn-CA" sz="2400" b="1" i="0" u="none" baseline="0" dirty="0"/>
              <a:t>Avatinganut Hilaup Aadlangurninnganullu Kaanatami Ihumaaluutigiyauyut Kingulliqpaaq Titiraqhimayuq Tuniyauniq</a:t>
            </a:r>
          </a:p>
        </p:txBody>
      </p:sp>
      <p:sp>
        <p:nvSpPr>
          <p:cNvPr id="3" name="Subtitle 2"/>
          <p:cNvSpPr>
            <a:spLocks noGrp="1"/>
          </p:cNvSpPr>
          <p:nvPr>
            <p:ph type="subTitle" idx="1"/>
          </p:nvPr>
        </p:nvSpPr>
        <p:spPr>
          <a:xfrm>
            <a:off x="539552" y="1916832"/>
            <a:ext cx="8136904" cy="792088"/>
          </a:xfrm>
        </p:spPr>
        <p:txBody>
          <a:bodyPr/>
          <a:lstStyle/>
          <a:p>
            <a:pPr algn="l" rtl="0"/>
            <a:r>
              <a:rPr lang="iu-Latn-CA" sz="2400" b="1" i="0" u="none" baseline="0" dirty="0"/>
              <a:t>Avatinganut Hilaup Aadlangurninnganullu Kaanatami Ihumaaluutigiyauyut #3 – Halummaqtirutit</a:t>
            </a:r>
          </a:p>
        </p:txBody>
      </p:sp>
      <p:sp>
        <p:nvSpPr>
          <p:cNvPr id="4" name="Content Placeholder 3"/>
          <p:cNvSpPr>
            <a:spLocks noGrp="1"/>
          </p:cNvSpPr>
          <p:nvPr>
            <p:ph idx="10"/>
          </p:nvPr>
        </p:nvSpPr>
        <p:spPr>
          <a:xfrm>
            <a:off x="539552" y="2852936"/>
            <a:ext cx="8136904" cy="2664296"/>
          </a:xfrm>
        </p:spPr>
        <p:txBody>
          <a:bodyPr>
            <a:normAutofit/>
          </a:bodyPr>
          <a:lstStyle/>
          <a:p>
            <a:pPr marL="0" indent="0" algn="l" rtl="0">
              <a:buNone/>
            </a:pPr>
            <a:r>
              <a:rPr lang="iu-Latn-CA" sz="2400" b="0" i="0" u="none" baseline="0" dirty="0"/>
              <a:t>Avatinganut Hilaup Aadlangurninnganullu Kaanatami Ihumaaluutigiyauyut pitquyait Ikayuqtiuyuq tuniyukhaq aadlamik naunaitkutaq uuktuqtup halummarutinga piniaqtuq uuminnga pitquyauyut Iqqakunik Qanurittaakhaanik Naunaitkutinga kiklingani titiraqhimayuq Naunaitkutingani 17, qanuriliurutingillu iliuraigiami halummarutikhamik. </a:t>
            </a:r>
          </a:p>
        </p:txBody>
      </p:sp>
    </p:spTree>
    <p:extLst>
      <p:ext uri="{BB962C8B-B14F-4D97-AF65-F5344CB8AC3E}">
        <p14:creationId xmlns:p14="http://schemas.microsoft.com/office/powerpoint/2010/main" val="39878884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11579311|-10846711|-14797230|-8244963|-11249614|PSPC&quot;,&quot;Id&quot;:&quot;60df13204145432194275ba3&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ew_ECCC_Branding_PPT_Template_EN.potx" id="{426B9ED9-5650-45E1-A7BD-0FBD54976D4D}" vid="{84679E34-27DB-4398-8304-F4999F5C370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TaxCatchAll xmlns="54594d9d-f8c1-42a8-9b7d-85dcf97c812f"/>
    <o993ceacddcd4d30b65601a95b4a3836 xmlns="93d69c50-16d2-4b26-9f3f-842d4ffb8a36">
      <Terms xmlns="http://schemas.microsoft.com/office/infopath/2007/PartnerControls"/>
    </o993ceacddcd4d30b65601a95b4a3836>
    <Record_x0020_Type xmlns="60fd3549-bc81-4901-942d-f76ae30ece76">Transitory</Record_x0020_Type>
    <ieff475668564d1ba0f5d6040468ba07 xmlns="93d69c50-16d2-4b26-9f3f-842d4ffb8a36">
      <Terms xmlns="http://schemas.microsoft.com/office/infopath/2007/PartnerControls"/>
    </ieff475668564d1ba0f5d6040468ba07>
    <Ratings xmlns="http://schemas.microsoft.com/sharepoint/v3" xsi:nil="true"/>
    <LikedBy xmlns="http://schemas.microsoft.com/sharepoint/v3">
      <UserInfo>
        <DisplayName/>
        <AccountId xsi:nil="true"/>
        <AccountType/>
      </UserInfo>
    </LikedBy>
    <Task xmlns="0ecc7cbd-1886-4fad-a906-a1602b7c6e0f" xsi:nil="true"/>
    <nb699949f06a4fa9ab18a3572ac0f5f6 xmlns="60fd3549-bc81-4901-942d-f76ae30ece76">
      <Terms xmlns="http://schemas.microsoft.com/office/infopath/2007/PartnerControls"/>
    </nb699949f06a4fa9ab18a3572ac0f5f6>
    <h41a775321f042d3b8af405351f64318 xmlns="93d69c50-16d2-4b26-9f3f-842d4ffb8a36">
      <Terms xmlns="http://schemas.microsoft.com/office/infopath/2007/PartnerControls"/>
    </h41a775321f042d3b8af405351f64318>
    <RatedBy xmlns="http://schemas.microsoft.com/sharepoint/v3">
      <UserInfo>
        <DisplayName/>
        <AccountId xsi:nil="true"/>
        <AccountType/>
      </UserInfo>
    </RatedBy>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customXsn xmlns="http://schemas.microsoft.com/office/2006/metadata/customXsn">
  <xsnLocation/>
  <cached>True</cached>
  <openByDefault>True</openByDefault>
  <xsnScope/>
</customXsn>
</file>

<file path=customXml/item4.xml><?xml version="1.0" encoding="utf-8"?>
<ct:contentTypeSchema xmlns:ct="http://schemas.microsoft.com/office/2006/metadata/contentType" xmlns:ma="http://schemas.microsoft.com/office/2006/metadata/properties/metaAttributes" ct:_="" ma:_="" ma:contentTypeName="Document" ma:contentTypeID="0x01010040BCE0E88F2FCF44883CA2CAD6CF29BE" ma:contentTypeVersion="31" ma:contentTypeDescription="Create a new document." ma:contentTypeScope="" ma:versionID="12b345c6b87eab5442ae3d13902213f1">
  <xsd:schema xmlns:xsd="http://www.w3.org/2001/XMLSchema" xmlns:xs="http://www.w3.org/2001/XMLSchema" xmlns:p="http://schemas.microsoft.com/office/2006/metadata/properties" xmlns:ns1="http://schemas.microsoft.com/sharepoint/v3" xmlns:ns3="93d69c50-16d2-4b26-9f3f-842d4ffb8a36" xmlns:ns4="60fd3549-bc81-4901-942d-f76ae30ece76" xmlns:ns5="0ecc7cbd-1886-4fad-a906-a1602b7c6e0f" xmlns:ns6="http://schemas.microsoft.com/sharepoint/v4" xmlns:ns7="54594d9d-f8c1-42a8-9b7d-85dcf97c812f" xmlns:ns8="11073e46-ffcc-45a4-9172-4ffdb3047254" targetNamespace="http://schemas.microsoft.com/office/2006/metadata/properties" ma:root="true" ma:fieldsID="076b1d28029c772c18ca2d49ea4d2c26" ns1:_="" ns3:_="" ns4:_="" ns5:_="" ns6:_="" ns7:_="" ns8:_="">
    <xsd:import namespace="http://schemas.microsoft.com/sharepoint/v3"/>
    <xsd:import namespace="93d69c50-16d2-4b26-9f3f-842d4ffb8a36"/>
    <xsd:import namespace="60fd3549-bc81-4901-942d-f76ae30ece76"/>
    <xsd:import namespace="0ecc7cbd-1886-4fad-a906-a1602b7c6e0f"/>
    <xsd:import namespace="http://schemas.microsoft.com/sharepoint/v4"/>
    <xsd:import namespace="54594d9d-f8c1-42a8-9b7d-85dcf97c812f"/>
    <xsd:import namespace="11073e46-ffcc-45a4-9172-4ffdb3047254"/>
    <xsd:element name="properties">
      <xsd:complexType>
        <xsd:sequence>
          <xsd:element name="documentManagement">
            <xsd:complexType>
              <xsd:all>
                <xsd:element ref="ns4:Record_x0020_Type" minOccurs="0"/>
                <xsd:element ref="ns5:Task" minOccurs="0"/>
                <xsd:element ref="ns5:Task_x003a_Task_x0020_Name" minOccurs="0"/>
                <xsd:element ref="ns6:IconOverlay" minOccurs="0"/>
                <xsd:element ref="ns3:ieff475668564d1ba0f5d6040468ba07" minOccurs="0"/>
                <xsd:element ref="ns7:TaxCatchAll" minOccurs="0"/>
                <xsd:element ref="ns7:TaxCatchAllLabel" minOccurs="0"/>
                <xsd:element ref="ns3:h41a775321f042d3b8af405351f64318" minOccurs="0"/>
                <xsd:element ref="ns3:o993ceacddcd4d30b65601a95b4a3836" minOccurs="0"/>
                <xsd:element ref="ns1:RatedBy" minOccurs="0"/>
                <xsd:element ref="ns8:SharedWithUsers" minOccurs="0"/>
                <xsd:element ref="ns1:Ratings" minOccurs="0"/>
                <xsd:element ref="ns1:LikedBy" minOccurs="0"/>
                <xsd:element ref="ns4:nb699949f06a4fa9ab18a3572ac0f5f6"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atedBy" ma:index="22" nillable="true" ma:displayName="Rated By" ma:description="Users rated the item." ma:hidden="true" ma:list="UserInfo" ma:internalName="Rat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atings" ma:index="24" nillable="true" ma:displayName="User ratings" ma:description="User ratings for the item" ma:hidden="true" ma:internalName="Ratings">
      <xsd:simpleType>
        <xsd:restriction base="dms:Note"/>
      </xsd:simpleType>
    </xsd:element>
    <xsd:element name="LikedBy" ma:index="25" nillable="true" ma:displayName="Liked By" ma:hidden="true" ma:list="UserInfo" ma:internalName="Lik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3d69c50-16d2-4b26-9f3f-842d4ffb8a36" elementFormDefault="qualified">
    <xsd:import namespace="http://schemas.microsoft.com/office/2006/documentManagement/types"/>
    <xsd:import namespace="http://schemas.microsoft.com/office/infopath/2007/PartnerControls"/>
    <xsd:element name="ieff475668564d1ba0f5d6040468ba07" ma:index="17" nillable="true" ma:taxonomy="true" ma:internalName="ieff475668564d1ba0f5d6040468ba07" ma:taxonomyFieldName="Milestone" ma:displayName="Milestone" ma:default="" ma:fieldId="{2eff4756-6856-4d1b-a0f5-d6040468ba07}" ma:sspId="e2243cbc-e1b7-4ed6-ba37-9fa81e283771" ma:termSetId="39904d5f-b735-4472-bf96-77f8d86a51c6" ma:anchorId="00000000-0000-0000-0000-000000000000" ma:open="false" ma:isKeyword="false">
      <xsd:complexType>
        <xsd:sequence>
          <xsd:element ref="pc:Terms" minOccurs="0" maxOccurs="1"/>
        </xsd:sequence>
      </xsd:complexType>
    </xsd:element>
    <xsd:element name="h41a775321f042d3b8af405351f64318" ma:index="20" nillable="true" ma:taxonomy="true" ma:internalName="h41a775321f042d3b8af405351f64318" ma:taxonomyFieldName="Deliverable" ma:displayName="Deliverable" ma:default="" ma:fieldId="{141a7753-21f0-42d3-b8af-405351f64318}" ma:sspId="e2243cbc-e1b7-4ed6-ba37-9fa81e283771" ma:termSetId="ab2f55ef-8182-44fb-ae5d-45504e572c08" ma:anchorId="00000000-0000-0000-0000-000000000000" ma:open="false" ma:isKeyword="false">
      <xsd:complexType>
        <xsd:sequence>
          <xsd:element ref="pc:Terms" minOccurs="0" maxOccurs="1"/>
        </xsd:sequence>
      </xsd:complexType>
    </xsd:element>
    <xsd:element name="o993ceacddcd4d30b65601a95b4a3836" ma:index="21" nillable="true" ma:taxonomy="true" ma:internalName="o993ceacddcd4d30b65601a95b4a3836" ma:taxonomyFieldName="Document_x0020_Type" ma:displayName="Document Type" ma:default="" ma:fieldId="{8993ceac-ddcd-4d30-b656-01a95b4a3836}" ma:sspId="e2243cbc-e1b7-4ed6-ba37-9fa81e283771" ma:termSetId="3e82218a-05ae-4731-9148-21461c3dc58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0fd3549-bc81-4901-942d-f76ae30ece76" elementFormDefault="qualified">
    <xsd:import namespace="http://schemas.microsoft.com/office/2006/documentManagement/types"/>
    <xsd:import namespace="http://schemas.microsoft.com/office/infopath/2007/PartnerControls"/>
    <xsd:element name="Record_x0020_Type" ma:index="12" nillable="true" ma:displayName="Record Value" ma:default="Transitory" ma:description="Value of record according to the ECCC File Plan. E.g. Information Resource of Business Value (IRBV), Enduring Value (IREV) or Transitory." ma:format="Dropdown" ma:internalName="Record_x0020_Type">
      <xsd:simpleType>
        <xsd:restriction base="dms:Choice">
          <xsd:enumeration value="IRBV"/>
          <xsd:enumeration value="IREV"/>
          <xsd:enumeration value="Transitory"/>
        </xsd:restriction>
      </xsd:simpleType>
    </xsd:element>
    <xsd:element name="nb699949f06a4fa9ab18a3572ac0f5f6" ma:index="26" nillable="true" ma:taxonomy="true" ma:internalName="nb699949f06a4fa9ab18a3572ac0f5f6" ma:taxonomyFieldName="Assessment_x0020_Activity" ma:displayName="Assessment Activity" ma:default="" ma:fieldId="{7b699949-f06a-4fa9-ab18-a3572ac0f5f6}" ma:sspId="e2243cbc-e1b7-4ed6-ba37-9fa81e283771" ma:termSetId="47809baa-b952-4380-84f5-e2013ddd8cd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ecc7cbd-1886-4fad-a906-a1602b7c6e0f" elementFormDefault="qualified">
    <xsd:import namespace="http://schemas.microsoft.com/office/2006/documentManagement/types"/>
    <xsd:import namespace="http://schemas.microsoft.com/office/infopath/2007/PartnerControls"/>
    <xsd:element name="Task" ma:index="13" nillable="true" ma:displayName="Task" ma:description="Associated task in the EA Project Activity Tracker if applicable." ma:list="{0847f4f6-e762-4681-9488-985983151717}" ma:internalName="Task" ma:showField="ID">
      <xsd:simpleType>
        <xsd:restriction base="dms:Lookup"/>
      </xsd:simpleType>
    </xsd:element>
    <xsd:element name="Task_x003a_Task_x0020_Name" ma:index="14" nillable="true" ma:displayName="Task Name" ma:list="{0847f4f6-e762-4681-9488-985983151717}" ma:internalName="Task_x003a_Task_x0020_Name" ma:readOnly="true" ma:showField="Title" ma:web="60fd3549-bc81-4901-942d-f76ae30ece76">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6"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4594d9d-f8c1-42a8-9b7d-85dcf97c812f" elementFormDefault="qualified">
    <xsd:import namespace="http://schemas.microsoft.com/office/2006/documentManagement/types"/>
    <xsd:import namespace="http://schemas.microsoft.com/office/infopath/2007/PartnerControls"/>
    <xsd:element name="TaxCatchAll" ma:index="18" nillable="true" ma:displayName="Taxonomy Catch All Column" ma:description="" ma:hidden="true" ma:list="{3CF9E0FD-820A-411C-8C8D-419B89836720}" ma:internalName="TaxCatchAll" ma:showField="CatchAllData" ma:web="{11073e46-ffcc-45a4-9172-4ffdb3047254}">
      <xsd:complexType>
        <xsd:complexContent>
          <xsd:extension base="dms:MultiChoiceLookup">
            <xsd:sequence>
              <xsd:element name="Value" type="dms:Lookup" maxOccurs="unbounded" minOccurs="0" nillable="true"/>
            </xsd:sequence>
          </xsd:extension>
        </xsd:complexContent>
      </xsd:complexType>
    </xsd:element>
    <xsd:element name="TaxCatchAllLabel" ma:index="19" nillable="true" ma:displayName="Taxonomy Catch All Column1" ma:hidden="true" ma:list="{3CF9E0FD-820A-411C-8C8D-419B89836720}" ma:internalName="TaxCatchAllLabel" ma:readOnly="true" ma:showField="CatchAllDataLabel" ma:web="{11073e46-ffcc-45a4-9172-4ffdb304725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1073e46-ffcc-45a4-9172-4ffdb3047254" elementFormDefault="qualified">
    <xsd:import namespace="http://schemas.microsoft.com/office/2006/documentManagement/types"/>
    <xsd:import namespace="http://schemas.microsoft.com/office/infopath/2007/PartnerControls"/>
    <xsd:element name="SharedWithUsers" ma:index="2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8"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17B7C4-7C08-4A59-890F-4719C7EEBD0B}">
  <ds:schemaRefs>
    <ds:schemaRef ds:uri="http://schemas.openxmlformats.org/package/2006/metadata/core-properties"/>
    <ds:schemaRef ds:uri="http://purl.org/dc/terms/"/>
    <ds:schemaRef ds:uri="http://schemas.microsoft.com/office/infopath/2007/PartnerControls"/>
    <ds:schemaRef ds:uri="11073e46-ffcc-45a4-9172-4ffdb3047254"/>
    <ds:schemaRef ds:uri="http://purl.org/dc/dcmitype/"/>
    <ds:schemaRef ds:uri="54594d9d-f8c1-42a8-9b7d-85dcf97c812f"/>
    <ds:schemaRef ds:uri="http://schemas.microsoft.com/sharepoint/v4"/>
    <ds:schemaRef ds:uri="http://schemas.microsoft.com/sharepoint/v3"/>
    <ds:schemaRef ds:uri="http://schemas.microsoft.com/office/2006/documentManagement/types"/>
    <ds:schemaRef ds:uri="93d69c50-16d2-4b26-9f3f-842d4ffb8a36"/>
    <ds:schemaRef ds:uri="60fd3549-bc81-4901-942d-f76ae30ece76"/>
    <ds:schemaRef ds:uri="0ecc7cbd-1886-4fad-a906-a1602b7c6e0f"/>
    <ds:schemaRef ds:uri="http://schemas.microsoft.com/office/2006/metadata/properties"/>
    <ds:schemaRef ds:uri="http://www.w3.org/XML/1998/namespace"/>
    <ds:schemaRef ds:uri="http://purl.org/dc/elements/1.1/"/>
  </ds:schemaRefs>
</ds:datastoreItem>
</file>

<file path=customXml/itemProps2.xml><?xml version="1.0" encoding="utf-8"?>
<ds:datastoreItem xmlns:ds="http://schemas.openxmlformats.org/officeDocument/2006/customXml" ds:itemID="{3FEA80A5-E996-4AFB-AE99-8EED984C9B80}">
  <ds:schemaRefs>
    <ds:schemaRef ds:uri="http://schemas.microsoft.com/sharepoint/v3/contenttype/forms"/>
  </ds:schemaRefs>
</ds:datastoreItem>
</file>

<file path=customXml/itemProps3.xml><?xml version="1.0" encoding="utf-8"?>
<ds:datastoreItem xmlns:ds="http://schemas.openxmlformats.org/officeDocument/2006/customXml" ds:itemID="{700F326A-46BB-4DFA-B0A7-A8948454C789}">
  <ds:schemaRefs>
    <ds:schemaRef ds:uri="http://schemas.microsoft.com/office/2006/metadata/customXsn"/>
  </ds:schemaRefs>
</ds:datastoreItem>
</file>

<file path=customXml/itemProps4.xml><?xml version="1.0" encoding="utf-8"?>
<ds:datastoreItem xmlns:ds="http://schemas.openxmlformats.org/officeDocument/2006/customXml" ds:itemID="{ECFD71E4-775D-48B5-8778-D2F5F3F423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93d69c50-16d2-4b26-9f3f-842d4ffb8a36"/>
    <ds:schemaRef ds:uri="60fd3549-bc81-4901-942d-f76ae30ece76"/>
    <ds:schemaRef ds:uri="0ecc7cbd-1886-4fad-a906-a1602b7c6e0f"/>
    <ds:schemaRef ds:uri="http://schemas.microsoft.com/sharepoint/v4"/>
    <ds:schemaRef ds:uri="54594d9d-f8c1-42a8-9b7d-85dcf97c812f"/>
    <ds:schemaRef ds:uri="11073e46-ffcc-45a4-9172-4ffdb304725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2442</TotalTime>
  <Words>637</Words>
  <Application>Microsoft Office PowerPoint</Application>
  <PresentationFormat>On-screen Show (4:3)</PresentationFormat>
  <Paragraphs>104</Paragraphs>
  <Slides>12</Slides>
  <Notes>12</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12</vt:i4>
      </vt:variant>
    </vt:vector>
  </HeadingPairs>
  <TitlesOfParts>
    <vt:vector size="16" baseType="lpstr">
      <vt:lpstr>Arial</vt:lpstr>
      <vt:lpstr>Calibri</vt:lpstr>
      <vt:lpstr>Office Theme</vt:lpstr>
      <vt:lpstr>Custom Design</vt:lpstr>
      <vt:lpstr>Avatinganut Hilaup Aadlangurninnganullu Kaanataup Naunaipkaqtakhait ukununnga Nunavut Imaligiyit Katimayit Piyuq uumunnga Imaittuq A Imanga Laisinga Ihuarhaqhimayut Uuktuut Back River Havauhikhamut</vt:lpstr>
      <vt:lpstr>Ilittuqhitit</vt:lpstr>
      <vt:lpstr>Avatiliqiyit Hila Aallannguqpalliayumilu Kanatami Havaaghait</vt:lpstr>
      <vt:lpstr>Ihuaqutauyut Maligaghat Maliktaghallu</vt:lpstr>
      <vt:lpstr>Ilitriyauyut Qanuqtut ihumagiyanganik</vt:lpstr>
      <vt:lpstr>Imanganut Uuktuutinga Qanuqtut ihumagiyanganik</vt:lpstr>
      <vt:lpstr>Avatinganut Hilaup Aadlangurninnganullu Kaanatami Ihumaaluutigiyauyut Kingulliqpaaq Titiraqhimayuq Tuniyauniq</vt:lpstr>
      <vt:lpstr>Avatinganut Hilaup Aadlangurninnganullu Kaanatami Ihumaaluutigiyauyut Kingulliqpaaq Titiraqhimayuq Tuniyauniq</vt:lpstr>
      <vt:lpstr>Avatinganut Hilaup Aadlangurninnganullu Kaanatami Ihumaaluutigiyauyut Kingulliqpaaq Titiraqhimayuq Tuniyauniq</vt:lpstr>
      <vt:lpstr>Avatinganut Hilaup Aadlangurninnganullu Kaanatami Ihumaaluutigiyauyut Kingulliqpaaq Titiraqhimayuq Tuniyauniq</vt:lpstr>
      <vt:lpstr>Avatinganut Hilaup Aadlangurninnganullu Kaanatami Ihumaaluutigiyauyut Kingulliqpaaq Titiraqhimayuq Tuniyauniq</vt:lpstr>
      <vt:lpstr>Quanaqqutit</vt:lpstr>
    </vt:vector>
  </TitlesOfParts>
  <Company>Environment Climate Change Canada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Final Hearing Presentation</dc:title>
  <dc:creator>Williston,Georgina [Yel]</dc:creator>
  <cp:lastModifiedBy>McCormack,Elizabeth (ECCC)</cp:lastModifiedBy>
  <cp:revision>108</cp:revision>
  <dcterms:created xsi:type="dcterms:W3CDTF">2019-01-29T14:33:31Z</dcterms:created>
  <dcterms:modified xsi:type="dcterms:W3CDTF">2021-07-05T13:46:29Z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0x01010040BCE0E88F2FCF44883CA2CAD6CF29BE</vt:lpwstr>
  </property>
  <property fmtid="{D5CDD505-2E9C-101B-9397-08002B2CF9AE}" pid="3" name="Assessment Activity">
    <vt:lpwstr/>
  </property>
  <property fmtid="{D5CDD505-2E9C-101B-9397-08002B2CF9AE}" pid="4" name="Milestone">
    <vt:lpwstr/>
  </property>
  <property fmtid="{D5CDD505-2E9C-101B-9397-08002B2CF9AE}" pid="5" name="Deliverable">
    <vt:lpwstr/>
  </property>
  <property fmtid="{D5CDD505-2E9C-101B-9397-08002B2CF9AE}" pid="6" name="Document Type">
    <vt:lpwstr/>
  </property>
</Properties>
</file>