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slideLayouts/slideLayout61.xml" ContentType="application/vnd.openxmlformats-officedocument.presentationml.slideLayout+xml"/>
  <Override PartName="/ppt/theme/theme10.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1.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2.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3.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4.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9" r:id="rId1"/>
    <p:sldMasterId id="2147483952" r:id="rId2"/>
    <p:sldMasterId id="2147483954" r:id="rId3"/>
    <p:sldMasterId id="2147483975" r:id="rId4"/>
    <p:sldMasterId id="2147483996" r:id="rId5"/>
    <p:sldMasterId id="2147484043" r:id="rId6"/>
    <p:sldMasterId id="2147484048" r:id="rId7"/>
    <p:sldMasterId id="2147484061" r:id="rId8"/>
    <p:sldMasterId id="2147484080" r:id="rId9"/>
    <p:sldMasterId id="2147484135" r:id="rId10"/>
    <p:sldMasterId id="2147484137" r:id="rId11"/>
    <p:sldMasterId id="2147484153" r:id="rId12"/>
    <p:sldMasterId id="2147484178" r:id="rId13"/>
    <p:sldMasterId id="2147484203" r:id="rId14"/>
    <p:sldMasterId id="2147484228" r:id="rId15"/>
  </p:sldMasterIdLst>
  <p:notesMasterIdLst>
    <p:notesMasterId r:id="rId22"/>
  </p:notesMasterIdLst>
  <p:handoutMasterIdLst>
    <p:handoutMasterId r:id="rId23"/>
  </p:handoutMasterIdLst>
  <p:sldIdLst>
    <p:sldId id="992" r:id="rId16"/>
    <p:sldId id="994" r:id="rId17"/>
    <p:sldId id="995" r:id="rId18"/>
    <p:sldId id="996" r:id="rId19"/>
    <p:sldId id="997" r:id="rId20"/>
    <p:sldId id="998" r:id="rId21"/>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862">
          <p15:clr>
            <a:srgbClr val="A4A3A4"/>
          </p15:clr>
        </p15:guide>
        <p15:guide id="2" orient="horz" pos="1641">
          <p15:clr>
            <a:srgbClr val="A4A3A4"/>
          </p15:clr>
        </p15:guide>
        <p15:guide id="3" orient="horz" pos="2277">
          <p15:clr>
            <a:srgbClr val="A4A3A4"/>
          </p15:clr>
        </p15:guide>
        <p15:guide id="4" orient="horz" pos="656">
          <p15:clr>
            <a:srgbClr val="A4A3A4"/>
          </p15:clr>
        </p15:guide>
        <p15:guide id="5" orient="horz" pos="4173">
          <p15:clr>
            <a:srgbClr val="A4A3A4"/>
          </p15:clr>
        </p15:guide>
        <p15:guide id="6" orient="horz" pos="3429">
          <p15:clr>
            <a:srgbClr val="A4A3A4"/>
          </p15:clr>
        </p15:guide>
        <p15:guide id="7" pos="346">
          <p15:clr>
            <a:srgbClr val="A4A3A4"/>
          </p15:clr>
        </p15:guide>
        <p15:guide id="8" pos="2718">
          <p15:clr>
            <a:srgbClr val="A4A3A4"/>
          </p15:clr>
        </p15:guide>
        <p15:guide id="9" pos="3092">
          <p15:clr>
            <a:srgbClr val="A4A3A4"/>
          </p15:clr>
        </p15:guide>
        <p15:guide id="10" pos="78">
          <p15:clr>
            <a:srgbClr val="A4A3A4"/>
          </p15:clr>
        </p15:guide>
        <p15:guide id="11" pos="5446">
          <p15:clr>
            <a:srgbClr val="A4A3A4"/>
          </p15:clr>
        </p15:guide>
        <p15:guide id="12" pos="5679">
          <p15:clr>
            <a:srgbClr val="A4A3A4"/>
          </p15:clr>
        </p15:guide>
        <p15:guide id="13" pos="3047">
          <p15:clr>
            <a:srgbClr val="A4A3A4"/>
          </p15:clr>
        </p15:guide>
        <p15:guide id="14" pos="792">
          <p15:clr>
            <a:srgbClr val="A4A3A4"/>
          </p15:clr>
        </p15:guide>
        <p15:guide id="15" pos="3689">
          <p15:clr>
            <a:srgbClr val="A4A3A4"/>
          </p15:clr>
        </p15:guide>
        <p15:guide id="16" pos="4900">
          <p15:clr>
            <a:srgbClr val="A4A3A4"/>
          </p15:clr>
        </p15:guide>
        <p15:guide id="17" pos="1655">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CC00"/>
    <a:srgbClr val="FFFF66"/>
    <a:srgbClr val="FFFF00"/>
    <a:srgbClr val="663300"/>
    <a:srgbClr val="FFCC66"/>
    <a:srgbClr val="FFFFCC"/>
    <a:srgbClr val="FFFF99"/>
    <a:srgbClr val="CC9900"/>
    <a:srgbClr val="D7D6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4" autoAdjust="0"/>
    <p:restoredTop sz="95254" autoAdjust="0"/>
  </p:normalViewPr>
  <p:slideViewPr>
    <p:cSldViewPr snapToGrid="0" snapToObjects="1">
      <p:cViewPr varScale="1">
        <p:scale>
          <a:sx n="68" d="100"/>
          <a:sy n="68" d="100"/>
        </p:scale>
        <p:origin x="382" y="36"/>
      </p:cViewPr>
      <p:guideLst>
        <p:guide orient="horz" pos="862"/>
        <p:guide orient="horz" pos="1641"/>
        <p:guide orient="horz" pos="2277"/>
        <p:guide orient="horz" pos="656"/>
        <p:guide orient="horz" pos="4173"/>
        <p:guide orient="horz" pos="3429"/>
        <p:guide pos="346"/>
        <p:guide pos="2718"/>
        <p:guide pos="3092"/>
        <p:guide pos="78"/>
        <p:guide pos="5446"/>
        <p:guide pos="5679"/>
        <p:guide pos="3047"/>
        <p:guide pos="792"/>
        <p:guide pos="3689"/>
        <p:guide pos="4900"/>
        <p:guide pos="1655"/>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33" d="100"/>
        <a:sy n="33" d="100"/>
      </p:scale>
      <p:origin x="0" y="0"/>
    </p:cViewPr>
  </p:sorterViewPr>
  <p:notesViewPr>
    <p:cSldViewPr snapToGrid="0" snapToObjects="1">
      <p:cViewPr varScale="1">
        <p:scale>
          <a:sx n="93" d="100"/>
          <a:sy n="93" d="100"/>
        </p:scale>
        <p:origin x="-2568" y="-114"/>
      </p:cViewPr>
      <p:guideLst>
        <p:guide orient="horz" pos="3024"/>
        <p:guide pos="2304"/>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6.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CA"/>
          </a:p>
        </p:txBody>
      </p:sp>
      <p:sp>
        <p:nvSpPr>
          <p:cNvPr id="3" name="Date Placeholder 2"/>
          <p:cNvSpPr>
            <a:spLocks noGrp="1"/>
          </p:cNvSpPr>
          <p:nvPr>
            <p:ph type="dt" sz="quarter" idx="1"/>
          </p:nvPr>
        </p:nvSpPr>
        <p:spPr>
          <a:xfrm>
            <a:off x="3970734" y="1"/>
            <a:ext cx="3038145" cy="464205"/>
          </a:xfrm>
          <a:prstGeom prst="rect">
            <a:avLst/>
          </a:prstGeom>
        </p:spPr>
        <p:txBody>
          <a:bodyPr vert="horz" lIns="88139" tIns="44070" rIns="88139" bIns="44070" rtlCol="0"/>
          <a:lstStyle>
            <a:lvl1pPr algn="r">
              <a:defRPr sz="1200"/>
            </a:lvl1pPr>
          </a:lstStyle>
          <a:p>
            <a:fld id="{3854C96B-C02D-423D-BFDA-2C51BE20808B}" type="datetimeFigureOut">
              <a:rPr lang="en-CA" smtClean="0"/>
              <a:pPr/>
              <a:t>2016-01-28</a:t>
            </a:fld>
            <a:endParaRPr lang="en-CA"/>
          </a:p>
        </p:txBody>
      </p:sp>
      <p:sp>
        <p:nvSpPr>
          <p:cNvPr id="4" name="Footer Placeholder 3"/>
          <p:cNvSpPr>
            <a:spLocks noGrp="1"/>
          </p:cNvSpPr>
          <p:nvPr>
            <p:ph type="ftr" sz="quarter" idx="2"/>
          </p:nvPr>
        </p:nvSpPr>
        <p:spPr>
          <a:xfrm>
            <a:off x="0" y="8830659"/>
            <a:ext cx="3038145" cy="464205"/>
          </a:xfrm>
          <a:prstGeom prst="rect">
            <a:avLst/>
          </a:prstGeom>
        </p:spPr>
        <p:txBody>
          <a:bodyPr vert="horz" lIns="88139" tIns="44070" rIns="88139" bIns="44070" rtlCol="0" anchor="b"/>
          <a:lstStyle>
            <a:lvl1pPr algn="l">
              <a:defRPr sz="1200"/>
            </a:lvl1pPr>
          </a:lstStyle>
          <a:p>
            <a:endParaRPr lang="en-CA"/>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lIns="88139" tIns="44070" rIns="88139" bIns="44070" rtlCol="0" anchor="b"/>
          <a:lstStyle>
            <a:lvl1pPr algn="r">
              <a:defRPr sz="1200"/>
            </a:lvl1pPr>
          </a:lstStyle>
          <a:p>
            <a:fld id="{C9ABA5E1-7F16-4B53-A334-223DC5C82D6E}" type="slidenum">
              <a:rPr lang="en-CA" smtClean="0"/>
              <a:pPr/>
              <a:t>‹#›</a:t>
            </a:fld>
            <a:endParaRPr lang="en-CA"/>
          </a:p>
        </p:txBody>
      </p:sp>
    </p:spTree>
    <p:extLst>
      <p:ext uri="{BB962C8B-B14F-4D97-AF65-F5344CB8AC3E}">
        <p14:creationId xmlns:p14="http://schemas.microsoft.com/office/powerpoint/2010/main" val="4025070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3038856" cy="464820"/>
          </a:xfrm>
          <a:prstGeom prst="rect">
            <a:avLst/>
          </a:prstGeom>
          <a:noFill/>
          <a:ln w="9525">
            <a:noFill/>
            <a:miter lim="800000"/>
            <a:headEnd/>
            <a:tailEnd/>
          </a:ln>
        </p:spPr>
        <p:txBody>
          <a:bodyPr vert="horz" wrap="square" lIns="93055" tIns="46527" rIns="93055" bIns="46527" numCol="1" anchor="t" anchorCtr="0" compatLnSpc="1">
            <a:prstTxWarp prst="textNoShape">
              <a:avLst/>
            </a:prstTxWarp>
          </a:bodyPr>
          <a:lstStyle>
            <a:lvl1pPr algn="l" fontAlgn="auto">
              <a:spcBef>
                <a:spcPts val="0"/>
              </a:spcBef>
              <a:spcAft>
                <a:spcPts val="0"/>
              </a:spcAft>
              <a:defRPr sz="1300">
                <a:latin typeface="+mn-lt"/>
                <a:cs typeface="+mn-cs"/>
              </a:defRPr>
            </a:lvl1pPr>
          </a:lstStyle>
          <a:p>
            <a:pPr>
              <a:defRPr/>
            </a:pPr>
            <a:endParaRPr lang="en-US" dirty="0"/>
          </a:p>
        </p:txBody>
      </p:sp>
      <p:sp>
        <p:nvSpPr>
          <p:cNvPr id="3" name="Date Placeholder 2"/>
          <p:cNvSpPr>
            <a:spLocks noGrp="1"/>
          </p:cNvSpPr>
          <p:nvPr>
            <p:ph type="dt" idx="1"/>
          </p:nvPr>
        </p:nvSpPr>
        <p:spPr bwMode="auto">
          <a:xfrm>
            <a:off x="3970021" y="1"/>
            <a:ext cx="3038856" cy="464820"/>
          </a:xfrm>
          <a:prstGeom prst="rect">
            <a:avLst/>
          </a:prstGeom>
          <a:noFill/>
          <a:ln w="9525">
            <a:noFill/>
            <a:miter lim="800000"/>
            <a:headEnd/>
            <a:tailEnd/>
          </a:ln>
        </p:spPr>
        <p:txBody>
          <a:bodyPr vert="horz" wrap="square" lIns="93055" tIns="46527" rIns="93055" bIns="46527" numCol="1" anchor="t" anchorCtr="0" compatLnSpc="1">
            <a:prstTxWarp prst="textNoShape">
              <a:avLst/>
            </a:prstTxWarp>
          </a:bodyPr>
          <a:lstStyle>
            <a:lvl1pPr algn="r" fontAlgn="auto">
              <a:spcBef>
                <a:spcPts val="0"/>
              </a:spcBef>
              <a:spcAft>
                <a:spcPts val="0"/>
              </a:spcAft>
              <a:defRPr sz="1300">
                <a:latin typeface="+mn-lt"/>
                <a:cs typeface="+mn-cs"/>
              </a:defRPr>
            </a:lvl1pPr>
          </a:lstStyle>
          <a:p>
            <a:pPr>
              <a:defRPr/>
            </a:pPr>
            <a:fld id="{422DBDF3-E3E1-4EE2-B9D5-4AADCC9F5A5B}" type="datetimeFigureOut">
              <a:rPr lang="en-US"/>
              <a:pPr>
                <a:defRPr/>
              </a:pPr>
              <a:t>1/28/2016</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203" tIns="46602" rIns="93203" bIns="46602" rtlCol="0" anchor="ctr"/>
          <a:lstStyle/>
          <a:p>
            <a:pPr lvl="0"/>
            <a:endParaRPr lang="en-US" noProof="0" dirty="0"/>
          </a:p>
        </p:txBody>
      </p:sp>
      <p:sp>
        <p:nvSpPr>
          <p:cNvPr id="5" name="Notes Placeholder 4"/>
          <p:cNvSpPr>
            <a:spLocks noGrp="1"/>
          </p:cNvSpPr>
          <p:nvPr>
            <p:ph type="body" sz="quarter" idx="3"/>
          </p:nvPr>
        </p:nvSpPr>
        <p:spPr bwMode="auto">
          <a:xfrm>
            <a:off x="701040" y="4415791"/>
            <a:ext cx="5608320" cy="4183380"/>
          </a:xfrm>
          <a:prstGeom prst="rect">
            <a:avLst/>
          </a:prstGeom>
          <a:noFill/>
          <a:ln w="9525">
            <a:noFill/>
            <a:miter lim="800000"/>
            <a:headEnd/>
            <a:tailEnd/>
          </a:ln>
        </p:spPr>
        <p:txBody>
          <a:bodyPr vert="horz" wrap="square" lIns="93055" tIns="46527" rIns="93055" bIns="46527"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a:p>
        </p:txBody>
      </p:sp>
      <p:sp>
        <p:nvSpPr>
          <p:cNvPr id="6" name="Footer Placeholder 5"/>
          <p:cNvSpPr>
            <a:spLocks noGrp="1"/>
          </p:cNvSpPr>
          <p:nvPr>
            <p:ph type="ftr" sz="quarter" idx="4"/>
          </p:nvPr>
        </p:nvSpPr>
        <p:spPr bwMode="auto">
          <a:xfrm>
            <a:off x="1" y="8830041"/>
            <a:ext cx="3038856" cy="464820"/>
          </a:xfrm>
          <a:prstGeom prst="rect">
            <a:avLst/>
          </a:prstGeom>
          <a:noFill/>
          <a:ln w="9525">
            <a:noFill/>
            <a:miter lim="800000"/>
            <a:headEnd/>
            <a:tailEnd/>
          </a:ln>
        </p:spPr>
        <p:txBody>
          <a:bodyPr vert="horz" wrap="square" lIns="93055" tIns="46527" rIns="93055" bIns="46527" numCol="1" anchor="b" anchorCtr="0" compatLnSpc="1">
            <a:prstTxWarp prst="textNoShape">
              <a:avLst/>
            </a:prstTxWarp>
          </a:bodyPr>
          <a:lstStyle>
            <a:lvl1pPr algn="l" fontAlgn="auto">
              <a:spcBef>
                <a:spcPts val="0"/>
              </a:spcBef>
              <a:spcAft>
                <a:spcPts val="0"/>
              </a:spcAft>
              <a:defRPr sz="1300">
                <a:latin typeface="+mn-lt"/>
                <a:cs typeface="+mn-cs"/>
              </a:defRPr>
            </a:lvl1pPr>
          </a:lstStyle>
          <a:p>
            <a:pPr>
              <a:defRPr/>
            </a:pPr>
            <a:endParaRPr lang="en-US" dirty="0"/>
          </a:p>
        </p:txBody>
      </p:sp>
      <p:sp>
        <p:nvSpPr>
          <p:cNvPr id="7" name="Slide Number Placeholder 6"/>
          <p:cNvSpPr>
            <a:spLocks noGrp="1"/>
          </p:cNvSpPr>
          <p:nvPr>
            <p:ph type="sldNum" sz="quarter" idx="5"/>
          </p:nvPr>
        </p:nvSpPr>
        <p:spPr bwMode="auto">
          <a:xfrm>
            <a:off x="3970021" y="8830041"/>
            <a:ext cx="3038856" cy="464820"/>
          </a:xfrm>
          <a:prstGeom prst="rect">
            <a:avLst/>
          </a:prstGeom>
          <a:noFill/>
          <a:ln w="9525">
            <a:noFill/>
            <a:miter lim="800000"/>
            <a:headEnd/>
            <a:tailEnd/>
          </a:ln>
        </p:spPr>
        <p:txBody>
          <a:bodyPr vert="horz" wrap="square" lIns="93055" tIns="46527" rIns="93055" bIns="46527" numCol="1" anchor="b" anchorCtr="0" compatLnSpc="1">
            <a:prstTxWarp prst="textNoShape">
              <a:avLst/>
            </a:prstTxWarp>
          </a:bodyPr>
          <a:lstStyle>
            <a:lvl1pPr algn="r" fontAlgn="auto">
              <a:spcBef>
                <a:spcPts val="0"/>
              </a:spcBef>
              <a:spcAft>
                <a:spcPts val="0"/>
              </a:spcAft>
              <a:defRPr sz="1300">
                <a:latin typeface="+mn-lt"/>
                <a:cs typeface="+mn-cs"/>
              </a:defRPr>
            </a:lvl1pPr>
          </a:lstStyle>
          <a:p>
            <a:pPr>
              <a:defRPr/>
            </a:pPr>
            <a:fld id="{D68D9EA7-4D4C-4051-A9AC-F831E9D6C91A}" type="slidenum">
              <a:rPr lang="en-US"/>
              <a:pPr>
                <a:defRPr/>
              </a:pPr>
              <a:t>‹#›</a:t>
            </a:fld>
            <a:endParaRPr lang="en-US" dirty="0"/>
          </a:p>
        </p:txBody>
      </p:sp>
    </p:spTree>
    <p:extLst>
      <p:ext uri="{BB962C8B-B14F-4D97-AF65-F5344CB8AC3E}">
        <p14:creationId xmlns:p14="http://schemas.microsoft.com/office/powerpoint/2010/main" val="140613588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pPr/>
              <a:t>2016-01-28</a:t>
            </a:fld>
            <a:endParaRPr lang="en-CA"/>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02F6D730-D899-4096-A921-681160705707}" type="slidenum">
              <a:rPr lang="en-CA" smtClean="0"/>
              <a:pPr/>
              <a:t>‹#›</a:t>
            </a:fld>
            <a:endParaRPr lang="en-CA"/>
          </a:p>
        </p:txBody>
      </p:sp>
    </p:spTree>
    <p:extLst>
      <p:ext uri="{BB962C8B-B14F-4D97-AF65-F5344CB8AC3E}">
        <p14:creationId xmlns:p14="http://schemas.microsoft.com/office/powerpoint/2010/main" val="2963007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pPr/>
              <a:t>2016-01-28</a:t>
            </a:fld>
            <a:endParaRPr lang="en-CA"/>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02F6D730-D899-4096-A921-681160705707}" type="slidenum">
              <a:rPr lang="en-CA" smtClean="0"/>
              <a:pPr/>
              <a:t>‹#›</a:t>
            </a:fld>
            <a:endParaRPr lang="en-CA"/>
          </a:p>
        </p:txBody>
      </p:sp>
    </p:spTree>
    <p:extLst>
      <p:ext uri="{BB962C8B-B14F-4D97-AF65-F5344CB8AC3E}">
        <p14:creationId xmlns:p14="http://schemas.microsoft.com/office/powerpoint/2010/main" val="293630732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858421359"/>
      </p:ext>
    </p:extLst>
  </p:cSld>
  <p:clrMapOvr>
    <a:masterClrMapping/>
  </p:clrMapOvr>
  <p:hf hdr="0"/>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9" name="Slide Number Placeholder 8"/>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793880581"/>
      </p:ext>
    </p:extLst>
  </p:cSld>
  <p:clrMapOvr>
    <a:masterClrMapping/>
  </p:clrMapOvr>
  <p:hf hdr="0"/>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5" name="Slide Number Placeholder 4"/>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564733358"/>
      </p:ext>
    </p:extLst>
  </p:cSld>
  <p:clrMapOvr>
    <a:masterClrMapping/>
  </p:clrMapOvr>
  <p:hf hdr="0"/>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4" name="Slide Number Placeholder 3"/>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277637520"/>
      </p:ext>
    </p:extLst>
  </p:cSld>
  <p:clrMapOvr>
    <a:masterClrMapping/>
  </p:clrMapOvr>
  <p:hf hdr="0"/>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641615999"/>
      </p:ext>
    </p:extLst>
  </p:cSld>
  <p:clrMapOvr>
    <a:masterClrMapping/>
  </p:clrMapOvr>
  <p:hf hdr="0"/>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201337563"/>
      </p:ext>
    </p:extLst>
  </p:cSld>
  <p:clrMapOvr>
    <a:masterClrMapping/>
  </p:clrMapOvr>
  <p:hf hdr="0"/>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091859395"/>
      </p:ext>
    </p:extLst>
  </p:cSld>
  <p:clrMapOvr>
    <a:masterClrMapping/>
  </p:clrMapOvr>
  <p:hf hdr="0"/>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810015892"/>
      </p:ext>
    </p:extLst>
  </p:cSld>
  <p:clrMapOvr>
    <a:masterClrMapping/>
  </p:clrMapOvr>
  <p:hf hdr="0"/>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
        <p:nvSpPr>
          <p:cNvPr id="4" name="Text Placeholder 3"/>
          <p:cNvSpPr>
            <a:spLocks noGrp="1"/>
          </p:cNvSpPr>
          <p:nvPr>
            <p:ph type="body" sz="quarter" idx="13"/>
          </p:nvPr>
        </p:nvSpPr>
        <p:spPr>
          <a:xfrm>
            <a:off x="841375" y="1806575"/>
            <a:ext cx="7543800" cy="393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a:xfrm>
            <a:off x="152402" y="49696"/>
            <a:ext cx="7548563" cy="915504"/>
          </a:xfrm>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CA" dirty="0"/>
          </a:p>
        </p:txBody>
      </p:sp>
    </p:spTree>
    <p:extLst>
      <p:ext uri="{BB962C8B-B14F-4D97-AF65-F5344CB8AC3E}">
        <p14:creationId xmlns:p14="http://schemas.microsoft.com/office/powerpoint/2010/main" val="1908564626"/>
      </p:ext>
    </p:extLst>
  </p:cSld>
  <p:clrMapOvr>
    <a:masterClrMapping/>
  </p:clrMapOvr>
  <p:timing>
    <p:tnLst>
      <p:par>
        <p:cTn id="1" dur="indefinite" restart="never" nodeType="tmRoot"/>
      </p:par>
    </p:tnLst>
  </p:timing>
  <p:hf hdr="0"/>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smtClean="0"/>
              <a:t>Click to edit Master title style</a:t>
            </a:r>
            <a:endParaRPr lang="en-US" dirty="0"/>
          </a:p>
        </p:txBody>
      </p:sp>
      <p:sp>
        <p:nvSpPr>
          <p:cNvPr id="7" name="Content Placeholder 2"/>
          <p:cNvSpPr>
            <a:spLocks noGrp="1"/>
          </p:cNvSpPr>
          <p:nvPr>
            <p:ph idx="1"/>
          </p:nvPr>
        </p:nvSpPr>
        <p:spPr>
          <a:xfrm>
            <a:off x="228600" y="1270533"/>
            <a:ext cx="8686800" cy="1326687"/>
          </a:xfrm>
        </p:spPr>
        <p:txBody>
          <a:bodyPr/>
          <a:lstStyle>
            <a:lvl1pPr marL="342900" indent="-342900" algn="l" rtl="0" eaLnBrk="0" fontAlgn="base" hangingPunct="0">
              <a:spcBef>
                <a:spcPct val="20000"/>
              </a:spcBef>
              <a:spcAft>
                <a:spcPct val="0"/>
              </a:spcAft>
              <a:buFont typeface="Arial" pitchFamily="34" charset="0"/>
              <a:buChar char="•"/>
              <a:defRPr lang="en-US" sz="2400" b="1" dirty="0" smtClean="0">
                <a:solidFill>
                  <a:schemeClr val="tx1"/>
                </a:solidFill>
                <a:latin typeface="+mn-lt"/>
                <a:ea typeface="+mn-ea"/>
                <a:cs typeface="+mn-cs"/>
              </a:defRPr>
            </a:lvl1pPr>
            <a:lvl2pPr algn="l" rtl="0" eaLnBrk="0" fontAlgn="base" hangingPunct="0">
              <a:spcBef>
                <a:spcPct val="20000"/>
              </a:spcBef>
              <a:spcAft>
                <a:spcPct val="0"/>
              </a:spcAft>
              <a:defRPr lang="en-US" sz="1600" b="1" dirty="0" smtClean="0">
                <a:solidFill>
                  <a:schemeClr val="tx1"/>
                </a:solidFill>
                <a:latin typeface="+mn-lt"/>
                <a:ea typeface="+mn-ea"/>
                <a:cs typeface="+mn-cs"/>
              </a:defRPr>
            </a:lvl2pPr>
            <a:lvl3pPr marL="900113" indent="-269875" algn="l" rtl="0" eaLnBrk="0" fontAlgn="base" hangingPunct="0">
              <a:spcBef>
                <a:spcPct val="20000"/>
              </a:spcBef>
              <a:spcAft>
                <a:spcPct val="0"/>
              </a:spcAft>
              <a:buFont typeface="Arial" pitchFamily="34" charset="0"/>
              <a:buChar char="•"/>
              <a:defRPr lang="en-US" sz="1400" b="1" dirty="0" smtClean="0">
                <a:solidFill>
                  <a:schemeClr val="tx1"/>
                </a:solidFill>
                <a:latin typeface="+mn-lt"/>
                <a:ea typeface="+mn-ea"/>
                <a:cs typeface="+mn-cs"/>
              </a:defRPr>
            </a:lvl3pPr>
            <a:lvl4pPr algn="l" rtl="0" eaLnBrk="0" fontAlgn="base" hangingPunct="0">
              <a:spcBef>
                <a:spcPct val="20000"/>
              </a:spcBef>
              <a:spcAft>
                <a:spcPct val="0"/>
              </a:spcAft>
              <a:defRPr lang="en-US" sz="1200" b="1" dirty="0" smtClean="0">
                <a:solidFill>
                  <a:schemeClr val="tx1"/>
                </a:solidFill>
                <a:latin typeface="+mn-lt"/>
                <a:ea typeface="+mn-ea"/>
                <a:cs typeface="+mn-cs"/>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Slide Number Placeholder 5"/>
          <p:cNvSpPr>
            <a:spLocks noGrp="1"/>
          </p:cNvSpPr>
          <p:nvPr>
            <p:ph type="sldNum" sz="quarter" idx="12"/>
          </p:nvPr>
        </p:nvSpPr>
        <p:spPr>
          <a:xfrm>
            <a:off x="8665163" y="6420913"/>
            <a:ext cx="377863" cy="330072"/>
          </a:xfr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61015198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pPr/>
              <a:t>2016-01-28</a:t>
            </a:fld>
            <a:endParaRPr lang="en-CA"/>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02F6D730-D899-4096-A921-681160705707}" type="slidenum">
              <a:rPr lang="en-CA" smtClean="0"/>
              <a:pPr/>
              <a:t>‹#›</a:t>
            </a:fld>
            <a:endParaRPr lang="en-CA"/>
          </a:p>
        </p:txBody>
      </p:sp>
    </p:spTree>
    <p:extLst>
      <p:ext uri="{BB962C8B-B14F-4D97-AF65-F5344CB8AC3E}">
        <p14:creationId xmlns:p14="http://schemas.microsoft.com/office/powerpoint/2010/main" val="186976041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2714850451"/>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1689485329"/>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851058108"/>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1923489973"/>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
        <p:nvSpPr>
          <p:cNvPr id="4" name="Text Placeholder 3"/>
          <p:cNvSpPr>
            <a:spLocks noGrp="1"/>
          </p:cNvSpPr>
          <p:nvPr>
            <p:ph type="body" sz="quarter" idx="13"/>
          </p:nvPr>
        </p:nvSpPr>
        <p:spPr>
          <a:xfrm>
            <a:off x="841375" y="1806575"/>
            <a:ext cx="7543800" cy="393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9307775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1706237908"/>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1136435758"/>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
        <p:nvSpPr>
          <p:cNvPr id="4" name="Text Placeholder 3"/>
          <p:cNvSpPr>
            <a:spLocks noGrp="1"/>
          </p:cNvSpPr>
          <p:nvPr>
            <p:ph type="body" sz="quarter" idx="13"/>
          </p:nvPr>
        </p:nvSpPr>
        <p:spPr>
          <a:xfrm>
            <a:off x="841375" y="1806575"/>
            <a:ext cx="7543800" cy="393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1272294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3114439211"/>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0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40910979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00470" y="5507326"/>
            <a:ext cx="6962775" cy="914400"/>
          </a:xfrm>
        </p:spPr>
        <p:txBody>
          <a:bodyPr/>
          <a:lstStyle>
            <a:lvl1pPr>
              <a:defRPr>
                <a:effectLst/>
              </a:defRPr>
            </a:lvl1pPr>
          </a:lstStyle>
          <a:p>
            <a:r>
              <a:rPr lang="en-US" dirty="0" smtClean="0"/>
              <a:t>Click to edit Master title style</a:t>
            </a:r>
            <a:endParaRPr lang="en-US" dirty="0"/>
          </a:p>
        </p:txBody>
      </p:sp>
      <p:sp>
        <p:nvSpPr>
          <p:cNvPr id="5" name="Slide Number Placeholder 5"/>
          <p:cNvSpPr>
            <a:spLocks noGrp="1"/>
          </p:cNvSpPr>
          <p:nvPr>
            <p:ph type="sldNum" sz="quarter" idx="12"/>
          </p:nvPr>
        </p:nvSpPr>
        <p:spPr>
          <a:xfrm>
            <a:off x="8665163" y="6420913"/>
            <a:ext cx="377863" cy="330072"/>
          </a:xfr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821577313"/>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380309422"/>
      </p:ext>
    </p:extLst>
  </p:cSld>
  <p:clrMapOvr>
    <a:masterClrMapping/>
  </p:clrMapOvr>
  <p:hf hdr="0"/>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167596079"/>
      </p:ext>
    </p:extLst>
  </p:cSld>
  <p:clrMapOvr>
    <a:masterClrMapping/>
  </p:clrMapOvr>
  <p:hf hdr="0"/>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530606633"/>
      </p:ext>
    </p:extLst>
  </p:cSld>
  <p:clrMapOvr>
    <a:masterClrMapping/>
  </p:clrMapOvr>
  <p:hf hdr="0"/>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768902072"/>
      </p:ext>
    </p:extLst>
  </p:cSld>
  <p:clrMapOvr>
    <a:masterClrMapping/>
  </p:clrMapOvr>
  <p:hf hdr="0"/>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9" name="Slide Number Placeholder 8"/>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708382696"/>
      </p:ext>
    </p:extLst>
  </p:cSld>
  <p:clrMapOvr>
    <a:masterClrMapping/>
  </p:clrMapOvr>
  <p:hf hdr="0"/>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5" name="Slide Number Placeholder 4"/>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095756957"/>
      </p:ext>
    </p:extLst>
  </p:cSld>
  <p:clrMapOvr>
    <a:masterClrMapping/>
  </p:clrMapOvr>
  <p:hf hdr="0"/>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4" name="Slide Number Placeholder 3"/>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391393313"/>
      </p:ext>
    </p:extLst>
  </p:cSld>
  <p:clrMapOvr>
    <a:masterClrMapping/>
  </p:clrMapOvr>
  <p:hf hdr="0"/>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429561558"/>
      </p:ext>
    </p:extLst>
  </p:cSld>
  <p:clrMapOvr>
    <a:masterClrMapping/>
  </p:clrMapOvr>
  <p:hf hdr="0"/>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146931012"/>
      </p:ext>
    </p:extLst>
  </p:cSld>
  <p:clrMapOvr>
    <a:masterClrMapping/>
  </p:clrMapOvr>
  <p:hf hdr="0"/>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713165216"/>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a:xfrm>
            <a:off x="8056564" y="6534154"/>
            <a:ext cx="1035050" cy="307777"/>
          </a:xfrm>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a:t>	|	</a:t>
            </a:r>
            <a:fld id="{C8EFEEEB-5C05-4261-8DE3-CEA9B99CB95A}" type="slidenum">
              <a:rPr lang="en-US" sz="1000">
                <a:solidFill>
                  <a:srgbClr val="000000"/>
                </a:solidFill>
              </a:rPr>
              <a:pPr>
                <a:defRPr/>
              </a:pPr>
              <a:t>‹#›</a:t>
            </a:fld>
            <a:endParaRPr lang="en-US" sz="1000">
              <a:solidFill>
                <a:srgbClr val="000000"/>
              </a:solidFill>
            </a:endParaRPr>
          </a:p>
        </p:txBody>
      </p:sp>
    </p:spTree>
    <p:extLst>
      <p:ext uri="{BB962C8B-B14F-4D97-AF65-F5344CB8AC3E}">
        <p14:creationId xmlns:p14="http://schemas.microsoft.com/office/powerpoint/2010/main" val="1319761490"/>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14730237"/>
      </p:ext>
    </p:extLst>
  </p:cSld>
  <p:clrMapOvr>
    <a:masterClrMapping/>
  </p:clrMapOvr>
  <p:hf hdr="0"/>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smtClean="0"/>
              <a:t>Click to edit Master title style</a:t>
            </a:r>
            <a:endParaRPr lang="en-US" dirty="0"/>
          </a:p>
        </p:txBody>
      </p:sp>
      <p:sp>
        <p:nvSpPr>
          <p:cNvPr id="7" name="Content Placeholder 2"/>
          <p:cNvSpPr>
            <a:spLocks noGrp="1"/>
          </p:cNvSpPr>
          <p:nvPr>
            <p:ph idx="1"/>
          </p:nvPr>
        </p:nvSpPr>
        <p:spPr>
          <a:xfrm>
            <a:off x="228600" y="1270533"/>
            <a:ext cx="8686800" cy="1326687"/>
          </a:xfrm>
        </p:spPr>
        <p:txBody>
          <a:bodyPr/>
          <a:lstStyle>
            <a:lvl1pPr marL="342900" indent="-342900" algn="l" rtl="0" eaLnBrk="0" fontAlgn="base" hangingPunct="0">
              <a:spcBef>
                <a:spcPct val="20000"/>
              </a:spcBef>
              <a:spcAft>
                <a:spcPct val="0"/>
              </a:spcAft>
              <a:buFont typeface="Arial" pitchFamily="34" charset="0"/>
              <a:buChar char="•"/>
              <a:defRPr lang="en-US" sz="2400" b="1" dirty="0" smtClean="0">
                <a:solidFill>
                  <a:schemeClr val="tx1"/>
                </a:solidFill>
                <a:latin typeface="+mn-lt"/>
                <a:ea typeface="+mn-ea"/>
                <a:cs typeface="+mn-cs"/>
              </a:defRPr>
            </a:lvl1pPr>
            <a:lvl2pPr algn="l" rtl="0" eaLnBrk="0" fontAlgn="base" hangingPunct="0">
              <a:spcBef>
                <a:spcPct val="20000"/>
              </a:spcBef>
              <a:spcAft>
                <a:spcPct val="0"/>
              </a:spcAft>
              <a:defRPr lang="en-US" sz="1600" b="1" dirty="0" smtClean="0">
                <a:solidFill>
                  <a:schemeClr val="tx1"/>
                </a:solidFill>
                <a:latin typeface="+mn-lt"/>
                <a:ea typeface="+mn-ea"/>
                <a:cs typeface="+mn-cs"/>
              </a:defRPr>
            </a:lvl2pPr>
            <a:lvl3pPr marL="900113" indent="-269875" algn="l" rtl="0" eaLnBrk="0" fontAlgn="base" hangingPunct="0">
              <a:spcBef>
                <a:spcPct val="20000"/>
              </a:spcBef>
              <a:spcAft>
                <a:spcPct val="0"/>
              </a:spcAft>
              <a:buFont typeface="Arial" pitchFamily="34" charset="0"/>
              <a:buChar char="•"/>
              <a:defRPr lang="en-US" sz="1400" b="1" dirty="0" smtClean="0">
                <a:solidFill>
                  <a:schemeClr val="tx1"/>
                </a:solidFill>
                <a:latin typeface="+mn-lt"/>
                <a:ea typeface="+mn-ea"/>
                <a:cs typeface="+mn-cs"/>
              </a:defRPr>
            </a:lvl3pPr>
            <a:lvl4pPr algn="l" rtl="0" eaLnBrk="0" fontAlgn="base" hangingPunct="0">
              <a:spcBef>
                <a:spcPct val="20000"/>
              </a:spcBef>
              <a:spcAft>
                <a:spcPct val="0"/>
              </a:spcAft>
              <a:defRPr lang="en-US" sz="1200" b="1" dirty="0" smtClean="0">
                <a:solidFill>
                  <a:schemeClr val="tx1"/>
                </a:solidFill>
                <a:latin typeface="+mn-lt"/>
                <a:ea typeface="+mn-ea"/>
                <a:cs typeface="+mn-cs"/>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Slide Number Placeholder 5"/>
          <p:cNvSpPr>
            <a:spLocks noGrp="1"/>
          </p:cNvSpPr>
          <p:nvPr>
            <p:ph type="sldNum" sz="quarter" idx="12"/>
          </p:nvPr>
        </p:nvSpPr>
        <p:spPr>
          <a:xfrm>
            <a:off x="8665163" y="6420913"/>
            <a:ext cx="377863" cy="330072"/>
          </a:xfr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863751504"/>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765253122"/>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572558235"/>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658890319"/>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189966899"/>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2010759691"/>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
        <p:nvSpPr>
          <p:cNvPr id="4" name="Text Placeholder 3"/>
          <p:cNvSpPr>
            <a:spLocks noGrp="1"/>
          </p:cNvSpPr>
          <p:nvPr>
            <p:ph type="body" sz="quarter" idx="13"/>
          </p:nvPr>
        </p:nvSpPr>
        <p:spPr>
          <a:xfrm>
            <a:off x="841375" y="1806575"/>
            <a:ext cx="7543800" cy="393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83760298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2469435667"/>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120768594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11" name="Content Placeholder 2"/>
          <p:cNvSpPr>
            <a:spLocks noGrp="1"/>
          </p:cNvSpPr>
          <p:nvPr>
            <p:ph idx="1"/>
          </p:nvPr>
        </p:nvSpPr>
        <p:spPr>
          <a:xfrm>
            <a:off x="228600" y="1123952"/>
            <a:ext cx="8686800" cy="1514261"/>
          </a:xfrm>
        </p:spPr>
        <p:txBody>
          <a:bodyPr/>
          <a:lstStyle>
            <a:lvl1pPr>
              <a:defRPr sz="1800"/>
            </a:lvl1pPr>
            <a:lvl2pPr>
              <a:defRPr sz="1600"/>
            </a:lvl2pPr>
            <a:lvl3pPr marL="1143000" indent="-228600">
              <a:buFont typeface="Wingdings" pitchFamily="2" charset="2"/>
              <a:buChar char="Ø"/>
              <a:defRPr sz="1400"/>
            </a:lvl3pPr>
            <a:lvl4pPr>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a:ln/>
        </p:spPr>
        <p:txBody>
          <a:bodyPr/>
          <a:lstStyle>
            <a:lvl1pPr>
              <a:defRPr/>
            </a:lvl1pPr>
          </a:lstStyle>
          <a:p>
            <a:r>
              <a:rPr lang="en-US" dirty="0"/>
              <a:t>	|	</a:t>
            </a:r>
            <a:fld id="{7099A81A-E2A2-4EE6-9C61-8AD2286E8103}" type="slidenum">
              <a:rPr lang="en-US" sz="1000">
                <a:solidFill>
                  <a:srgbClr val="000000"/>
                </a:solidFill>
              </a:rPr>
              <a:pPr/>
              <a:t>‹#›</a:t>
            </a:fld>
            <a:endParaRPr lang="en-US" sz="1000" dirty="0">
              <a:solidFill>
                <a:srgbClr val="000000"/>
              </a:solidFill>
            </a:endParaRPr>
          </a:p>
        </p:txBody>
      </p:sp>
    </p:spTree>
    <p:extLst>
      <p:ext uri="{BB962C8B-B14F-4D97-AF65-F5344CB8AC3E}">
        <p14:creationId xmlns:p14="http://schemas.microsoft.com/office/powerpoint/2010/main" val="158601335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
        <p:nvSpPr>
          <p:cNvPr id="4" name="Text Placeholder 3"/>
          <p:cNvSpPr>
            <a:spLocks noGrp="1"/>
          </p:cNvSpPr>
          <p:nvPr>
            <p:ph type="body" sz="quarter" idx="13"/>
          </p:nvPr>
        </p:nvSpPr>
        <p:spPr>
          <a:xfrm>
            <a:off x="841375" y="1806575"/>
            <a:ext cx="7543800" cy="393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20321750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3459991721"/>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0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943351915"/>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858290712"/>
      </p:ext>
    </p:extLst>
  </p:cSld>
  <p:clrMapOvr>
    <a:masterClrMapping/>
  </p:clrMapOvr>
  <p:hf hdr="0"/>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133386461"/>
      </p:ext>
    </p:extLst>
  </p:cSld>
  <p:clrMapOvr>
    <a:masterClrMapping/>
  </p:clrMapOvr>
  <p:hf hdr="0"/>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169618276"/>
      </p:ext>
    </p:extLst>
  </p:cSld>
  <p:clrMapOvr>
    <a:masterClrMapping/>
  </p:clrMapOvr>
  <p:hf hdr="0"/>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692628587"/>
      </p:ext>
    </p:extLst>
  </p:cSld>
  <p:clrMapOvr>
    <a:masterClrMapping/>
  </p:clrMapOvr>
  <p:hf hdr="0"/>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9" name="Slide Number Placeholder 8"/>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110864563"/>
      </p:ext>
    </p:extLst>
  </p:cSld>
  <p:clrMapOvr>
    <a:masterClrMapping/>
  </p:clrMapOvr>
  <p:hf hdr="0"/>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5" name="Slide Number Placeholder 4"/>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588577796"/>
      </p:ext>
    </p:extLst>
  </p:cSld>
  <p:clrMapOvr>
    <a:masterClrMapping/>
  </p:clrMapOvr>
  <p:hf hdr="0"/>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4" name="Slide Number Placeholder 3"/>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172827350"/>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xfrm>
            <a:off x="8056564" y="6534154"/>
            <a:ext cx="1035050" cy="307777"/>
          </a:xfrm>
          <a:ln/>
        </p:spPr>
        <p:txBody>
          <a:bodyPr/>
          <a:lstStyle>
            <a:lvl1pPr>
              <a:defRPr/>
            </a:lvl1pPr>
          </a:lstStyle>
          <a:p>
            <a:pPr>
              <a:defRPr/>
            </a:pPr>
            <a:fld id="{A301CEAC-4EC7-4A69-9071-DF573D829850}" type="slidenum">
              <a:rPr lang="en-US" altLang="en-US"/>
              <a:pPr>
                <a:defRPr/>
              </a:pPr>
              <a:t>‹#›</a:t>
            </a:fld>
            <a:endParaRPr lang="en-US" altLang="en-US"/>
          </a:p>
        </p:txBody>
      </p:sp>
    </p:spTree>
    <p:extLst>
      <p:ext uri="{BB962C8B-B14F-4D97-AF65-F5344CB8AC3E}">
        <p14:creationId xmlns:p14="http://schemas.microsoft.com/office/powerpoint/2010/main" val="233716768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568215900"/>
      </p:ext>
    </p:extLst>
  </p:cSld>
  <p:clrMapOvr>
    <a:masterClrMapping/>
  </p:clrMapOvr>
  <p:hf hdr="0"/>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257496156"/>
      </p:ext>
    </p:extLst>
  </p:cSld>
  <p:clrMapOvr>
    <a:masterClrMapping/>
  </p:clrMapOvr>
  <p:hf hdr="0"/>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215006440"/>
      </p:ext>
    </p:extLst>
  </p:cSld>
  <p:clrMapOvr>
    <a:masterClrMapping/>
  </p:clrMapOvr>
  <p:hf hdr="0"/>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067617546"/>
      </p:ext>
    </p:extLst>
  </p:cSld>
  <p:clrMapOvr>
    <a:masterClrMapping/>
  </p:clrMapOvr>
  <p:hf hdr="0"/>
</p:sldLayout>
</file>

<file path=ppt/slideLayouts/slideLayout154.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
        <p:nvSpPr>
          <p:cNvPr id="4" name="Text Placeholder 3"/>
          <p:cNvSpPr>
            <a:spLocks noGrp="1"/>
          </p:cNvSpPr>
          <p:nvPr>
            <p:ph type="body" sz="quarter" idx="13"/>
          </p:nvPr>
        </p:nvSpPr>
        <p:spPr>
          <a:xfrm>
            <a:off x="841375" y="1806575"/>
            <a:ext cx="7543800" cy="393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a:xfrm>
            <a:off x="152402" y="49696"/>
            <a:ext cx="7548563" cy="915504"/>
          </a:xfrm>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CA" dirty="0"/>
          </a:p>
        </p:txBody>
      </p:sp>
    </p:spTree>
    <p:extLst>
      <p:ext uri="{BB962C8B-B14F-4D97-AF65-F5344CB8AC3E}">
        <p14:creationId xmlns:p14="http://schemas.microsoft.com/office/powerpoint/2010/main" val="2535683221"/>
      </p:ext>
    </p:extLst>
  </p:cSld>
  <p:clrMapOvr>
    <a:masterClrMapping/>
  </p:clrMapOvr>
  <p:timing>
    <p:tnLst>
      <p:par>
        <p:cTn id="1" dur="indefinite" restart="never" nodeType="tmRoot"/>
      </p:par>
    </p:tnLst>
  </p:timing>
  <p:hf hdr="0"/>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smtClean="0"/>
              <a:t>Click to edit Master title style</a:t>
            </a:r>
            <a:endParaRPr lang="en-US" dirty="0"/>
          </a:p>
        </p:txBody>
      </p:sp>
      <p:sp>
        <p:nvSpPr>
          <p:cNvPr id="7" name="Content Placeholder 2"/>
          <p:cNvSpPr>
            <a:spLocks noGrp="1"/>
          </p:cNvSpPr>
          <p:nvPr>
            <p:ph idx="1"/>
          </p:nvPr>
        </p:nvSpPr>
        <p:spPr>
          <a:xfrm>
            <a:off x="228600" y="1270533"/>
            <a:ext cx="8686800" cy="1326687"/>
          </a:xfrm>
        </p:spPr>
        <p:txBody>
          <a:bodyPr/>
          <a:lstStyle>
            <a:lvl1pPr marL="342900" indent="-342900" algn="l" rtl="0" eaLnBrk="0" fontAlgn="base" hangingPunct="0">
              <a:spcBef>
                <a:spcPct val="20000"/>
              </a:spcBef>
              <a:spcAft>
                <a:spcPct val="0"/>
              </a:spcAft>
              <a:buFont typeface="Arial" pitchFamily="34" charset="0"/>
              <a:buChar char="•"/>
              <a:defRPr lang="en-US" sz="2400" b="1" dirty="0" smtClean="0">
                <a:solidFill>
                  <a:schemeClr val="tx1"/>
                </a:solidFill>
                <a:latin typeface="+mn-lt"/>
                <a:ea typeface="+mn-ea"/>
                <a:cs typeface="+mn-cs"/>
              </a:defRPr>
            </a:lvl1pPr>
            <a:lvl2pPr algn="l" rtl="0" eaLnBrk="0" fontAlgn="base" hangingPunct="0">
              <a:spcBef>
                <a:spcPct val="20000"/>
              </a:spcBef>
              <a:spcAft>
                <a:spcPct val="0"/>
              </a:spcAft>
              <a:defRPr lang="en-US" sz="1600" b="1" dirty="0" smtClean="0">
                <a:solidFill>
                  <a:schemeClr val="tx1"/>
                </a:solidFill>
                <a:latin typeface="+mn-lt"/>
                <a:ea typeface="+mn-ea"/>
                <a:cs typeface="+mn-cs"/>
              </a:defRPr>
            </a:lvl2pPr>
            <a:lvl3pPr marL="900113" indent="-269875" algn="l" rtl="0" eaLnBrk="0" fontAlgn="base" hangingPunct="0">
              <a:spcBef>
                <a:spcPct val="20000"/>
              </a:spcBef>
              <a:spcAft>
                <a:spcPct val="0"/>
              </a:spcAft>
              <a:buFont typeface="Arial" pitchFamily="34" charset="0"/>
              <a:buChar char="•"/>
              <a:defRPr lang="en-US" sz="1400" b="1" dirty="0" smtClean="0">
                <a:solidFill>
                  <a:schemeClr val="tx1"/>
                </a:solidFill>
                <a:latin typeface="+mn-lt"/>
                <a:ea typeface="+mn-ea"/>
                <a:cs typeface="+mn-cs"/>
              </a:defRPr>
            </a:lvl3pPr>
            <a:lvl4pPr algn="l" rtl="0" eaLnBrk="0" fontAlgn="base" hangingPunct="0">
              <a:spcBef>
                <a:spcPct val="20000"/>
              </a:spcBef>
              <a:spcAft>
                <a:spcPct val="0"/>
              </a:spcAft>
              <a:defRPr lang="en-US" sz="1200" b="1" dirty="0" smtClean="0">
                <a:solidFill>
                  <a:schemeClr val="tx1"/>
                </a:solidFill>
                <a:latin typeface="+mn-lt"/>
                <a:ea typeface="+mn-ea"/>
                <a:cs typeface="+mn-cs"/>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Slide Number Placeholder 5"/>
          <p:cNvSpPr>
            <a:spLocks noGrp="1"/>
          </p:cNvSpPr>
          <p:nvPr>
            <p:ph type="sldNum" sz="quarter" idx="12"/>
          </p:nvPr>
        </p:nvSpPr>
        <p:spPr>
          <a:xfrm>
            <a:off x="8665163" y="6420913"/>
            <a:ext cx="377863" cy="330072"/>
          </a:xfr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605004784"/>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3818059913"/>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1951462747"/>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1538571349"/>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219355663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a:xfrm>
            <a:off x="8056564" y="6534154"/>
            <a:ext cx="1035050" cy="307777"/>
          </a:xfrm>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3008920242"/>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1831874627"/>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
        <p:nvSpPr>
          <p:cNvPr id="4" name="Text Placeholder 3"/>
          <p:cNvSpPr>
            <a:spLocks noGrp="1"/>
          </p:cNvSpPr>
          <p:nvPr>
            <p:ph type="body" sz="quarter" idx="13"/>
          </p:nvPr>
        </p:nvSpPr>
        <p:spPr>
          <a:xfrm>
            <a:off x="841375" y="1806575"/>
            <a:ext cx="7543800" cy="393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98963416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3861510775"/>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743062743"/>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
        <p:nvSpPr>
          <p:cNvPr id="4" name="Text Placeholder 3"/>
          <p:cNvSpPr>
            <a:spLocks noGrp="1"/>
          </p:cNvSpPr>
          <p:nvPr>
            <p:ph type="body" sz="quarter" idx="13"/>
          </p:nvPr>
        </p:nvSpPr>
        <p:spPr>
          <a:xfrm>
            <a:off x="841375" y="1806575"/>
            <a:ext cx="7543800" cy="393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79276448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223668722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pPr/>
              <a:t>‹#›</a:t>
            </a:fld>
            <a:endParaRPr lang="en-CA" dirty="0"/>
          </a:p>
        </p:txBody>
      </p:sp>
      <p:sp>
        <p:nvSpPr>
          <p:cNvPr id="4" name="Text Placeholder 3"/>
          <p:cNvSpPr>
            <a:spLocks noGrp="1"/>
          </p:cNvSpPr>
          <p:nvPr>
            <p:ph type="body" sz="quarter" idx="13"/>
          </p:nvPr>
        </p:nvSpPr>
        <p:spPr>
          <a:xfrm>
            <a:off x="841375" y="1806575"/>
            <a:ext cx="7543800" cy="20251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4238760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pPr/>
              <a:t>‹#›</a:t>
            </a:fld>
            <a:endParaRPr lang="en-CA" dirty="0"/>
          </a:p>
        </p:txBody>
      </p:sp>
      <p:sp>
        <p:nvSpPr>
          <p:cNvPr id="4" name="Text Placeholder 3"/>
          <p:cNvSpPr>
            <a:spLocks noGrp="1"/>
          </p:cNvSpPr>
          <p:nvPr>
            <p:ph type="body" sz="quarter" idx="13"/>
          </p:nvPr>
        </p:nvSpPr>
        <p:spPr>
          <a:xfrm>
            <a:off x="841375" y="1806575"/>
            <a:ext cx="7543800" cy="20251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153908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pPr/>
              <a:t>‹#›</a:t>
            </a:fld>
            <a:endParaRPr lang="en-CA" dirty="0"/>
          </a:p>
        </p:txBody>
      </p:sp>
      <p:sp>
        <p:nvSpPr>
          <p:cNvPr id="4" name="Text Placeholder 3"/>
          <p:cNvSpPr>
            <a:spLocks noGrp="1"/>
          </p:cNvSpPr>
          <p:nvPr>
            <p:ph type="body" sz="quarter" idx="13"/>
          </p:nvPr>
        </p:nvSpPr>
        <p:spPr>
          <a:xfrm>
            <a:off x="841375" y="1806575"/>
            <a:ext cx="7543800" cy="20251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406131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pPr/>
              <a:t>2016-01-28</a:t>
            </a:fld>
            <a:endParaRPr lang="en-CA"/>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02F6D730-D899-4096-A921-681160705707}" type="slidenum">
              <a:rPr lang="en-CA" smtClean="0"/>
              <a:pPr/>
              <a:t>‹#›</a:t>
            </a:fld>
            <a:endParaRPr lang="en-CA"/>
          </a:p>
        </p:txBody>
      </p:sp>
    </p:spTree>
    <p:extLst>
      <p:ext uri="{BB962C8B-B14F-4D97-AF65-F5344CB8AC3E}">
        <p14:creationId xmlns:p14="http://schemas.microsoft.com/office/powerpoint/2010/main" val="3069103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a:xfrm>
            <a:off x="8056564" y="6534154"/>
            <a:ext cx="1035050" cy="307777"/>
          </a:xfrm>
          <a:ln/>
        </p:spPr>
        <p:txBody>
          <a:bodyPr/>
          <a:lstStyle>
            <a:lvl1pPr>
              <a:defRPr/>
            </a:lvl1pPr>
          </a:lstStyle>
          <a:p>
            <a:pPr>
              <a:defRPr/>
            </a:pPr>
            <a:r>
              <a:rPr lang="en-US" dirty="0"/>
              <a:t>| </a:t>
            </a:r>
            <a:fld id="{202B0F97-8C03-48F5-8A01-EC4E917E89F7}" type="slidenum">
              <a:rPr lang="en-US"/>
              <a:pPr>
                <a:defRPr/>
              </a:pPr>
              <a:t>‹#›</a:t>
            </a:fld>
            <a:endParaRPr lang="en-US" dirty="0"/>
          </a:p>
        </p:txBody>
      </p:sp>
    </p:spTree>
    <p:extLst>
      <p:ext uri="{BB962C8B-B14F-4D97-AF65-F5344CB8AC3E}">
        <p14:creationId xmlns:p14="http://schemas.microsoft.com/office/powerpoint/2010/main" val="388540096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pPr/>
              <a:t>‹#›</a:t>
            </a:fld>
            <a:endParaRPr lang="en-CA" dirty="0"/>
          </a:p>
        </p:txBody>
      </p:sp>
      <p:sp>
        <p:nvSpPr>
          <p:cNvPr id="4" name="Text Placeholder 3"/>
          <p:cNvSpPr>
            <a:spLocks noGrp="1"/>
          </p:cNvSpPr>
          <p:nvPr>
            <p:ph type="body" sz="quarter" idx="13"/>
          </p:nvPr>
        </p:nvSpPr>
        <p:spPr>
          <a:xfrm>
            <a:off x="841375" y="1806575"/>
            <a:ext cx="7543800" cy="20251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495577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pPr/>
              <a:t>‹#›</a:t>
            </a:fld>
            <a:endParaRPr lang="en-CA" dirty="0"/>
          </a:p>
        </p:txBody>
      </p:sp>
      <p:sp>
        <p:nvSpPr>
          <p:cNvPr id="4" name="Text Placeholder 3"/>
          <p:cNvSpPr>
            <a:spLocks noGrp="1"/>
          </p:cNvSpPr>
          <p:nvPr>
            <p:ph type="body" sz="quarter" idx="13"/>
          </p:nvPr>
        </p:nvSpPr>
        <p:spPr>
          <a:xfrm>
            <a:off x="841375" y="1806575"/>
            <a:ext cx="7543800" cy="20251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922505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pPr/>
              <a:t>‹#›</a:t>
            </a:fld>
            <a:endParaRPr lang="en-CA" dirty="0"/>
          </a:p>
        </p:txBody>
      </p:sp>
      <p:sp>
        <p:nvSpPr>
          <p:cNvPr id="4" name="Text Placeholder 3"/>
          <p:cNvSpPr>
            <a:spLocks noGrp="1"/>
          </p:cNvSpPr>
          <p:nvPr>
            <p:ph type="body" sz="quarter" idx="13"/>
          </p:nvPr>
        </p:nvSpPr>
        <p:spPr>
          <a:xfrm>
            <a:off x="841375" y="1806575"/>
            <a:ext cx="7543800" cy="20251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86487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4526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pPr/>
              <a:t>‹#›</a:t>
            </a:fld>
            <a:endParaRPr lang="en-CA" dirty="0"/>
          </a:p>
        </p:txBody>
      </p:sp>
      <p:sp>
        <p:nvSpPr>
          <p:cNvPr id="4" name="Text Placeholder 3"/>
          <p:cNvSpPr>
            <a:spLocks noGrp="1"/>
          </p:cNvSpPr>
          <p:nvPr>
            <p:ph type="body" sz="quarter" idx="13"/>
          </p:nvPr>
        </p:nvSpPr>
        <p:spPr>
          <a:xfrm>
            <a:off x="841375" y="1806575"/>
            <a:ext cx="7543800" cy="20251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1461181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pPr/>
              <a:t>‹#›</a:t>
            </a:fld>
            <a:endParaRPr lang="en-CA" dirty="0"/>
          </a:p>
        </p:txBody>
      </p:sp>
      <p:sp>
        <p:nvSpPr>
          <p:cNvPr id="4" name="Text Placeholder 3"/>
          <p:cNvSpPr>
            <a:spLocks noGrp="1"/>
          </p:cNvSpPr>
          <p:nvPr>
            <p:ph type="body" sz="quarter" idx="13"/>
          </p:nvPr>
        </p:nvSpPr>
        <p:spPr>
          <a:xfrm>
            <a:off x="841375" y="1806575"/>
            <a:ext cx="7543800" cy="20251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343816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pPr/>
              <a:t>‹#›</a:t>
            </a:fld>
            <a:endParaRPr lang="en-CA" dirty="0"/>
          </a:p>
        </p:txBody>
      </p:sp>
      <p:sp>
        <p:nvSpPr>
          <p:cNvPr id="4" name="Text Placeholder 3"/>
          <p:cNvSpPr>
            <a:spLocks noGrp="1"/>
          </p:cNvSpPr>
          <p:nvPr>
            <p:ph type="body" sz="quarter" idx="13"/>
          </p:nvPr>
        </p:nvSpPr>
        <p:spPr>
          <a:xfrm>
            <a:off x="841375" y="1806575"/>
            <a:ext cx="7543800" cy="20251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0106817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a:xfrm>
            <a:off x="8056564" y="6534154"/>
            <a:ext cx="1035050" cy="307777"/>
          </a:xfrm>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8879138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pPr/>
              <a:t>‹#›</a:t>
            </a:fld>
            <a:endParaRPr lang="en-CA" dirty="0"/>
          </a:p>
        </p:txBody>
      </p:sp>
      <p:sp>
        <p:nvSpPr>
          <p:cNvPr id="4" name="Text Placeholder 3"/>
          <p:cNvSpPr>
            <a:spLocks noGrp="1"/>
          </p:cNvSpPr>
          <p:nvPr>
            <p:ph type="body" sz="quarter" idx="13"/>
          </p:nvPr>
        </p:nvSpPr>
        <p:spPr>
          <a:xfrm>
            <a:off x="841375" y="1806575"/>
            <a:ext cx="7543800" cy="20251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223998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pPr/>
              <a:t>2016-01-28</a:t>
            </a:fld>
            <a:endParaRPr lang="en-CA"/>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02F6D730-D899-4096-A921-681160705707}" type="slidenum">
              <a:rPr lang="en-CA" smtClean="0"/>
              <a:pPr/>
              <a:t>‹#›</a:t>
            </a:fld>
            <a:endParaRPr lang="en-CA"/>
          </a:p>
        </p:txBody>
      </p:sp>
    </p:spTree>
    <p:extLst>
      <p:ext uri="{BB962C8B-B14F-4D97-AF65-F5344CB8AC3E}">
        <p14:creationId xmlns:p14="http://schemas.microsoft.com/office/powerpoint/2010/main" val="34113940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pPr/>
              <a:t>‹#›</a:t>
            </a:fld>
            <a:endParaRPr lang="en-CA" dirty="0"/>
          </a:p>
        </p:txBody>
      </p:sp>
      <p:sp>
        <p:nvSpPr>
          <p:cNvPr id="4" name="Text Placeholder 3"/>
          <p:cNvSpPr>
            <a:spLocks noGrp="1"/>
          </p:cNvSpPr>
          <p:nvPr>
            <p:ph type="body" sz="quarter" idx="13"/>
          </p:nvPr>
        </p:nvSpPr>
        <p:spPr>
          <a:xfrm>
            <a:off x="841375" y="1806575"/>
            <a:ext cx="7543800" cy="20251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4834724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a:xfrm>
            <a:off x="8056564" y="6534154"/>
            <a:ext cx="1035050" cy="307777"/>
          </a:xfrm>
          <a:ln/>
        </p:spPr>
        <p:txBody>
          <a:bodyPr/>
          <a:lstStyle>
            <a:lvl1pPr>
              <a:defRPr/>
            </a:lvl1pPr>
          </a:lstStyle>
          <a:p>
            <a:pPr>
              <a:defRPr/>
            </a:pPr>
            <a:r>
              <a:rPr lang="en-US" dirty="0"/>
              <a:t>| </a:t>
            </a:r>
            <a:fld id="{202B0F97-8C03-48F5-8A01-EC4E917E89F7}" type="slidenum">
              <a:rPr lang="en-US"/>
              <a:pPr>
                <a:defRPr/>
              </a:pPr>
              <a:t>‹#›</a:t>
            </a:fld>
            <a:endParaRPr lang="en-US" dirty="0"/>
          </a:p>
        </p:txBody>
      </p:sp>
    </p:spTree>
    <p:extLst>
      <p:ext uri="{BB962C8B-B14F-4D97-AF65-F5344CB8AC3E}">
        <p14:creationId xmlns:p14="http://schemas.microsoft.com/office/powerpoint/2010/main" val="56758707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8677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a:xfrm>
            <a:off x="228600" y="1016001"/>
            <a:ext cx="8458200" cy="20251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CA6D6ED1-E53A-42ED-9652-E3466C703AE1}" type="datetimeFigureOut">
              <a:rPr lang="en-CA" smtClean="0">
                <a:solidFill>
                  <a:srgbClr val="000000"/>
                </a:solidFill>
              </a:rPr>
              <a:pPr/>
              <a:t>2016-01-28</a:t>
            </a:fld>
            <a:endParaRPr lang="en-CA" dirty="0">
              <a:solidFill>
                <a:srgbClr val="000000"/>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dirty="0">
              <a:solidFill>
                <a:srgbClr val="000000"/>
              </a:solidFill>
            </a:endParaRPr>
          </a:p>
        </p:txBody>
      </p:sp>
      <p:sp>
        <p:nvSpPr>
          <p:cNvPr id="6" name="Slide Number Placeholder 5"/>
          <p:cNvSpPr>
            <a:spLocks noGrp="1"/>
          </p:cNvSpPr>
          <p:nvPr>
            <p:ph type="sldNum" sz="quarter" idx="12"/>
          </p:nvPr>
        </p:nvSpPr>
        <p:spPr>
          <a:xfrm>
            <a:off x="8056564" y="6534154"/>
            <a:ext cx="1035050" cy="307777"/>
          </a:xfrm>
        </p:spPr>
        <p:txBody>
          <a:bodyPr/>
          <a:lstStyle/>
          <a:p>
            <a:fld id="{A1E0D3A6-4931-47C0-BE19-3AB976465435}" type="slidenum">
              <a:rPr lang="en-CA" smtClean="0">
                <a:solidFill>
                  <a:srgbClr val="000000"/>
                </a:solidFill>
              </a:rPr>
              <a:pPr/>
              <a:t>‹#›</a:t>
            </a:fld>
            <a:endParaRPr lang="en-CA" dirty="0">
              <a:solidFill>
                <a:srgbClr val="000000"/>
              </a:solidFill>
            </a:endParaRPr>
          </a:p>
        </p:txBody>
      </p:sp>
    </p:spTree>
    <p:extLst>
      <p:ext uri="{BB962C8B-B14F-4D97-AF65-F5344CB8AC3E}">
        <p14:creationId xmlns:p14="http://schemas.microsoft.com/office/powerpoint/2010/main" val="24770082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a:xfrm>
            <a:off x="8056564" y="6534154"/>
            <a:ext cx="1035050" cy="307777"/>
          </a:xfrm>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a:t>	|	</a:t>
            </a:r>
            <a:fld id="{C8EFEEEB-5C05-4261-8DE3-CEA9B99CB95A}" type="slidenum">
              <a:rPr lang="en-US" sz="1000">
                <a:solidFill>
                  <a:srgbClr val="000000"/>
                </a:solidFill>
              </a:rPr>
              <a:pPr>
                <a:defRPr/>
              </a:pPr>
              <a:t>‹#›</a:t>
            </a:fld>
            <a:endParaRPr lang="en-US" sz="1000">
              <a:solidFill>
                <a:srgbClr val="000000"/>
              </a:solidFill>
            </a:endParaRPr>
          </a:p>
        </p:txBody>
      </p:sp>
    </p:spTree>
    <p:extLst>
      <p:ext uri="{BB962C8B-B14F-4D97-AF65-F5344CB8AC3E}">
        <p14:creationId xmlns:p14="http://schemas.microsoft.com/office/powerpoint/2010/main" val="88995465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11" name="Content Placeholder 2"/>
          <p:cNvSpPr>
            <a:spLocks noGrp="1"/>
          </p:cNvSpPr>
          <p:nvPr>
            <p:ph idx="1"/>
          </p:nvPr>
        </p:nvSpPr>
        <p:spPr>
          <a:xfrm>
            <a:off x="228600" y="1123952"/>
            <a:ext cx="8686800" cy="1514261"/>
          </a:xfrm>
        </p:spPr>
        <p:txBody>
          <a:bodyPr/>
          <a:lstStyle>
            <a:lvl1pPr>
              <a:defRPr sz="1800"/>
            </a:lvl1pPr>
            <a:lvl2pPr>
              <a:defRPr sz="1600"/>
            </a:lvl2pPr>
            <a:lvl3pPr marL="1143000" indent="-228600">
              <a:buFont typeface="Wingdings" pitchFamily="2" charset="2"/>
              <a:buChar char="Ø"/>
              <a:defRPr sz="1400"/>
            </a:lvl3pPr>
            <a:lvl4pPr>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a:ln/>
        </p:spPr>
        <p:txBody>
          <a:bodyPr/>
          <a:lstStyle>
            <a:lvl1pPr>
              <a:defRPr/>
            </a:lvl1pPr>
          </a:lstStyle>
          <a:p>
            <a:r>
              <a:rPr lang="en-US" dirty="0"/>
              <a:t>	|	</a:t>
            </a:r>
            <a:fld id="{7099A81A-E2A2-4EE6-9C61-8AD2286E8103}" type="slidenum">
              <a:rPr lang="en-US" sz="1000">
                <a:solidFill>
                  <a:srgbClr val="000000"/>
                </a:solidFill>
              </a:rPr>
              <a:pPr/>
              <a:t>‹#›</a:t>
            </a:fld>
            <a:endParaRPr lang="en-US" sz="1000" dirty="0">
              <a:solidFill>
                <a:srgbClr val="000000"/>
              </a:solidFill>
            </a:endParaRPr>
          </a:p>
        </p:txBody>
      </p:sp>
    </p:spTree>
    <p:extLst>
      <p:ext uri="{BB962C8B-B14F-4D97-AF65-F5344CB8AC3E}">
        <p14:creationId xmlns:p14="http://schemas.microsoft.com/office/powerpoint/2010/main" val="36268973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xfrm>
            <a:off x="8056564" y="6534154"/>
            <a:ext cx="1035050" cy="307777"/>
          </a:xfrm>
          <a:ln/>
        </p:spPr>
        <p:txBody>
          <a:bodyPr/>
          <a:lstStyle>
            <a:lvl1pPr>
              <a:defRPr/>
            </a:lvl1pPr>
          </a:lstStyle>
          <a:p>
            <a:pPr>
              <a:defRPr/>
            </a:pPr>
            <a:fld id="{A301CEAC-4EC7-4A69-9071-DF573D829850}" type="slidenum">
              <a:rPr lang="en-US" altLang="en-US"/>
              <a:pPr>
                <a:defRPr/>
              </a:pPr>
              <a:t>‹#›</a:t>
            </a:fld>
            <a:endParaRPr lang="en-US" altLang="en-US"/>
          </a:p>
        </p:txBody>
      </p:sp>
    </p:spTree>
    <p:extLst>
      <p:ext uri="{BB962C8B-B14F-4D97-AF65-F5344CB8AC3E}">
        <p14:creationId xmlns:p14="http://schemas.microsoft.com/office/powerpoint/2010/main" val="38926920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073695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8116113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75424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pPr/>
              <a:t>2016-01-28</a:t>
            </a:fld>
            <a:endParaRPr lang="en-CA"/>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02F6D730-D899-4096-A921-681160705707}" type="slidenum">
              <a:rPr lang="en-CA" smtClean="0"/>
              <a:pPr/>
              <a:t>‹#›</a:t>
            </a:fld>
            <a:endParaRPr lang="en-CA"/>
          </a:p>
        </p:txBody>
      </p:sp>
    </p:spTree>
    <p:extLst>
      <p:ext uri="{BB962C8B-B14F-4D97-AF65-F5344CB8AC3E}">
        <p14:creationId xmlns:p14="http://schemas.microsoft.com/office/powerpoint/2010/main" val="27135283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5071318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9" name="Slide Number Placeholder 8"/>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009965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5" name="Slide Number Placeholder 4"/>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790984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4" name="Slide Number Placeholder 3"/>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555516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853555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565090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4845021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8726276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0220051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295587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pPr/>
              <a:t>2016-01-28</a:t>
            </a:fld>
            <a:endParaRPr lang="en-CA"/>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p:txBody>
          <a:bodyPr/>
          <a:lstStyle/>
          <a:p>
            <a:fld id="{02F6D730-D899-4096-A921-681160705707}" type="slidenum">
              <a:rPr lang="en-CA" smtClean="0"/>
              <a:pPr/>
              <a:t>‹#›</a:t>
            </a:fld>
            <a:endParaRPr lang="en-CA"/>
          </a:p>
        </p:txBody>
      </p:sp>
    </p:spTree>
    <p:extLst>
      <p:ext uri="{BB962C8B-B14F-4D97-AF65-F5344CB8AC3E}">
        <p14:creationId xmlns:p14="http://schemas.microsoft.com/office/powerpoint/2010/main" val="27622287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965048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0238786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9" name="Slide Number Placeholder 8"/>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7033200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5" name="Slide Number Placeholder 4"/>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207955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4" name="Slide Number Placeholder 3"/>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6395678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4736157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6537364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1406513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224951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a:xfrm>
            <a:off x="8056564" y="6534154"/>
            <a:ext cx="1035050" cy="307777"/>
          </a:xfrm>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8964071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pPr/>
              <a:t>2016-01-28</a:t>
            </a:fld>
            <a:endParaRPr lang="en-CA"/>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p:txBody>
          <a:bodyPr/>
          <a:lstStyle/>
          <a:p>
            <a:fld id="{02F6D730-D899-4096-A921-681160705707}" type="slidenum">
              <a:rPr lang="en-CA" smtClean="0"/>
              <a:pPr/>
              <a:t>‹#›</a:t>
            </a:fld>
            <a:endParaRPr lang="en-CA"/>
          </a:p>
        </p:txBody>
      </p:sp>
    </p:spTree>
    <p:extLst>
      <p:ext uri="{BB962C8B-B14F-4D97-AF65-F5344CB8AC3E}">
        <p14:creationId xmlns:p14="http://schemas.microsoft.com/office/powerpoint/2010/main" val="33006215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a:xfrm>
            <a:off x="8056564" y="6534154"/>
            <a:ext cx="1035050" cy="307777"/>
          </a:xfrm>
          <a:ln/>
        </p:spPr>
        <p:txBody>
          <a:bodyPr/>
          <a:lstStyle>
            <a:lvl1pPr>
              <a:defRPr/>
            </a:lvl1pPr>
          </a:lstStyle>
          <a:p>
            <a:pPr>
              <a:defRPr/>
            </a:pPr>
            <a:r>
              <a:rPr lang="en-US" dirty="0"/>
              <a:t>| </a:t>
            </a:r>
            <a:fld id="{202B0F97-8C03-48F5-8A01-EC4E917E89F7}" type="slidenum">
              <a:rPr lang="en-US"/>
              <a:pPr>
                <a:defRPr/>
              </a:pPr>
              <a:t>‹#›</a:t>
            </a:fld>
            <a:endParaRPr lang="en-US" dirty="0"/>
          </a:p>
        </p:txBody>
      </p:sp>
    </p:spTree>
    <p:extLst>
      <p:ext uri="{BB962C8B-B14F-4D97-AF65-F5344CB8AC3E}">
        <p14:creationId xmlns:p14="http://schemas.microsoft.com/office/powerpoint/2010/main" val="294380253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a:xfrm>
            <a:off x="8056564" y="6534154"/>
            <a:ext cx="1035050" cy="307777"/>
          </a:xfrm>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174332765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796933911"/>
      </p:ext>
    </p:extLst>
  </p:cSld>
  <p:clrMapOvr>
    <a:masterClrMapping/>
  </p:clrMapOvr>
  <p:hf hdr="0"/>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668038220"/>
      </p:ext>
    </p:extLst>
  </p:cSld>
  <p:clrMapOvr>
    <a:masterClrMapping/>
  </p:clrMapOvr>
  <p:hf hdr="0"/>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904149596"/>
      </p:ext>
    </p:extLst>
  </p:cSld>
  <p:clrMapOvr>
    <a:masterClrMapping/>
  </p:clrMapOvr>
  <p:hf hdr="0"/>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200740869"/>
      </p:ext>
    </p:extLst>
  </p:cSld>
  <p:clrMapOvr>
    <a:masterClrMapping/>
  </p:clrMapOvr>
  <p:hf hdr="0"/>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9" name="Slide Number Placeholder 8"/>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90771591"/>
      </p:ext>
    </p:extLst>
  </p:cSld>
  <p:clrMapOvr>
    <a:masterClrMapping/>
  </p:clrMapOvr>
  <p:hf hdr="0"/>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5" name="Slide Number Placeholder 4"/>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497891361"/>
      </p:ext>
    </p:extLst>
  </p:cSld>
  <p:clrMapOvr>
    <a:masterClrMapping/>
  </p:clrMapOvr>
  <p:hf hdr="0"/>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4" name="Slide Number Placeholder 3"/>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420292048"/>
      </p:ext>
    </p:extLst>
  </p:cSld>
  <p:clrMapOvr>
    <a:masterClrMapping/>
  </p:clrMapOvr>
  <p:hf hdr="0"/>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44119771"/>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pPr/>
              <a:t>2016-01-28</a:t>
            </a:fld>
            <a:endParaRPr lang="en-CA"/>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endParaRPr lang="en-CA"/>
          </a:p>
        </p:txBody>
      </p:sp>
      <p:sp>
        <p:nvSpPr>
          <p:cNvPr id="4" name="Slide Number Placeholder 3"/>
          <p:cNvSpPr>
            <a:spLocks noGrp="1"/>
          </p:cNvSpPr>
          <p:nvPr>
            <p:ph type="sldNum" sz="quarter" idx="12"/>
          </p:nvPr>
        </p:nvSpPr>
        <p:spPr/>
        <p:txBody>
          <a:bodyPr/>
          <a:lstStyle/>
          <a:p>
            <a:fld id="{02F6D730-D899-4096-A921-681160705707}" type="slidenum">
              <a:rPr lang="en-CA" smtClean="0"/>
              <a:pPr/>
              <a:t>‹#›</a:t>
            </a:fld>
            <a:endParaRPr lang="en-CA"/>
          </a:p>
        </p:txBody>
      </p:sp>
    </p:spTree>
    <p:extLst>
      <p:ext uri="{BB962C8B-B14F-4D97-AF65-F5344CB8AC3E}">
        <p14:creationId xmlns:p14="http://schemas.microsoft.com/office/powerpoint/2010/main" val="32716110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248491637"/>
      </p:ext>
    </p:extLst>
  </p:cSld>
  <p:clrMapOvr>
    <a:masterClrMapping/>
  </p:clrMapOvr>
  <p:hf hdr="0"/>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194303287"/>
      </p:ext>
    </p:extLst>
  </p:cSld>
  <p:clrMapOvr>
    <a:masterClrMapping/>
  </p:clrMapOvr>
  <p:hf hdr="0"/>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483215691"/>
      </p:ext>
    </p:extLst>
  </p:cSld>
  <p:clrMapOvr>
    <a:masterClrMapping/>
  </p:clrMapOvr>
  <p:hf hdr="0"/>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363794828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4052266634"/>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
        <p:nvSpPr>
          <p:cNvPr id="4" name="Text Placeholder 3"/>
          <p:cNvSpPr>
            <a:spLocks noGrp="1"/>
          </p:cNvSpPr>
          <p:nvPr>
            <p:ph type="body" sz="quarter" idx="13"/>
          </p:nvPr>
        </p:nvSpPr>
        <p:spPr>
          <a:xfrm>
            <a:off x="841375" y="1806575"/>
            <a:ext cx="7543800" cy="393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1623611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801576086"/>
      </p:ext>
    </p:extLst>
  </p:cSld>
  <p:clrMapOvr>
    <a:masterClrMapping/>
  </p:clrMapOvr>
  <p:hf hdr="0"/>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819096320"/>
      </p:ext>
    </p:extLst>
  </p:cSld>
  <p:clrMapOvr>
    <a:masterClrMapping/>
  </p:clrMapOvr>
  <p:hf hdr="0"/>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634893755"/>
      </p:ext>
    </p:extLst>
  </p:cSld>
  <p:clrMapOvr>
    <a:masterClrMapping/>
  </p:clrMapOvr>
  <p:hf hdr="0"/>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200738612"/>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pPr/>
              <a:t>2016-01-28</a:t>
            </a:fld>
            <a:endParaRPr lang="en-CA"/>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02F6D730-D899-4096-A921-681160705707}" type="slidenum">
              <a:rPr lang="en-CA" smtClean="0"/>
              <a:pPr/>
              <a:t>‹#›</a:t>
            </a:fld>
            <a:endParaRPr lang="en-CA"/>
          </a:p>
        </p:txBody>
      </p:sp>
    </p:spTree>
    <p:extLst>
      <p:ext uri="{BB962C8B-B14F-4D97-AF65-F5344CB8AC3E}">
        <p14:creationId xmlns:p14="http://schemas.microsoft.com/office/powerpoint/2010/main" val="29761300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9" name="Slide Number Placeholder 8"/>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776651771"/>
      </p:ext>
    </p:extLst>
  </p:cSld>
  <p:clrMapOvr>
    <a:masterClrMapping/>
  </p:clrMapOvr>
  <p:hf hdr="0"/>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5" name="Slide Number Placeholder 4"/>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980450964"/>
      </p:ext>
    </p:extLst>
  </p:cSld>
  <p:clrMapOvr>
    <a:masterClrMapping/>
  </p:clrMapOvr>
  <p:hf hdr="0"/>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4" name="Slide Number Placeholder 3"/>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94631628"/>
      </p:ext>
    </p:extLst>
  </p:cSld>
  <p:clrMapOvr>
    <a:masterClrMapping/>
  </p:clrMapOvr>
  <p:hf hdr="0"/>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358532299"/>
      </p:ext>
    </p:extLst>
  </p:cSld>
  <p:clrMapOvr>
    <a:masterClrMapping/>
  </p:clrMapOvr>
  <p:hf hdr="0"/>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688361943"/>
      </p:ext>
    </p:extLst>
  </p:cSld>
  <p:clrMapOvr>
    <a:masterClrMapping/>
  </p:clrMapOvr>
  <p:hf hdr="0"/>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079613123"/>
      </p:ext>
    </p:extLst>
  </p:cSld>
  <p:clrMapOvr>
    <a:masterClrMapping/>
  </p:clrMapOvr>
  <p:hf hdr="0"/>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397017751"/>
      </p:ext>
    </p:extLst>
  </p:cSld>
  <p:clrMapOvr>
    <a:masterClrMapping/>
  </p:clrMapOvr>
  <p:hf hdr="0"/>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smtClean="0"/>
              <a:t>Click to edit Master title style</a:t>
            </a:r>
            <a:endParaRPr lang="en-US" dirty="0"/>
          </a:p>
        </p:txBody>
      </p:sp>
      <p:sp>
        <p:nvSpPr>
          <p:cNvPr id="7" name="Content Placeholder 2"/>
          <p:cNvSpPr>
            <a:spLocks noGrp="1"/>
          </p:cNvSpPr>
          <p:nvPr>
            <p:ph idx="1"/>
          </p:nvPr>
        </p:nvSpPr>
        <p:spPr>
          <a:xfrm>
            <a:off x="228600" y="1270533"/>
            <a:ext cx="8686800" cy="1326687"/>
          </a:xfrm>
        </p:spPr>
        <p:txBody>
          <a:bodyPr/>
          <a:lstStyle>
            <a:lvl1pPr marL="342900" indent="-342900" algn="l" rtl="0" eaLnBrk="0" fontAlgn="base" hangingPunct="0">
              <a:spcBef>
                <a:spcPct val="20000"/>
              </a:spcBef>
              <a:spcAft>
                <a:spcPct val="0"/>
              </a:spcAft>
              <a:buFont typeface="Arial" pitchFamily="34" charset="0"/>
              <a:buChar char="•"/>
              <a:defRPr lang="en-US" sz="2400" b="1" dirty="0" smtClean="0">
                <a:solidFill>
                  <a:schemeClr val="tx1"/>
                </a:solidFill>
                <a:latin typeface="+mn-lt"/>
                <a:ea typeface="+mn-ea"/>
                <a:cs typeface="+mn-cs"/>
              </a:defRPr>
            </a:lvl1pPr>
            <a:lvl2pPr algn="l" rtl="0" eaLnBrk="0" fontAlgn="base" hangingPunct="0">
              <a:spcBef>
                <a:spcPct val="20000"/>
              </a:spcBef>
              <a:spcAft>
                <a:spcPct val="0"/>
              </a:spcAft>
              <a:defRPr lang="en-US" sz="1600" b="1" dirty="0" smtClean="0">
                <a:solidFill>
                  <a:schemeClr val="tx1"/>
                </a:solidFill>
                <a:latin typeface="+mn-lt"/>
                <a:ea typeface="+mn-ea"/>
                <a:cs typeface="+mn-cs"/>
              </a:defRPr>
            </a:lvl2pPr>
            <a:lvl3pPr marL="900113" indent="-269875" algn="l" rtl="0" eaLnBrk="0" fontAlgn="base" hangingPunct="0">
              <a:spcBef>
                <a:spcPct val="20000"/>
              </a:spcBef>
              <a:spcAft>
                <a:spcPct val="0"/>
              </a:spcAft>
              <a:buFont typeface="Arial" pitchFamily="34" charset="0"/>
              <a:buChar char="•"/>
              <a:defRPr lang="en-US" sz="1400" b="1" dirty="0" smtClean="0">
                <a:solidFill>
                  <a:schemeClr val="tx1"/>
                </a:solidFill>
                <a:latin typeface="+mn-lt"/>
                <a:ea typeface="+mn-ea"/>
                <a:cs typeface="+mn-cs"/>
              </a:defRPr>
            </a:lvl3pPr>
            <a:lvl4pPr algn="l" rtl="0" eaLnBrk="0" fontAlgn="base" hangingPunct="0">
              <a:spcBef>
                <a:spcPct val="20000"/>
              </a:spcBef>
              <a:spcAft>
                <a:spcPct val="0"/>
              </a:spcAft>
              <a:defRPr lang="en-US" sz="1200" b="1" dirty="0" smtClean="0">
                <a:solidFill>
                  <a:schemeClr val="tx1"/>
                </a:solidFill>
                <a:latin typeface="+mn-lt"/>
                <a:ea typeface="+mn-ea"/>
                <a:cs typeface="+mn-cs"/>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Slide Number Placeholder 5"/>
          <p:cNvSpPr>
            <a:spLocks noGrp="1"/>
          </p:cNvSpPr>
          <p:nvPr>
            <p:ph type="sldNum" sz="quarter" idx="12"/>
          </p:nvPr>
        </p:nvSpPr>
        <p:spPr>
          <a:xfrm>
            <a:off x="8665163" y="6420913"/>
            <a:ext cx="377863" cy="330072"/>
          </a:xfr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177865988"/>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2161871925"/>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1840867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pPr/>
              <a:t>2016-01-28</a:t>
            </a:fld>
            <a:endParaRPr lang="en-CA"/>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02F6D730-D899-4096-A921-681160705707}" type="slidenum">
              <a:rPr lang="en-CA" smtClean="0"/>
              <a:pPr/>
              <a:t>‹#›</a:t>
            </a:fld>
            <a:endParaRPr lang="en-CA"/>
          </a:p>
        </p:txBody>
      </p:sp>
    </p:spTree>
    <p:extLst>
      <p:ext uri="{BB962C8B-B14F-4D97-AF65-F5344CB8AC3E}">
        <p14:creationId xmlns:p14="http://schemas.microsoft.com/office/powerpoint/2010/main" val="39599124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3549724041"/>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2875278589"/>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
        <p:nvSpPr>
          <p:cNvPr id="4" name="Text Placeholder 3"/>
          <p:cNvSpPr>
            <a:spLocks noGrp="1"/>
          </p:cNvSpPr>
          <p:nvPr>
            <p:ph type="body" sz="quarter" idx="13"/>
          </p:nvPr>
        </p:nvSpPr>
        <p:spPr>
          <a:xfrm>
            <a:off x="841375" y="1806575"/>
            <a:ext cx="7543800" cy="393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7459820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1536578677"/>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1458085585"/>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0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393358568"/>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Bod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Slide Number Placeholder 2"/>
          <p:cNvSpPr>
            <a:spLocks noGrp="1"/>
          </p:cNvSpPr>
          <p:nvPr>
            <p:ph type="sldNum" sz="quarter" idx="10"/>
          </p:nvPr>
        </p:nvSpPr>
        <p:spPr>
          <a:xfrm>
            <a:off x="234950" y="6137174"/>
            <a:ext cx="1061878" cy="378071"/>
          </a:xfrm>
          <a:prstGeom prst="rect">
            <a:avLst/>
          </a:prstGeom>
        </p:spPr>
        <p:txBody>
          <a:bodyPr/>
          <a:lstStyle/>
          <a:p>
            <a:fld id="{64A0697F-D92A-44AE-9631-4DF4FB2C44EF}" type="slidenum">
              <a:rPr lang="en-GB" smtClean="0">
                <a:solidFill>
                  <a:srgbClr val="007A5F"/>
                </a:solidFill>
              </a:rPr>
              <a:pPr/>
              <a:t>‹#›</a:t>
            </a:fld>
            <a:endParaRPr lang="en-GB" dirty="0">
              <a:solidFill>
                <a:srgbClr val="007A5F"/>
              </a:solidFill>
            </a:endParaRPr>
          </a:p>
        </p:txBody>
      </p:sp>
      <p:sp>
        <p:nvSpPr>
          <p:cNvPr id="7" name="Text Placeholder 6"/>
          <p:cNvSpPr>
            <a:spLocks noGrp="1"/>
          </p:cNvSpPr>
          <p:nvPr>
            <p:ph type="body" sz="quarter" idx="11"/>
          </p:nvPr>
        </p:nvSpPr>
        <p:spPr>
          <a:xfrm>
            <a:off x="612775" y="1057275"/>
            <a:ext cx="8299450" cy="478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nip Single Corner Rectangle 4"/>
          <p:cNvSpPr/>
          <p:nvPr userDrawn="1"/>
        </p:nvSpPr>
        <p:spPr>
          <a:xfrm>
            <a:off x="9229296" y="57651"/>
            <a:ext cx="1816886" cy="1170124"/>
          </a:xfrm>
          <a:prstGeom prst="snip1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spAutoFit/>
          </a:bodyPr>
          <a:lstStyle/>
          <a:p>
            <a:pPr>
              <a:spcBef>
                <a:spcPts val="300"/>
              </a:spcBef>
            </a:pPr>
            <a:r>
              <a:rPr lang="en-GB" sz="1050" b="1" dirty="0" smtClean="0">
                <a:solidFill>
                  <a:srgbClr val="007A5F"/>
                </a:solidFill>
              </a:rPr>
              <a:t>Body text</a:t>
            </a:r>
          </a:p>
          <a:p>
            <a:pPr>
              <a:spcBef>
                <a:spcPts val="300"/>
              </a:spcBef>
            </a:pPr>
            <a:r>
              <a:rPr lang="en-GB" sz="900" b="1" dirty="0" smtClean="0">
                <a:solidFill>
                  <a:srgbClr val="666F74"/>
                </a:solidFill>
              </a:rPr>
              <a:t>What’s this layout for?</a:t>
            </a:r>
          </a:p>
          <a:p>
            <a:pPr>
              <a:spcBef>
                <a:spcPts val="300"/>
              </a:spcBef>
            </a:pPr>
            <a:r>
              <a:rPr lang="en-GB" sz="900" dirty="0" smtClean="0">
                <a:solidFill>
                  <a:srgbClr val="666F74"/>
                </a:solidFill>
              </a:rPr>
              <a:t>This slide forms the base of the majority of slides – a text box with bullets are included ready for you to type into.</a:t>
            </a:r>
          </a:p>
        </p:txBody>
      </p:sp>
    </p:spTree>
    <p:extLst>
      <p:ext uri="{BB962C8B-B14F-4D97-AF65-F5344CB8AC3E}">
        <p14:creationId xmlns:p14="http://schemas.microsoft.com/office/powerpoint/2010/main" val="37550418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521327651"/>
      </p:ext>
    </p:extLst>
  </p:cSld>
  <p:clrMapOvr>
    <a:masterClrMapping/>
  </p:clrMapOvr>
  <p:hf hdr="0"/>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358018872"/>
      </p:ext>
    </p:extLst>
  </p:cSld>
  <p:clrMapOvr>
    <a:masterClrMapping/>
  </p:clrMapOvr>
  <p:hf hdr="0"/>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2016-01-28</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583876193"/>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0.xml"/><Relationship Id="rId1" Type="http://schemas.openxmlformats.org/officeDocument/2006/relationships/slideLayout" Target="../slideLayouts/slideLayout61.xml"/><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image" Target="../media/image5.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image" Target="../media/image2.png"/><Relationship Id="rId2" Type="http://schemas.openxmlformats.org/officeDocument/2006/relationships/slideLayout" Target="../slideLayouts/slideLayout63.xml"/><Relationship Id="rId16" Type="http://schemas.openxmlformats.org/officeDocument/2006/relationships/image" Target="../media/image1.jpe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theme" Target="../theme/theme11.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image" Target="../media/image2.png"/><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image" Target="../media/image1.jpeg"/><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image" Target="../media/image2.png"/><Relationship Id="rId3" Type="http://schemas.openxmlformats.org/officeDocument/2006/relationships/slideLayout" Target="../slideLayouts/slideLayout99.xml"/><Relationship Id="rId21" Type="http://schemas.openxmlformats.org/officeDocument/2006/relationships/slideLayout" Target="../slideLayouts/slideLayout117.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image" Target="../media/image1.jpeg"/><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24" Type="http://schemas.openxmlformats.org/officeDocument/2006/relationships/theme" Target="../theme/theme13.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18" Type="http://schemas.openxmlformats.org/officeDocument/2006/relationships/slideLayout" Target="../slideLayouts/slideLayout137.xml"/><Relationship Id="rId26" Type="http://schemas.openxmlformats.org/officeDocument/2006/relationships/image" Target="../media/image2.png"/><Relationship Id="rId3" Type="http://schemas.openxmlformats.org/officeDocument/2006/relationships/slideLayout" Target="../slideLayouts/slideLayout122.xml"/><Relationship Id="rId21" Type="http://schemas.openxmlformats.org/officeDocument/2006/relationships/slideLayout" Target="../slideLayouts/slideLayout140.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slideLayout" Target="../slideLayouts/slideLayout136.xml"/><Relationship Id="rId25" Type="http://schemas.openxmlformats.org/officeDocument/2006/relationships/image" Target="../media/image1.jpeg"/><Relationship Id="rId2" Type="http://schemas.openxmlformats.org/officeDocument/2006/relationships/slideLayout" Target="../slideLayouts/slideLayout121.xml"/><Relationship Id="rId16" Type="http://schemas.openxmlformats.org/officeDocument/2006/relationships/slideLayout" Target="../slideLayouts/slideLayout135.xml"/><Relationship Id="rId20" Type="http://schemas.openxmlformats.org/officeDocument/2006/relationships/slideLayout" Target="../slideLayouts/slideLayout139.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24" Type="http://schemas.openxmlformats.org/officeDocument/2006/relationships/theme" Target="../theme/theme14.x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23" Type="http://schemas.openxmlformats.org/officeDocument/2006/relationships/slideLayout" Target="../slideLayouts/slideLayout142.xml"/><Relationship Id="rId10" Type="http://schemas.openxmlformats.org/officeDocument/2006/relationships/slideLayout" Target="../slideLayouts/slideLayout129.xml"/><Relationship Id="rId19" Type="http://schemas.openxmlformats.org/officeDocument/2006/relationships/slideLayout" Target="../slideLayouts/slideLayout138.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 Id="rId22" Type="http://schemas.openxmlformats.org/officeDocument/2006/relationships/slideLayout" Target="../slideLayouts/slideLayout14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18" Type="http://schemas.openxmlformats.org/officeDocument/2006/relationships/slideLayout" Target="../slideLayouts/slideLayout160.xml"/><Relationship Id="rId26" Type="http://schemas.openxmlformats.org/officeDocument/2006/relationships/image" Target="../media/image2.png"/><Relationship Id="rId3" Type="http://schemas.openxmlformats.org/officeDocument/2006/relationships/slideLayout" Target="../slideLayouts/slideLayout145.xml"/><Relationship Id="rId21" Type="http://schemas.openxmlformats.org/officeDocument/2006/relationships/slideLayout" Target="../slideLayouts/slideLayout163.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17" Type="http://schemas.openxmlformats.org/officeDocument/2006/relationships/slideLayout" Target="../slideLayouts/slideLayout159.xml"/><Relationship Id="rId25" Type="http://schemas.openxmlformats.org/officeDocument/2006/relationships/image" Target="../media/image1.jpeg"/><Relationship Id="rId2" Type="http://schemas.openxmlformats.org/officeDocument/2006/relationships/slideLayout" Target="../slideLayouts/slideLayout144.xml"/><Relationship Id="rId16" Type="http://schemas.openxmlformats.org/officeDocument/2006/relationships/slideLayout" Target="../slideLayouts/slideLayout158.xml"/><Relationship Id="rId20" Type="http://schemas.openxmlformats.org/officeDocument/2006/relationships/slideLayout" Target="../slideLayouts/slideLayout162.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24" Type="http://schemas.openxmlformats.org/officeDocument/2006/relationships/theme" Target="../theme/theme15.xml"/><Relationship Id="rId5" Type="http://schemas.openxmlformats.org/officeDocument/2006/relationships/slideLayout" Target="../slideLayouts/slideLayout147.xml"/><Relationship Id="rId15" Type="http://schemas.openxmlformats.org/officeDocument/2006/relationships/slideLayout" Target="../slideLayouts/slideLayout157.xml"/><Relationship Id="rId23" Type="http://schemas.openxmlformats.org/officeDocument/2006/relationships/slideLayout" Target="../slideLayouts/slideLayout165.xml"/><Relationship Id="rId10" Type="http://schemas.openxmlformats.org/officeDocument/2006/relationships/slideLayout" Target="../slideLayouts/slideLayout152.xml"/><Relationship Id="rId19" Type="http://schemas.openxmlformats.org/officeDocument/2006/relationships/slideLayout" Target="../slideLayouts/slideLayout161.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slideLayout" Target="../slideLayouts/slideLayout156.xml"/><Relationship Id="rId22" Type="http://schemas.openxmlformats.org/officeDocument/2006/relationships/slideLayout" Target="../slideLayouts/slideLayout16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4.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6.jpeg"/><Relationship Id="rId2" Type="http://schemas.openxmlformats.org/officeDocument/2006/relationships/slideLayout" Target="../slideLayouts/slideLayout17.xml"/><Relationship Id="rId16"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5.jpe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30.xml"/><Relationship Id="rId7" Type="http://schemas.openxmlformats.org/officeDocument/2006/relationships/theme" Target="../theme/theme5.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6.jpeg"/><Relationship Id="rId5" Type="http://schemas.openxmlformats.org/officeDocument/2006/relationships/slideLayout" Target="../slideLayouts/slideLayout32.xml"/><Relationship Id="rId10" Type="http://schemas.openxmlformats.org/officeDocument/2006/relationships/image" Target="../media/image2.png"/><Relationship Id="rId4" Type="http://schemas.openxmlformats.org/officeDocument/2006/relationships/slideLayout" Target="../slideLayouts/slideLayout31.xml"/><Relationship Id="rId9"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36.xml"/><Relationship Id="rId7" Type="http://schemas.openxmlformats.org/officeDocument/2006/relationships/image" Target="../media/image2.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7.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8.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7" Type="http://schemas.openxmlformats.org/officeDocument/2006/relationships/image" Target="../media/image6.jpeg"/><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0" y="0"/>
            <a:ext cx="9144000" cy="1192696"/>
          </a:xfrm>
          <a:prstGeom prst="rect">
            <a:avLst/>
          </a:prstGeom>
          <a:ln>
            <a:solidFill>
              <a:schemeClr val="tx1"/>
            </a:solidFill>
          </a:ln>
          <a:effectLst>
            <a:innerShdw blurRad="63500" dist="50800" dir="2700000">
              <a:prstClr val="black">
                <a:alpha val="50000"/>
              </a:prstClr>
            </a:innerShdw>
          </a:effectLst>
        </p:spPr>
      </p:pic>
      <p:sp>
        <p:nvSpPr>
          <p:cNvPr id="2" name="Title Placeholder 1"/>
          <p:cNvSpPr>
            <a:spLocks noGrp="1"/>
          </p:cNvSpPr>
          <p:nvPr>
            <p:ph type="title"/>
          </p:nvPr>
        </p:nvSpPr>
        <p:spPr>
          <a:xfrm>
            <a:off x="152402" y="49696"/>
            <a:ext cx="7548563" cy="979004"/>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6D730-D899-4096-A921-681160705707}" type="slidenum">
              <a:rPr lang="en-CA" smtClean="0"/>
              <a:pPr/>
              <a:t>‹#›</a:t>
            </a:fld>
            <a:endParaRPr lang="en-CA"/>
          </a:p>
        </p:txBody>
      </p:sp>
      <p:pic>
        <p:nvPicPr>
          <p:cNvPr id="8" name="Picture 34" descr="Untitled-50.png"/>
          <p:cNvPicPr>
            <a:picLocks noChangeAspect="1"/>
          </p:cNvPicPr>
          <p:nvPr userDrawn="1"/>
        </p:nvPicPr>
        <p:blipFill>
          <a:blip r:embed="rId14"/>
          <a:srcRect/>
          <a:stretch>
            <a:fillRect/>
          </a:stretch>
        </p:blipFill>
        <p:spPr bwMode="auto">
          <a:xfrm>
            <a:off x="7700965" y="140945"/>
            <a:ext cx="1423987" cy="736600"/>
          </a:xfrm>
          <a:prstGeom prst="rect">
            <a:avLst/>
          </a:prstGeom>
          <a:noFill/>
          <a:ln w="9525">
            <a:noFill/>
            <a:miter lim="800000"/>
            <a:headEnd/>
            <a:tailEnd/>
          </a:ln>
        </p:spPr>
      </p:pic>
    </p:spTree>
    <p:extLst>
      <p:ext uri="{BB962C8B-B14F-4D97-AF65-F5344CB8AC3E}">
        <p14:creationId xmlns:p14="http://schemas.microsoft.com/office/powerpoint/2010/main" val="527021755"/>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xStyles>
    <p:titleStyle>
      <a:lvl1pPr algn="l"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b="1"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b="1"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l="-208"/>
          <a:stretch>
            <a:fillRect/>
          </a:stretch>
        </p:blipFill>
        <p:spPr bwMode="auto">
          <a:xfrm>
            <a:off x="-19050" y="0"/>
            <a:ext cx="9163050" cy="1022350"/>
          </a:xfrm>
          <a:prstGeom prst="rect">
            <a:avLst/>
          </a:prstGeom>
          <a:noFill/>
          <a:ln w="9525">
            <a:noFill/>
            <a:miter lim="800000"/>
            <a:headEnd/>
            <a:tailEnd/>
          </a:ln>
        </p:spPr>
      </p:pic>
      <p:pic>
        <p:nvPicPr>
          <p:cNvPr id="9219"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52800" y="0"/>
            <a:ext cx="5791200" cy="1019175"/>
          </a:xfrm>
          <a:prstGeom prst="rect">
            <a:avLst/>
          </a:prstGeom>
          <a:noFill/>
          <a:ln w="9525">
            <a:noFill/>
            <a:miter lim="800000"/>
            <a:headEnd/>
            <a:tailEnd/>
          </a:ln>
        </p:spPr>
      </p:pic>
      <p:sp>
        <p:nvSpPr>
          <p:cNvPr id="9220" name="Rectangle 3"/>
          <p:cNvSpPr>
            <a:spLocks noGrp="1" noChangeArrowheads="1"/>
          </p:cNvSpPr>
          <p:nvPr>
            <p:ph type="body" idx="1"/>
          </p:nvPr>
        </p:nvSpPr>
        <p:spPr bwMode="auto">
          <a:xfrm>
            <a:off x="228600" y="1016003"/>
            <a:ext cx="8458200" cy="26161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9221" name="Picture 34" descr="Untitled-50.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700965" y="168275"/>
            <a:ext cx="1423987" cy="736600"/>
          </a:xfrm>
          <a:prstGeom prst="rect">
            <a:avLst/>
          </a:prstGeom>
          <a:noFill/>
          <a:ln w="9525">
            <a:noFill/>
            <a:miter lim="800000"/>
            <a:headEnd/>
            <a:tailEnd/>
          </a:ln>
        </p:spPr>
      </p:pic>
      <p:sp>
        <p:nvSpPr>
          <p:cNvPr id="8" name="Rectangle 3"/>
          <p:cNvSpPr>
            <a:spLocks noGrp="1" noChangeArrowheads="1"/>
          </p:cNvSpPr>
          <p:nvPr>
            <p:ph type="sldNum" sz="quarter" idx="4"/>
          </p:nvPr>
        </p:nvSpPr>
        <p:spPr bwMode="auto">
          <a:xfrm>
            <a:off x="8056564" y="6534153"/>
            <a:ext cx="1035050" cy="523220"/>
          </a:xfrm>
          <a:prstGeom prst="rect">
            <a:avLst/>
          </a:prstGeom>
          <a:noFill/>
          <a:ln>
            <a:noFill/>
          </a:ln>
          <a:effectLst/>
          <a:extLst/>
        </p:spPr>
        <p:txBody>
          <a:bodyPr vert="horz" wrap="square" lIns="45720" tIns="45720" rIns="45720" bIns="45720" numCol="1" anchor="t" anchorCtr="0" compatLnSpc="1">
            <a:prstTxWarp prst="textNoShape">
              <a:avLst/>
            </a:prstTxWarp>
            <a:spAutoFit/>
          </a:bodyPr>
          <a:lstStyle>
            <a:lvl1pPr eaLnBrk="0" hangingPunct="0">
              <a:defRPr sz="1400">
                <a:solidFill>
                  <a:srgbClr val="808080"/>
                </a:solidFill>
                <a:latin typeface="Century Gothic" pitchFamily="34" charset="0"/>
                <a:ea typeface="ＭＳ Ｐゴシック"/>
                <a:cs typeface="ＭＳ Ｐゴシック"/>
              </a:defRPr>
            </a:lvl1pPr>
          </a:lstStyle>
          <a:p>
            <a:pPr>
              <a:defRPr/>
            </a:pPr>
            <a:r>
              <a:rPr lang="en-US" dirty="0"/>
              <a:t>	|	</a:t>
            </a:r>
            <a:fld id="{5C26590C-0572-4949-80AA-5FFD8534BED5}" type="slidenum">
              <a:rPr lang="en-US" sz="1000">
                <a:solidFill>
                  <a:srgbClr val="000000"/>
                </a:solidFill>
              </a:rPr>
              <a:pPr>
                <a:defRPr/>
              </a:pPr>
              <a:t>‹#›</a:t>
            </a:fld>
            <a:endParaRPr lang="en-US" sz="1000" dirty="0">
              <a:solidFill>
                <a:srgbClr val="000000"/>
              </a:solidFill>
            </a:endParaRPr>
          </a:p>
        </p:txBody>
      </p:sp>
      <p:pic>
        <p:nvPicPr>
          <p:cNvPr id="9223" name="Picture 7"/>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895602" y="20638"/>
            <a:ext cx="485775" cy="963612"/>
          </a:xfrm>
          <a:prstGeom prst="rect">
            <a:avLst/>
          </a:prstGeom>
          <a:noFill/>
          <a:ln w="9525">
            <a:noFill/>
            <a:miter lim="800000"/>
            <a:headEnd/>
            <a:tailEnd/>
          </a:ln>
        </p:spPr>
      </p:pic>
      <p:sp>
        <p:nvSpPr>
          <p:cNvPr id="9224" name="Rectangle 2"/>
          <p:cNvSpPr>
            <a:spLocks noGrp="1" noChangeArrowheads="1"/>
          </p:cNvSpPr>
          <p:nvPr>
            <p:ph type="title"/>
          </p:nvPr>
        </p:nvSpPr>
        <p:spPr bwMode="auto">
          <a:xfrm>
            <a:off x="228600" y="53975"/>
            <a:ext cx="8534400" cy="9144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391657076"/>
      </p:ext>
    </p:extLst>
  </p:cSld>
  <p:clrMap bg1="lt1" tx1="dk1" bg2="lt2" tx2="dk2" accent1="accent1" accent2="accent2" accent3="accent3" accent4="accent4" accent5="accent5" accent6="accent6" hlink="hlink" folHlink="folHlink"/>
  <p:sldLayoutIdLst>
    <p:sldLayoutId id="2147484136"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3000" b="1">
          <a:solidFill>
            <a:schemeClr val="bg1"/>
          </a:solidFill>
          <a:latin typeface="+mj-lt"/>
          <a:ea typeface="ＭＳ Ｐゴシック" charset="0"/>
          <a:cs typeface="+mj-cs"/>
        </a:defRPr>
      </a:lvl1pPr>
      <a:lvl2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2pPr>
      <a:lvl3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3pPr>
      <a:lvl4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4pPr>
      <a:lvl5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5pPr>
      <a:lvl6pPr marL="457200" algn="l" rtl="0" fontAlgn="base">
        <a:spcBef>
          <a:spcPct val="0"/>
        </a:spcBef>
        <a:spcAft>
          <a:spcPct val="0"/>
        </a:spcAft>
        <a:defRPr sz="3200" b="1">
          <a:solidFill>
            <a:schemeClr val="bg1"/>
          </a:solidFill>
          <a:latin typeface="Century Gothic" pitchFamily="34" charset="0"/>
          <a:cs typeface="Arial" charset="0"/>
        </a:defRPr>
      </a:lvl6pPr>
      <a:lvl7pPr marL="914400" algn="l" rtl="0" fontAlgn="base">
        <a:spcBef>
          <a:spcPct val="0"/>
        </a:spcBef>
        <a:spcAft>
          <a:spcPct val="0"/>
        </a:spcAft>
        <a:defRPr sz="3200" b="1">
          <a:solidFill>
            <a:schemeClr val="bg1"/>
          </a:solidFill>
          <a:latin typeface="Century Gothic" pitchFamily="34" charset="0"/>
          <a:cs typeface="Arial" charset="0"/>
        </a:defRPr>
      </a:lvl7pPr>
      <a:lvl8pPr marL="1371600" algn="l" rtl="0" fontAlgn="base">
        <a:spcBef>
          <a:spcPct val="0"/>
        </a:spcBef>
        <a:spcAft>
          <a:spcPct val="0"/>
        </a:spcAft>
        <a:defRPr sz="3200" b="1">
          <a:solidFill>
            <a:schemeClr val="bg1"/>
          </a:solidFill>
          <a:latin typeface="Century Gothic" pitchFamily="34" charset="0"/>
          <a:cs typeface="Arial" charset="0"/>
        </a:defRPr>
      </a:lvl8pPr>
      <a:lvl9pPr marL="1828800" algn="l" rtl="0" fontAlgn="base">
        <a:spcBef>
          <a:spcPct val="0"/>
        </a:spcBef>
        <a:spcAft>
          <a:spcPct val="0"/>
        </a:spcAft>
        <a:defRPr sz="3200" b="1">
          <a:solidFill>
            <a:schemeClr val="bg1"/>
          </a:solidFill>
          <a:latin typeface="Century Gothic" pitchFamily="34" charset="0"/>
          <a:cs typeface="Arial" charset="0"/>
        </a:defRPr>
      </a:lvl9pPr>
    </p:titleStyle>
    <p:bodyStyle>
      <a:lvl1pPr marL="285750" indent="-285750" algn="l" rtl="0" eaLnBrk="0" fontAlgn="base" hangingPunct="0">
        <a:spcBef>
          <a:spcPct val="20000"/>
        </a:spcBef>
        <a:spcAft>
          <a:spcPct val="0"/>
        </a:spcAft>
        <a:buSzPct val="125000"/>
        <a:buFont typeface="Arial" charset="0"/>
        <a:buChar char="•"/>
        <a:defRPr sz="3200" b="1">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16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14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b="1">
          <a:solidFill>
            <a:schemeClr val="bg1"/>
          </a:solidFill>
          <a:latin typeface="+mn-lt"/>
          <a:ea typeface="Arial" charset="0"/>
          <a:cs typeface="+mn-cs"/>
        </a:defRPr>
      </a:lvl5pPr>
      <a:lvl6pPr marL="2514600" indent="-228600" algn="l" rtl="0" fontAlgn="base">
        <a:spcBef>
          <a:spcPct val="20000"/>
        </a:spcBef>
        <a:spcAft>
          <a:spcPct val="0"/>
        </a:spcAft>
        <a:buChar char="»"/>
        <a:defRPr sz="2000" b="1">
          <a:solidFill>
            <a:schemeClr val="bg1"/>
          </a:solidFill>
          <a:latin typeface="+mn-lt"/>
          <a:cs typeface="+mn-cs"/>
        </a:defRPr>
      </a:lvl6pPr>
      <a:lvl7pPr marL="2971800" indent="-228600" algn="l" rtl="0" fontAlgn="base">
        <a:spcBef>
          <a:spcPct val="20000"/>
        </a:spcBef>
        <a:spcAft>
          <a:spcPct val="0"/>
        </a:spcAft>
        <a:buChar char="»"/>
        <a:defRPr sz="2000" b="1">
          <a:solidFill>
            <a:schemeClr val="bg1"/>
          </a:solidFill>
          <a:latin typeface="+mn-lt"/>
          <a:cs typeface="+mn-cs"/>
        </a:defRPr>
      </a:lvl7pPr>
      <a:lvl8pPr marL="3429000" indent="-228600" algn="l" rtl="0" fontAlgn="base">
        <a:spcBef>
          <a:spcPct val="20000"/>
        </a:spcBef>
        <a:spcAft>
          <a:spcPct val="0"/>
        </a:spcAft>
        <a:buChar char="»"/>
        <a:defRPr sz="2000" b="1">
          <a:solidFill>
            <a:schemeClr val="bg1"/>
          </a:solidFill>
          <a:latin typeface="+mn-lt"/>
          <a:cs typeface="+mn-cs"/>
        </a:defRPr>
      </a:lvl8pPr>
      <a:lvl9pPr marL="3886200" indent="-228600" algn="l" rtl="0" fontAlgn="base">
        <a:spcBef>
          <a:spcPct val="20000"/>
        </a:spcBef>
        <a:spcAft>
          <a:spcPct val="0"/>
        </a:spcAft>
        <a:buChar char="»"/>
        <a:defRPr sz="2000" b="1">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0" y="0"/>
            <a:ext cx="9144000" cy="1192696"/>
          </a:xfrm>
          <a:prstGeom prst="rect">
            <a:avLst/>
          </a:prstGeom>
          <a:ln>
            <a:solidFill>
              <a:schemeClr val="tx1"/>
            </a:solidFill>
          </a:ln>
          <a:effectLst>
            <a:innerShdw blurRad="63500" dist="50800" dir="2700000">
              <a:prstClr val="black">
                <a:alpha val="50000"/>
              </a:prstClr>
            </a:innerShdw>
          </a:effectLst>
        </p:spPr>
      </p:pic>
      <p:sp>
        <p:nvSpPr>
          <p:cNvPr id="2" name="Title Placeholder 1"/>
          <p:cNvSpPr>
            <a:spLocks noGrp="1"/>
          </p:cNvSpPr>
          <p:nvPr>
            <p:ph type="title"/>
          </p:nvPr>
        </p:nvSpPr>
        <p:spPr>
          <a:xfrm>
            <a:off x="152402" y="49696"/>
            <a:ext cx="7548563" cy="979004"/>
          </a:xfrm>
          <a:prstGeom prst="rect">
            <a:avLst/>
          </a:prstGeom>
        </p:spPr>
        <p:txBody>
          <a:bodyPr vert="horz" lIns="91440" tIns="45720" rIns="91440" bIns="45720" rtlCol="0" anchor="ctr">
            <a:normAutofit/>
          </a:bodyPr>
          <a:lstStyle/>
          <a:p>
            <a:r>
              <a:rPr lang="en-US" smtClean="0"/>
              <a:t>Click to edit Master title style</a:t>
            </a:r>
            <a:endParaRPr lang="en-CA"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pic>
        <p:nvPicPr>
          <p:cNvPr id="8" name="Picture 34" descr="Untitled-50.png"/>
          <p:cNvPicPr>
            <a:picLocks noChangeAspect="1"/>
          </p:cNvPicPr>
          <p:nvPr/>
        </p:nvPicPr>
        <p:blipFill>
          <a:blip r:embed="rId17"/>
          <a:srcRect/>
          <a:stretch>
            <a:fillRect/>
          </a:stretch>
        </p:blipFill>
        <p:spPr bwMode="auto">
          <a:xfrm>
            <a:off x="7700965" y="140945"/>
            <a:ext cx="1423987" cy="736600"/>
          </a:xfrm>
          <a:prstGeom prst="rect">
            <a:avLst/>
          </a:prstGeom>
          <a:noFill/>
          <a:ln w="9525">
            <a:noFill/>
            <a:miter lim="800000"/>
            <a:headEnd/>
            <a:tailEnd/>
          </a:ln>
        </p:spPr>
      </p:pic>
    </p:spTree>
    <p:extLst>
      <p:ext uri="{BB962C8B-B14F-4D97-AF65-F5344CB8AC3E}">
        <p14:creationId xmlns:p14="http://schemas.microsoft.com/office/powerpoint/2010/main" val="1425316699"/>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 id="2147484150" r:id="rId13"/>
    <p:sldLayoutId id="2147484152" r:id="rId14"/>
  </p:sldLayoutIdLst>
  <p:hf hdr="0"/>
  <p:txStyles>
    <p:titleStyle>
      <a:lvl1pPr algn="l" defTabSz="914400" rtl="0" eaLnBrk="1" latinLnBrk="0" hangingPunct="1">
        <a:spcBef>
          <a:spcPct val="0"/>
        </a:spcBef>
        <a:buNone/>
        <a:defRPr sz="3600" b="1" kern="1200">
          <a:solidFill>
            <a:schemeClr val="tx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b="1"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b="1"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0" y="0"/>
            <a:ext cx="9144000" cy="1192696"/>
          </a:xfrm>
          <a:prstGeom prst="rect">
            <a:avLst/>
          </a:prstGeom>
          <a:ln>
            <a:solidFill>
              <a:schemeClr val="tx1"/>
            </a:solidFill>
          </a:ln>
          <a:effectLst>
            <a:innerShdw blurRad="63500" dist="50800" dir="2700000">
              <a:prstClr val="black">
                <a:alpha val="50000"/>
              </a:prstClr>
            </a:innerShdw>
          </a:effectLst>
        </p:spPr>
      </p:pic>
      <p:sp>
        <p:nvSpPr>
          <p:cNvPr id="2" name="Title Placeholder 1"/>
          <p:cNvSpPr>
            <a:spLocks noGrp="1"/>
          </p:cNvSpPr>
          <p:nvPr>
            <p:ph type="title"/>
          </p:nvPr>
        </p:nvSpPr>
        <p:spPr>
          <a:xfrm>
            <a:off x="152402" y="49696"/>
            <a:ext cx="7548563" cy="979004"/>
          </a:xfrm>
          <a:prstGeom prst="rect">
            <a:avLst/>
          </a:prstGeom>
        </p:spPr>
        <p:txBody>
          <a:bodyPr vert="horz" lIns="91440" tIns="45720" rIns="91440" bIns="45720" rtlCol="0" anchor="ctr">
            <a:normAutofit/>
          </a:bodyPr>
          <a:lstStyle/>
          <a:p>
            <a:r>
              <a:rPr lang="en-US" smtClean="0"/>
              <a:t>Click to edit Master title style</a:t>
            </a:r>
            <a:endParaRPr lang="en-CA"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pic>
        <p:nvPicPr>
          <p:cNvPr id="8" name="Picture 34" descr="Untitled-50.png"/>
          <p:cNvPicPr>
            <a:picLocks noChangeAspect="1"/>
          </p:cNvPicPr>
          <p:nvPr/>
        </p:nvPicPr>
        <p:blipFill>
          <a:blip r:embed="rId24"/>
          <a:srcRect/>
          <a:stretch>
            <a:fillRect/>
          </a:stretch>
        </p:blipFill>
        <p:spPr bwMode="auto">
          <a:xfrm>
            <a:off x="7700965" y="140945"/>
            <a:ext cx="1423987" cy="736600"/>
          </a:xfrm>
          <a:prstGeom prst="rect">
            <a:avLst/>
          </a:prstGeom>
          <a:noFill/>
          <a:ln w="9525">
            <a:noFill/>
            <a:miter lim="800000"/>
            <a:headEnd/>
            <a:tailEnd/>
          </a:ln>
        </p:spPr>
      </p:pic>
    </p:spTree>
    <p:extLst>
      <p:ext uri="{BB962C8B-B14F-4D97-AF65-F5344CB8AC3E}">
        <p14:creationId xmlns:p14="http://schemas.microsoft.com/office/powerpoint/2010/main" val="2955959395"/>
      </p:ext>
    </p:extLst>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 id="2147484166" r:id="rId12"/>
    <p:sldLayoutId id="2147484168" r:id="rId13"/>
    <p:sldLayoutId id="2147484169" r:id="rId14"/>
    <p:sldLayoutId id="2147484170" r:id="rId15"/>
    <p:sldLayoutId id="2147484171" r:id="rId16"/>
    <p:sldLayoutId id="2147484172" r:id="rId17"/>
    <p:sldLayoutId id="2147484173" r:id="rId18"/>
    <p:sldLayoutId id="2147484176" r:id="rId19"/>
    <p:sldLayoutId id="2147484177" r:id="rId20"/>
    <p:sldLayoutId id="2147484252" r:id="rId21"/>
  </p:sldLayoutIdLst>
  <p:hf hdr="0"/>
  <p:txStyles>
    <p:titleStyle>
      <a:lvl1pPr algn="l" defTabSz="914400" rtl="0" eaLnBrk="1" latinLnBrk="0" hangingPunct="1">
        <a:spcBef>
          <a:spcPct val="0"/>
        </a:spcBef>
        <a:buNone/>
        <a:defRPr sz="3600" b="1" kern="1200">
          <a:solidFill>
            <a:schemeClr val="tx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b="1"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b="1"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0" y="0"/>
            <a:ext cx="9144000" cy="1192696"/>
          </a:xfrm>
          <a:prstGeom prst="rect">
            <a:avLst/>
          </a:prstGeom>
          <a:ln>
            <a:solidFill>
              <a:schemeClr val="tx1"/>
            </a:solidFill>
          </a:ln>
          <a:effectLst>
            <a:innerShdw blurRad="63500" dist="50800" dir="2700000">
              <a:prstClr val="black">
                <a:alpha val="50000"/>
              </a:prstClr>
            </a:innerShdw>
          </a:effectLst>
        </p:spPr>
      </p:pic>
      <p:sp>
        <p:nvSpPr>
          <p:cNvPr id="2" name="Title Placeholder 1"/>
          <p:cNvSpPr>
            <a:spLocks noGrp="1"/>
          </p:cNvSpPr>
          <p:nvPr>
            <p:ph type="title"/>
          </p:nvPr>
        </p:nvSpPr>
        <p:spPr>
          <a:xfrm>
            <a:off x="152402" y="49696"/>
            <a:ext cx="7548563" cy="979004"/>
          </a:xfrm>
          <a:prstGeom prst="rect">
            <a:avLst/>
          </a:prstGeom>
        </p:spPr>
        <p:txBody>
          <a:bodyPr vert="horz" lIns="91440" tIns="45720" rIns="91440" bIns="45720" rtlCol="0" anchor="ctr">
            <a:normAutofit/>
          </a:bodyPr>
          <a:lstStyle/>
          <a:p>
            <a:r>
              <a:rPr lang="en-US" smtClean="0"/>
              <a:t>Click to edit Master title style</a:t>
            </a:r>
            <a:endParaRPr lang="en-CA"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pic>
        <p:nvPicPr>
          <p:cNvPr id="8" name="Picture 34" descr="Untitled-50.png"/>
          <p:cNvPicPr>
            <a:picLocks noChangeAspect="1"/>
          </p:cNvPicPr>
          <p:nvPr/>
        </p:nvPicPr>
        <p:blipFill>
          <a:blip r:embed="rId26"/>
          <a:srcRect/>
          <a:stretch>
            <a:fillRect/>
          </a:stretch>
        </p:blipFill>
        <p:spPr bwMode="auto">
          <a:xfrm>
            <a:off x="7700965" y="140945"/>
            <a:ext cx="1423987" cy="736600"/>
          </a:xfrm>
          <a:prstGeom prst="rect">
            <a:avLst/>
          </a:prstGeom>
          <a:noFill/>
          <a:ln w="9525">
            <a:noFill/>
            <a:miter lim="800000"/>
            <a:headEnd/>
            <a:tailEnd/>
          </a:ln>
        </p:spPr>
      </p:pic>
    </p:spTree>
    <p:extLst>
      <p:ext uri="{BB962C8B-B14F-4D97-AF65-F5344CB8AC3E}">
        <p14:creationId xmlns:p14="http://schemas.microsoft.com/office/powerpoint/2010/main" val="3128316733"/>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 id="2147484190" r:id="rId12"/>
    <p:sldLayoutId id="2147484191" r:id="rId13"/>
    <p:sldLayoutId id="2147484192" r:id="rId14"/>
    <p:sldLayoutId id="2147484193" r:id="rId15"/>
    <p:sldLayoutId id="2147484194" r:id="rId16"/>
    <p:sldLayoutId id="2147484195" r:id="rId17"/>
    <p:sldLayoutId id="2147484197" r:id="rId18"/>
    <p:sldLayoutId id="2147484198" r:id="rId19"/>
    <p:sldLayoutId id="2147484199" r:id="rId20"/>
    <p:sldLayoutId id="2147484200" r:id="rId21"/>
    <p:sldLayoutId id="2147484201" r:id="rId22"/>
    <p:sldLayoutId id="2147484202" r:id="rId23"/>
  </p:sldLayoutIdLst>
  <p:hf hdr="0"/>
  <p:txStyles>
    <p:titleStyle>
      <a:lvl1pPr algn="l" defTabSz="914400" rtl="0" eaLnBrk="1" latinLnBrk="0" hangingPunct="1">
        <a:spcBef>
          <a:spcPct val="0"/>
        </a:spcBef>
        <a:buNone/>
        <a:defRPr sz="3600" b="1" kern="1200">
          <a:solidFill>
            <a:schemeClr val="tx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b="1"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b="1"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0" y="0"/>
            <a:ext cx="9144000" cy="1192696"/>
          </a:xfrm>
          <a:prstGeom prst="rect">
            <a:avLst/>
          </a:prstGeom>
          <a:ln>
            <a:solidFill>
              <a:schemeClr val="tx1"/>
            </a:solidFill>
          </a:ln>
          <a:effectLst>
            <a:innerShdw blurRad="63500" dist="50800" dir="2700000">
              <a:prstClr val="black">
                <a:alpha val="50000"/>
              </a:prstClr>
            </a:innerShdw>
          </a:effectLst>
        </p:spPr>
      </p:pic>
      <p:sp>
        <p:nvSpPr>
          <p:cNvPr id="2" name="Title Placeholder 1"/>
          <p:cNvSpPr>
            <a:spLocks noGrp="1"/>
          </p:cNvSpPr>
          <p:nvPr>
            <p:ph type="title"/>
          </p:nvPr>
        </p:nvSpPr>
        <p:spPr>
          <a:xfrm>
            <a:off x="152402" y="49696"/>
            <a:ext cx="7548563" cy="979004"/>
          </a:xfrm>
          <a:prstGeom prst="rect">
            <a:avLst/>
          </a:prstGeom>
        </p:spPr>
        <p:txBody>
          <a:bodyPr vert="horz" lIns="91440" tIns="45720" rIns="91440" bIns="45720" rtlCol="0" anchor="ctr">
            <a:normAutofit/>
          </a:bodyPr>
          <a:lstStyle/>
          <a:p>
            <a:r>
              <a:rPr lang="en-US" smtClean="0"/>
              <a:t>Click to edit Master title style</a:t>
            </a:r>
            <a:endParaRPr lang="en-CA"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pic>
        <p:nvPicPr>
          <p:cNvPr id="8" name="Picture 34" descr="Untitled-50.png"/>
          <p:cNvPicPr>
            <a:picLocks noChangeAspect="1"/>
          </p:cNvPicPr>
          <p:nvPr/>
        </p:nvPicPr>
        <p:blipFill>
          <a:blip r:embed="rId26"/>
          <a:srcRect/>
          <a:stretch>
            <a:fillRect/>
          </a:stretch>
        </p:blipFill>
        <p:spPr bwMode="auto">
          <a:xfrm>
            <a:off x="7700965" y="140945"/>
            <a:ext cx="1423987" cy="736600"/>
          </a:xfrm>
          <a:prstGeom prst="rect">
            <a:avLst/>
          </a:prstGeom>
          <a:noFill/>
          <a:ln w="9525">
            <a:noFill/>
            <a:miter lim="800000"/>
            <a:headEnd/>
            <a:tailEnd/>
          </a:ln>
        </p:spPr>
      </p:pic>
    </p:spTree>
    <p:extLst>
      <p:ext uri="{BB962C8B-B14F-4D97-AF65-F5344CB8AC3E}">
        <p14:creationId xmlns:p14="http://schemas.microsoft.com/office/powerpoint/2010/main" val="2351990166"/>
      </p:ext>
    </p:extLst>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 id="2147484216" r:id="rId12"/>
    <p:sldLayoutId id="2147484217" r:id="rId13"/>
    <p:sldLayoutId id="2147484218" r:id="rId14"/>
    <p:sldLayoutId id="2147484219" r:id="rId15"/>
    <p:sldLayoutId id="2147484220" r:id="rId16"/>
    <p:sldLayoutId id="2147484221" r:id="rId17"/>
    <p:sldLayoutId id="2147484222" r:id="rId18"/>
    <p:sldLayoutId id="2147484223" r:id="rId19"/>
    <p:sldLayoutId id="2147484224" r:id="rId20"/>
    <p:sldLayoutId id="2147484225" r:id="rId21"/>
    <p:sldLayoutId id="2147484226" r:id="rId22"/>
    <p:sldLayoutId id="2147484227" r:id="rId23"/>
  </p:sldLayoutIdLst>
  <p:hf hdr="0"/>
  <p:txStyles>
    <p:titleStyle>
      <a:lvl1pPr algn="l" defTabSz="914400" rtl="0" eaLnBrk="1" latinLnBrk="0" hangingPunct="1">
        <a:spcBef>
          <a:spcPct val="0"/>
        </a:spcBef>
        <a:buNone/>
        <a:defRPr sz="3600" b="1" kern="1200">
          <a:solidFill>
            <a:schemeClr val="tx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b="1"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b="1"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0" y="0"/>
            <a:ext cx="9144000" cy="1192696"/>
          </a:xfrm>
          <a:prstGeom prst="rect">
            <a:avLst/>
          </a:prstGeom>
          <a:ln>
            <a:solidFill>
              <a:schemeClr val="tx1"/>
            </a:solidFill>
          </a:ln>
          <a:effectLst>
            <a:innerShdw blurRad="63500" dist="50800" dir="2700000">
              <a:prstClr val="black">
                <a:alpha val="50000"/>
              </a:prstClr>
            </a:innerShdw>
          </a:effectLst>
        </p:spPr>
      </p:pic>
      <p:sp>
        <p:nvSpPr>
          <p:cNvPr id="2" name="Title Placeholder 1"/>
          <p:cNvSpPr>
            <a:spLocks noGrp="1"/>
          </p:cNvSpPr>
          <p:nvPr>
            <p:ph type="title"/>
          </p:nvPr>
        </p:nvSpPr>
        <p:spPr>
          <a:xfrm>
            <a:off x="152402" y="49696"/>
            <a:ext cx="7548563" cy="979004"/>
          </a:xfrm>
          <a:prstGeom prst="rect">
            <a:avLst/>
          </a:prstGeom>
        </p:spPr>
        <p:txBody>
          <a:bodyPr vert="horz" lIns="91440" tIns="45720" rIns="91440" bIns="45720" rtlCol="0" anchor="ctr">
            <a:normAutofit/>
          </a:bodyPr>
          <a:lstStyle/>
          <a:p>
            <a:r>
              <a:rPr lang="en-US" smtClean="0"/>
              <a:t>Click to edit Master title style</a:t>
            </a:r>
            <a:endParaRPr lang="en-CA"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pic>
        <p:nvPicPr>
          <p:cNvPr id="8" name="Picture 34" descr="Untitled-50.png"/>
          <p:cNvPicPr>
            <a:picLocks noChangeAspect="1"/>
          </p:cNvPicPr>
          <p:nvPr/>
        </p:nvPicPr>
        <p:blipFill>
          <a:blip r:embed="rId26"/>
          <a:srcRect/>
          <a:stretch>
            <a:fillRect/>
          </a:stretch>
        </p:blipFill>
        <p:spPr bwMode="auto">
          <a:xfrm>
            <a:off x="7700965" y="140945"/>
            <a:ext cx="1423987" cy="736600"/>
          </a:xfrm>
          <a:prstGeom prst="rect">
            <a:avLst/>
          </a:prstGeom>
          <a:noFill/>
          <a:ln w="9525">
            <a:noFill/>
            <a:miter lim="800000"/>
            <a:headEnd/>
            <a:tailEnd/>
          </a:ln>
        </p:spPr>
      </p:pic>
    </p:spTree>
    <p:extLst>
      <p:ext uri="{BB962C8B-B14F-4D97-AF65-F5344CB8AC3E}">
        <p14:creationId xmlns:p14="http://schemas.microsoft.com/office/powerpoint/2010/main" val="295222005"/>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 id="2147484240" r:id="rId12"/>
    <p:sldLayoutId id="2147484241" r:id="rId13"/>
    <p:sldLayoutId id="2147484242" r:id="rId14"/>
    <p:sldLayoutId id="2147484243" r:id="rId15"/>
    <p:sldLayoutId id="2147484244" r:id="rId16"/>
    <p:sldLayoutId id="2147484245" r:id="rId17"/>
    <p:sldLayoutId id="2147484246" r:id="rId18"/>
    <p:sldLayoutId id="2147484247" r:id="rId19"/>
    <p:sldLayoutId id="2147484248" r:id="rId20"/>
    <p:sldLayoutId id="2147484249" r:id="rId21"/>
    <p:sldLayoutId id="2147484250" r:id="rId22"/>
    <p:sldLayoutId id="2147484251" r:id="rId23"/>
  </p:sldLayoutIdLst>
  <p:hf hdr="0"/>
  <p:txStyles>
    <p:titleStyle>
      <a:lvl1pPr algn="l" defTabSz="914400" rtl="0" eaLnBrk="1" latinLnBrk="0" hangingPunct="1">
        <a:spcBef>
          <a:spcPct val="0"/>
        </a:spcBef>
        <a:buNone/>
        <a:defRPr sz="3600" b="1" kern="1200">
          <a:solidFill>
            <a:schemeClr val="tx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b="1"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b="1"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50000">
              <a:schemeClr val="bg1"/>
            </a:gs>
            <a:gs pos="100000">
              <a:schemeClr val="bg1">
                <a:lumMod val="85000"/>
              </a:schemeClr>
            </a:gs>
          </a:gsLst>
          <a:lin ang="5400000" scaled="0"/>
          <a:tileRect/>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5341862"/>
          </a:xfrm>
          <a:prstGeom prst="rect">
            <a:avLst/>
          </a:prstGeom>
        </p:spPr>
      </p:pic>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7FE8B-4BC0-4292-8F29-9F9E1028226E}" type="slidenum">
              <a:rPr lang="en-CA" smtClean="0">
                <a:solidFill>
                  <a:prstClr val="black">
                    <a:tint val="75000"/>
                  </a:prstClr>
                </a:solidFill>
              </a:rPr>
              <a:pPr/>
              <a:t>‹#›</a:t>
            </a:fld>
            <a:endParaRPr lang="en-CA" dirty="0">
              <a:solidFill>
                <a:prstClr val="black">
                  <a:tint val="75000"/>
                </a:prstClr>
              </a:solidFill>
            </a:endParaRPr>
          </a:p>
        </p:txBody>
      </p:sp>
      <p:pic>
        <p:nvPicPr>
          <p:cNvPr id="10" name="Picture 34" descr="Untitled-50.png"/>
          <p:cNvPicPr>
            <a:picLocks noChangeAspect="1"/>
          </p:cNvPicPr>
          <p:nvPr userDrawn="1"/>
        </p:nvPicPr>
        <p:blipFill>
          <a:blip r:embed="rId4"/>
          <a:srcRect/>
          <a:stretch>
            <a:fillRect/>
          </a:stretch>
        </p:blipFill>
        <p:spPr bwMode="auto">
          <a:xfrm>
            <a:off x="6780318" y="242740"/>
            <a:ext cx="2100083" cy="1086331"/>
          </a:xfrm>
          <a:prstGeom prst="rect">
            <a:avLst/>
          </a:prstGeom>
          <a:noFill/>
          <a:ln w="9525">
            <a:noFill/>
            <a:miter lim="800000"/>
            <a:headEnd/>
            <a:tailEnd/>
          </a:ln>
        </p:spPr>
      </p:pic>
      <p:sp>
        <p:nvSpPr>
          <p:cNvPr id="2" name="Title Placeholder 1"/>
          <p:cNvSpPr>
            <a:spLocks noGrp="1"/>
          </p:cNvSpPr>
          <p:nvPr>
            <p:ph type="title"/>
          </p:nvPr>
        </p:nvSpPr>
        <p:spPr>
          <a:xfrm>
            <a:off x="925033" y="5392055"/>
            <a:ext cx="7325832"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Tree>
    <p:extLst>
      <p:ext uri="{BB962C8B-B14F-4D97-AF65-F5344CB8AC3E}">
        <p14:creationId xmlns:p14="http://schemas.microsoft.com/office/powerpoint/2010/main" val="2470989136"/>
      </p:ext>
    </p:extLst>
  </p:cSld>
  <p:clrMap bg1="lt1" tx1="dk1" bg2="lt2" tx2="dk2" accent1="accent1" accent2="accent2" accent3="accent3" accent4="accent4" accent5="accent5" accent6="accent6" hlink="hlink" folHlink="folHlink"/>
  <p:sldLayoutIdLst>
    <p:sldLayoutId id="2147483953" r:id="rId1"/>
  </p:sldLayoutIdLst>
  <p:timing>
    <p:tnLst>
      <p:par>
        <p:cTn id="1" dur="indefinite" restart="never" nodeType="tmRoot"/>
      </p:par>
    </p:tnLst>
  </p:timing>
  <p:txStyles>
    <p:titleStyle>
      <a:lvl1pPr algn="ctr" defTabSz="914400" rtl="0" eaLnBrk="1" latinLnBrk="0" hangingPunct="1">
        <a:spcBef>
          <a:spcPct val="0"/>
        </a:spcBef>
        <a:buNone/>
        <a:defRPr sz="3600" b="1" kern="1200">
          <a:solidFill>
            <a:schemeClr val="tx1"/>
          </a:solidFill>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7"/>
          <p:cNvPicPr>
            <a:picLocks noChangeAspect="1" noChangeArrowheads="1"/>
          </p:cNvPicPr>
          <p:nvPr/>
        </p:nvPicPr>
        <p:blipFill>
          <a:blip r:embed="rId5"/>
          <a:srcRect l="-208"/>
          <a:stretch>
            <a:fillRect/>
          </a:stretch>
        </p:blipFill>
        <p:spPr bwMode="auto">
          <a:xfrm>
            <a:off x="-19050" y="0"/>
            <a:ext cx="9163050" cy="1022350"/>
          </a:xfrm>
          <a:prstGeom prst="rect">
            <a:avLst/>
          </a:prstGeom>
          <a:noFill/>
          <a:ln w="9525">
            <a:noFill/>
            <a:miter lim="800000"/>
            <a:headEnd/>
            <a:tailEnd/>
          </a:ln>
        </p:spPr>
      </p:pic>
      <p:pic>
        <p:nvPicPr>
          <p:cNvPr id="9219" name="Picture 7"/>
          <p:cNvPicPr>
            <a:picLocks noChangeAspect="1" noChangeArrowheads="1"/>
          </p:cNvPicPr>
          <p:nvPr/>
        </p:nvPicPr>
        <p:blipFill>
          <a:blip r:embed="rId6"/>
          <a:srcRect/>
          <a:stretch>
            <a:fillRect/>
          </a:stretch>
        </p:blipFill>
        <p:spPr bwMode="auto">
          <a:xfrm>
            <a:off x="3352800" y="0"/>
            <a:ext cx="5791200" cy="1019175"/>
          </a:xfrm>
          <a:prstGeom prst="rect">
            <a:avLst/>
          </a:prstGeom>
          <a:noFill/>
          <a:ln w="9525">
            <a:noFill/>
            <a:miter lim="800000"/>
            <a:headEnd/>
            <a:tailEnd/>
          </a:ln>
        </p:spPr>
      </p:pic>
      <p:sp>
        <p:nvSpPr>
          <p:cNvPr id="9220" name="Rectangle 3"/>
          <p:cNvSpPr>
            <a:spLocks noGrp="1" noChangeArrowheads="1"/>
          </p:cNvSpPr>
          <p:nvPr>
            <p:ph type="body" idx="1"/>
          </p:nvPr>
        </p:nvSpPr>
        <p:spPr bwMode="auto">
          <a:xfrm>
            <a:off x="228600" y="1016003"/>
            <a:ext cx="8458200" cy="26161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9221" name="Picture 34" descr="Untitled-50.png"/>
          <p:cNvPicPr>
            <a:picLocks noChangeAspect="1"/>
          </p:cNvPicPr>
          <p:nvPr/>
        </p:nvPicPr>
        <p:blipFill>
          <a:blip r:embed="rId7"/>
          <a:srcRect/>
          <a:stretch>
            <a:fillRect/>
          </a:stretch>
        </p:blipFill>
        <p:spPr bwMode="auto">
          <a:xfrm>
            <a:off x="7700965" y="168275"/>
            <a:ext cx="1423987" cy="736600"/>
          </a:xfrm>
          <a:prstGeom prst="rect">
            <a:avLst/>
          </a:prstGeom>
          <a:noFill/>
          <a:ln w="9525">
            <a:noFill/>
            <a:miter lim="800000"/>
            <a:headEnd/>
            <a:tailEnd/>
          </a:ln>
        </p:spPr>
      </p:pic>
      <p:sp>
        <p:nvSpPr>
          <p:cNvPr id="8" name="Rectangle 3"/>
          <p:cNvSpPr>
            <a:spLocks noGrp="1" noChangeArrowheads="1"/>
          </p:cNvSpPr>
          <p:nvPr>
            <p:ph type="sldNum" sz="quarter" idx="4"/>
          </p:nvPr>
        </p:nvSpPr>
        <p:spPr bwMode="auto">
          <a:xfrm>
            <a:off x="8056564" y="6534153"/>
            <a:ext cx="1035050" cy="523220"/>
          </a:xfrm>
          <a:prstGeom prst="rect">
            <a:avLst/>
          </a:prstGeom>
          <a:noFill/>
          <a:ln>
            <a:noFill/>
          </a:ln>
          <a:effectLst/>
          <a:extLst/>
        </p:spPr>
        <p:txBody>
          <a:bodyPr vert="horz" wrap="square" lIns="45720" tIns="45720" rIns="45720" bIns="45720" numCol="1" anchor="t" anchorCtr="0" compatLnSpc="1">
            <a:prstTxWarp prst="textNoShape">
              <a:avLst/>
            </a:prstTxWarp>
            <a:spAutoFit/>
          </a:bodyPr>
          <a:lstStyle>
            <a:lvl1pPr eaLnBrk="0" hangingPunct="0">
              <a:defRPr sz="1400">
                <a:solidFill>
                  <a:srgbClr val="808080"/>
                </a:solidFill>
                <a:latin typeface="Century Gothic" pitchFamily="34" charset="0"/>
                <a:ea typeface="ＭＳ Ｐゴシック"/>
                <a:cs typeface="ＭＳ Ｐゴシック"/>
              </a:defRPr>
            </a:lvl1pPr>
          </a:lstStyle>
          <a:p>
            <a:pPr>
              <a:defRPr/>
            </a:pPr>
            <a:r>
              <a:rPr lang="en-US"/>
              <a:t>	|	</a:t>
            </a:r>
            <a:fld id="{03965390-ECB5-4AC9-8D67-B88D37FB3525}" type="slidenum">
              <a:rPr lang="en-US" sz="1000">
                <a:solidFill>
                  <a:srgbClr val="000000"/>
                </a:solidFill>
              </a:rPr>
              <a:pPr>
                <a:defRPr/>
              </a:pPr>
              <a:t>‹#›</a:t>
            </a:fld>
            <a:endParaRPr lang="en-US" sz="1000">
              <a:solidFill>
                <a:srgbClr val="000000"/>
              </a:solidFill>
            </a:endParaRPr>
          </a:p>
        </p:txBody>
      </p:sp>
      <p:pic>
        <p:nvPicPr>
          <p:cNvPr id="9223" name="Picture 7"/>
          <p:cNvPicPr>
            <a:picLocks noChangeAspect="1" noChangeArrowheads="1"/>
          </p:cNvPicPr>
          <p:nvPr/>
        </p:nvPicPr>
        <p:blipFill>
          <a:blip r:embed="rId8"/>
          <a:srcRect/>
          <a:stretch>
            <a:fillRect/>
          </a:stretch>
        </p:blipFill>
        <p:spPr bwMode="auto">
          <a:xfrm>
            <a:off x="2895602" y="20638"/>
            <a:ext cx="485775" cy="963612"/>
          </a:xfrm>
          <a:prstGeom prst="rect">
            <a:avLst/>
          </a:prstGeom>
          <a:noFill/>
          <a:ln w="9525">
            <a:noFill/>
            <a:miter lim="800000"/>
            <a:headEnd/>
            <a:tailEnd/>
          </a:ln>
        </p:spPr>
      </p:pic>
      <p:sp>
        <p:nvSpPr>
          <p:cNvPr id="9224" name="Rectangle 2"/>
          <p:cNvSpPr>
            <a:spLocks noGrp="1" noChangeArrowheads="1"/>
          </p:cNvSpPr>
          <p:nvPr>
            <p:ph type="title"/>
          </p:nvPr>
        </p:nvSpPr>
        <p:spPr bwMode="auto">
          <a:xfrm>
            <a:off x="228600" y="53975"/>
            <a:ext cx="8534400" cy="9144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425775042"/>
      </p:ext>
    </p:extLst>
  </p:cSld>
  <p:clrMap bg1="lt1" tx1="dk1" bg2="lt2" tx2="dk2" accent1="accent1" accent2="accent2" accent3="accent3" accent4="accent4" accent5="accent5" accent6="accent6" hlink="hlink" folHlink="folHlink"/>
  <p:sldLayoutIdLst>
    <p:sldLayoutId id="2147483955" r:id="rId1"/>
    <p:sldLayoutId id="2147483957" r:id="rId2"/>
    <p:sldLayoutId id="2147483958" r:id="rId3"/>
  </p:sldLayoutIdLst>
  <p:timing>
    <p:tnLst>
      <p:par>
        <p:cTn id="1" dur="indefinite" restart="never" nodeType="tmRoot"/>
      </p:par>
    </p:tnLst>
  </p:timing>
  <p:hf hdr="0" ftr="0" dt="0"/>
  <p:txStyles>
    <p:titleStyle>
      <a:lvl1pPr algn="l" rtl="0" eaLnBrk="0" fontAlgn="base" hangingPunct="0">
        <a:spcBef>
          <a:spcPct val="0"/>
        </a:spcBef>
        <a:spcAft>
          <a:spcPct val="0"/>
        </a:spcAft>
        <a:defRPr sz="3000" b="1">
          <a:solidFill>
            <a:schemeClr val="bg1"/>
          </a:solidFill>
          <a:latin typeface="+mj-lt"/>
          <a:ea typeface="ＭＳ Ｐゴシック" charset="0"/>
          <a:cs typeface="+mj-cs"/>
        </a:defRPr>
      </a:lvl1pPr>
      <a:lvl2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2pPr>
      <a:lvl3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3pPr>
      <a:lvl4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4pPr>
      <a:lvl5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5pPr>
      <a:lvl6pPr marL="457200" algn="l" rtl="0" fontAlgn="base">
        <a:spcBef>
          <a:spcPct val="0"/>
        </a:spcBef>
        <a:spcAft>
          <a:spcPct val="0"/>
        </a:spcAft>
        <a:defRPr sz="3200" b="1">
          <a:solidFill>
            <a:schemeClr val="bg1"/>
          </a:solidFill>
          <a:latin typeface="Century Gothic" pitchFamily="34" charset="0"/>
          <a:cs typeface="Arial" charset="0"/>
        </a:defRPr>
      </a:lvl6pPr>
      <a:lvl7pPr marL="914400" algn="l" rtl="0" fontAlgn="base">
        <a:spcBef>
          <a:spcPct val="0"/>
        </a:spcBef>
        <a:spcAft>
          <a:spcPct val="0"/>
        </a:spcAft>
        <a:defRPr sz="3200" b="1">
          <a:solidFill>
            <a:schemeClr val="bg1"/>
          </a:solidFill>
          <a:latin typeface="Century Gothic" pitchFamily="34" charset="0"/>
          <a:cs typeface="Arial" charset="0"/>
        </a:defRPr>
      </a:lvl7pPr>
      <a:lvl8pPr marL="1371600" algn="l" rtl="0" fontAlgn="base">
        <a:spcBef>
          <a:spcPct val="0"/>
        </a:spcBef>
        <a:spcAft>
          <a:spcPct val="0"/>
        </a:spcAft>
        <a:defRPr sz="3200" b="1">
          <a:solidFill>
            <a:schemeClr val="bg1"/>
          </a:solidFill>
          <a:latin typeface="Century Gothic" pitchFamily="34" charset="0"/>
          <a:cs typeface="Arial" charset="0"/>
        </a:defRPr>
      </a:lvl8pPr>
      <a:lvl9pPr marL="1828800" algn="l" rtl="0" fontAlgn="base">
        <a:spcBef>
          <a:spcPct val="0"/>
        </a:spcBef>
        <a:spcAft>
          <a:spcPct val="0"/>
        </a:spcAft>
        <a:defRPr sz="3200" b="1">
          <a:solidFill>
            <a:schemeClr val="bg1"/>
          </a:solidFill>
          <a:latin typeface="Century Gothic" pitchFamily="34" charset="0"/>
          <a:cs typeface="Arial" charset="0"/>
        </a:defRPr>
      </a:lvl9pPr>
    </p:titleStyle>
    <p:bodyStyle>
      <a:lvl1pPr marL="285750" indent="-285750" algn="l" rtl="0" eaLnBrk="0" fontAlgn="base" hangingPunct="0">
        <a:spcBef>
          <a:spcPct val="20000"/>
        </a:spcBef>
        <a:spcAft>
          <a:spcPct val="0"/>
        </a:spcAft>
        <a:buSzPct val="125000"/>
        <a:buFont typeface="Arial" charset="0"/>
        <a:buChar char="•"/>
        <a:defRPr sz="3200" b="1">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16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14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b="1">
          <a:solidFill>
            <a:schemeClr val="bg1"/>
          </a:solidFill>
          <a:latin typeface="+mn-lt"/>
          <a:ea typeface="Arial" charset="0"/>
          <a:cs typeface="+mn-cs"/>
        </a:defRPr>
      </a:lvl5pPr>
      <a:lvl6pPr marL="2514600" indent="-228600" algn="l" rtl="0" fontAlgn="base">
        <a:spcBef>
          <a:spcPct val="20000"/>
        </a:spcBef>
        <a:spcAft>
          <a:spcPct val="0"/>
        </a:spcAft>
        <a:buChar char="»"/>
        <a:defRPr sz="2000" b="1">
          <a:solidFill>
            <a:schemeClr val="bg1"/>
          </a:solidFill>
          <a:latin typeface="+mn-lt"/>
          <a:cs typeface="+mn-cs"/>
        </a:defRPr>
      </a:lvl6pPr>
      <a:lvl7pPr marL="2971800" indent="-228600" algn="l" rtl="0" fontAlgn="base">
        <a:spcBef>
          <a:spcPct val="20000"/>
        </a:spcBef>
        <a:spcAft>
          <a:spcPct val="0"/>
        </a:spcAft>
        <a:buChar char="»"/>
        <a:defRPr sz="2000" b="1">
          <a:solidFill>
            <a:schemeClr val="bg1"/>
          </a:solidFill>
          <a:latin typeface="+mn-lt"/>
          <a:cs typeface="+mn-cs"/>
        </a:defRPr>
      </a:lvl7pPr>
      <a:lvl8pPr marL="3429000" indent="-228600" algn="l" rtl="0" fontAlgn="base">
        <a:spcBef>
          <a:spcPct val="20000"/>
        </a:spcBef>
        <a:spcAft>
          <a:spcPct val="0"/>
        </a:spcAft>
        <a:buChar char="»"/>
        <a:defRPr sz="2000" b="1">
          <a:solidFill>
            <a:schemeClr val="bg1"/>
          </a:solidFill>
          <a:latin typeface="+mn-lt"/>
          <a:cs typeface="+mn-cs"/>
        </a:defRPr>
      </a:lvl8pPr>
      <a:lvl9pPr marL="3886200" indent="-228600" algn="l" rtl="0" fontAlgn="base">
        <a:spcBef>
          <a:spcPct val="20000"/>
        </a:spcBef>
        <a:spcAft>
          <a:spcPct val="0"/>
        </a:spcAft>
        <a:buChar char="»"/>
        <a:defRPr sz="2000" b="1">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7"/>
          <p:cNvPicPr>
            <a:picLocks noChangeAspect="1" noChangeArrowheads="1"/>
          </p:cNvPicPr>
          <p:nvPr/>
        </p:nvPicPr>
        <p:blipFill>
          <a:blip r:embed="rId14" cstate="print">
            <a:extLst>
              <a:ext uri="{28A0092B-C50C-407E-A947-70E740481C1C}">
                <a14:useLocalDpi xmlns:a14="http://schemas.microsoft.com/office/drawing/2010/main"/>
              </a:ext>
            </a:extLst>
          </a:blip>
          <a:srcRect l="-208"/>
          <a:stretch>
            <a:fillRect/>
          </a:stretch>
        </p:blipFill>
        <p:spPr bwMode="auto">
          <a:xfrm>
            <a:off x="-19050" y="0"/>
            <a:ext cx="9163050" cy="1022350"/>
          </a:xfrm>
          <a:prstGeom prst="rect">
            <a:avLst/>
          </a:prstGeom>
          <a:noFill/>
          <a:ln w="9525">
            <a:noFill/>
            <a:miter lim="800000"/>
            <a:headEnd/>
            <a:tailEnd/>
          </a:ln>
        </p:spPr>
      </p:pic>
      <p:pic>
        <p:nvPicPr>
          <p:cNvPr id="9219" name="Picture 7"/>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3352800" y="0"/>
            <a:ext cx="5791200" cy="1019175"/>
          </a:xfrm>
          <a:prstGeom prst="rect">
            <a:avLst/>
          </a:prstGeom>
          <a:noFill/>
          <a:ln w="9525">
            <a:noFill/>
            <a:miter lim="800000"/>
            <a:headEnd/>
            <a:tailEnd/>
          </a:ln>
        </p:spPr>
      </p:pic>
      <p:sp>
        <p:nvSpPr>
          <p:cNvPr id="9220" name="Rectangle 3"/>
          <p:cNvSpPr>
            <a:spLocks noGrp="1" noChangeArrowheads="1"/>
          </p:cNvSpPr>
          <p:nvPr>
            <p:ph type="body" idx="1"/>
          </p:nvPr>
        </p:nvSpPr>
        <p:spPr bwMode="auto">
          <a:xfrm>
            <a:off x="228600" y="1016003"/>
            <a:ext cx="8458200" cy="26161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9221" name="Picture 34" descr="Untitled-50.png"/>
          <p:cNvPicPr>
            <a:picLocks noChangeAspect="1"/>
          </p:cNvPicPr>
          <p:nvPr/>
        </p:nvPicPr>
        <p:blipFill>
          <a:blip r:embed="rId16">
            <a:extLst>
              <a:ext uri="{28A0092B-C50C-407E-A947-70E740481C1C}">
                <a14:useLocalDpi xmlns:a14="http://schemas.microsoft.com/office/drawing/2010/main"/>
              </a:ext>
            </a:extLst>
          </a:blip>
          <a:srcRect/>
          <a:stretch>
            <a:fillRect/>
          </a:stretch>
        </p:blipFill>
        <p:spPr bwMode="auto">
          <a:xfrm>
            <a:off x="7700965" y="168275"/>
            <a:ext cx="1423987" cy="736600"/>
          </a:xfrm>
          <a:prstGeom prst="rect">
            <a:avLst/>
          </a:prstGeom>
          <a:noFill/>
          <a:ln w="9525">
            <a:noFill/>
            <a:miter lim="800000"/>
            <a:headEnd/>
            <a:tailEnd/>
          </a:ln>
        </p:spPr>
      </p:pic>
      <p:sp>
        <p:nvSpPr>
          <p:cNvPr id="8" name="Rectangle 3"/>
          <p:cNvSpPr>
            <a:spLocks noGrp="1" noChangeArrowheads="1"/>
          </p:cNvSpPr>
          <p:nvPr>
            <p:ph type="sldNum" sz="quarter" idx="4"/>
          </p:nvPr>
        </p:nvSpPr>
        <p:spPr bwMode="auto">
          <a:xfrm>
            <a:off x="8056564" y="6534153"/>
            <a:ext cx="1035050" cy="523220"/>
          </a:xfrm>
          <a:prstGeom prst="rect">
            <a:avLst/>
          </a:prstGeom>
          <a:noFill/>
          <a:ln>
            <a:noFill/>
          </a:ln>
          <a:effectLst/>
          <a:extLst/>
        </p:spPr>
        <p:txBody>
          <a:bodyPr vert="horz" wrap="square" lIns="45720" tIns="45720" rIns="45720" bIns="45720" numCol="1" anchor="t" anchorCtr="0" compatLnSpc="1">
            <a:prstTxWarp prst="textNoShape">
              <a:avLst/>
            </a:prstTxWarp>
            <a:spAutoFit/>
          </a:bodyPr>
          <a:lstStyle>
            <a:lvl1pPr eaLnBrk="0" hangingPunct="0">
              <a:defRPr sz="1400">
                <a:solidFill>
                  <a:srgbClr val="808080"/>
                </a:solidFill>
                <a:latin typeface="Century Gothic" pitchFamily="34" charset="0"/>
                <a:ea typeface="ＭＳ Ｐゴシック"/>
                <a:cs typeface="ＭＳ Ｐゴシック"/>
              </a:defRPr>
            </a:lvl1pPr>
          </a:lstStyle>
          <a:p>
            <a:pPr>
              <a:defRPr/>
            </a:pPr>
            <a:r>
              <a:rPr lang="en-US" dirty="0"/>
              <a:t>	|	</a:t>
            </a:r>
            <a:fld id="{5C26590C-0572-4949-80AA-5FFD8534BED5}" type="slidenum">
              <a:rPr lang="en-US" sz="1000">
                <a:solidFill>
                  <a:srgbClr val="000000"/>
                </a:solidFill>
              </a:rPr>
              <a:pPr>
                <a:defRPr/>
              </a:pPr>
              <a:t>‹#›</a:t>
            </a:fld>
            <a:endParaRPr lang="en-US" sz="1000" dirty="0">
              <a:solidFill>
                <a:srgbClr val="000000"/>
              </a:solidFill>
            </a:endParaRPr>
          </a:p>
        </p:txBody>
      </p:sp>
      <p:pic>
        <p:nvPicPr>
          <p:cNvPr id="9223" name="Picture 7"/>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2895602" y="20638"/>
            <a:ext cx="485775" cy="963612"/>
          </a:xfrm>
          <a:prstGeom prst="rect">
            <a:avLst/>
          </a:prstGeom>
          <a:noFill/>
          <a:ln w="9525">
            <a:noFill/>
            <a:miter lim="800000"/>
            <a:headEnd/>
            <a:tailEnd/>
          </a:ln>
        </p:spPr>
      </p:pic>
      <p:sp>
        <p:nvSpPr>
          <p:cNvPr id="9224" name="Rectangle 2"/>
          <p:cNvSpPr>
            <a:spLocks noGrp="1" noChangeArrowheads="1"/>
          </p:cNvSpPr>
          <p:nvPr>
            <p:ph type="title"/>
          </p:nvPr>
        </p:nvSpPr>
        <p:spPr bwMode="auto">
          <a:xfrm>
            <a:off x="228600" y="53975"/>
            <a:ext cx="8534400" cy="9144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150218731"/>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000" b="1">
          <a:solidFill>
            <a:schemeClr val="bg1"/>
          </a:solidFill>
          <a:latin typeface="+mj-lt"/>
          <a:ea typeface="ＭＳ Ｐゴシック" charset="0"/>
          <a:cs typeface="+mj-cs"/>
        </a:defRPr>
      </a:lvl1pPr>
      <a:lvl2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2pPr>
      <a:lvl3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3pPr>
      <a:lvl4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4pPr>
      <a:lvl5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5pPr>
      <a:lvl6pPr marL="457200" algn="l" rtl="0" fontAlgn="base">
        <a:spcBef>
          <a:spcPct val="0"/>
        </a:spcBef>
        <a:spcAft>
          <a:spcPct val="0"/>
        </a:spcAft>
        <a:defRPr sz="3200" b="1">
          <a:solidFill>
            <a:schemeClr val="bg1"/>
          </a:solidFill>
          <a:latin typeface="Century Gothic" pitchFamily="34" charset="0"/>
          <a:cs typeface="Arial" charset="0"/>
        </a:defRPr>
      </a:lvl6pPr>
      <a:lvl7pPr marL="914400" algn="l" rtl="0" fontAlgn="base">
        <a:spcBef>
          <a:spcPct val="0"/>
        </a:spcBef>
        <a:spcAft>
          <a:spcPct val="0"/>
        </a:spcAft>
        <a:defRPr sz="3200" b="1">
          <a:solidFill>
            <a:schemeClr val="bg1"/>
          </a:solidFill>
          <a:latin typeface="Century Gothic" pitchFamily="34" charset="0"/>
          <a:cs typeface="Arial" charset="0"/>
        </a:defRPr>
      </a:lvl7pPr>
      <a:lvl8pPr marL="1371600" algn="l" rtl="0" fontAlgn="base">
        <a:spcBef>
          <a:spcPct val="0"/>
        </a:spcBef>
        <a:spcAft>
          <a:spcPct val="0"/>
        </a:spcAft>
        <a:defRPr sz="3200" b="1">
          <a:solidFill>
            <a:schemeClr val="bg1"/>
          </a:solidFill>
          <a:latin typeface="Century Gothic" pitchFamily="34" charset="0"/>
          <a:cs typeface="Arial" charset="0"/>
        </a:defRPr>
      </a:lvl8pPr>
      <a:lvl9pPr marL="1828800" algn="l" rtl="0" fontAlgn="base">
        <a:spcBef>
          <a:spcPct val="0"/>
        </a:spcBef>
        <a:spcAft>
          <a:spcPct val="0"/>
        </a:spcAft>
        <a:defRPr sz="3200" b="1">
          <a:solidFill>
            <a:schemeClr val="bg1"/>
          </a:solidFill>
          <a:latin typeface="Century Gothic" pitchFamily="34" charset="0"/>
          <a:cs typeface="Arial" charset="0"/>
        </a:defRPr>
      </a:lvl9pPr>
    </p:titleStyle>
    <p:bodyStyle>
      <a:lvl1pPr marL="285750" indent="-285750" algn="l" rtl="0" eaLnBrk="0" fontAlgn="base" hangingPunct="0">
        <a:spcBef>
          <a:spcPct val="20000"/>
        </a:spcBef>
        <a:spcAft>
          <a:spcPct val="0"/>
        </a:spcAft>
        <a:buSzPct val="125000"/>
        <a:buFont typeface="Arial" charset="0"/>
        <a:buChar char="•"/>
        <a:defRPr sz="3200" b="1">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16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14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b="1">
          <a:solidFill>
            <a:schemeClr val="bg1"/>
          </a:solidFill>
          <a:latin typeface="+mn-lt"/>
          <a:ea typeface="Arial" charset="0"/>
          <a:cs typeface="+mn-cs"/>
        </a:defRPr>
      </a:lvl5pPr>
      <a:lvl6pPr marL="2514600" indent="-228600" algn="l" rtl="0" fontAlgn="base">
        <a:spcBef>
          <a:spcPct val="20000"/>
        </a:spcBef>
        <a:spcAft>
          <a:spcPct val="0"/>
        </a:spcAft>
        <a:buChar char="»"/>
        <a:defRPr sz="2000" b="1">
          <a:solidFill>
            <a:schemeClr val="bg1"/>
          </a:solidFill>
          <a:latin typeface="+mn-lt"/>
          <a:cs typeface="+mn-cs"/>
        </a:defRPr>
      </a:lvl6pPr>
      <a:lvl7pPr marL="2971800" indent="-228600" algn="l" rtl="0" fontAlgn="base">
        <a:spcBef>
          <a:spcPct val="20000"/>
        </a:spcBef>
        <a:spcAft>
          <a:spcPct val="0"/>
        </a:spcAft>
        <a:buChar char="»"/>
        <a:defRPr sz="2000" b="1">
          <a:solidFill>
            <a:schemeClr val="bg1"/>
          </a:solidFill>
          <a:latin typeface="+mn-lt"/>
          <a:cs typeface="+mn-cs"/>
        </a:defRPr>
      </a:lvl7pPr>
      <a:lvl8pPr marL="3429000" indent="-228600" algn="l" rtl="0" fontAlgn="base">
        <a:spcBef>
          <a:spcPct val="20000"/>
        </a:spcBef>
        <a:spcAft>
          <a:spcPct val="0"/>
        </a:spcAft>
        <a:buChar char="»"/>
        <a:defRPr sz="2000" b="1">
          <a:solidFill>
            <a:schemeClr val="bg1"/>
          </a:solidFill>
          <a:latin typeface="+mn-lt"/>
          <a:cs typeface="+mn-cs"/>
        </a:defRPr>
      </a:lvl8pPr>
      <a:lvl9pPr marL="3886200" indent="-228600" algn="l" rtl="0" fontAlgn="base">
        <a:spcBef>
          <a:spcPct val="20000"/>
        </a:spcBef>
        <a:spcAft>
          <a:spcPct val="0"/>
        </a:spcAft>
        <a:buChar char="»"/>
        <a:defRPr sz="2000" b="1">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7"/>
          <p:cNvPicPr>
            <a:picLocks noChangeAspect="1" noChangeArrowheads="1"/>
          </p:cNvPicPr>
          <p:nvPr/>
        </p:nvPicPr>
        <p:blipFill>
          <a:blip r:embed="rId8" cstate="email">
            <a:extLst>
              <a:ext uri="{28A0092B-C50C-407E-A947-70E740481C1C}">
                <a14:useLocalDpi xmlns:a14="http://schemas.microsoft.com/office/drawing/2010/main"/>
              </a:ext>
            </a:extLst>
          </a:blip>
          <a:srcRect l="-208"/>
          <a:stretch>
            <a:fillRect/>
          </a:stretch>
        </p:blipFill>
        <p:spPr bwMode="auto">
          <a:xfrm>
            <a:off x="-19050" y="0"/>
            <a:ext cx="9163050" cy="1022350"/>
          </a:xfrm>
          <a:prstGeom prst="rect">
            <a:avLst/>
          </a:prstGeom>
          <a:noFill/>
          <a:ln w="9525">
            <a:noFill/>
            <a:miter lim="800000"/>
            <a:headEnd/>
            <a:tailEnd/>
          </a:ln>
        </p:spPr>
      </p:pic>
      <p:pic>
        <p:nvPicPr>
          <p:cNvPr id="9219" name="Picture 7"/>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352800" y="0"/>
            <a:ext cx="5791200" cy="1019175"/>
          </a:xfrm>
          <a:prstGeom prst="rect">
            <a:avLst/>
          </a:prstGeom>
          <a:noFill/>
          <a:ln w="9525">
            <a:noFill/>
            <a:miter lim="800000"/>
            <a:headEnd/>
            <a:tailEnd/>
          </a:ln>
        </p:spPr>
      </p:pic>
      <p:sp>
        <p:nvSpPr>
          <p:cNvPr id="9220" name="Rectangle 3"/>
          <p:cNvSpPr>
            <a:spLocks noGrp="1" noChangeArrowheads="1"/>
          </p:cNvSpPr>
          <p:nvPr>
            <p:ph type="body" idx="1"/>
          </p:nvPr>
        </p:nvSpPr>
        <p:spPr bwMode="auto">
          <a:xfrm>
            <a:off x="228600" y="1016003"/>
            <a:ext cx="8458200" cy="26161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9221" name="Picture 34" descr="Untitled-50.png"/>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7700965" y="168275"/>
            <a:ext cx="1423987" cy="736600"/>
          </a:xfrm>
          <a:prstGeom prst="rect">
            <a:avLst/>
          </a:prstGeom>
          <a:noFill/>
          <a:ln w="9525">
            <a:noFill/>
            <a:miter lim="800000"/>
            <a:headEnd/>
            <a:tailEnd/>
          </a:ln>
        </p:spPr>
      </p:pic>
      <p:sp>
        <p:nvSpPr>
          <p:cNvPr id="8" name="Rectangle 3"/>
          <p:cNvSpPr>
            <a:spLocks noGrp="1" noChangeArrowheads="1"/>
          </p:cNvSpPr>
          <p:nvPr>
            <p:ph type="sldNum" sz="quarter" idx="4"/>
          </p:nvPr>
        </p:nvSpPr>
        <p:spPr bwMode="auto">
          <a:xfrm>
            <a:off x="8056564" y="6534153"/>
            <a:ext cx="1035050" cy="523220"/>
          </a:xfrm>
          <a:prstGeom prst="rect">
            <a:avLst/>
          </a:prstGeom>
          <a:noFill/>
          <a:ln>
            <a:noFill/>
          </a:ln>
          <a:effectLst/>
          <a:extLst/>
        </p:spPr>
        <p:txBody>
          <a:bodyPr vert="horz" wrap="square" lIns="45720" tIns="45720" rIns="45720" bIns="45720" numCol="1" anchor="t" anchorCtr="0" compatLnSpc="1">
            <a:prstTxWarp prst="textNoShape">
              <a:avLst/>
            </a:prstTxWarp>
            <a:spAutoFit/>
          </a:bodyPr>
          <a:lstStyle>
            <a:lvl1pPr eaLnBrk="0" hangingPunct="0">
              <a:defRPr sz="1400">
                <a:solidFill>
                  <a:srgbClr val="808080"/>
                </a:solidFill>
                <a:latin typeface="Century Gothic" pitchFamily="34" charset="0"/>
                <a:ea typeface="ＭＳ Ｐゴシック"/>
                <a:cs typeface="ＭＳ Ｐゴシック"/>
              </a:defRPr>
            </a:lvl1pPr>
          </a:lstStyle>
          <a:p>
            <a:pPr>
              <a:defRPr/>
            </a:pPr>
            <a:r>
              <a:rPr lang="en-US" dirty="0"/>
              <a:t>	|	</a:t>
            </a:r>
            <a:fld id="{5C26590C-0572-4949-80AA-5FFD8534BED5}" type="slidenum">
              <a:rPr lang="en-US" sz="1000">
                <a:solidFill>
                  <a:srgbClr val="000000"/>
                </a:solidFill>
              </a:rPr>
              <a:pPr>
                <a:defRPr/>
              </a:pPr>
              <a:t>‹#›</a:t>
            </a:fld>
            <a:endParaRPr lang="en-US" sz="1000" dirty="0">
              <a:solidFill>
                <a:srgbClr val="000000"/>
              </a:solidFill>
            </a:endParaRPr>
          </a:p>
        </p:txBody>
      </p:sp>
      <p:pic>
        <p:nvPicPr>
          <p:cNvPr id="9223" name="Picture 7"/>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2895602" y="20638"/>
            <a:ext cx="485775" cy="963612"/>
          </a:xfrm>
          <a:prstGeom prst="rect">
            <a:avLst/>
          </a:prstGeom>
          <a:noFill/>
          <a:ln w="9525">
            <a:noFill/>
            <a:miter lim="800000"/>
            <a:headEnd/>
            <a:tailEnd/>
          </a:ln>
        </p:spPr>
      </p:pic>
      <p:sp>
        <p:nvSpPr>
          <p:cNvPr id="9224" name="Rectangle 2"/>
          <p:cNvSpPr>
            <a:spLocks noGrp="1" noChangeArrowheads="1"/>
          </p:cNvSpPr>
          <p:nvPr>
            <p:ph type="title"/>
          </p:nvPr>
        </p:nvSpPr>
        <p:spPr bwMode="auto">
          <a:xfrm>
            <a:off x="228600" y="53975"/>
            <a:ext cx="8534400" cy="9144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2279246960"/>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2" r:id="rId5"/>
    <p:sldLayoutId id="2147484003" r:id="rId6"/>
  </p:sldLayoutIdLst>
  <p:timing>
    <p:tnLst>
      <p:par>
        <p:cTn id="1" dur="indefinite" restart="never" nodeType="tmRoot"/>
      </p:par>
    </p:tnLst>
  </p:timing>
  <p:hf hdr="0" ftr="0" dt="0"/>
  <p:txStyles>
    <p:titleStyle>
      <a:lvl1pPr algn="l" rtl="0" eaLnBrk="0" fontAlgn="base" hangingPunct="0">
        <a:spcBef>
          <a:spcPct val="0"/>
        </a:spcBef>
        <a:spcAft>
          <a:spcPct val="0"/>
        </a:spcAft>
        <a:defRPr sz="3000" b="1">
          <a:solidFill>
            <a:schemeClr val="bg1"/>
          </a:solidFill>
          <a:latin typeface="+mj-lt"/>
          <a:ea typeface="ＭＳ Ｐゴシック" charset="0"/>
          <a:cs typeface="+mj-cs"/>
        </a:defRPr>
      </a:lvl1pPr>
      <a:lvl2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2pPr>
      <a:lvl3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3pPr>
      <a:lvl4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4pPr>
      <a:lvl5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5pPr>
      <a:lvl6pPr marL="457200" algn="l" rtl="0" fontAlgn="base">
        <a:spcBef>
          <a:spcPct val="0"/>
        </a:spcBef>
        <a:spcAft>
          <a:spcPct val="0"/>
        </a:spcAft>
        <a:defRPr sz="3200" b="1">
          <a:solidFill>
            <a:schemeClr val="bg1"/>
          </a:solidFill>
          <a:latin typeface="Century Gothic" pitchFamily="34" charset="0"/>
          <a:cs typeface="Arial" charset="0"/>
        </a:defRPr>
      </a:lvl6pPr>
      <a:lvl7pPr marL="914400" algn="l" rtl="0" fontAlgn="base">
        <a:spcBef>
          <a:spcPct val="0"/>
        </a:spcBef>
        <a:spcAft>
          <a:spcPct val="0"/>
        </a:spcAft>
        <a:defRPr sz="3200" b="1">
          <a:solidFill>
            <a:schemeClr val="bg1"/>
          </a:solidFill>
          <a:latin typeface="Century Gothic" pitchFamily="34" charset="0"/>
          <a:cs typeface="Arial" charset="0"/>
        </a:defRPr>
      </a:lvl7pPr>
      <a:lvl8pPr marL="1371600" algn="l" rtl="0" fontAlgn="base">
        <a:spcBef>
          <a:spcPct val="0"/>
        </a:spcBef>
        <a:spcAft>
          <a:spcPct val="0"/>
        </a:spcAft>
        <a:defRPr sz="3200" b="1">
          <a:solidFill>
            <a:schemeClr val="bg1"/>
          </a:solidFill>
          <a:latin typeface="Century Gothic" pitchFamily="34" charset="0"/>
          <a:cs typeface="Arial" charset="0"/>
        </a:defRPr>
      </a:lvl8pPr>
      <a:lvl9pPr marL="1828800" algn="l" rtl="0" fontAlgn="base">
        <a:spcBef>
          <a:spcPct val="0"/>
        </a:spcBef>
        <a:spcAft>
          <a:spcPct val="0"/>
        </a:spcAft>
        <a:defRPr sz="3200" b="1">
          <a:solidFill>
            <a:schemeClr val="bg1"/>
          </a:solidFill>
          <a:latin typeface="Century Gothic" pitchFamily="34" charset="0"/>
          <a:cs typeface="Arial" charset="0"/>
        </a:defRPr>
      </a:lvl9pPr>
    </p:titleStyle>
    <p:bodyStyle>
      <a:lvl1pPr marL="285750" indent="-285750" algn="l" rtl="0" eaLnBrk="0" fontAlgn="base" hangingPunct="0">
        <a:spcBef>
          <a:spcPct val="20000"/>
        </a:spcBef>
        <a:spcAft>
          <a:spcPct val="0"/>
        </a:spcAft>
        <a:buSzPct val="125000"/>
        <a:buFont typeface="Arial" charset="0"/>
        <a:buChar char="•"/>
        <a:defRPr sz="3200" b="1">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16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14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b="1">
          <a:solidFill>
            <a:schemeClr val="bg1"/>
          </a:solidFill>
          <a:latin typeface="+mn-lt"/>
          <a:ea typeface="Arial" charset="0"/>
          <a:cs typeface="+mn-cs"/>
        </a:defRPr>
      </a:lvl5pPr>
      <a:lvl6pPr marL="2514600" indent="-228600" algn="l" rtl="0" fontAlgn="base">
        <a:spcBef>
          <a:spcPct val="20000"/>
        </a:spcBef>
        <a:spcAft>
          <a:spcPct val="0"/>
        </a:spcAft>
        <a:buChar char="»"/>
        <a:defRPr sz="2000" b="1">
          <a:solidFill>
            <a:schemeClr val="bg1"/>
          </a:solidFill>
          <a:latin typeface="+mn-lt"/>
          <a:cs typeface="+mn-cs"/>
        </a:defRPr>
      </a:lvl6pPr>
      <a:lvl7pPr marL="2971800" indent="-228600" algn="l" rtl="0" fontAlgn="base">
        <a:spcBef>
          <a:spcPct val="20000"/>
        </a:spcBef>
        <a:spcAft>
          <a:spcPct val="0"/>
        </a:spcAft>
        <a:buChar char="»"/>
        <a:defRPr sz="2000" b="1">
          <a:solidFill>
            <a:schemeClr val="bg1"/>
          </a:solidFill>
          <a:latin typeface="+mn-lt"/>
          <a:cs typeface="+mn-cs"/>
        </a:defRPr>
      </a:lvl7pPr>
      <a:lvl8pPr marL="3429000" indent="-228600" algn="l" rtl="0" fontAlgn="base">
        <a:spcBef>
          <a:spcPct val="20000"/>
        </a:spcBef>
        <a:spcAft>
          <a:spcPct val="0"/>
        </a:spcAft>
        <a:buChar char="»"/>
        <a:defRPr sz="2000" b="1">
          <a:solidFill>
            <a:schemeClr val="bg1"/>
          </a:solidFill>
          <a:latin typeface="+mn-lt"/>
          <a:cs typeface="+mn-cs"/>
        </a:defRPr>
      </a:lvl8pPr>
      <a:lvl9pPr marL="3886200" indent="-228600" algn="l" rtl="0" fontAlgn="base">
        <a:spcBef>
          <a:spcPct val="20000"/>
        </a:spcBef>
        <a:spcAft>
          <a:spcPct val="0"/>
        </a:spcAft>
        <a:buChar char="»"/>
        <a:defRPr sz="2000" b="1">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7"/>
          <p:cNvPicPr>
            <a:picLocks noChangeAspect="1" noChangeArrowheads="1"/>
          </p:cNvPicPr>
          <p:nvPr/>
        </p:nvPicPr>
        <p:blipFill>
          <a:blip r:embed="rId5"/>
          <a:srcRect l="-208"/>
          <a:stretch>
            <a:fillRect/>
          </a:stretch>
        </p:blipFill>
        <p:spPr bwMode="auto">
          <a:xfrm>
            <a:off x="-19050" y="0"/>
            <a:ext cx="9163050" cy="1022350"/>
          </a:xfrm>
          <a:prstGeom prst="rect">
            <a:avLst/>
          </a:prstGeom>
          <a:noFill/>
          <a:ln w="9525">
            <a:noFill/>
            <a:miter lim="800000"/>
            <a:headEnd/>
            <a:tailEnd/>
          </a:ln>
        </p:spPr>
      </p:pic>
      <p:pic>
        <p:nvPicPr>
          <p:cNvPr id="9219" name="Picture 7"/>
          <p:cNvPicPr>
            <a:picLocks noChangeAspect="1" noChangeArrowheads="1"/>
          </p:cNvPicPr>
          <p:nvPr/>
        </p:nvPicPr>
        <p:blipFill>
          <a:blip r:embed="rId6"/>
          <a:srcRect/>
          <a:stretch>
            <a:fillRect/>
          </a:stretch>
        </p:blipFill>
        <p:spPr bwMode="auto">
          <a:xfrm>
            <a:off x="3352800" y="0"/>
            <a:ext cx="5791200" cy="1019175"/>
          </a:xfrm>
          <a:prstGeom prst="rect">
            <a:avLst/>
          </a:prstGeom>
          <a:noFill/>
          <a:ln w="9525">
            <a:noFill/>
            <a:miter lim="800000"/>
            <a:headEnd/>
            <a:tailEnd/>
          </a:ln>
        </p:spPr>
      </p:pic>
      <p:sp>
        <p:nvSpPr>
          <p:cNvPr id="9220" name="Rectangle 3"/>
          <p:cNvSpPr>
            <a:spLocks noGrp="1" noChangeArrowheads="1"/>
          </p:cNvSpPr>
          <p:nvPr>
            <p:ph type="body" idx="1"/>
          </p:nvPr>
        </p:nvSpPr>
        <p:spPr bwMode="auto">
          <a:xfrm>
            <a:off x="228600" y="1016003"/>
            <a:ext cx="8458200" cy="26161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9221" name="Picture 34" descr="Untitled-50.png"/>
          <p:cNvPicPr>
            <a:picLocks noChangeAspect="1"/>
          </p:cNvPicPr>
          <p:nvPr/>
        </p:nvPicPr>
        <p:blipFill>
          <a:blip r:embed="rId7"/>
          <a:srcRect/>
          <a:stretch>
            <a:fillRect/>
          </a:stretch>
        </p:blipFill>
        <p:spPr bwMode="auto">
          <a:xfrm>
            <a:off x="7700965" y="168275"/>
            <a:ext cx="1423987" cy="736600"/>
          </a:xfrm>
          <a:prstGeom prst="rect">
            <a:avLst/>
          </a:prstGeom>
          <a:noFill/>
          <a:ln w="9525">
            <a:noFill/>
            <a:miter lim="800000"/>
            <a:headEnd/>
            <a:tailEnd/>
          </a:ln>
        </p:spPr>
      </p:pic>
      <p:sp>
        <p:nvSpPr>
          <p:cNvPr id="8" name="Rectangle 3"/>
          <p:cNvSpPr>
            <a:spLocks noGrp="1" noChangeArrowheads="1"/>
          </p:cNvSpPr>
          <p:nvPr>
            <p:ph type="sldNum" sz="quarter" idx="4"/>
          </p:nvPr>
        </p:nvSpPr>
        <p:spPr bwMode="auto">
          <a:xfrm>
            <a:off x="8056564" y="6534153"/>
            <a:ext cx="1035050" cy="523220"/>
          </a:xfrm>
          <a:prstGeom prst="rect">
            <a:avLst/>
          </a:prstGeom>
          <a:noFill/>
          <a:ln>
            <a:noFill/>
          </a:ln>
          <a:effectLst/>
          <a:extLst/>
        </p:spPr>
        <p:txBody>
          <a:bodyPr vert="horz" wrap="square" lIns="45720" tIns="45720" rIns="45720" bIns="45720" numCol="1" anchor="t" anchorCtr="0" compatLnSpc="1">
            <a:prstTxWarp prst="textNoShape">
              <a:avLst/>
            </a:prstTxWarp>
            <a:spAutoFit/>
          </a:bodyPr>
          <a:lstStyle>
            <a:lvl1pPr eaLnBrk="0" hangingPunct="0">
              <a:defRPr sz="1400">
                <a:solidFill>
                  <a:srgbClr val="808080"/>
                </a:solidFill>
                <a:latin typeface="Century Gothic" pitchFamily="34" charset="0"/>
                <a:ea typeface="ＭＳ Ｐゴシック"/>
                <a:cs typeface="ＭＳ Ｐゴシック"/>
              </a:defRPr>
            </a:lvl1pPr>
          </a:lstStyle>
          <a:p>
            <a:pPr>
              <a:defRPr/>
            </a:pPr>
            <a:r>
              <a:rPr lang="en-US"/>
              <a:t>	|	</a:t>
            </a:r>
            <a:fld id="{03965390-ECB5-4AC9-8D67-B88D37FB3525}" type="slidenum">
              <a:rPr lang="en-US" sz="1000">
                <a:solidFill>
                  <a:srgbClr val="000000"/>
                </a:solidFill>
              </a:rPr>
              <a:pPr>
                <a:defRPr/>
              </a:pPr>
              <a:t>‹#›</a:t>
            </a:fld>
            <a:endParaRPr lang="en-US" sz="1000">
              <a:solidFill>
                <a:srgbClr val="000000"/>
              </a:solidFill>
            </a:endParaRPr>
          </a:p>
        </p:txBody>
      </p:sp>
      <p:pic>
        <p:nvPicPr>
          <p:cNvPr id="9223" name="Picture 7"/>
          <p:cNvPicPr>
            <a:picLocks noChangeAspect="1" noChangeArrowheads="1"/>
          </p:cNvPicPr>
          <p:nvPr/>
        </p:nvPicPr>
        <p:blipFill>
          <a:blip r:embed="rId8"/>
          <a:srcRect/>
          <a:stretch>
            <a:fillRect/>
          </a:stretch>
        </p:blipFill>
        <p:spPr bwMode="auto">
          <a:xfrm>
            <a:off x="2895602" y="20638"/>
            <a:ext cx="485775" cy="963612"/>
          </a:xfrm>
          <a:prstGeom prst="rect">
            <a:avLst/>
          </a:prstGeom>
          <a:noFill/>
          <a:ln w="9525">
            <a:noFill/>
            <a:miter lim="800000"/>
            <a:headEnd/>
            <a:tailEnd/>
          </a:ln>
        </p:spPr>
      </p:pic>
      <p:sp>
        <p:nvSpPr>
          <p:cNvPr id="9224" name="Rectangle 2"/>
          <p:cNvSpPr>
            <a:spLocks noGrp="1" noChangeArrowheads="1"/>
          </p:cNvSpPr>
          <p:nvPr>
            <p:ph type="title"/>
          </p:nvPr>
        </p:nvSpPr>
        <p:spPr bwMode="auto">
          <a:xfrm>
            <a:off x="228600" y="53975"/>
            <a:ext cx="8534400" cy="9144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893963705"/>
      </p:ext>
    </p:extLst>
  </p:cSld>
  <p:clrMap bg1="lt1" tx1="dk1" bg2="lt2" tx2="dk2" accent1="accent1" accent2="accent2" accent3="accent3" accent4="accent4" accent5="accent5" accent6="accent6" hlink="hlink" folHlink="folHlink"/>
  <p:sldLayoutIdLst>
    <p:sldLayoutId id="2147484044" r:id="rId1"/>
    <p:sldLayoutId id="2147484046" r:id="rId2"/>
    <p:sldLayoutId id="2147484047" r:id="rId3"/>
  </p:sldLayoutIdLst>
  <p:timing>
    <p:tnLst>
      <p:par>
        <p:cTn id="1" dur="indefinite" restart="never" nodeType="tmRoot"/>
      </p:par>
    </p:tnLst>
  </p:timing>
  <p:hf hdr="0" ftr="0" dt="0"/>
  <p:txStyles>
    <p:titleStyle>
      <a:lvl1pPr algn="l" rtl="0" eaLnBrk="0" fontAlgn="base" hangingPunct="0">
        <a:spcBef>
          <a:spcPct val="0"/>
        </a:spcBef>
        <a:spcAft>
          <a:spcPct val="0"/>
        </a:spcAft>
        <a:defRPr sz="3000" b="1">
          <a:solidFill>
            <a:schemeClr val="bg1"/>
          </a:solidFill>
          <a:latin typeface="+mj-lt"/>
          <a:ea typeface="ＭＳ Ｐゴシック" charset="0"/>
          <a:cs typeface="+mj-cs"/>
        </a:defRPr>
      </a:lvl1pPr>
      <a:lvl2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2pPr>
      <a:lvl3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3pPr>
      <a:lvl4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4pPr>
      <a:lvl5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5pPr>
      <a:lvl6pPr marL="457200" algn="l" rtl="0" fontAlgn="base">
        <a:spcBef>
          <a:spcPct val="0"/>
        </a:spcBef>
        <a:spcAft>
          <a:spcPct val="0"/>
        </a:spcAft>
        <a:defRPr sz="3200" b="1">
          <a:solidFill>
            <a:schemeClr val="bg1"/>
          </a:solidFill>
          <a:latin typeface="Century Gothic" pitchFamily="34" charset="0"/>
          <a:cs typeface="Arial" charset="0"/>
        </a:defRPr>
      </a:lvl6pPr>
      <a:lvl7pPr marL="914400" algn="l" rtl="0" fontAlgn="base">
        <a:spcBef>
          <a:spcPct val="0"/>
        </a:spcBef>
        <a:spcAft>
          <a:spcPct val="0"/>
        </a:spcAft>
        <a:defRPr sz="3200" b="1">
          <a:solidFill>
            <a:schemeClr val="bg1"/>
          </a:solidFill>
          <a:latin typeface="Century Gothic" pitchFamily="34" charset="0"/>
          <a:cs typeface="Arial" charset="0"/>
        </a:defRPr>
      </a:lvl7pPr>
      <a:lvl8pPr marL="1371600" algn="l" rtl="0" fontAlgn="base">
        <a:spcBef>
          <a:spcPct val="0"/>
        </a:spcBef>
        <a:spcAft>
          <a:spcPct val="0"/>
        </a:spcAft>
        <a:defRPr sz="3200" b="1">
          <a:solidFill>
            <a:schemeClr val="bg1"/>
          </a:solidFill>
          <a:latin typeface="Century Gothic" pitchFamily="34" charset="0"/>
          <a:cs typeface="Arial" charset="0"/>
        </a:defRPr>
      </a:lvl8pPr>
      <a:lvl9pPr marL="1828800" algn="l" rtl="0" fontAlgn="base">
        <a:spcBef>
          <a:spcPct val="0"/>
        </a:spcBef>
        <a:spcAft>
          <a:spcPct val="0"/>
        </a:spcAft>
        <a:defRPr sz="3200" b="1">
          <a:solidFill>
            <a:schemeClr val="bg1"/>
          </a:solidFill>
          <a:latin typeface="Century Gothic" pitchFamily="34" charset="0"/>
          <a:cs typeface="Arial" charset="0"/>
        </a:defRPr>
      </a:lvl9pPr>
    </p:titleStyle>
    <p:bodyStyle>
      <a:lvl1pPr marL="285750" indent="-285750" algn="l" rtl="0" eaLnBrk="0" fontAlgn="base" hangingPunct="0">
        <a:spcBef>
          <a:spcPct val="20000"/>
        </a:spcBef>
        <a:spcAft>
          <a:spcPct val="0"/>
        </a:spcAft>
        <a:buSzPct val="125000"/>
        <a:buFont typeface="Arial" charset="0"/>
        <a:buChar char="•"/>
        <a:defRPr sz="3200" b="1">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16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14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b="1">
          <a:solidFill>
            <a:schemeClr val="bg1"/>
          </a:solidFill>
          <a:latin typeface="+mn-lt"/>
          <a:ea typeface="Arial" charset="0"/>
          <a:cs typeface="+mn-cs"/>
        </a:defRPr>
      </a:lvl5pPr>
      <a:lvl6pPr marL="2514600" indent="-228600" algn="l" rtl="0" fontAlgn="base">
        <a:spcBef>
          <a:spcPct val="20000"/>
        </a:spcBef>
        <a:spcAft>
          <a:spcPct val="0"/>
        </a:spcAft>
        <a:buChar char="»"/>
        <a:defRPr sz="2000" b="1">
          <a:solidFill>
            <a:schemeClr val="bg1"/>
          </a:solidFill>
          <a:latin typeface="+mn-lt"/>
          <a:cs typeface="+mn-cs"/>
        </a:defRPr>
      </a:lvl6pPr>
      <a:lvl7pPr marL="2971800" indent="-228600" algn="l" rtl="0" fontAlgn="base">
        <a:spcBef>
          <a:spcPct val="20000"/>
        </a:spcBef>
        <a:spcAft>
          <a:spcPct val="0"/>
        </a:spcAft>
        <a:buChar char="»"/>
        <a:defRPr sz="2000" b="1">
          <a:solidFill>
            <a:schemeClr val="bg1"/>
          </a:solidFill>
          <a:latin typeface="+mn-lt"/>
          <a:cs typeface="+mn-cs"/>
        </a:defRPr>
      </a:lvl7pPr>
      <a:lvl8pPr marL="3429000" indent="-228600" algn="l" rtl="0" fontAlgn="base">
        <a:spcBef>
          <a:spcPct val="20000"/>
        </a:spcBef>
        <a:spcAft>
          <a:spcPct val="0"/>
        </a:spcAft>
        <a:buChar char="»"/>
        <a:defRPr sz="2000" b="1">
          <a:solidFill>
            <a:schemeClr val="bg1"/>
          </a:solidFill>
          <a:latin typeface="+mn-lt"/>
          <a:cs typeface="+mn-cs"/>
        </a:defRPr>
      </a:lvl8pPr>
      <a:lvl9pPr marL="3886200" indent="-228600" algn="l" rtl="0" fontAlgn="base">
        <a:spcBef>
          <a:spcPct val="20000"/>
        </a:spcBef>
        <a:spcAft>
          <a:spcPct val="0"/>
        </a:spcAft>
        <a:buChar char="»"/>
        <a:defRPr sz="2000" b="1">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0" y="0"/>
            <a:ext cx="9144000" cy="1192696"/>
          </a:xfrm>
          <a:prstGeom prst="rect">
            <a:avLst/>
          </a:prstGeom>
          <a:ln>
            <a:solidFill>
              <a:schemeClr val="tx1"/>
            </a:solidFill>
          </a:ln>
          <a:effectLst>
            <a:innerShdw blurRad="63500" dist="50800" dir="2700000">
              <a:prstClr val="black">
                <a:alpha val="50000"/>
              </a:prstClr>
            </a:innerShdw>
          </a:effectLst>
        </p:spPr>
      </p:pic>
      <p:sp>
        <p:nvSpPr>
          <p:cNvPr id="2" name="Title Placeholder 1"/>
          <p:cNvSpPr>
            <a:spLocks noGrp="1"/>
          </p:cNvSpPr>
          <p:nvPr>
            <p:ph type="title"/>
          </p:nvPr>
        </p:nvSpPr>
        <p:spPr>
          <a:xfrm>
            <a:off x="152402" y="49696"/>
            <a:ext cx="7548563" cy="979004"/>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pic>
        <p:nvPicPr>
          <p:cNvPr id="8" name="Picture 34" descr="Untitled-50.png"/>
          <p:cNvPicPr>
            <a:picLocks noChangeAspect="1"/>
          </p:cNvPicPr>
          <p:nvPr userDrawn="1"/>
        </p:nvPicPr>
        <p:blipFill>
          <a:blip r:embed="rId14"/>
          <a:srcRect/>
          <a:stretch>
            <a:fillRect/>
          </a:stretch>
        </p:blipFill>
        <p:spPr bwMode="auto">
          <a:xfrm>
            <a:off x="7700965" y="140945"/>
            <a:ext cx="1423987" cy="736600"/>
          </a:xfrm>
          <a:prstGeom prst="rect">
            <a:avLst/>
          </a:prstGeom>
          <a:noFill/>
          <a:ln w="9525">
            <a:noFill/>
            <a:miter lim="800000"/>
            <a:headEnd/>
            <a:tailEnd/>
          </a:ln>
        </p:spPr>
      </p:pic>
    </p:spTree>
    <p:extLst>
      <p:ext uri="{BB962C8B-B14F-4D97-AF65-F5344CB8AC3E}">
        <p14:creationId xmlns:p14="http://schemas.microsoft.com/office/powerpoint/2010/main" val="3491616578"/>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l"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b="1"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b="1"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0" y="0"/>
            <a:ext cx="9144000" cy="1192696"/>
          </a:xfrm>
          <a:prstGeom prst="rect">
            <a:avLst/>
          </a:prstGeom>
          <a:ln>
            <a:solidFill>
              <a:schemeClr val="tx1"/>
            </a:solidFill>
          </a:ln>
          <a:effectLst>
            <a:innerShdw blurRad="63500" dist="50800" dir="2700000">
              <a:prstClr val="black">
                <a:alpha val="50000"/>
              </a:prstClr>
            </a:innerShdw>
          </a:effectLst>
        </p:spPr>
      </p:pic>
      <p:sp>
        <p:nvSpPr>
          <p:cNvPr id="2" name="Title Placeholder 1"/>
          <p:cNvSpPr>
            <a:spLocks noGrp="1"/>
          </p:cNvSpPr>
          <p:nvPr>
            <p:ph type="title"/>
          </p:nvPr>
        </p:nvSpPr>
        <p:spPr>
          <a:xfrm>
            <a:off x="152402" y="49696"/>
            <a:ext cx="7548563" cy="979004"/>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pic>
        <p:nvPicPr>
          <p:cNvPr id="8" name="Picture 34" descr="Untitled-50.png"/>
          <p:cNvPicPr>
            <a:picLocks noChangeAspect="1"/>
          </p:cNvPicPr>
          <p:nvPr userDrawn="1"/>
        </p:nvPicPr>
        <p:blipFill>
          <a:blip r:embed="rId14"/>
          <a:srcRect/>
          <a:stretch>
            <a:fillRect/>
          </a:stretch>
        </p:blipFill>
        <p:spPr bwMode="auto">
          <a:xfrm>
            <a:off x="7700965" y="140945"/>
            <a:ext cx="1423987" cy="736600"/>
          </a:xfrm>
          <a:prstGeom prst="rect">
            <a:avLst/>
          </a:prstGeom>
          <a:noFill/>
          <a:ln w="9525">
            <a:noFill/>
            <a:miter lim="800000"/>
            <a:headEnd/>
            <a:tailEnd/>
          </a:ln>
        </p:spPr>
      </p:pic>
    </p:spTree>
    <p:extLst>
      <p:ext uri="{BB962C8B-B14F-4D97-AF65-F5344CB8AC3E}">
        <p14:creationId xmlns:p14="http://schemas.microsoft.com/office/powerpoint/2010/main" val="1579702727"/>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Lst>
  <p:txStyles>
    <p:titleStyle>
      <a:lvl1pPr algn="l"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b="1"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b="1"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7"/>
          <p:cNvPicPr>
            <a:picLocks noChangeAspect="1" noChangeArrowheads="1"/>
          </p:cNvPicPr>
          <p:nvPr/>
        </p:nvPicPr>
        <p:blipFill>
          <a:blip r:embed="rId4" cstate="print">
            <a:extLst>
              <a:ext uri="{28A0092B-C50C-407E-A947-70E740481C1C}">
                <a14:useLocalDpi xmlns:a14="http://schemas.microsoft.com/office/drawing/2010/main"/>
              </a:ext>
            </a:extLst>
          </a:blip>
          <a:srcRect l="-208"/>
          <a:stretch>
            <a:fillRect/>
          </a:stretch>
        </p:blipFill>
        <p:spPr bwMode="auto">
          <a:xfrm>
            <a:off x="-19050" y="0"/>
            <a:ext cx="9163050" cy="1022350"/>
          </a:xfrm>
          <a:prstGeom prst="rect">
            <a:avLst/>
          </a:prstGeom>
          <a:noFill/>
          <a:ln w="9525">
            <a:noFill/>
            <a:miter lim="800000"/>
            <a:headEnd/>
            <a:tailEnd/>
          </a:ln>
        </p:spPr>
      </p:pic>
      <p:pic>
        <p:nvPicPr>
          <p:cNvPr id="9219"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352800" y="0"/>
            <a:ext cx="5791200" cy="1019175"/>
          </a:xfrm>
          <a:prstGeom prst="rect">
            <a:avLst/>
          </a:prstGeom>
          <a:noFill/>
          <a:ln w="9525">
            <a:noFill/>
            <a:miter lim="800000"/>
            <a:headEnd/>
            <a:tailEnd/>
          </a:ln>
        </p:spPr>
      </p:pic>
      <p:sp>
        <p:nvSpPr>
          <p:cNvPr id="9220" name="Rectangle 3"/>
          <p:cNvSpPr>
            <a:spLocks noGrp="1" noChangeArrowheads="1"/>
          </p:cNvSpPr>
          <p:nvPr>
            <p:ph type="body" idx="1"/>
          </p:nvPr>
        </p:nvSpPr>
        <p:spPr bwMode="auto">
          <a:xfrm>
            <a:off x="228600" y="1016003"/>
            <a:ext cx="8458200" cy="26161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9221" name="Picture 34" descr="Untitled-50.pn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700965" y="168275"/>
            <a:ext cx="1423987" cy="736600"/>
          </a:xfrm>
          <a:prstGeom prst="rect">
            <a:avLst/>
          </a:prstGeom>
          <a:noFill/>
          <a:ln w="9525">
            <a:noFill/>
            <a:miter lim="800000"/>
            <a:headEnd/>
            <a:tailEnd/>
          </a:ln>
        </p:spPr>
      </p:pic>
      <p:sp>
        <p:nvSpPr>
          <p:cNvPr id="8" name="Rectangle 3"/>
          <p:cNvSpPr>
            <a:spLocks noGrp="1" noChangeArrowheads="1"/>
          </p:cNvSpPr>
          <p:nvPr>
            <p:ph type="sldNum" sz="quarter" idx="4"/>
          </p:nvPr>
        </p:nvSpPr>
        <p:spPr bwMode="auto">
          <a:xfrm>
            <a:off x="8056564" y="6534153"/>
            <a:ext cx="1035050" cy="523220"/>
          </a:xfrm>
          <a:prstGeom prst="rect">
            <a:avLst/>
          </a:prstGeom>
          <a:noFill/>
          <a:ln>
            <a:noFill/>
          </a:ln>
          <a:effectLst/>
          <a:extLst/>
        </p:spPr>
        <p:txBody>
          <a:bodyPr vert="horz" wrap="square" lIns="45720" tIns="45720" rIns="45720" bIns="45720" numCol="1" anchor="t" anchorCtr="0" compatLnSpc="1">
            <a:prstTxWarp prst="textNoShape">
              <a:avLst/>
            </a:prstTxWarp>
            <a:spAutoFit/>
          </a:bodyPr>
          <a:lstStyle>
            <a:lvl1pPr eaLnBrk="0" hangingPunct="0">
              <a:defRPr sz="1400">
                <a:solidFill>
                  <a:srgbClr val="808080"/>
                </a:solidFill>
                <a:latin typeface="Century Gothic" pitchFamily="34" charset="0"/>
                <a:ea typeface="ＭＳ Ｐゴシック"/>
                <a:cs typeface="ＭＳ Ｐゴシック"/>
              </a:defRPr>
            </a:lvl1pPr>
          </a:lstStyle>
          <a:p>
            <a:pPr>
              <a:defRPr/>
            </a:pPr>
            <a:r>
              <a:rPr lang="en-US" dirty="0"/>
              <a:t>	|	</a:t>
            </a:r>
            <a:fld id="{5C26590C-0572-4949-80AA-5FFD8534BED5}" type="slidenum">
              <a:rPr lang="en-US" sz="1000">
                <a:solidFill>
                  <a:srgbClr val="000000"/>
                </a:solidFill>
              </a:rPr>
              <a:pPr>
                <a:defRPr/>
              </a:pPr>
              <a:t>‹#›</a:t>
            </a:fld>
            <a:endParaRPr lang="en-US" sz="1000" dirty="0">
              <a:solidFill>
                <a:srgbClr val="000000"/>
              </a:solidFill>
            </a:endParaRPr>
          </a:p>
        </p:txBody>
      </p:sp>
      <p:pic>
        <p:nvPicPr>
          <p:cNvPr id="9223" name="Picture 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895602" y="20638"/>
            <a:ext cx="485775" cy="963612"/>
          </a:xfrm>
          <a:prstGeom prst="rect">
            <a:avLst/>
          </a:prstGeom>
          <a:noFill/>
          <a:ln w="9525">
            <a:noFill/>
            <a:miter lim="800000"/>
            <a:headEnd/>
            <a:tailEnd/>
          </a:ln>
        </p:spPr>
      </p:pic>
      <p:sp>
        <p:nvSpPr>
          <p:cNvPr id="9224" name="Rectangle 2"/>
          <p:cNvSpPr>
            <a:spLocks noGrp="1" noChangeArrowheads="1"/>
          </p:cNvSpPr>
          <p:nvPr>
            <p:ph type="title"/>
          </p:nvPr>
        </p:nvSpPr>
        <p:spPr bwMode="auto">
          <a:xfrm>
            <a:off x="228600" y="53975"/>
            <a:ext cx="8534400" cy="9144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2285739089"/>
      </p:ext>
    </p:extLst>
  </p:cSld>
  <p:clrMap bg1="lt1" tx1="dk1" bg2="lt2" tx2="dk2" accent1="accent1" accent2="accent2" accent3="accent3" accent4="accent4" accent5="accent5" accent6="accent6" hlink="hlink" folHlink="folHlink"/>
  <p:sldLayoutIdLst>
    <p:sldLayoutId id="2147484081" r:id="rId1"/>
    <p:sldLayoutId id="2147484082" r:id="rId2"/>
  </p:sldLayoutIdLst>
  <p:timing>
    <p:tnLst>
      <p:par>
        <p:cTn id="1" dur="indefinite" restart="never" nodeType="tmRoot"/>
      </p:par>
    </p:tnLst>
  </p:timing>
  <p:hf hdr="0" ftr="0" dt="0"/>
  <p:txStyles>
    <p:titleStyle>
      <a:lvl1pPr algn="l" rtl="0" eaLnBrk="0" fontAlgn="base" hangingPunct="0">
        <a:spcBef>
          <a:spcPct val="0"/>
        </a:spcBef>
        <a:spcAft>
          <a:spcPct val="0"/>
        </a:spcAft>
        <a:defRPr sz="3000" b="1">
          <a:solidFill>
            <a:schemeClr val="bg1"/>
          </a:solidFill>
          <a:latin typeface="+mj-lt"/>
          <a:ea typeface="ＭＳ Ｐゴシック" charset="0"/>
          <a:cs typeface="+mj-cs"/>
        </a:defRPr>
      </a:lvl1pPr>
      <a:lvl2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2pPr>
      <a:lvl3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3pPr>
      <a:lvl4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4pPr>
      <a:lvl5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5pPr>
      <a:lvl6pPr marL="457200" algn="l" rtl="0" fontAlgn="base">
        <a:spcBef>
          <a:spcPct val="0"/>
        </a:spcBef>
        <a:spcAft>
          <a:spcPct val="0"/>
        </a:spcAft>
        <a:defRPr sz="3200" b="1">
          <a:solidFill>
            <a:schemeClr val="bg1"/>
          </a:solidFill>
          <a:latin typeface="Century Gothic" pitchFamily="34" charset="0"/>
          <a:cs typeface="Arial" charset="0"/>
        </a:defRPr>
      </a:lvl6pPr>
      <a:lvl7pPr marL="914400" algn="l" rtl="0" fontAlgn="base">
        <a:spcBef>
          <a:spcPct val="0"/>
        </a:spcBef>
        <a:spcAft>
          <a:spcPct val="0"/>
        </a:spcAft>
        <a:defRPr sz="3200" b="1">
          <a:solidFill>
            <a:schemeClr val="bg1"/>
          </a:solidFill>
          <a:latin typeface="Century Gothic" pitchFamily="34" charset="0"/>
          <a:cs typeface="Arial" charset="0"/>
        </a:defRPr>
      </a:lvl7pPr>
      <a:lvl8pPr marL="1371600" algn="l" rtl="0" fontAlgn="base">
        <a:spcBef>
          <a:spcPct val="0"/>
        </a:spcBef>
        <a:spcAft>
          <a:spcPct val="0"/>
        </a:spcAft>
        <a:defRPr sz="3200" b="1">
          <a:solidFill>
            <a:schemeClr val="bg1"/>
          </a:solidFill>
          <a:latin typeface="Century Gothic" pitchFamily="34" charset="0"/>
          <a:cs typeface="Arial" charset="0"/>
        </a:defRPr>
      </a:lvl8pPr>
      <a:lvl9pPr marL="1828800" algn="l" rtl="0" fontAlgn="base">
        <a:spcBef>
          <a:spcPct val="0"/>
        </a:spcBef>
        <a:spcAft>
          <a:spcPct val="0"/>
        </a:spcAft>
        <a:defRPr sz="3200" b="1">
          <a:solidFill>
            <a:schemeClr val="bg1"/>
          </a:solidFill>
          <a:latin typeface="Century Gothic" pitchFamily="34" charset="0"/>
          <a:cs typeface="Arial" charset="0"/>
        </a:defRPr>
      </a:lvl9pPr>
    </p:titleStyle>
    <p:bodyStyle>
      <a:lvl1pPr marL="285750" indent="-285750" algn="l" rtl="0" eaLnBrk="0" fontAlgn="base" hangingPunct="0">
        <a:spcBef>
          <a:spcPct val="20000"/>
        </a:spcBef>
        <a:spcAft>
          <a:spcPct val="0"/>
        </a:spcAft>
        <a:buSzPct val="125000"/>
        <a:buFont typeface="Arial" charset="0"/>
        <a:buChar char="•"/>
        <a:defRPr sz="3200" b="1">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16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14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b="1">
          <a:solidFill>
            <a:schemeClr val="bg1"/>
          </a:solidFill>
          <a:latin typeface="+mn-lt"/>
          <a:ea typeface="Arial" charset="0"/>
          <a:cs typeface="+mn-cs"/>
        </a:defRPr>
      </a:lvl5pPr>
      <a:lvl6pPr marL="2514600" indent="-228600" algn="l" rtl="0" fontAlgn="base">
        <a:spcBef>
          <a:spcPct val="20000"/>
        </a:spcBef>
        <a:spcAft>
          <a:spcPct val="0"/>
        </a:spcAft>
        <a:buChar char="»"/>
        <a:defRPr sz="2000" b="1">
          <a:solidFill>
            <a:schemeClr val="bg1"/>
          </a:solidFill>
          <a:latin typeface="+mn-lt"/>
          <a:cs typeface="+mn-cs"/>
        </a:defRPr>
      </a:lvl6pPr>
      <a:lvl7pPr marL="2971800" indent="-228600" algn="l" rtl="0" fontAlgn="base">
        <a:spcBef>
          <a:spcPct val="20000"/>
        </a:spcBef>
        <a:spcAft>
          <a:spcPct val="0"/>
        </a:spcAft>
        <a:buChar char="»"/>
        <a:defRPr sz="2000" b="1">
          <a:solidFill>
            <a:schemeClr val="bg1"/>
          </a:solidFill>
          <a:latin typeface="+mn-lt"/>
          <a:cs typeface="+mn-cs"/>
        </a:defRPr>
      </a:lvl7pPr>
      <a:lvl8pPr marL="3429000" indent="-228600" algn="l" rtl="0" fontAlgn="base">
        <a:spcBef>
          <a:spcPct val="20000"/>
        </a:spcBef>
        <a:spcAft>
          <a:spcPct val="0"/>
        </a:spcAft>
        <a:buChar char="»"/>
        <a:defRPr sz="2000" b="1">
          <a:solidFill>
            <a:schemeClr val="bg1"/>
          </a:solidFill>
          <a:latin typeface="+mn-lt"/>
          <a:cs typeface="+mn-cs"/>
        </a:defRPr>
      </a:lvl8pPr>
      <a:lvl9pPr marL="3886200" indent="-228600" algn="l" rtl="0" fontAlgn="base">
        <a:spcBef>
          <a:spcPct val="20000"/>
        </a:spcBef>
        <a:spcAft>
          <a:spcPct val="0"/>
        </a:spcAft>
        <a:buChar char="»"/>
        <a:defRPr sz="2000" b="1">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Issue: Effects of Mine </a:t>
            </a:r>
            <a:r>
              <a:rPr lang="en-US" dirty="0" err="1" smtClean="0"/>
              <a:t>Reflooding</a:t>
            </a:r>
            <a:endParaRPr lang="en-US" dirty="0"/>
          </a:p>
        </p:txBody>
      </p:sp>
      <p:sp>
        <p:nvSpPr>
          <p:cNvPr id="3" name="Slide Number Placeholder 2"/>
          <p:cNvSpPr>
            <a:spLocks noGrp="1"/>
          </p:cNvSpPr>
          <p:nvPr>
            <p:ph type="sldNum" sz="quarter" idx="10"/>
          </p:nvPr>
        </p:nvSpPr>
        <p:spPr/>
        <p:txBody>
          <a:bodyPr/>
          <a:lstStyle/>
          <a:p>
            <a:fld id="{64A0697F-D92A-44AE-9631-4DF4FB2C44EF}" type="slidenum">
              <a:rPr lang="en-GB" smtClean="0"/>
              <a:pPr/>
              <a:t>1</a:t>
            </a:fld>
            <a:endParaRPr lang="en-GB" dirty="0"/>
          </a:p>
        </p:txBody>
      </p:sp>
      <p:sp>
        <p:nvSpPr>
          <p:cNvPr id="4" name="Text Placeholder 3"/>
          <p:cNvSpPr>
            <a:spLocks noGrp="1"/>
          </p:cNvSpPr>
          <p:nvPr>
            <p:ph type="body" sz="quarter" idx="11"/>
          </p:nvPr>
        </p:nvSpPr>
        <p:spPr>
          <a:xfrm>
            <a:off x="612775" y="1186665"/>
            <a:ext cx="8299450" cy="4787900"/>
          </a:xfrm>
        </p:spPr>
        <p:txBody>
          <a:bodyPr/>
          <a:lstStyle/>
          <a:p>
            <a:r>
              <a:rPr lang="en-US" dirty="0" smtClean="0"/>
              <a:t>Issue (AANDC TC3):</a:t>
            </a:r>
          </a:p>
          <a:p>
            <a:pPr lvl="1"/>
            <a:r>
              <a:rPr lang="en-US" b="0" dirty="0" smtClean="0"/>
              <a:t>“The documents do not include discussion on mine flooding after operation of the mine is finished, potential impacts of mine flooding on groundwater quality, and potential for groundwater discharge to Doris Lake after mine closure.”</a:t>
            </a:r>
          </a:p>
          <a:p>
            <a:r>
              <a:rPr lang="en-US" dirty="0" smtClean="0"/>
              <a:t>December response</a:t>
            </a:r>
          </a:p>
          <a:p>
            <a:pPr lvl="1"/>
            <a:r>
              <a:rPr lang="en-US" b="0" dirty="0" smtClean="0"/>
              <a:t>Described potential effects of backfill on water quality in the </a:t>
            </a:r>
            <a:r>
              <a:rPr lang="en-US" b="0" dirty="0" err="1" smtClean="0"/>
              <a:t>reflooded</a:t>
            </a:r>
            <a:r>
              <a:rPr lang="en-US" b="0" dirty="0" smtClean="0"/>
              <a:t> mine and expected flow from the </a:t>
            </a:r>
            <a:r>
              <a:rPr lang="en-US" b="0" dirty="0" err="1" smtClean="0"/>
              <a:t>reflooded</a:t>
            </a:r>
            <a:r>
              <a:rPr lang="en-US" b="0" dirty="0" smtClean="0"/>
              <a:t> mine to Doris Lake.</a:t>
            </a:r>
          </a:p>
          <a:p>
            <a:r>
              <a:rPr lang="en-US" dirty="0" smtClean="0"/>
              <a:t>Outstanding</a:t>
            </a:r>
          </a:p>
          <a:p>
            <a:pPr lvl="1"/>
            <a:r>
              <a:rPr lang="en-US" b="0" dirty="0" smtClean="0"/>
              <a:t>TMAC committed to provide further evaluation at the hearings.</a:t>
            </a:r>
          </a:p>
          <a:p>
            <a:endParaRPr lang="en-US" dirty="0" smtClean="0"/>
          </a:p>
          <a:p>
            <a:endParaRPr lang="en-US" dirty="0" smtClean="0"/>
          </a:p>
          <a:p>
            <a:endParaRPr lang="en-US" dirty="0"/>
          </a:p>
        </p:txBody>
      </p:sp>
    </p:spTree>
    <p:extLst>
      <p:ext uri="{BB962C8B-B14F-4D97-AF65-F5344CB8AC3E}">
        <p14:creationId xmlns:p14="http://schemas.microsoft.com/office/powerpoint/2010/main" val="4231995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 Effects of Mine </a:t>
            </a:r>
            <a:r>
              <a:rPr lang="en-US" dirty="0" err="1" smtClean="0"/>
              <a:t>Reflooding</a:t>
            </a:r>
            <a:endParaRPr lang="en-US" dirty="0"/>
          </a:p>
        </p:txBody>
      </p:sp>
      <p:sp>
        <p:nvSpPr>
          <p:cNvPr id="3" name="Slide Number Placeholder 2"/>
          <p:cNvSpPr>
            <a:spLocks noGrp="1"/>
          </p:cNvSpPr>
          <p:nvPr>
            <p:ph type="sldNum" sz="quarter" idx="12"/>
          </p:nvPr>
        </p:nvSpPr>
        <p:spPr/>
        <p:txBody>
          <a:bodyPr/>
          <a:lstStyle/>
          <a:p>
            <a:fld id="{64A0697F-D92A-44AE-9631-4DF4FB2C44EF}" type="slidenum">
              <a:rPr lang="en-GB" smtClean="0">
                <a:solidFill>
                  <a:srgbClr val="007A5F"/>
                </a:solidFill>
              </a:rPr>
              <a:pPr/>
              <a:t>2</a:t>
            </a:fld>
            <a:endParaRPr lang="en-GB" dirty="0">
              <a:solidFill>
                <a:srgbClr val="007A5F"/>
              </a:solidFill>
            </a:endParaRPr>
          </a:p>
        </p:txBody>
      </p:sp>
      <p:pic>
        <p:nvPicPr>
          <p:cNvPr id="5" name="Picture 4"/>
          <p:cNvPicPr>
            <a:picLocks noChangeAspect="1"/>
          </p:cNvPicPr>
          <p:nvPr/>
        </p:nvPicPr>
        <p:blipFill>
          <a:blip r:embed="rId2"/>
          <a:stretch>
            <a:fillRect/>
          </a:stretch>
        </p:blipFill>
        <p:spPr>
          <a:xfrm>
            <a:off x="2421375" y="2124060"/>
            <a:ext cx="4356223" cy="4064533"/>
          </a:xfrm>
          <a:prstGeom prst="rect">
            <a:avLst/>
          </a:prstGeom>
        </p:spPr>
      </p:pic>
      <p:sp>
        <p:nvSpPr>
          <p:cNvPr id="8" name="TextBox 7"/>
          <p:cNvSpPr txBox="1"/>
          <p:nvPr/>
        </p:nvSpPr>
        <p:spPr>
          <a:xfrm>
            <a:off x="3414169" y="1801905"/>
            <a:ext cx="1287532" cy="369332"/>
          </a:xfrm>
          <a:prstGeom prst="rect">
            <a:avLst/>
          </a:prstGeom>
          <a:noFill/>
        </p:spPr>
        <p:txBody>
          <a:bodyPr wrap="none" rtlCol="0">
            <a:spAutoFit/>
          </a:bodyPr>
          <a:lstStyle/>
          <a:p>
            <a:r>
              <a:rPr lang="en-US" dirty="0" smtClean="0"/>
              <a:t>Doris Lake</a:t>
            </a:r>
            <a:endParaRPr lang="en-US" dirty="0"/>
          </a:p>
        </p:txBody>
      </p:sp>
      <p:sp>
        <p:nvSpPr>
          <p:cNvPr id="9" name="Right Arrow 8"/>
          <p:cNvSpPr/>
          <p:nvPr/>
        </p:nvSpPr>
        <p:spPr>
          <a:xfrm>
            <a:off x="6375769" y="2200675"/>
            <a:ext cx="23843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377981" y="2268409"/>
            <a:ext cx="23843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07215" y="2468311"/>
            <a:ext cx="2428870" cy="646331"/>
          </a:xfrm>
          <a:prstGeom prst="rect">
            <a:avLst/>
          </a:prstGeom>
          <a:noFill/>
        </p:spPr>
        <p:txBody>
          <a:bodyPr wrap="none" rtlCol="0">
            <a:spAutoFit/>
          </a:bodyPr>
          <a:lstStyle/>
          <a:p>
            <a:r>
              <a:rPr lang="en-US" dirty="0" smtClean="0"/>
              <a:t>Groundwater flow </a:t>
            </a:r>
          </a:p>
          <a:p>
            <a:r>
              <a:rPr lang="en-US" dirty="0" smtClean="0"/>
              <a:t>to lake (13,000 m3/</a:t>
            </a:r>
            <a:r>
              <a:rPr lang="en-US" dirty="0" err="1" smtClean="0"/>
              <a:t>yr</a:t>
            </a:r>
            <a:r>
              <a:rPr lang="en-US" dirty="0" smtClean="0"/>
              <a:t>)</a:t>
            </a:r>
            <a:endParaRPr lang="en-US" dirty="0"/>
          </a:p>
        </p:txBody>
      </p:sp>
      <p:sp>
        <p:nvSpPr>
          <p:cNvPr id="12" name="TextBox 11"/>
          <p:cNvSpPr txBox="1"/>
          <p:nvPr/>
        </p:nvSpPr>
        <p:spPr>
          <a:xfrm>
            <a:off x="6614201" y="1713963"/>
            <a:ext cx="2403222" cy="1200329"/>
          </a:xfrm>
          <a:prstGeom prst="rect">
            <a:avLst/>
          </a:prstGeom>
          <a:noFill/>
        </p:spPr>
        <p:txBody>
          <a:bodyPr wrap="none" rtlCol="0">
            <a:spAutoFit/>
          </a:bodyPr>
          <a:lstStyle/>
          <a:p>
            <a:r>
              <a:rPr lang="en-US" dirty="0" smtClean="0"/>
              <a:t>Flow through</a:t>
            </a:r>
            <a:br>
              <a:rPr lang="en-US" dirty="0" smtClean="0"/>
            </a:br>
            <a:r>
              <a:rPr lang="en-US" dirty="0" smtClean="0"/>
              <a:t> Doris Lake</a:t>
            </a:r>
          </a:p>
          <a:p>
            <a:r>
              <a:rPr lang="en-US" dirty="0" smtClean="0"/>
              <a:t>8,980,000 m3/</a:t>
            </a:r>
            <a:r>
              <a:rPr lang="en-US" dirty="0" err="1" smtClean="0"/>
              <a:t>yr</a:t>
            </a:r>
            <a:endParaRPr lang="en-US" dirty="0" smtClean="0"/>
          </a:p>
          <a:p>
            <a:r>
              <a:rPr lang="en-US" dirty="0" smtClean="0"/>
              <a:t>(680x more than GW)</a:t>
            </a:r>
            <a:endParaRPr lang="en-US" dirty="0"/>
          </a:p>
        </p:txBody>
      </p:sp>
      <p:sp>
        <p:nvSpPr>
          <p:cNvPr id="13" name="TextBox 12"/>
          <p:cNvSpPr txBox="1"/>
          <p:nvPr/>
        </p:nvSpPr>
        <p:spPr>
          <a:xfrm>
            <a:off x="107413" y="4208573"/>
            <a:ext cx="3038011" cy="1754326"/>
          </a:xfrm>
          <a:prstGeom prst="rect">
            <a:avLst/>
          </a:prstGeom>
          <a:noFill/>
        </p:spPr>
        <p:txBody>
          <a:bodyPr wrap="none" rtlCol="0">
            <a:spAutoFit/>
          </a:bodyPr>
          <a:lstStyle/>
          <a:p>
            <a:r>
              <a:rPr lang="en-US" dirty="0" smtClean="0"/>
              <a:t>Backfilled Mine Workings:</a:t>
            </a:r>
          </a:p>
          <a:p>
            <a:pPr marL="285750" indent="-285750">
              <a:buFont typeface="Arial" panose="020B0604020202020204" pitchFamily="34" charset="0"/>
              <a:buChar char="•"/>
            </a:pPr>
            <a:r>
              <a:rPr lang="en-US" dirty="0" smtClean="0"/>
              <a:t>1.6 Mt WR</a:t>
            </a:r>
          </a:p>
          <a:p>
            <a:pPr marL="285750" indent="-285750">
              <a:buFont typeface="Arial" panose="020B0604020202020204" pitchFamily="34" charset="0"/>
              <a:buChar char="•"/>
            </a:pPr>
            <a:r>
              <a:rPr lang="en-US" dirty="0" smtClean="0"/>
              <a:t>0.15 Mt Detox tailings</a:t>
            </a:r>
          </a:p>
          <a:p>
            <a:pPr marL="285750" indent="-285750">
              <a:buFont typeface="Arial" panose="020B0604020202020204" pitchFamily="34" charset="0"/>
              <a:buChar char="•"/>
            </a:pPr>
            <a:r>
              <a:rPr lang="en-US" dirty="0" smtClean="0"/>
              <a:t>8 </a:t>
            </a:r>
            <a:r>
              <a:rPr lang="en-US" dirty="0" smtClean="0"/>
              <a:t>years oxidation</a:t>
            </a:r>
          </a:p>
          <a:p>
            <a:pPr marL="285750" indent="-285750">
              <a:buFont typeface="Arial" panose="020B0604020202020204" pitchFamily="34" charset="0"/>
              <a:buChar char="•"/>
            </a:pPr>
            <a:r>
              <a:rPr lang="en-US" dirty="0" smtClean="0"/>
              <a:t>881,000 </a:t>
            </a:r>
            <a:r>
              <a:rPr lang="en-US" dirty="0" smtClean="0"/>
              <a:t>m3 groundwater</a:t>
            </a:r>
          </a:p>
          <a:p>
            <a:endParaRPr lang="en-US" dirty="0" smtClean="0"/>
          </a:p>
        </p:txBody>
      </p:sp>
      <p:sp>
        <p:nvSpPr>
          <p:cNvPr id="14" name="TextBox 13"/>
          <p:cNvSpPr txBox="1"/>
          <p:nvPr/>
        </p:nvSpPr>
        <p:spPr>
          <a:xfrm>
            <a:off x="5100761" y="4747481"/>
            <a:ext cx="4169886" cy="2031325"/>
          </a:xfrm>
          <a:prstGeom prst="rect">
            <a:avLst/>
          </a:prstGeom>
          <a:noFill/>
        </p:spPr>
        <p:txBody>
          <a:bodyPr wrap="square" rtlCol="0">
            <a:spAutoFit/>
          </a:bodyPr>
          <a:lstStyle/>
          <a:p>
            <a:r>
              <a:rPr lang="en-US" dirty="0" smtClean="0"/>
              <a:t>Geochemical Processes:</a:t>
            </a:r>
          </a:p>
          <a:p>
            <a:pPr marL="285750" indent="-285750">
              <a:buFont typeface="Arial" panose="020B0604020202020204" pitchFamily="34" charset="0"/>
              <a:buChar char="•"/>
            </a:pPr>
            <a:r>
              <a:rPr lang="en-US" dirty="0" smtClean="0"/>
              <a:t>dissolution of stored contaminants</a:t>
            </a:r>
          </a:p>
          <a:p>
            <a:pPr marL="285750" indent="-285750">
              <a:buFont typeface="Arial" panose="020B0604020202020204" pitchFamily="34" charset="0"/>
              <a:buChar char="•"/>
            </a:pPr>
            <a:r>
              <a:rPr lang="en-US" dirty="0" smtClean="0"/>
              <a:t>equilibrium with secondary minerals</a:t>
            </a:r>
          </a:p>
          <a:p>
            <a:pPr marL="285750" indent="-285750">
              <a:buFont typeface="Arial" panose="020B0604020202020204" pitchFamily="34" charset="0"/>
              <a:buChar char="•"/>
            </a:pPr>
            <a:r>
              <a:rPr lang="en-US" dirty="0" smtClean="0"/>
              <a:t>attenuation to mineral surfaces</a:t>
            </a:r>
          </a:p>
          <a:p>
            <a:pPr marL="285750" indent="-285750">
              <a:buFont typeface="Arial" panose="020B0604020202020204" pitchFamily="34" charset="0"/>
              <a:buChar char="•"/>
            </a:pPr>
            <a:r>
              <a:rPr lang="en-US" dirty="0" smtClean="0"/>
              <a:t>redox reactions </a:t>
            </a:r>
          </a:p>
          <a:p>
            <a:pPr marL="742950" lvl="1" indent="-285750">
              <a:buFont typeface="Arial" panose="020B0604020202020204" pitchFamily="34" charset="0"/>
              <a:buChar char="•"/>
            </a:pPr>
            <a:r>
              <a:rPr lang="en-US" dirty="0" smtClean="0"/>
              <a:t>dissolution of </a:t>
            </a:r>
            <a:r>
              <a:rPr lang="en-US" dirty="0" err="1" smtClean="0"/>
              <a:t>ferrihydride</a:t>
            </a:r>
            <a:endParaRPr lang="en-US" dirty="0" smtClean="0"/>
          </a:p>
          <a:p>
            <a:pPr marL="742950" lvl="1" indent="-285750">
              <a:buFont typeface="Arial" panose="020B0604020202020204" pitchFamily="34" charset="0"/>
              <a:buChar char="•"/>
            </a:pPr>
            <a:r>
              <a:rPr lang="en-US" dirty="0" smtClean="0"/>
              <a:t>precipitation of </a:t>
            </a:r>
            <a:r>
              <a:rPr lang="en-US" dirty="0" err="1" smtClean="0"/>
              <a:t>sulphides</a:t>
            </a:r>
            <a:endParaRPr lang="en-US" dirty="0"/>
          </a:p>
        </p:txBody>
      </p:sp>
    </p:spTree>
    <p:extLst>
      <p:ext uri="{BB962C8B-B14F-4D97-AF65-F5344CB8AC3E}">
        <p14:creationId xmlns:p14="http://schemas.microsoft.com/office/powerpoint/2010/main" val="382751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 Effects of Mine </a:t>
            </a:r>
            <a:r>
              <a:rPr lang="en-US" dirty="0" err="1" smtClean="0"/>
              <a:t>Reflooding</a:t>
            </a:r>
            <a:endParaRPr lang="en-US" dirty="0"/>
          </a:p>
        </p:txBody>
      </p:sp>
      <p:sp>
        <p:nvSpPr>
          <p:cNvPr id="3" name="Slide Number Placeholder 2"/>
          <p:cNvSpPr>
            <a:spLocks noGrp="1"/>
          </p:cNvSpPr>
          <p:nvPr>
            <p:ph type="sldNum" sz="quarter" idx="12"/>
          </p:nvPr>
        </p:nvSpPr>
        <p:spPr/>
        <p:txBody>
          <a:bodyPr/>
          <a:lstStyle/>
          <a:p>
            <a:fld id="{64A0697F-D92A-44AE-9631-4DF4FB2C44EF}" type="slidenum">
              <a:rPr lang="en-GB" smtClean="0">
                <a:solidFill>
                  <a:srgbClr val="007A5F"/>
                </a:solidFill>
              </a:rPr>
              <a:pPr/>
              <a:t>3</a:t>
            </a:fld>
            <a:endParaRPr lang="en-GB" dirty="0">
              <a:solidFill>
                <a:srgbClr val="007A5F"/>
              </a:solidFill>
            </a:endParaRPr>
          </a:p>
        </p:txBody>
      </p:sp>
      <p:pic>
        <p:nvPicPr>
          <p:cNvPr id="5" name="Picture 4"/>
          <p:cNvPicPr>
            <a:picLocks noChangeAspect="1"/>
          </p:cNvPicPr>
          <p:nvPr/>
        </p:nvPicPr>
        <p:blipFill>
          <a:blip r:embed="rId2"/>
          <a:stretch>
            <a:fillRect/>
          </a:stretch>
        </p:blipFill>
        <p:spPr>
          <a:xfrm>
            <a:off x="2421375" y="2124060"/>
            <a:ext cx="4356223" cy="4064533"/>
          </a:xfrm>
          <a:prstGeom prst="rect">
            <a:avLst/>
          </a:prstGeom>
        </p:spPr>
      </p:pic>
      <p:sp>
        <p:nvSpPr>
          <p:cNvPr id="8" name="TextBox 7"/>
          <p:cNvSpPr txBox="1"/>
          <p:nvPr/>
        </p:nvSpPr>
        <p:spPr>
          <a:xfrm>
            <a:off x="3414169" y="1801905"/>
            <a:ext cx="1287532" cy="369332"/>
          </a:xfrm>
          <a:prstGeom prst="rect">
            <a:avLst/>
          </a:prstGeom>
          <a:noFill/>
        </p:spPr>
        <p:txBody>
          <a:bodyPr wrap="none" rtlCol="0">
            <a:spAutoFit/>
          </a:bodyPr>
          <a:lstStyle/>
          <a:p>
            <a:r>
              <a:rPr lang="en-US" dirty="0" smtClean="0"/>
              <a:t>Doris Lake</a:t>
            </a:r>
            <a:endParaRPr lang="en-US" dirty="0"/>
          </a:p>
        </p:txBody>
      </p:sp>
      <p:sp>
        <p:nvSpPr>
          <p:cNvPr id="9" name="Right Arrow 8"/>
          <p:cNvSpPr/>
          <p:nvPr/>
        </p:nvSpPr>
        <p:spPr>
          <a:xfrm>
            <a:off x="6375769" y="2200675"/>
            <a:ext cx="23843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377981" y="2268409"/>
            <a:ext cx="23843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07215" y="2468311"/>
            <a:ext cx="2428870" cy="646331"/>
          </a:xfrm>
          <a:prstGeom prst="rect">
            <a:avLst/>
          </a:prstGeom>
          <a:noFill/>
        </p:spPr>
        <p:txBody>
          <a:bodyPr wrap="none" rtlCol="0">
            <a:spAutoFit/>
          </a:bodyPr>
          <a:lstStyle/>
          <a:p>
            <a:r>
              <a:rPr lang="en-US" dirty="0" smtClean="0"/>
              <a:t>Groundwater flow </a:t>
            </a:r>
          </a:p>
          <a:p>
            <a:r>
              <a:rPr lang="en-US" dirty="0" smtClean="0"/>
              <a:t>to lake (13,000 m3/</a:t>
            </a:r>
            <a:r>
              <a:rPr lang="en-US" dirty="0" err="1" smtClean="0"/>
              <a:t>yr</a:t>
            </a:r>
            <a:r>
              <a:rPr lang="en-US" dirty="0" smtClean="0"/>
              <a:t>)</a:t>
            </a:r>
            <a:endParaRPr lang="en-US" dirty="0"/>
          </a:p>
        </p:txBody>
      </p:sp>
      <p:sp>
        <p:nvSpPr>
          <p:cNvPr id="12" name="TextBox 11"/>
          <p:cNvSpPr txBox="1"/>
          <p:nvPr/>
        </p:nvSpPr>
        <p:spPr>
          <a:xfrm>
            <a:off x="6614201" y="1713963"/>
            <a:ext cx="2403222" cy="1200329"/>
          </a:xfrm>
          <a:prstGeom prst="rect">
            <a:avLst/>
          </a:prstGeom>
          <a:noFill/>
        </p:spPr>
        <p:txBody>
          <a:bodyPr wrap="none" rtlCol="0">
            <a:spAutoFit/>
          </a:bodyPr>
          <a:lstStyle/>
          <a:p>
            <a:r>
              <a:rPr lang="en-US" dirty="0" smtClean="0"/>
              <a:t>Flow through</a:t>
            </a:r>
            <a:br>
              <a:rPr lang="en-US" dirty="0" smtClean="0"/>
            </a:br>
            <a:r>
              <a:rPr lang="en-US" dirty="0" smtClean="0"/>
              <a:t> Doris Lake</a:t>
            </a:r>
          </a:p>
          <a:p>
            <a:r>
              <a:rPr lang="en-US" dirty="0" smtClean="0"/>
              <a:t>8,980,000 m3/</a:t>
            </a:r>
            <a:r>
              <a:rPr lang="en-US" dirty="0" err="1" smtClean="0"/>
              <a:t>yr</a:t>
            </a:r>
            <a:endParaRPr lang="en-US" dirty="0" smtClean="0"/>
          </a:p>
          <a:p>
            <a:r>
              <a:rPr lang="en-US" dirty="0" smtClean="0"/>
              <a:t>(680x more than GW)</a:t>
            </a:r>
            <a:endParaRPr lang="en-US" dirty="0"/>
          </a:p>
        </p:txBody>
      </p:sp>
      <p:sp>
        <p:nvSpPr>
          <p:cNvPr id="13" name="TextBox 12"/>
          <p:cNvSpPr txBox="1"/>
          <p:nvPr/>
        </p:nvSpPr>
        <p:spPr>
          <a:xfrm>
            <a:off x="107413" y="4208573"/>
            <a:ext cx="3038011" cy="1754326"/>
          </a:xfrm>
          <a:prstGeom prst="rect">
            <a:avLst/>
          </a:prstGeom>
          <a:noFill/>
        </p:spPr>
        <p:txBody>
          <a:bodyPr wrap="none" rtlCol="0">
            <a:spAutoFit/>
          </a:bodyPr>
          <a:lstStyle/>
          <a:p>
            <a:r>
              <a:rPr lang="en-US" dirty="0" smtClean="0"/>
              <a:t>Backfilled Mine Workings:</a:t>
            </a:r>
          </a:p>
          <a:p>
            <a:pPr marL="285750" indent="-285750">
              <a:buFont typeface="Arial" panose="020B0604020202020204" pitchFamily="34" charset="0"/>
              <a:buChar char="•"/>
            </a:pPr>
            <a:r>
              <a:rPr lang="en-US" dirty="0" smtClean="0"/>
              <a:t>1.6 Mt WR</a:t>
            </a:r>
          </a:p>
          <a:p>
            <a:pPr marL="285750" indent="-285750">
              <a:buFont typeface="Arial" panose="020B0604020202020204" pitchFamily="34" charset="0"/>
              <a:buChar char="•"/>
            </a:pPr>
            <a:r>
              <a:rPr lang="en-US" dirty="0" smtClean="0"/>
              <a:t>0.15 Mt Detox tailings</a:t>
            </a:r>
          </a:p>
          <a:p>
            <a:pPr marL="285750" indent="-285750">
              <a:buFont typeface="Arial" panose="020B0604020202020204" pitchFamily="34" charset="0"/>
              <a:buChar char="•"/>
            </a:pPr>
            <a:r>
              <a:rPr lang="en-US" dirty="0" smtClean="0"/>
              <a:t>8 </a:t>
            </a:r>
            <a:r>
              <a:rPr lang="en-US" dirty="0" smtClean="0"/>
              <a:t>years oxidation</a:t>
            </a:r>
          </a:p>
          <a:p>
            <a:pPr marL="285750" indent="-285750">
              <a:buFont typeface="Arial" panose="020B0604020202020204" pitchFamily="34" charset="0"/>
              <a:buChar char="•"/>
            </a:pPr>
            <a:r>
              <a:rPr lang="en-US" dirty="0" smtClean="0"/>
              <a:t>881,000 </a:t>
            </a:r>
            <a:r>
              <a:rPr lang="en-US" dirty="0" smtClean="0"/>
              <a:t>m3 groundwater</a:t>
            </a:r>
          </a:p>
          <a:p>
            <a:endParaRPr lang="en-US" dirty="0" smtClean="0"/>
          </a:p>
        </p:txBody>
      </p:sp>
      <p:sp>
        <p:nvSpPr>
          <p:cNvPr id="14" name="TextBox 13"/>
          <p:cNvSpPr txBox="1"/>
          <p:nvPr/>
        </p:nvSpPr>
        <p:spPr>
          <a:xfrm>
            <a:off x="5100761" y="4747481"/>
            <a:ext cx="4169886" cy="2031325"/>
          </a:xfrm>
          <a:prstGeom prst="rect">
            <a:avLst/>
          </a:prstGeom>
          <a:noFill/>
        </p:spPr>
        <p:txBody>
          <a:bodyPr wrap="square" rtlCol="0">
            <a:spAutoFit/>
          </a:bodyPr>
          <a:lstStyle/>
          <a:p>
            <a:r>
              <a:rPr lang="en-US" dirty="0" smtClean="0"/>
              <a:t>Geochemical Processes:</a:t>
            </a:r>
          </a:p>
          <a:p>
            <a:pPr marL="285750" indent="-285750">
              <a:buFont typeface="Arial" panose="020B0604020202020204" pitchFamily="34" charset="0"/>
              <a:buChar char="•"/>
            </a:pPr>
            <a:r>
              <a:rPr lang="en-US" dirty="0" smtClean="0">
                <a:solidFill>
                  <a:srgbClr val="FF0000"/>
                </a:solidFill>
              </a:rPr>
              <a:t>dissolution of stored contaminants</a:t>
            </a:r>
          </a:p>
          <a:p>
            <a:pPr marL="285750" indent="-285750">
              <a:buFont typeface="Arial" panose="020B0604020202020204" pitchFamily="34" charset="0"/>
              <a:buChar char="•"/>
            </a:pPr>
            <a:r>
              <a:rPr lang="en-US" dirty="0" smtClean="0">
                <a:solidFill>
                  <a:schemeClr val="bg1">
                    <a:lumMod val="65000"/>
                  </a:schemeClr>
                </a:solidFill>
              </a:rPr>
              <a:t>equilibrium with secondary minerals</a:t>
            </a:r>
          </a:p>
          <a:p>
            <a:pPr marL="285750" indent="-285750">
              <a:buFont typeface="Arial" panose="020B0604020202020204" pitchFamily="34" charset="0"/>
              <a:buChar char="•"/>
            </a:pPr>
            <a:r>
              <a:rPr lang="en-US" dirty="0" smtClean="0">
                <a:solidFill>
                  <a:schemeClr val="bg1">
                    <a:lumMod val="65000"/>
                  </a:schemeClr>
                </a:solidFill>
              </a:rPr>
              <a:t>attenuation to mineral surfaces</a:t>
            </a:r>
          </a:p>
          <a:p>
            <a:pPr marL="285750" indent="-285750">
              <a:buFont typeface="Arial" panose="020B0604020202020204" pitchFamily="34" charset="0"/>
              <a:buChar char="•"/>
            </a:pPr>
            <a:r>
              <a:rPr lang="en-US" dirty="0" smtClean="0">
                <a:solidFill>
                  <a:schemeClr val="bg1">
                    <a:lumMod val="65000"/>
                  </a:schemeClr>
                </a:solidFill>
              </a:rPr>
              <a:t>redox reactions </a:t>
            </a:r>
          </a:p>
          <a:p>
            <a:pPr marL="742950" lvl="1" indent="-285750">
              <a:buFont typeface="Arial" panose="020B0604020202020204" pitchFamily="34" charset="0"/>
              <a:buChar char="•"/>
            </a:pPr>
            <a:r>
              <a:rPr lang="en-US" dirty="0" smtClean="0">
                <a:solidFill>
                  <a:srgbClr val="FF0000"/>
                </a:solidFill>
              </a:rPr>
              <a:t>dissolution of </a:t>
            </a:r>
            <a:r>
              <a:rPr lang="en-US" dirty="0" err="1" smtClean="0">
                <a:solidFill>
                  <a:srgbClr val="FF0000"/>
                </a:solidFill>
              </a:rPr>
              <a:t>ferrihydride</a:t>
            </a:r>
            <a:endParaRPr lang="en-US" dirty="0" smtClean="0">
              <a:solidFill>
                <a:srgbClr val="FF0000"/>
              </a:solidFill>
            </a:endParaRPr>
          </a:p>
          <a:p>
            <a:pPr marL="742950" lvl="1" indent="-285750">
              <a:buFont typeface="Arial" panose="020B0604020202020204" pitchFamily="34" charset="0"/>
              <a:buChar char="•"/>
            </a:pPr>
            <a:r>
              <a:rPr lang="en-US" dirty="0" smtClean="0">
                <a:solidFill>
                  <a:schemeClr val="bg1">
                    <a:lumMod val="65000"/>
                  </a:schemeClr>
                </a:solidFill>
              </a:rPr>
              <a:t>precipitation of </a:t>
            </a:r>
            <a:r>
              <a:rPr lang="en-US" dirty="0" err="1" smtClean="0">
                <a:solidFill>
                  <a:schemeClr val="bg1">
                    <a:lumMod val="65000"/>
                  </a:schemeClr>
                </a:solidFill>
              </a:rPr>
              <a:t>sulphides</a:t>
            </a:r>
            <a:endParaRPr lang="en-US" dirty="0">
              <a:solidFill>
                <a:schemeClr val="bg1">
                  <a:lumMod val="65000"/>
                </a:schemeClr>
              </a:solidFill>
            </a:endParaRPr>
          </a:p>
        </p:txBody>
      </p:sp>
    </p:spTree>
    <p:extLst>
      <p:ext uri="{BB962C8B-B14F-4D97-AF65-F5344CB8AC3E}">
        <p14:creationId xmlns:p14="http://schemas.microsoft.com/office/powerpoint/2010/main" val="516438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Issue: Effects of Mine </a:t>
            </a:r>
            <a:r>
              <a:rPr lang="en-US" dirty="0" err="1" smtClean="0"/>
              <a:t>Reflooding</a:t>
            </a:r>
            <a:endParaRPr lang="en-US" dirty="0"/>
          </a:p>
        </p:txBody>
      </p:sp>
      <p:sp>
        <p:nvSpPr>
          <p:cNvPr id="3" name="Slide Number Placeholder 2"/>
          <p:cNvSpPr>
            <a:spLocks noGrp="1"/>
          </p:cNvSpPr>
          <p:nvPr>
            <p:ph type="sldNum" sz="quarter" idx="10"/>
          </p:nvPr>
        </p:nvSpPr>
        <p:spPr/>
        <p:txBody>
          <a:bodyPr/>
          <a:lstStyle/>
          <a:p>
            <a:fld id="{64A0697F-D92A-44AE-9631-4DF4FB2C44EF}" type="slidenum">
              <a:rPr lang="en-GB" smtClean="0"/>
              <a:pPr/>
              <a:t>4</a:t>
            </a:fld>
            <a:endParaRPr lang="en-GB" dirty="0"/>
          </a:p>
        </p:txBody>
      </p:sp>
      <p:sp>
        <p:nvSpPr>
          <p:cNvPr id="4" name="Text Placeholder 3"/>
          <p:cNvSpPr>
            <a:spLocks noGrp="1"/>
          </p:cNvSpPr>
          <p:nvPr>
            <p:ph type="body" sz="quarter" idx="11"/>
          </p:nvPr>
        </p:nvSpPr>
        <p:spPr>
          <a:xfrm>
            <a:off x="612775" y="1186665"/>
            <a:ext cx="8299450" cy="4787900"/>
          </a:xfrm>
        </p:spPr>
        <p:txBody>
          <a:bodyPr>
            <a:normAutofit/>
          </a:bodyPr>
          <a:lstStyle/>
          <a:p>
            <a:r>
              <a:rPr lang="en-US" dirty="0" smtClean="0"/>
              <a:t>Water Quality Estimates for </a:t>
            </a:r>
            <a:r>
              <a:rPr lang="en-US" dirty="0" err="1" smtClean="0"/>
              <a:t>Reflooded</a:t>
            </a:r>
            <a:r>
              <a:rPr lang="en-US" dirty="0" smtClean="0"/>
              <a:t> Mine</a:t>
            </a:r>
          </a:p>
          <a:p>
            <a:pPr lvl="1"/>
            <a:r>
              <a:rPr lang="en-US" dirty="0" smtClean="0"/>
              <a:t>Waste Rock (1.6 Mt)</a:t>
            </a:r>
          </a:p>
          <a:p>
            <a:pPr lvl="2"/>
            <a:r>
              <a:rPr lang="en-US" dirty="0" smtClean="0"/>
              <a:t>Loading rates from existing waste rock (mg/kg/day)</a:t>
            </a:r>
          </a:p>
          <a:p>
            <a:pPr lvl="2"/>
            <a:r>
              <a:rPr lang="en-US" dirty="0" smtClean="0"/>
              <a:t>Assumed that half the soluble load is leached, and half accumulates over </a:t>
            </a:r>
            <a:r>
              <a:rPr lang="en-US" dirty="0" smtClean="0"/>
              <a:t>8 </a:t>
            </a:r>
            <a:r>
              <a:rPr lang="en-US" dirty="0" smtClean="0"/>
              <a:t>years</a:t>
            </a:r>
          </a:p>
          <a:p>
            <a:pPr lvl="1"/>
            <a:r>
              <a:rPr lang="en-US" dirty="0" smtClean="0"/>
              <a:t>Tailings (0.15 Mt)</a:t>
            </a:r>
          </a:p>
          <a:p>
            <a:pPr lvl="2"/>
            <a:r>
              <a:rPr lang="en-US" dirty="0" smtClean="0"/>
              <a:t>Loading rates from humidity cell tests on detox tails</a:t>
            </a:r>
          </a:p>
          <a:p>
            <a:pPr lvl="2"/>
            <a:r>
              <a:rPr lang="en-US" dirty="0" smtClean="0"/>
              <a:t>Correction for colder temperatures (0.2x factor)</a:t>
            </a:r>
          </a:p>
          <a:p>
            <a:pPr lvl="2"/>
            <a:r>
              <a:rPr lang="en-US" dirty="0" smtClean="0"/>
              <a:t>Assumed that all of the soluble mass accumulates</a:t>
            </a:r>
            <a:endParaRPr lang="en-US" dirty="0"/>
          </a:p>
          <a:p>
            <a:pPr lvl="1"/>
            <a:r>
              <a:rPr lang="en-US" dirty="0" smtClean="0"/>
              <a:t>Soluble Load</a:t>
            </a:r>
          </a:p>
          <a:p>
            <a:pPr lvl="2"/>
            <a:r>
              <a:rPr lang="en-US" dirty="0" smtClean="0"/>
              <a:t>Loading rates x mass x time = kg soluble load</a:t>
            </a:r>
          </a:p>
          <a:p>
            <a:pPr marL="457200" lvl="1" indent="0">
              <a:buNone/>
            </a:pPr>
            <a:endParaRPr lang="en-US" dirty="0" smtClean="0"/>
          </a:p>
          <a:p>
            <a:endParaRPr lang="en-US" dirty="0"/>
          </a:p>
        </p:txBody>
      </p:sp>
    </p:spTree>
    <p:extLst>
      <p:ext uri="{BB962C8B-B14F-4D97-AF65-F5344CB8AC3E}">
        <p14:creationId xmlns:p14="http://schemas.microsoft.com/office/powerpoint/2010/main" val="1274267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Effects of Mine </a:t>
            </a:r>
            <a:r>
              <a:rPr lang="en-US" dirty="0" err="1"/>
              <a:t>Reflooding</a:t>
            </a:r>
            <a:endParaRPr lang="en-US" dirty="0"/>
          </a:p>
        </p:txBody>
      </p:sp>
      <p:sp>
        <p:nvSpPr>
          <p:cNvPr id="3" name="Slide Number Placeholder 2"/>
          <p:cNvSpPr>
            <a:spLocks noGrp="1"/>
          </p:cNvSpPr>
          <p:nvPr>
            <p:ph type="sldNum" sz="quarter" idx="10"/>
          </p:nvPr>
        </p:nvSpPr>
        <p:spPr/>
        <p:txBody>
          <a:bodyPr/>
          <a:lstStyle/>
          <a:p>
            <a:fld id="{64A0697F-D92A-44AE-9631-4DF4FB2C44EF}" type="slidenum">
              <a:rPr lang="en-GB" smtClean="0">
                <a:solidFill>
                  <a:srgbClr val="007A5F"/>
                </a:solidFill>
              </a:rPr>
              <a:pPr/>
              <a:t>5</a:t>
            </a:fld>
            <a:endParaRPr lang="en-GB" dirty="0">
              <a:solidFill>
                <a:srgbClr val="007A5F"/>
              </a:solidFill>
            </a:endParaRPr>
          </a:p>
        </p:txBody>
      </p:sp>
      <p:sp>
        <p:nvSpPr>
          <p:cNvPr id="4" name="Text Placeholder 3"/>
          <p:cNvSpPr>
            <a:spLocks noGrp="1"/>
          </p:cNvSpPr>
          <p:nvPr>
            <p:ph type="body" sz="quarter" idx="11"/>
          </p:nvPr>
        </p:nvSpPr>
        <p:spPr>
          <a:xfrm>
            <a:off x="612775" y="1169819"/>
            <a:ext cx="8299450" cy="4787900"/>
          </a:xfrm>
        </p:spPr>
        <p:txBody>
          <a:bodyPr/>
          <a:lstStyle/>
          <a:p>
            <a:r>
              <a:rPr lang="en-US" dirty="0" smtClean="0"/>
              <a:t>Reflooded Mine Concentrations</a:t>
            </a:r>
          </a:p>
          <a:p>
            <a:pPr lvl="1"/>
            <a:r>
              <a:rPr lang="en-US" b="0" dirty="0" smtClean="0"/>
              <a:t>Soluble load / volume of voids </a:t>
            </a:r>
            <a:r>
              <a:rPr lang="en-US" b="0" dirty="0" smtClean="0"/>
              <a:t>(881,000 </a:t>
            </a:r>
            <a:r>
              <a:rPr lang="en-US" b="0" dirty="0" smtClean="0"/>
              <a:t>m3) = incremental conc.</a:t>
            </a:r>
          </a:p>
          <a:p>
            <a:pPr lvl="1"/>
            <a:r>
              <a:rPr lang="en-US" b="0" dirty="0" smtClean="0"/>
              <a:t>Add to concentrations in groundwater</a:t>
            </a:r>
          </a:p>
          <a:p>
            <a:pPr lvl="1"/>
            <a:r>
              <a:rPr lang="en-US" b="0" dirty="0" smtClean="0"/>
              <a:t>Secondary mineral controls, attenuation and other chemical reactions were not considered (highly conservative)</a:t>
            </a:r>
          </a:p>
          <a:p>
            <a:r>
              <a:rPr lang="en-US" dirty="0" smtClean="0"/>
              <a:t>Doris Lake Concentrations</a:t>
            </a:r>
          </a:p>
          <a:p>
            <a:pPr lvl="1"/>
            <a:r>
              <a:rPr lang="en-US" b="0" dirty="0" smtClean="0"/>
              <a:t>Calculated loads from </a:t>
            </a:r>
            <a:r>
              <a:rPr lang="en-US" b="0" dirty="0" err="1" smtClean="0"/>
              <a:t>reflooded</a:t>
            </a:r>
            <a:r>
              <a:rPr lang="en-US" b="0" dirty="0" smtClean="0"/>
              <a:t> mine plus background loads divided by flow through Doris Lake (680x dilution)</a:t>
            </a:r>
          </a:p>
          <a:p>
            <a:pPr marL="457200" lvl="1" indent="0">
              <a:buNone/>
            </a:pPr>
            <a:endParaRPr lang="en-US" dirty="0" smtClean="0"/>
          </a:p>
          <a:p>
            <a:pPr marL="457200" lvl="1" indent="0">
              <a:buNone/>
            </a:pPr>
            <a:endParaRPr lang="en-US" dirty="0" smtClean="0"/>
          </a:p>
          <a:p>
            <a:pPr lvl="1"/>
            <a:endParaRPr lang="en-US" dirty="0"/>
          </a:p>
          <a:p>
            <a:pPr lvl="1"/>
            <a:endParaRPr lang="en-US" dirty="0" smtClean="0"/>
          </a:p>
          <a:p>
            <a:pPr lvl="1"/>
            <a:endParaRPr lang="en-US" dirty="0" smtClean="0"/>
          </a:p>
          <a:p>
            <a:pPr lvl="1"/>
            <a:endParaRPr lang="en-US" dirty="0" smtClean="0"/>
          </a:p>
          <a:p>
            <a:pPr lvl="1"/>
            <a:endParaRPr lang="en-US" dirty="0"/>
          </a:p>
          <a:p>
            <a:pPr lvl="1"/>
            <a:endParaRPr lang="en-US" dirty="0" smtClean="0"/>
          </a:p>
          <a:p>
            <a:pPr lvl="1"/>
            <a:endParaRPr lang="en-US" dirty="0"/>
          </a:p>
        </p:txBody>
      </p:sp>
    </p:spTree>
    <p:extLst>
      <p:ext uri="{BB962C8B-B14F-4D97-AF65-F5344CB8AC3E}">
        <p14:creationId xmlns:p14="http://schemas.microsoft.com/office/powerpoint/2010/main" val="2220082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Effects of Mine </a:t>
            </a:r>
            <a:r>
              <a:rPr lang="en-US" dirty="0" err="1"/>
              <a:t>Reflooding</a:t>
            </a:r>
            <a:endParaRPr lang="en-US" dirty="0"/>
          </a:p>
        </p:txBody>
      </p:sp>
      <p:sp>
        <p:nvSpPr>
          <p:cNvPr id="3" name="Slide Number Placeholder 2"/>
          <p:cNvSpPr>
            <a:spLocks noGrp="1"/>
          </p:cNvSpPr>
          <p:nvPr>
            <p:ph type="sldNum" sz="quarter" idx="10"/>
          </p:nvPr>
        </p:nvSpPr>
        <p:spPr/>
        <p:txBody>
          <a:bodyPr/>
          <a:lstStyle/>
          <a:p>
            <a:fld id="{64A0697F-D92A-44AE-9631-4DF4FB2C44EF}" type="slidenum">
              <a:rPr lang="en-GB" smtClean="0">
                <a:solidFill>
                  <a:srgbClr val="007A5F"/>
                </a:solidFill>
              </a:rPr>
              <a:pPr/>
              <a:t>6</a:t>
            </a:fld>
            <a:endParaRPr lang="en-GB" dirty="0">
              <a:solidFill>
                <a:srgbClr val="007A5F"/>
              </a:solidFill>
            </a:endParaRPr>
          </a:p>
        </p:txBody>
      </p:sp>
      <p:sp>
        <p:nvSpPr>
          <p:cNvPr id="4" name="Text Placeholder 3"/>
          <p:cNvSpPr>
            <a:spLocks noGrp="1"/>
          </p:cNvSpPr>
          <p:nvPr>
            <p:ph type="body" sz="quarter" idx="11"/>
          </p:nvPr>
        </p:nvSpPr>
        <p:spPr>
          <a:xfrm>
            <a:off x="612775" y="1232638"/>
            <a:ext cx="8299450" cy="4964479"/>
          </a:xfrm>
        </p:spPr>
        <p:txBody>
          <a:bodyPr>
            <a:normAutofit fontScale="92500" lnSpcReduction="10000"/>
          </a:bodyPr>
          <a:lstStyle/>
          <a:p>
            <a:r>
              <a:rPr lang="en-US" dirty="0"/>
              <a:t>Selected results</a:t>
            </a:r>
            <a:r>
              <a:rPr lang="en-US" dirty="0" smtClean="0"/>
              <a:t>:</a:t>
            </a:r>
          </a:p>
          <a:p>
            <a:endParaRPr lang="en-US" dirty="0"/>
          </a:p>
          <a:p>
            <a:endParaRPr lang="en-US" dirty="0" smtClean="0"/>
          </a:p>
          <a:p>
            <a:endParaRPr lang="en-US" dirty="0"/>
          </a:p>
          <a:p>
            <a:pPr marL="457200" lvl="1" indent="0">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smtClean="0"/>
          </a:p>
          <a:p>
            <a:r>
              <a:rPr lang="en-US" dirty="0" smtClean="0"/>
              <a:t>Change </a:t>
            </a:r>
            <a:r>
              <a:rPr lang="en-US" dirty="0"/>
              <a:t>in water quality in Doris Lake is minor, even with conservative </a:t>
            </a:r>
            <a:r>
              <a:rPr lang="en-US" dirty="0" smtClean="0"/>
              <a:t>assumptions</a:t>
            </a:r>
          </a:p>
          <a:p>
            <a:r>
              <a:rPr lang="en-US" dirty="0" smtClean="0"/>
              <a:t>All results below CCME</a:t>
            </a:r>
            <a:endParaRPr lang="en-US"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151584056"/>
              </p:ext>
            </p:extLst>
          </p:nvPr>
        </p:nvGraphicFramePr>
        <p:xfrm>
          <a:off x="612770" y="1675357"/>
          <a:ext cx="8205552" cy="3169920"/>
        </p:xfrm>
        <a:graphic>
          <a:graphicData uri="http://schemas.openxmlformats.org/drawingml/2006/table">
            <a:tbl>
              <a:tblPr firstRow="1" bandRow="1">
                <a:tableStyleId>{5C22544A-7EE6-4342-B048-85BDC9FD1C3A}</a:tableStyleId>
              </a:tblPr>
              <a:tblGrid>
                <a:gridCol w="1241082"/>
                <a:gridCol w="1540701"/>
                <a:gridCol w="1320993"/>
                <a:gridCol w="1367592"/>
                <a:gridCol w="1367592"/>
                <a:gridCol w="1367592"/>
              </a:tblGrid>
              <a:tr h="786194">
                <a:tc>
                  <a:txBody>
                    <a:bodyPr/>
                    <a:lstStyle/>
                    <a:p>
                      <a:pPr algn="ctr"/>
                      <a:r>
                        <a:rPr lang="en-US" dirty="0" smtClean="0"/>
                        <a:t>Parameter</a:t>
                      </a:r>
                      <a:endParaRPr lang="en-US" dirty="0"/>
                    </a:p>
                  </a:txBody>
                  <a:tcPr/>
                </a:tc>
                <a:tc>
                  <a:txBody>
                    <a:bodyPr/>
                    <a:lstStyle/>
                    <a:p>
                      <a:pPr algn="ctr"/>
                      <a:r>
                        <a:rPr lang="en-US" dirty="0" smtClean="0"/>
                        <a:t>Groundwater (mg/L)</a:t>
                      </a:r>
                      <a:endParaRPr lang="en-US" dirty="0"/>
                    </a:p>
                  </a:txBody>
                  <a:tcPr/>
                </a:tc>
                <a:tc>
                  <a:txBody>
                    <a:bodyPr/>
                    <a:lstStyle/>
                    <a:p>
                      <a:pPr algn="ctr"/>
                      <a:r>
                        <a:rPr lang="en-US" dirty="0" smtClean="0"/>
                        <a:t>Incremental</a:t>
                      </a:r>
                      <a:r>
                        <a:rPr lang="en-US" baseline="0" dirty="0" smtClean="0"/>
                        <a:t> Backfill Conc. (mg/L)</a:t>
                      </a:r>
                    </a:p>
                  </a:txBody>
                  <a:tcPr/>
                </a:tc>
                <a:tc>
                  <a:txBody>
                    <a:bodyPr/>
                    <a:lstStyle/>
                    <a:p>
                      <a:pPr algn="ctr"/>
                      <a:r>
                        <a:rPr lang="en-US" dirty="0" err="1" smtClean="0"/>
                        <a:t>Reflooded</a:t>
                      </a:r>
                      <a:r>
                        <a:rPr lang="en-US" baseline="0" dirty="0" smtClean="0"/>
                        <a:t> Mine Conc.</a:t>
                      </a:r>
                    </a:p>
                    <a:p>
                      <a:pPr algn="ctr"/>
                      <a:r>
                        <a:rPr lang="en-US" baseline="0" dirty="0" smtClean="0"/>
                        <a:t>(mg/L)</a:t>
                      </a:r>
                      <a:endParaRPr lang="en-US" dirty="0"/>
                    </a:p>
                  </a:txBody>
                  <a:tcPr/>
                </a:tc>
                <a:tc>
                  <a:txBody>
                    <a:bodyPr/>
                    <a:lstStyle/>
                    <a:p>
                      <a:pPr algn="ctr"/>
                      <a:r>
                        <a:rPr lang="en-US" dirty="0" smtClean="0"/>
                        <a:t>Backgroun</a:t>
                      </a:r>
                      <a:r>
                        <a:rPr lang="en-US" baseline="0" dirty="0" smtClean="0"/>
                        <a:t>d </a:t>
                      </a:r>
                      <a:r>
                        <a:rPr lang="en-US" baseline="0" dirty="0" err="1" smtClean="0"/>
                        <a:t>Conc</a:t>
                      </a:r>
                      <a:r>
                        <a:rPr lang="en-US" baseline="0" dirty="0" smtClean="0"/>
                        <a:t> in Doris Lake</a:t>
                      </a:r>
                    </a:p>
                    <a:p>
                      <a:pPr algn="ctr"/>
                      <a:r>
                        <a:rPr lang="en-US" baseline="0" dirty="0" smtClean="0"/>
                        <a:t>(mg/L)</a:t>
                      </a:r>
                      <a:endParaRPr lang="en-US" dirty="0"/>
                    </a:p>
                  </a:txBody>
                  <a:tcPr/>
                </a:tc>
                <a:tc>
                  <a:txBody>
                    <a:bodyPr/>
                    <a:lstStyle/>
                    <a:p>
                      <a:pPr algn="ctr"/>
                      <a:r>
                        <a:rPr lang="en-US" dirty="0" smtClean="0"/>
                        <a:t>Doris</a:t>
                      </a:r>
                      <a:r>
                        <a:rPr lang="en-US" baseline="0" dirty="0" smtClean="0"/>
                        <a:t> Lake Conc. with mine inputs</a:t>
                      </a:r>
                    </a:p>
                    <a:p>
                      <a:pPr algn="ctr"/>
                      <a:r>
                        <a:rPr lang="en-US" baseline="0" dirty="0" smtClean="0"/>
                        <a:t>(mg/L)</a:t>
                      </a:r>
                      <a:endParaRPr lang="en-US" dirty="0"/>
                    </a:p>
                  </a:txBody>
                  <a:tcPr/>
                </a:tc>
              </a:tr>
              <a:tr h="318845">
                <a:tc>
                  <a:txBody>
                    <a:bodyPr/>
                    <a:lstStyle/>
                    <a:p>
                      <a:pPr algn="ctr">
                        <a:lnSpc>
                          <a:spcPct val="100000"/>
                        </a:lnSpc>
                      </a:pPr>
                      <a:r>
                        <a:rPr lang="en-US" sz="2000" dirty="0" smtClean="0"/>
                        <a:t>SO4</a:t>
                      </a:r>
                      <a:endParaRPr lang="en-US" sz="2000" dirty="0"/>
                    </a:p>
                  </a:txBody>
                  <a:tcPr anchor="ctr"/>
                </a:tc>
                <a:tc>
                  <a:txBody>
                    <a:bodyPr/>
                    <a:lstStyle/>
                    <a:p>
                      <a:pPr algn="ctr" fontAlgn="b">
                        <a:lnSpc>
                          <a:spcPct val="100000"/>
                        </a:lnSpc>
                      </a:pPr>
                      <a:r>
                        <a:rPr lang="en-US" sz="2000" b="0" i="0" u="none" strike="noStrike" dirty="0">
                          <a:solidFill>
                            <a:srgbClr val="000000"/>
                          </a:solidFill>
                          <a:effectLst/>
                          <a:latin typeface="Calibri" panose="020F0502020204030204" pitchFamily="34" charset="0"/>
                        </a:rPr>
                        <a:t>1900</a:t>
                      </a:r>
                    </a:p>
                  </a:txBody>
                  <a:tcPr marL="0" marR="0" marT="0" marB="0" anchor="ctr"/>
                </a:tc>
                <a:tc>
                  <a:txBody>
                    <a:bodyPr/>
                    <a:lstStyle/>
                    <a:p>
                      <a:pPr algn="ctr" fontAlgn="b">
                        <a:lnSpc>
                          <a:spcPct val="100000"/>
                        </a:lnSpc>
                      </a:pPr>
                      <a:r>
                        <a:rPr lang="en-US" sz="2000" b="0" i="0" u="none" strike="noStrike" dirty="0">
                          <a:solidFill>
                            <a:srgbClr val="000000"/>
                          </a:solidFill>
                          <a:effectLst/>
                          <a:latin typeface="Calibri" panose="020F0502020204030204" pitchFamily="34" charset="0"/>
                        </a:rPr>
                        <a:t>5549</a:t>
                      </a:r>
                    </a:p>
                  </a:txBody>
                  <a:tcPr marL="0" marR="0" marT="0" marB="0" anchor="ctr"/>
                </a:tc>
                <a:tc>
                  <a:txBody>
                    <a:bodyPr/>
                    <a:lstStyle/>
                    <a:p>
                      <a:pPr algn="ctr" fontAlgn="b">
                        <a:lnSpc>
                          <a:spcPct val="100000"/>
                        </a:lnSpc>
                      </a:pPr>
                      <a:r>
                        <a:rPr lang="en-US" sz="2000" b="0" i="0" u="none" strike="noStrike" dirty="0">
                          <a:solidFill>
                            <a:srgbClr val="000000"/>
                          </a:solidFill>
                          <a:effectLst/>
                          <a:latin typeface="Calibri" panose="020F0502020204030204" pitchFamily="34" charset="0"/>
                        </a:rPr>
                        <a:t>7449</a:t>
                      </a:r>
                    </a:p>
                  </a:txBody>
                  <a:tcPr marL="0" marR="0" marT="0" marB="0" anchor="ctr"/>
                </a:tc>
                <a:tc>
                  <a:txBody>
                    <a:bodyPr/>
                    <a:lstStyle/>
                    <a:p>
                      <a:pPr algn="ctr" fontAlgn="b">
                        <a:lnSpc>
                          <a:spcPct val="100000"/>
                        </a:lnSpc>
                      </a:pPr>
                      <a:r>
                        <a:rPr lang="en-US" sz="2000" b="0" i="0" u="none" strike="noStrike" dirty="0">
                          <a:solidFill>
                            <a:srgbClr val="000000"/>
                          </a:solidFill>
                          <a:effectLst/>
                          <a:latin typeface="Calibri" panose="020F0502020204030204" pitchFamily="34" charset="0"/>
                        </a:rPr>
                        <a:t>3</a:t>
                      </a:r>
                    </a:p>
                  </a:txBody>
                  <a:tcPr marL="0" marR="0" marT="0" marB="0" anchor="ctr"/>
                </a:tc>
                <a:tc>
                  <a:txBody>
                    <a:bodyPr/>
                    <a:lstStyle/>
                    <a:p>
                      <a:pPr algn="ctr" fontAlgn="b">
                        <a:lnSpc>
                          <a:spcPct val="100000"/>
                        </a:lnSpc>
                      </a:pPr>
                      <a:r>
                        <a:rPr lang="en-US" sz="2000" b="0" i="0" u="none" strike="noStrike">
                          <a:solidFill>
                            <a:srgbClr val="000000"/>
                          </a:solidFill>
                          <a:effectLst/>
                          <a:latin typeface="Calibri" panose="020F0502020204030204" pitchFamily="34" charset="0"/>
                        </a:rPr>
                        <a:t>14</a:t>
                      </a:r>
                    </a:p>
                  </a:txBody>
                  <a:tcPr marL="0" marR="0" marT="0" marB="0" anchor="ctr"/>
                </a:tc>
              </a:tr>
              <a:tr h="318845">
                <a:tc>
                  <a:txBody>
                    <a:bodyPr/>
                    <a:lstStyle/>
                    <a:p>
                      <a:pPr algn="ctr">
                        <a:lnSpc>
                          <a:spcPct val="100000"/>
                        </a:lnSpc>
                      </a:pPr>
                      <a:r>
                        <a:rPr lang="en-US" sz="2000" dirty="0" smtClean="0"/>
                        <a:t>As</a:t>
                      </a:r>
                      <a:endParaRPr lang="en-US" sz="2000" dirty="0"/>
                    </a:p>
                  </a:txBody>
                  <a:tcPr anchor="ctr"/>
                </a:tc>
                <a:tc>
                  <a:txBody>
                    <a:bodyPr/>
                    <a:lstStyle/>
                    <a:p>
                      <a:pPr algn="ctr" fontAlgn="b">
                        <a:lnSpc>
                          <a:spcPct val="100000"/>
                        </a:lnSpc>
                      </a:pPr>
                      <a:r>
                        <a:rPr lang="en-US" sz="2000" b="0" i="0" u="none" strike="noStrike" dirty="0">
                          <a:solidFill>
                            <a:srgbClr val="000000"/>
                          </a:solidFill>
                          <a:effectLst/>
                          <a:latin typeface="Calibri" panose="020F0502020204030204" pitchFamily="34" charset="0"/>
                        </a:rPr>
                        <a:t>0.0024</a:t>
                      </a:r>
                    </a:p>
                  </a:txBody>
                  <a:tcPr marL="0" marR="0" marT="0" marB="0" anchor="ctr"/>
                </a:tc>
                <a:tc>
                  <a:txBody>
                    <a:bodyPr/>
                    <a:lstStyle/>
                    <a:p>
                      <a:pPr algn="ctr" fontAlgn="b">
                        <a:lnSpc>
                          <a:spcPct val="100000"/>
                        </a:lnSpc>
                      </a:pPr>
                      <a:r>
                        <a:rPr lang="en-US" sz="2000" b="0" i="0" u="none" strike="noStrike" dirty="0">
                          <a:solidFill>
                            <a:srgbClr val="000000"/>
                          </a:solidFill>
                          <a:effectLst/>
                          <a:latin typeface="Calibri" panose="020F0502020204030204" pitchFamily="34" charset="0"/>
                        </a:rPr>
                        <a:t>0.021</a:t>
                      </a:r>
                    </a:p>
                  </a:txBody>
                  <a:tcPr marL="0" marR="0" marT="0" marB="0" anchor="ctr"/>
                </a:tc>
                <a:tc>
                  <a:txBody>
                    <a:bodyPr/>
                    <a:lstStyle/>
                    <a:p>
                      <a:pPr algn="ctr" fontAlgn="b">
                        <a:lnSpc>
                          <a:spcPct val="100000"/>
                        </a:lnSpc>
                      </a:pPr>
                      <a:r>
                        <a:rPr lang="en-US" sz="2000" b="0" i="0" u="none" strike="noStrike" dirty="0">
                          <a:solidFill>
                            <a:srgbClr val="000000"/>
                          </a:solidFill>
                          <a:effectLst/>
                          <a:latin typeface="Calibri" panose="020F0502020204030204" pitchFamily="34" charset="0"/>
                        </a:rPr>
                        <a:t>0.024</a:t>
                      </a:r>
                    </a:p>
                  </a:txBody>
                  <a:tcPr marL="0" marR="0" marT="0" marB="0" anchor="ctr"/>
                </a:tc>
                <a:tc>
                  <a:txBody>
                    <a:bodyPr/>
                    <a:lstStyle/>
                    <a:p>
                      <a:pPr algn="ctr" fontAlgn="b">
                        <a:lnSpc>
                          <a:spcPct val="100000"/>
                        </a:lnSpc>
                      </a:pPr>
                      <a:r>
                        <a:rPr lang="en-US" sz="2000" b="0" i="0" u="none" strike="noStrike" dirty="0">
                          <a:solidFill>
                            <a:srgbClr val="000000"/>
                          </a:solidFill>
                          <a:effectLst/>
                          <a:latin typeface="Calibri" panose="020F0502020204030204" pitchFamily="34" charset="0"/>
                        </a:rPr>
                        <a:t>0.00040</a:t>
                      </a:r>
                    </a:p>
                  </a:txBody>
                  <a:tcPr marL="0" marR="0" marT="0" marB="0" anchor="ctr"/>
                </a:tc>
                <a:tc>
                  <a:txBody>
                    <a:bodyPr/>
                    <a:lstStyle/>
                    <a:p>
                      <a:pPr algn="ctr" fontAlgn="b">
                        <a:lnSpc>
                          <a:spcPct val="100000"/>
                        </a:lnSpc>
                      </a:pPr>
                      <a:r>
                        <a:rPr lang="en-US" sz="2000" b="0" i="0" u="none" strike="noStrike">
                          <a:solidFill>
                            <a:srgbClr val="000000"/>
                          </a:solidFill>
                          <a:effectLst/>
                          <a:latin typeface="Calibri" panose="020F0502020204030204" pitchFamily="34" charset="0"/>
                        </a:rPr>
                        <a:t>0.00043</a:t>
                      </a:r>
                    </a:p>
                  </a:txBody>
                  <a:tcPr marL="0" marR="0" marT="0" marB="0" anchor="ctr"/>
                </a:tc>
              </a:tr>
              <a:tr h="318845">
                <a:tc>
                  <a:txBody>
                    <a:bodyPr/>
                    <a:lstStyle/>
                    <a:p>
                      <a:pPr algn="ctr">
                        <a:lnSpc>
                          <a:spcPct val="100000"/>
                        </a:lnSpc>
                      </a:pPr>
                      <a:r>
                        <a:rPr lang="en-US" sz="2000" dirty="0" smtClean="0"/>
                        <a:t>Cd</a:t>
                      </a:r>
                      <a:endParaRPr lang="en-US" sz="2000" dirty="0"/>
                    </a:p>
                  </a:txBody>
                  <a:tcPr anchor="ctr"/>
                </a:tc>
                <a:tc>
                  <a:txBody>
                    <a:bodyPr/>
                    <a:lstStyle/>
                    <a:p>
                      <a:pPr algn="ctr" fontAlgn="b">
                        <a:lnSpc>
                          <a:spcPct val="100000"/>
                        </a:lnSpc>
                      </a:pPr>
                      <a:r>
                        <a:rPr lang="en-US" sz="2000" b="0" i="0" u="none" strike="noStrike">
                          <a:solidFill>
                            <a:srgbClr val="000000"/>
                          </a:solidFill>
                          <a:effectLst/>
                          <a:latin typeface="Calibri" panose="020F0502020204030204" pitchFamily="34" charset="0"/>
                        </a:rPr>
                        <a:t>0.00012</a:t>
                      </a:r>
                    </a:p>
                  </a:txBody>
                  <a:tcPr marL="0" marR="0" marT="0" marB="0" anchor="ctr"/>
                </a:tc>
                <a:tc>
                  <a:txBody>
                    <a:bodyPr/>
                    <a:lstStyle/>
                    <a:p>
                      <a:pPr algn="ctr" fontAlgn="b">
                        <a:lnSpc>
                          <a:spcPct val="100000"/>
                        </a:lnSpc>
                      </a:pPr>
                      <a:r>
                        <a:rPr lang="en-US" sz="2000" b="0" i="0" u="none" strike="noStrike">
                          <a:solidFill>
                            <a:srgbClr val="000000"/>
                          </a:solidFill>
                          <a:effectLst/>
                          <a:latin typeface="Calibri" panose="020F0502020204030204" pitchFamily="34" charset="0"/>
                        </a:rPr>
                        <a:t>0.0068</a:t>
                      </a:r>
                    </a:p>
                  </a:txBody>
                  <a:tcPr marL="0" marR="0" marT="0" marB="0" anchor="ctr"/>
                </a:tc>
                <a:tc>
                  <a:txBody>
                    <a:bodyPr/>
                    <a:lstStyle/>
                    <a:p>
                      <a:pPr algn="ctr" fontAlgn="b">
                        <a:lnSpc>
                          <a:spcPct val="100000"/>
                        </a:lnSpc>
                      </a:pPr>
                      <a:r>
                        <a:rPr lang="en-US" sz="2000" b="0" i="0" u="none" strike="noStrike" dirty="0">
                          <a:solidFill>
                            <a:srgbClr val="000000"/>
                          </a:solidFill>
                          <a:effectLst/>
                          <a:latin typeface="Calibri" panose="020F0502020204030204" pitchFamily="34" charset="0"/>
                        </a:rPr>
                        <a:t>0.0069</a:t>
                      </a:r>
                    </a:p>
                  </a:txBody>
                  <a:tcPr marL="0" marR="0" marT="0" marB="0" anchor="ctr"/>
                </a:tc>
                <a:tc>
                  <a:txBody>
                    <a:bodyPr/>
                    <a:lstStyle/>
                    <a:p>
                      <a:pPr algn="ctr" fontAlgn="b">
                        <a:lnSpc>
                          <a:spcPct val="100000"/>
                        </a:lnSpc>
                      </a:pPr>
                      <a:r>
                        <a:rPr lang="en-US" sz="2000" b="0" i="0" u="none" strike="noStrike" dirty="0">
                          <a:solidFill>
                            <a:srgbClr val="000000"/>
                          </a:solidFill>
                          <a:effectLst/>
                          <a:latin typeface="Calibri" panose="020F0502020204030204" pitchFamily="34" charset="0"/>
                        </a:rPr>
                        <a:t>0.000010</a:t>
                      </a:r>
                    </a:p>
                  </a:txBody>
                  <a:tcPr marL="0" marR="0" marT="0" marB="0" anchor="ctr"/>
                </a:tc>
                <a:tc>
                  <a:txBody>
                    <a:bodyPr/>
                    <a:lstStyle/>
                    <a:p>
                      <a:pPr algn="ctr" fontAlgn="b">
                        <a:lnSpc>
                          <a:spcPct val="100000"/>
                        </a:lnSpc>
                      </a:pPr>
                      <a:r>
                        <a:rPr lang="en-US" sz="2000" b="0" i="0" u="none" strike="noStrike" dirty="0">
                          <a:solidFill>
                            <a:srgbClr val="000000"/>
                          </a:solidFill>
                          <a:effectLst/>
                          <a:latin typeface="Calibri" panose="020F0502020204030204" pitchFamily="34" charset="0"/>
                        </a:rPr>
                        <a:t>0.000020</a:t>
                      </a:r>
                    </a:p>
                  </a:txBody>
                  <a:tcPr marL="0" marR="0" marT="0" marB="0" anchor="ctr"/>
                </a:tc>
              </a:tr>
              <a:tr h="318845">
                <a:tc>
                  <a:txBody>
                    <a:bodyPr/>
                    <a:lstStyle/>
                    <a:p>
                      <a:pPr algn="ctr">
                        <a:lnSpc>
                          <a:spcPct val="100000"/>
                        </a:lnSpc>
                      </a:pPr>
                      <a:r>
                        <a:rPr lang="en-US" sz="2000" dirty="0" smtClean="0"/>
                        <a:t>Fe</a:t>
                      </a:r>
                      <a:endParaRPr lang="en-US" sz="2000" dirty="0"/>
                    </a:p>
                  </a:txBody>
                  <a:tcPr anchor="ctr"/>
                </a:tc>
                <a:tc>
                  <a:txBody>
                    <a:bodyPr/>
                    <a:lstStyle/>
                    <a:p>
                      <a:pPr algn="ctr" fontAlgn="b">
                        <a:lnSpc>
                          <a:spcPct val="100000"/>
                        </a:lnSpc>
                      </a:pPr>
                      <a:r>
                        <a:rPr lang="en-US" sz="2000" b="0" i="0" u="none" strike="noStrike">
                          <a:solidFill>
                            <a:srgbClr val="000000"/>
                          </a:solidFill>
                          <a:effectLst/>
                          <a:latin typeface="Calibri" panose="020F0502020204030204" pitchFamily="34" charset="0"/>
                        </a:rPr>
                        <a:t>4.7</a:t>
                      </a:r>
                    </a:p>
                  </a:txBody>
                  <a:tcPr marL="0" marR="0" marT="0" marB="0" anchor="ctr"/>
                </a:tc>
                <a:tc>
                  <a:txBody>
                    <a:bodyPr/>
                    <a:lstStyle/>
                    <a:p>
                      <a:pPr algn="ctr" fontAlgn="b">
                        <a:lnSpc>
                          <a:spcPct val="100000"/>
                        </a:lnSpc>
                      </a:pPr>
                      <a:r>
                        <a:rPr lang="en-US" sz="2000" b="0" i="0" u="none" strike="noStrike">
                          <a:solidFill>
                            <a:srgbClr val="000000"/>
                          </a:solidFill>
                          <a:effectLst/>
                          <a:latin typeface="Calibri" panose="020F0502020204030204" pitchFamily="34" charset="0"/>
                        </a:rPr>
                        <a:t>7.9</a:t>
                      </a:r>
                    </a:p>
                  </a:txBody>
                  <a:tcPr marL="0" marR="0" marT="0" marB="0" anchor="ctr"/>
                </a:tc>
                <a:tc>
                  <a:txBody>
                    <a:bodyPr/>
                    <a:lstStyle/>
                    <a:p>
                      <a:pPr algn="ctr" fontAlgn="b">
                        <a:lnSpc>
                          <a:spcPct val="100000"/>
                        </a:lnSpc>
                      </a:pPr>
                      <a:r>
                        <a:rPr lang="en-US" sz="2000" b="0" i="0" u="none" strike="noStrike" dirty="0">
                          <a:solidFill>
                            <a:srgbClr val="000000"/>
                          </a:solidFill>
                          <a:effectLst/>
                          <a:latin typeface="Calibri" panose="020F0502020204030204" pitchFamily="34" charset="0"/>
                        </a:rPr>
                        <a:t>13</a:t>
                      </a:r>
                    </a:p>
                  </a:txBody>
                  <a:tcPr marL="0" marR="0" marT="0" marB="0" anchor="ctr"/>
                </a:tc>
                <a:tc>
                  <a:txBody>
                    <a:bodyPr/>
                    <a:lstStyle/>
                    <a:p>
                      <a:pPr algn="ctr" fontAlgn="b">
                        <a:lnSpc>
                          <a:spcPct val="100000"/>
                        </a:lnSpc>
                      </a:pPr>
                      <a:r>
                        <a:rPr lang="en-US" sz="2000" b="0" i="0" u="none" strike="noStrike" dirty="0">
                          <a:solidFill>
                            <a:srgbClr val="000000"/>
                          </a:solidFill>
                          <a:effectLst/>
                          <a:latin typeface="Calibri" panose="020F0502020204030204" pitchFamily="34" charset="0"/>
                        </a:rPr>
                        <a:t>0.13</a:t>
                      </a:r>
                    </a:p>
                  </a:txBody>
                  <a:tcPr marL="0" marR="0" marT="0" marB="0" anchor="ctr"/>
                </a:tc>
                <a:tc>
                  <a:txBody>
                    <a:bodyPr/>
                    <a:lstStyle/>
                    <a:p>
                      <a:pPr algn="ctr" fontAlgn="b">
                        <a:lnSpc>
                          <a:spcPct val="100000"/>
                        </a:lnSpc>
                      </a:pPr>
                      <a:r>
                        <a:rPr lang="en-US" sz="2000" b="0" i="0" u="none" strike="noStrike" dirty="0">
                          <a:solidFill>
                            <a:srgbClr val="000000"/>
                          </a:solidFill>
                          <a:effectLst/>
                          <a:latin typeface="Calibri" panose="020F0502020204030204" pitchFamily="34" charset="0"/>
                        </a:rPr>
                        <a:t>0.14</a:t>
                      </a:r>
                    </a:p>
                  </a:txBody>
                  <a:tcPr marL="0" marR="0" marT="0" marB="0" anchor="ctr"/>
                </a:tc>
              </a:tr>
              <a:tr h="318845">
                <a:tc>
                  <a:txBody>
                    <a:bodyPr/>
                    <a:lstStyle/>
                    <a:p>
                      <a:pPr algn="ctr">
                        <a:lnSpc>
                          <a:spcPct val="100000"/>
                        </a:lnSpc>
                      </a:pPr>
                      <a:r>
                        <a:rPr lang="en-US" sz="2000" dirty="0" smtClean="0"/>
                        <a:t>Se</a:t>
                      </a:r>
                      <a:endParaRPr lang="en-US" sz="2000" dirty="0"/>
                    </a:p>
                  </a:txBody>
                  <a:tcPr anchor="ctr"/>
                </a:tc>
                <a:tc>
                  <a:txBody>
                    <a:bodyPr/>
                    <a:lstStyle/>
                    <a:p>
                      <a:pPr algn="ctr" fontAlgn="b">
                        <a:lnSpc>
                          <a:spcPct val="100000"/>
                        </a:lnSpc>
                      </a:pPr>
                      <a:r>
                        <a:rPr lang="en-US" sz="2000" b="0" i="0" u="none" strike="noStrike">
                          <a:solidFill>
                            <a:srgbClr val="000000"/>
                          </a:solidFill>
                          <a:effectLst/>
                          <a:latin typeface="Calibri" panose="020F0502020204030204" pitchFamily="34" charset="0"/>
                        </a:rPr>
                        <a:t>0.0019</a:t>
                      </a:r>
                    </a:p>
                  </a:txBody>
                  <a:tcPr marL="0" marR="0" marT="0" marB="0" anchor="ctr"/>
                </a:tc>
                <a:tc>
                  <a:txBody>
                    <a:bodyPr/>
                    <a:lstStyle/>
                    <a:p>
                      <a:pPr algn="ctr" fontAlgn="b">
                        <a:lnSpc>
                          <a:spcPct val="100000"/>
                        </a:lnSpc>
                      </a:pPr>
                      <a:r>
                        <a:rPr lang="en-US" sz="2000" b="0" i="0" u="none" strike="noStrike">
                          <a:solidFill>
                            <a:srgbClr val="000000"/>
                          </a:solidFill>
                          <a:effectLst/>
                          <a:latin typeface="Calibri" panose="020F0502020204030204" pitchFamily="34" charset="0"/>
                        </a:rPr>
                        <a:t>0.19</a:t>
                      </a:r>
                    </a:p>
                  </a:txBody>
                  <a:tcPr marL="0" marR="0" marT="0" marB="0" anchor="ctr"/>
                </a:tc>
                <a:tc>
                  <a:txBody>
                    <a:bodyPr/>
                    <a:lstStyle/>
                    <a:p>
                      <a:pPr algn="ctr" fontAlgn="b">
                        <a:lnSpc>
                          <a:spcPct val="100000"/>
                        </a:lnSpc>
                      </a:pPr>
                      <a:r>
                        <a:rPr lang="en-US" sz="2000" b="0" i="0" u="none" strike="noStrike" dirty="0">
                          <a:solidFill>
                            <a:srgbClr val="000000"/>
                          </a:solidFill>
                          <a:effectLst/>
                          <a:latin typeface="Calibri" panose="020F0502020204030204" pitchFamily="34" charset="0"/>
                        </a:rPr>
                        <a:t>0.19</a:t>
                      </a:r>
                    </a:p>
                  </a:txBody>
                  <a:tcPr marL="0" marR="0" marT="0" marB="0" anchor="ctr"/>
                </a:tc>
                <a:tc>
                  <a:txBody>
                    <a:bodyPr/>
                    <a:lstStyle/>
                    <a:p>
                      <a:pPr algn="ctr" fontAlgn="b">
                        <a:lnSpc>
                          <a:spcPct val="100000"/>
                        </a:lnSpc>
                      </a:pPr>
                      <a:r>
                        <a:rPr lang="en-US" sz="2000" b="0" i="0" u="none" strike="noStrike" dirty="0">
                          <a:solidFill>
                            <a:srgbClr val="000000"/>
                          </a:solidFill>
                          <a:effectLst/>
                          <a:latin typeface="Calibri" panose="020F0502020204030204" pitchFamily="34" charset="0"/>
                        </a:rPr>
                        <a:t>0.00040</a:t>
                      </a:r>
                    </a:p>
                  </a:txBody>
                  <a:tcPr marL="0" marR="0" marT="0" marB="0" anchor="ctr"/>
                </a:tc>
                <a:tc>
                  <a:txBody>
                    <a:bodyPr/>
                    <a:lstStyle/>
                    <a:p>
                      <a:pPr algn="ctr" fontAlgn="b">
                        <a:lnSpc>
                          <a:spcPct val="100000"/>
                        </a:lnSpc>
                      </a:pPr>
                      <a:r>
                        <a:rPr lang="en-US" sz="2000" b="0" i="0" u="none" strike="noStrike" dirty="0">
                          <a:solidFill>
                            <a:srgbClr val="000000"/>
                          </a:solidFill>
                          <a:effectLst/>
                          <a:latin typeface="Calibri" panose="020F0502020204030204" pitchFamily="34" charset="0"/>
                        </a:rPr>
                        <a:t>0.00068</a:t>
                      </a:r>
                    </a:p>
                  </a:txBody>
                  <a:tcPr marL="0" marR="0" marT="0" marB="0" anchor="ctr"/>
                </a:tc>
              </a:tr>
            </a:tbl>
          </a:graphicData>
        </a:graphic>
      </p:graphicFrame>
    </p:spTree>
    <p:extLst>
      <p:ext uri="{BB962C8B-B14F-4D97-AF65-F5344CB8AC3E}">
        <p14:creationId xmlns:p14="http://schemas.microsoft.com/office/powerpoint/2010/main" val="269245572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15830</TotalTime>
  <Words>451</Words>
  <Application>Microsoft Office PowerPoint</Application>
  <PresentationFormat>On-screen Show (4:3)</PresentationFormat>
  <Paragraphs>131</Paragraphs>
  <Slides>6</Slides>
  <Notes>0</Notes>
  <HiddenSlides>0</HiddenSlides>
  <MMClips>0</MMClips>
  <ScaleCrop>false</ScaleCrop>
  <HeadingPairs>
    <vt:vector size="6" baseType="variant">
      <vt:variant>
        <vt:lpstr>Fonts Used</vt:lpstr>
      </vt:variant>
      <vt:variant>
        <vt:i4>5</vt:i4>
      </vt:variant>
      <vt:variant>
        <vt:lpstr>Theme</vt:lpstr>
      </vt:variant>
      <vt:variant>
        <vt:i4>15</vt:i4>
      </vt:variant>
      <vt:variant>
        <vt:lpstr>Slide Titles</vt:lpstr>
      </vt:variant>
      <vt:variant>
        <vt:i4>6</vt:i4>
      </vt:variant>
    </vt:vector>
  </HeadingPairs>
  <TitlesOfParts>
    <vt:vector size="26" baseType="lpstr">
      <vt:lpstr>ＭＳ Ｐゴシック</vt:lpstr>
      <vt:lpstr>Arial</vt:lpstr>
      <vt:lpstr>Calibri</vt:lpstr>
      <vt:lpstr>Century Gothic</vt:lpstr>
      <vt:lpstr>Wingdings</vt:lpstr>
      <vt:lpstr>Custom Design</vt:lpstr>
      <vt:lpstr>title</vt:lpstr>
      <vt:lpstr>17_Default Design</vt:lpstr>
      <vt:lpstr>18_Default Design</vt:lpstr>
      <vt:lpstr>20_Default Design</vt:lpstr>
      <vt:lpstr>19_Default Design</vt:lpstr>
      <vt:lpstr>1_Custom Design</vt:lpstr>
      <vt:lpstr>2_Custom Design</vt:lpstr>
      <vt:lpstr>22_Default Design</vt:lpstr>
      <vt:lpstr>12_Default Design</vt:lpstr>
      <vt:lpstr>3_Custom Design</vt:lpstr>
      <vt:lpstr>4_Custom Design</vt:lpstr>
      <vt:lpstr>5_Custom Design</vt:lpstr>
      <vt:lpstr>6_Custom Design</vt:lpstr>
      <vt:lpstr>7_Custom Design</vt:lpstr>
      <vt:lpstr>Issue: Effects of Mine Reflooding</vt:lpstr>
      <vt:lpstr>Issue: Effects of Mine Reflooding</vt:lpstr>
      <vt:lpstr>Issue: Effects of Mine Reflooding</vt:lpstr>
      <vt:lpstr>Issue: Effects of Mine Reflooding</vt:lpstr>
      <vt:lpstr>Issue: Effects of Mine Reflooding</vt:lpstr>
      <vt:lpstr>Issue: Effects of Mine Reflooding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Catharine</dc:creator>
  <cp:lastModifiedBy>Sexsmith, Kelly</cp:lastModifiedBy>
  <cp:revision>467</cp:revision>
  <cp:lastPrinted>2016-01-12T16:59:13Z</cp:lastPrinted>
  <dcterms:created xsi:type="dcterms:W3CDTF">2014-01-22T16:02:26Z</dcterms:created>
  <dcterms:modified xsi:type="dcterms:W3CDTF">2016-01-28T18:51:15Z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