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4" r:id="rId3"/>
    <p:sldMasterId id="2147483696" r:id="rId4"/>
  </p:sldMasterIdLst>
  <p:notesMasterIdLst>
    <p:notesMasterId r:id="rId20"/>
  </p:notesMasterIdLst>
  <p:sldIdLst>
    <p:sldId id="256" r:id="rId5"/>
    <p:sldId id="257" r:id="rId6"/>
    <p:sldId id="258" r:id="rId7"/>
    <p:sldId id="259" r:id="rId8"/>
    <p:sldId id="263" r:id="rId9"/>
    <p:sldId id="260" r:id="rId10"/>
    <p:sldId id="261" r:id="rId11"/>
    <p:sldId id="262" r:id="rId12"/>
    <p:sldId id="264" r:id="rId13"/>
    <p:sldId id="265" r:id="rId14"/>
    <p:sldId id="267" r:id="rId15"/>
    <p:sldId id="268" r:id="rId16"/>
    <p:sldId id="269" r:id="rId17"/>
    <p:sldId id="270" r:id="rId18"/>
    <p:sldId id="266"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5B9BD5"/>
    <a:srgbClr val="B779B3"/>
    <a:srgbClr val="CF61C7"/>
    <a:srgbClr val="B878B3"/>
    <a:srgbClr val="CA74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77" autoAdjust="0"/>
  </p:normalViewPr>
  <p:slideViewPr>
    <p:cSldViewPr snapToGrid="0">
      <p:cViewPr varScale="1">
        <p:scale>
          <a:sx n="109" d="100"/>
          <a:sy n="109" d="100"/>
        </p:scale>
        <p:origin x="1296" y="84"/>
      </p:cViewPr>
      <p:guideLst>
        <p:guide orient="horz" pos="2160"/>
        <p:guide pos="2880"/>
      </p:guideLst>
    </p:cSldViewPr>
  </p:slideViewPr>
  <p:outlineViewPr>
    <p:cViewPr>
      <p:scale>
        <a:sx n="33" d="100"/>
        <a:sy n="33" d="100"/>
      </p:scale>
      <p:origin x="0" y="1308"/>
    </p:cViewPr>
  </p:outlineViewPr>
  <p:notesTextViewPr>
    <p:cViewPr>
      <p:scale>
        <a:sx n="1" d="1"/>
        <a:sy n="1" d="1"/>
      </p:scale>
      <p:origin x="0" y="0"/>
    </p:cViewPr>
  </p:notesTextViewPr>
  <p:notesViewPr>
    <p:cSldViewPr snapToGrid="0">
      <p:cViewPr varScale="1">
        <p:scale>
          <a:sx n="95" d="100"/>
          <a:sy n="95" d="100"/>
        </p:scale>
        <p:origin x="3618" y="6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D4A0EA4-EEAD-462D-A845-3A6BB38E030B}" type="datetimeFigureOut">
              <a:rPr lang="en-US" smtClean="0"/>
              <a:pPr/>
              <a:t>8/25/2016</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1D8E1B6-F1F6-4468-BC62-C008A50C056D}" type="slidenum">
              <a:rPr lang="en-US" smtClean="0"/>
              <a:pPr/>
              <a:t>‹#›</a:t>
            </a:fld>
            <a:endParaRPr lang="en-US"/>
          </a:p>
        </p:txBody>
      </p:sp>
    </p:spTree>
    <p:extLst>
      <p:ext uri="{BB962C8B-B14F-4D97-AF65-F5344CB8AC3E}">
        <p14:creationId xmlns:p14="http://schemas.microsoft.com/office/powerpoint/2010/main" val="1809054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Hello everyone, I am John</a:t>
            </a:r>
            <a:r>
              <a:rPr lang="en-CA" baseline="0" dirty="0" smtClean="0"/>
              <a:t> Roesch, the Senior Hope Bay Project Officer for the Department of Lands and Environment for the Kitikmeot Inuit Association. I am responsible for project oversite for the KIA and provide input into the regulatory process on the Hope Bay Project to both the NWB and NIRB. In performing this role, I make use of KIA’s consultants who are subject matter experts in the areas of wildlife, fisheries, aquatic environment, and geotechnical engineering. </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1</a:t>
            </a:fld>
            <a:endParaRPr lang="en-US"/>
          </a:p>
        </p:txBody>
      </p:sp>
    </p:spTree>
    <p:extLst>
      <p:ext uri="{BB962C8B-B14F-4D97-AF65-F5344CB8AC3E}">
        <p14:creationId xmlns:p14="http://schemas.microsoft.com/office/powerpoint/2010/main" val="3898585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KIA receives monetary compensation through a variety of agreements. Direct</a:t>
            </a:r>
            <a:r>
              <a:rPr lang="en-CA" baseline="0" dirty="0" smtClean="0"/>
              <a:t> compensation through the Framework Agreement and IIBA for land access, quarry materials and water usage. Royalties from gold production plus shareholdings in TMAC.</a:t>
            </a:r>
          </a:p>
          <a:p>
            <a:endParaRPr lang="en-CA" baseline="0" dirty="0" smtClean="0"/>
          </a:p>
          <a:p>
            <a:r>
              <a:rPr lang="en-CA" baseline="0" dirty="0" smtClean="0"/>
              <a:t>NTI also gets a royalty on profit under its Mineral Rights Agreement with TMAC Resources Inc. All of this creates a substantial benefit for Inuit in the region.</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10</a:t>
            </a:fld>
            <a:endParaRPr lang="en-US"/>
          </a:p>
        </p:txBody>
      </p:sp>
    </p:spTree>
    <p:extLst>
      <p:ext uri="{BB962C8B-B14F-4D97-AF65-F5344CB8AC3E}">
        <p14:creationId xmlns:p14="http://schemas.microsoft.com/office/powerpoint/2010/main" val="1387756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As indicated previously, the KIA and TMAC have signed a water compensation agreement as part of the framework for the Doris North Project. This agreement addresses Inuit Article 20 rights and TMAC obligations.</a:t>
            </a:r>
          </a:p>
          <a:p>
            <a:endParaRPr lang="en-CA" dirty="0"/>
          </a:p>
          <a:p>
            <a:r>
              <a:rPr lang="en-CA" dirty="0" smtClean="0"/>
              <a:t>As a result, there are no water compensation issues to be addressed by the NWB in the context of the TMAC Type A water licence amendment.</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11</a:t>
            </a:fld>
            <a:endParaRPr lang="en-US"/>
          </a:p>
        </p:txBody>
      </p:sp>
    </p:spTree>
    <p:extLst>
      <p:ext uri="{BB962C8B-B14F-4D97-AF65-F5344CB8AC3E}">
        <p14:creationId xmlns:p14="http://schemas.microsoft.com/office/powerpoint/2010/main" val="1202484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Currently KIA has $11.49</a:t>
            </a:r>
            <a:r>
              <a:rPr lang="en-CA" baseline="0" dirty="0" smtClean="0"/>
              <a:t> million in security in both letters of credit and corporate guarantee under it commercial lease with TMAC Resources Inc.</a:t>
            </a:r>
          </a:p>
          <a:p>
            <a:endParaRPr lang="en-CA" baseline="0" dirty="0" smtClean="0"/>
          </a:p>
          <a:p>
            <a:r>
              <a:rPr lang="en-CA" baseline="0" dirty="0" smtClean="0"/>
              <a:t>This level of security is inadequate for the Doris North mine site given changes to the water licence and the development of the project.</a:t>
            </a:r>
          </a:p>
          <a:p>
            <a:endParaRPr lang="en-CA" baseline="0" dirty="0" smtClean="0"/>
          </a:p>
          <a:p>
            <a:r>
              <a:rPr lang="en-CA" dirty="0" smtClean="0"/>
              <a:t>The KIA’s engineering consultant</a:t>
            </a:r>
            <a:r>
              <a:rPr lang="en-CA" baseline="0" dirty="0" smtClean="0"/>
              <a:t> has reviewed both TMAC’s and INAC’ s reclamation cost estimates and finds TMAC’s to be reasonable for the mine site. The KIA discussed with TMAC and their engineering consultant the identified residual risks and cost escalators and our consultant’s question on these items.</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12</a:t>
            </a:fld>
            <a:endParaRPr lang="en-US"/>
          </a:p>
        </p:txBody>
      </p:sp>
    </p:spTree>
    <p:extLst>
      <p:ext uri="{BB962C8B-B14F-4D97-AF65-F5344CB8AC3E}">
        <p14:creationId xmlns:p14="http://schemas.microsoft.com/office/powerpoint/2010/main" val="3639558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major</a:t>
            </a:r>
            <a:r>
              <a:rPr lang="en-CA" baseline="0" dirty="0" smtClean="0"/>
              <a:t> conclusions of our engineering consultant was TMAC’s reclamation cost estimate was reasonable and more accurate than INAC’s reclamation cost estimate and that the split between land and water liability was 84% and 16%.</a:t>
            </a:r>
            <a:endParaRPr lang="en-CA" dirty="0" smtClean="0"/>
          </a:p>
          <a:p>
            <a:endParaRPr lang="en-CA" dirty="0" smtClean="0"/>
          </a:p>
          <a:p>
            <a:r>
              <a:rPr lang="en-CA" dirty="0" smtClean="0"/>
              <a:t>The $28.94</a:t>
            </a:r>
            <a:r>
              <a:rPr lang="en-CA" baseline="0" dirty="0" smtClean="0"/>
              <a:t> million quantum with its 20% contingency was found to be very reasonable after discussion with TMAC and having our questions answered. The KIA accepts and supports TMAC’s cost estimate of $28.94 million for reclamation security for the Doris North mine site.</a:t>
            </a:r>
          </a:p>
          <a:p>
            <a:endParaRPr lang="en-CA" baseline="0" dirty="0" smtClean="0"/>
          </a:p>
          <a:p>
            <a:r>
              <a:rPr lang="en-CA" baseline="0" dirty="0" smtClean="0"/>
              <a:t>The split of land and water liability of 84% and 16% is considered appropriate and equitable for the mine site given KIA’s experience with the brine spill at Boston Camp.</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13</a:t>
            </a:fld>
            <a:endParaRPr lang="en-US"/>
          </a:p>
        </p:txBody>
      </p:sp>
    </p:spTree>
    <p:extLst>
      <p:ext uri="{BB962C8B-B14F-4D97-AF65-F5344CB8AC3E}">
        <p14:creationId xmlns:p14="http://schemas.microsoft.com/office/powerpoint/2010/main" val="420558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INAC’s engineering consultant has a reclamation cost estimate of $44.12</a:t>
            </a:r>
            <a:r>
              <a:rPr lang="en-CA" baseline="0" dirty="0" smtClean="0"/>
              <a:t> million substantially higher than TMAC’s estimate. This primarily due to indirect costs being 175% higher than TMAC’s estimate of indirect costs. INAC’s estimate uses a 5 year time horizon for reclamation work in contrast to TMAC’s approximately 2 year time-horizon for preforming reclamation work. INAC’s estimate has about 50% the productivity of TMAC’s estimate which KIA finds questionable.</a:t>
            </a:r>
          </a:p>
          <a:p>
            <a:endParaRPr lang="en-CA" baseline="0" dirty="0" smtClean="0"/>
          </a:p>
          <a:p>
            <a:r>
              <a:rPr lang="en-CA" baseline="0" dirty="0" smtClean="0"/>
              <a:t>The INAC estimate acknowledges that 98% of the quantum is associated with IOL while only 2% is Crown Land.</a:t>
            </a:r>
          </a:p>
          <a:p>
            <a:endParaRPr lang="en-CA" baseline="0" dirty="0" smtClean="0"/>
          </a:p>
          <a:p>
            <a:r>
              <a:rPr lang="en-CA" baseline="0" dirty="0" smtClean="0"/>
              <a:t>The $43.42 million of IOL security has a split of land and water liability of 45% and 55% respectively which the KIA finds unreasonable given our experience with the Newmont and Orbit 25 brine spill at Boston Camp in July of 2011.</a:t>
            </a:r>
          </a:p>
          <a:p>
            <a:endParaRPr lang="en-CA" baseline="0" dirty="0" smtClean="0"/>
          </a:p>
          <a:p>
            <a:r>
              <a:rPr lang="en-CA" baseline="0" dirty="0" smtClean="0"/>
              <a:t>Drilling fluid containing potassium chloride had spilled onto the land and subsequently entered a near by water body. About 1200 square metres of tundra was damaged due to elevated chloride levels. The deleterious substance had entered the water body and dissipated quickly in a few days with no loss of fish or damage to the aquatic environment. </a:t>
            </a:r>
          </a:p>
          <a:p>
            <a:endParaRPr lang="en-CA" baseline="0" dirty="0" smtClean="0"/>
          </a:p>
          <a:p>
            <a:r>
              <a:rPr lang="en-CA" baseline="0" dirty="0" smtClean="0"/>
              <a:t>Environment Canada at the time charged Newmont and Orbit Grant with breaking Federal environmental laws. Both Newmont and Orbit Grant agreed to contribute to Environment Canada’ environmental fund. No reclamation work was done by the Federal Government to the lake since no damage was done.</a:t>
            </a:r>
          </a:p>
          <a:p>
            <a:endParaRPr lang="en-CA" baseline="0" dirty="0" smtClean="0"/>
          </a:p>
          <a:p>
            <a:r>
              <a:rPr lang="en-CA" baseline="0" dirty="0" smtClean="0"/>
              <a:t>KIA investigated possible means of land reclamation, if no actions are taken it will take 15 to 20 years for the land to recover through natural revegetation. Human intervention would require experimentation in the restoration of tundra and remediation work based on experimental results. The human intervention and reclamation of land would be about $3 million.</a:t>
            </a:r>
          </a:p>
          <a:p>
            <a:endParaRPr lang="en-CA" baseline="0" dirty="0" smtClean="0"/>
          </a:p>
          <a:p>
            <a:r>
              <a:rPr lang="en-CA" baseline="0" dirty="0" smtClean="0"/>
              <a:t>This clearly illustrates that the liability is primarily with the land and not the water. INAC’s split of land and water liability of 45% and 55% would expose KIA to an excessive amount of risk.</a:t>
            </a:r>
          </a:p>
          <a:p>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14</a:t>
            </a:fld>
            <a:endParaRPr lang="en-US"/>
          </a:p>
        </p:txBody>
      </p:sp>
    </p:spTree>
    <p:extLst>
      <p:ext uri="{BB962C8B-B14F-4D97-AF65-F5344CB8AC3E}">
        <p14:creationId xmlns:p14="http://schemas.microsoft.com/office/powerpoint/2010/main" val="25150904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KIA has successfully resolved all technical issues</a:t>
            </a:r>
            <a:r>
              <a:rPr lang="en-CA" baseline="0" dirty="0" smtClean="0"/>
              <a:t> brought forward to the Technical Meeting with TMAC through our on-going collaboration.</a:t>
            </a:r>
          </a:p>
          <a:p>
            <a:endParaRPr lang="en-CA" baseline="0" dirty="0" smtClean="0"/>
          </a:p>
          <a:p>
            <a:r>
              <a:rPr lang="en-CA" baseline="0" dirty="0" smtClean="0"/>
              <a:t>Given this and the substantial benefits that will be obtained for Inuit from the Hope Bay Project and the opening of the Doris North mine site, we believe that the amendment of the Type A Water licence is warranted and in the best interest of the Inuit people.</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15</a:t>
            </a:fld>
            <a:endParaRPr lang="en-US"/>
          </a:p>
        </p:txBody>
      </p:sp>
    </p:spTree>
    <p:extLst>
      <p:ext uri="{BB962C8B-B14F-4D97-AF65-F5344CB8AC3E}">
        <p14:creationId xmlns:p14="http://schemas.microsoft.com/office/powerpoint/2010/main" val="3032115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purpose of this</a:t>
            </a:r>
            <a:r>
              <a:rPr lang="en-CA" baseline="0" dirty="0" smtClean="0"/>
              <a:t> presentation is to provide a brief summary of our technical review of the amendment to the Doris Type A Water Licence. Our review covered wildlife issues, fisheries, aquatic environment, and geotechnical engineering. KIA conducted the review in a collaborative manner with TMAC Resources out of which we brought forward 14 issues to be resolved at the Technical Meeting and through further consultation.</a:t>
            </a:r>
          </a:p>
        </p:txBody>
      </p:sp>
      <p:sp>
        <p:nvSpPr>
          <p:cNvPr id="4" name="Slide Number Placeholder 3"/>
          <p:cNvSpPr>
            <a:spLocks noGrp="1"/>
          </p:cNvSpPr>
          <p:nvPr>
            <p:ph type="sldNum" sz="quarter" idx="10"/>
          </p:nvPr>
        </p:nvSpPr>
        <p:spPr/>
        <p:txBody>
          <a:bodyPr/>
          <a:lstStyle/>
          <a:p>
            <a:fld id="{B1D8E1B6-F1F6-4468-BC62-C008A50C056D}" type="slidenum">
              <a:rPr lang="en-US" smtClean="0"/>
              <a:pPr/>
              <a:t>2</a:t>
            </a:fld>
            <a:endParaRPr lang="en-US"/>
          </a:p>
        </p:txBody>
      </p:sp>
    </p:spTree>
    <p:extLst>
      <p:ext uri="{BB962C8B-B14F-4D97-AF65-F5344CB8AC3E}">
        <p14:creationId xmlns:p14="http://schemas.microsoft.com/office/powerpoint/2010/main" val="3910091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KIA’s mandate is to</a:t>
            </a:r>
            <a:r>
              <a:rPr lang="en-US" baseline="0" dirty="0" smtClean="0"/>
              <a:t> promote socio-economic, cultural, and environmental well-being</a:t>
            </a:r>
            <a:r>
              <a:rPr lang="en-US" dirty="0" smtClean="0"/>
              <a:t>.  The Kitikmeot Region is generally within the red boundary.  The Pink and Blue lands are lands which KIA owns the surface rights.</a:t>
            </a:r>
          </a:p>
          <a:p>
            <a:endParaRPr lang="en-US" dirty="0"/>
          </a:p>
          <a:p>
            <a:r>
              <a:rPr lang="en-US" dirty="0" smtClean="0"/>
              <a:t>Kitikmeot </a:t>
            </a:r>
            <a:r>
              <a:rPr lang="en-US" dirty="0"/>
              <a:t>Inuit Association is a democratically elected not-for-profit society that represents the Inuit of the Kitikmeot Region of Nunavut.  KIA protects and promotes the social, cultural, political, environmental, and economic interests of Kitikmeot Inuit.</a:t>
            </a:r>
          </a:p>
          <a:p>
            <a:endParaRPr lang="en-US" dirty="0"/>
          </a:p>
          <a:p>
            <a:r>
              <a:rPr lang="en-US" dirty="0"/>
              <a:t>As a result of the Nunavut Land Claim Agreement (NLCA), Inuit are one of the largest private landowners in the world.  Much of this privately owned land is in areas with high potential for mineral development.  This land is a significant opportunity for </a:t>
            </a:r>
            <a:r>
              <a:rPr lang="en-US" dirty="0" smtClean="0"/>
              <a:t>Inuit </a:t>
            </a:r>
            <a:r>
              <a:rPr lang="en-US" dirty="0"/>
              <a:t>if it is managed </a:t>
            </a:r>
            <a:r>
              <a:rPr lang="en-US" dirty="0" smtClean="0"/>
              <a:t>properly.  We seek to </a:t>
            </a:r>
            <a:r>
              <a:rPr lang="en-US" dirty="0"/>
              <a:t>optimize opportunities and manage liabilities that are inherent with being a private </a:t>
            </a:r>
            <a:r>
              <a:rPr lang="en-US" dirty="0" smtClean="0"/>
              <a:t>landowner.  If not, we will affect </a:t>
            </a:r>
            <a:r>
              <a:rPr lang="en-US" dirty="0"/>
              <a:t>the well-being of our Kitikmeot Inuit </a:t>
            </a:r>
            <a:r>
              <a:rPr lang="en-US" dirty="0" smtClean="0"/>
              <a:t>membership.</a:t>
            </a:r>
          </a:p>
          <a:p>
            <a:endParaRPr lang="en-US" dirty="0" smtClean="0"/>
          </a:p>
          <a:p>
            <a:r>
              <a:rPr lang="en-US" dirty="0" smtClean="0"/>
              <a:t>The Hope Bay Project is located on the mainland near the coast and approximately in the middle of the region.</a:t>
            </a:r>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3</a:t>
            </a:fld>
            <a:endParaRPr lang="en-US"/>
          </a:p>
        </p:txBody>
      </p:sp>
    </p:spTree>
    <p:extLst>
      <p:ext uri="{BB962C8B-B14F-4D97-AF65-F5344CB8AC3E}">
        <p14:creationId xmlns:p14="http://schemas.microsoft.com/office/powerpoint/2010/main" val="1123677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the Inuit Owned Land was selected for the NLCA, Inuit knew that the Hope Bay Area was highly prospective for mineral development.  A 120 Km length of surface lands that include some mineral rights were selected in the area.  The brown areas are surface lands owned by KIA.  BB-56, 57, 58, and 60 include our agreement with TMAC for the Hope Bay Project. </a:t>
            </a:r>
          </a:p>
          <a:p>
            <a:endParaRPr lang="en-US" dirty="0" smtClean="0"/>
          </a:p>
          <a:p>
            <a:r>
              <a:rPr lang="en-US" dirty="0" smtClean="0"/>
              <a:t>The Hope Bay greenstone belt has been explored since 1965.  Within this greenstone belt, over 850Km of drilling has occurred since 1965.  Most of the drilling has been focused</a:t>
            </a:r>
            <a:r>
              <a:rPr lang="en-US" baseline="0" dirty="0" smtClean="0"/>
              <a:t> around Doris, Madrid and Boston.  This project has changed ownership many times.  </a:t>
            </a:r>
            <a:r>
              <a:rPr lang="en-US" dirty="0" smtClean="0"/>
              <a:t>Prior to TMAC, the last company to operate the Hope Bay Project was Newmont.  TMAC took over the project in 2012.</a:t>
            </a:r>
          </a:p>
          <a:p>
            <a:endParaRPr lang="en-US" dirty="0"/>
          </a:p>
          <a:p>
            <a:r>
              <a:rPr lang="en-US" dirty="0" smtClean="0"/>
              <a:t>On the Map you can see the location of some of the highest priority development sites in the belt: Doris, Madrid and Boston.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232667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US" dirty="0" smtClean="0"/>
              <a:t>The Hope Bay Greenstone Belt is unique because it demonstrates the capacity to hold several mining operations across the belt in the different stages of development, operated by one company.  </a:t>
            </a:r>
            <a:endParaRPr lang="en-US" baseline="0" dirty="0" smtClean="0"/>
          </a:p>
          <a:p>
            <a:pPr defTabSz="914350">
              <a:defRPr/>
            </a:pPr>
            <a:endParaRPr lang="en-US" dirty="0"/>
          </a:p>
          <a:p>
            <a:r>
              <a:rPr lang="en-US" dirty="0" smtClean="0"/>
              <a:t>This </a:t>
            </a:r>
            <a:r>
              <a:rPr lang="en-US" dirty="0"/>
              <a:t>g</a:t>
            </a:r>
            <a:r>
              <a:rPr lang="en-US" dirty="0" smtClean="0"/>
              <a:t>reenstone belt includes a permitted mine at Doris North, several advanced exploration targets such as Madrid North and South, and Boston Camp which has preliminary mine plans developed, and many other identified high quality exploration targets. TMAC has rights to all the minerals in this area.   Once an operating mine is established, the efficiencies of belt-wide exploration can increase. </a:t>
            </a:r>
          </a:p>
          <a:p>
            <a:endParaRPr lang="en-US" dirty="0"/>
          </a:p>
          <a:p>
            <a:r>
              <a:rPr lang="en-US" dirty="0" smtClean="0"/>
              <a:t>KIA’s technical review concerns the amendment of the Type A Water Licence</a:t>
            </a:r>
            <a:r>
              <a:rPr lang="en-US" baseline="0" dirty="0" smtClean="0"/>
              <a:t> </a:t>
            </a:r>
            <a:r>
              <a:rPr lang="en-US" dirty="0" smtClean="0"/>
              <a:t>for the Doris North mine site. Initiating production at Doris North is critical to the development of the entire belt.</a:t>
            </a:r>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232667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As indicated previously, 14 issues were</a:t>
            </a:r>
            <a:r>
              <a:rPr lang="en-CA" baseline="0" dirty="0" smtClean="0"/>
              <a:t> brought to the technical meeting with the NWB and NIRB pertaining to Doris North amendments. These five concern the Tailings Impoundment Area (TIA) at Doris North. We raised concerns about the capacity of the TIA to handle mining expansion into Madrid/Patch Lake area, whether caribou would be attracted to the tailings in the TIA, the potential for dust fall and leaching from the TIA into the surrounding environment, trace metal contamination, and the planned thickness of the cold cover for the tailings upon closure.</a:t>
            </a:r>
          </a:p>
          <a:p>
            <a:endParaRPr lang="en-CA" baseline="0" dirty="0" smtClean="0"/>
          </a:p>
          <a:p>
            <a:r>
              <a:rPr lang="en-CA" baseline="0" dirty="0" smtClean="0"/>
              <a:t>TMAC has responded to our recommendations and ran</a:t>
            </a:r>
            <a:r>
              <a:rPr lang="en-CA" dirty="0" smtClean="0"/>
              <a:t> </a:t>
            </a:r>
            <a:r>
              <a:rPr lang="en-CA" baseline="0" dirty="0" smtClean="0"/>
              <a:t>further simulations on dust fall which indicated it would be contained to the TIA. In reviewing the additional simulations on water and load balancing, KIA found that the concentration levels of metal contaminates were well below CCME and MMER guidelines indicating that the TIA water was non-toxic to caribou</a:t>
            </a:r>
            <a:r>
              <a:rPr lang="en-CA" dirty="0" smtClean="0"/>
              <a:t> and birds</a:t>
            </a:r>
            <a:r>
              <a:rPr lang="en-CA" baseline="0" dirty="0" smtClean="0"/>
              <a:t>. </a:t>
            </a:r>
          </a:p>
          <a:p>
            <a:endParaRPr lang="en-CA" dirty="0"/>
          </a:p>
          <a:p>
            <a:r>
              <a:rPr lang="en-CA" baseline="0" dirty="0" smtClean="0"/>
              <a:t>Also TMAC will develop adaptive management and risk assessment to keep caribou away</a:t>
            </a:r>
            <a:r>
              <a:rPr lang="en-CA" dirty="0" smtClean="0"/>
              <a:t> from the TIA, and the tailings cover was found to be adequate upon further review.</a:t>
            </a:r>
            <a:endParaRPr lang="en-CA" baseline="0" dirty="0" smtClean="0"/>
          </a:p>
          <a:p>
            <a:endParaRPr lang="en-CA" dirty="0"/>
          </a:p>
          <a:p>
            <a:r>
              <a:rPr lang="en-CA" dirty="0" smtClean="0"/>
              <a:t>All five of these issues have been resolved.</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6</a:t>
            </a:fld>
            <a:endParaRPr lang="en-US"/>
          </a:p>
        </p:txBody>
      </p:sp>
    </p:spTree>
    <p:extLst>
      <p:ext uri="{BB962C8B-B14F-4D97-AF65-F5344CB8AC3E}">
        <p14:creationId xmlns:p14="http://schemas.microsoft.com/office/powerpoint/2010/main" val="2052700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These five issues concern</a:t>
            </a:r>
            <a:r>
              <a:rPr lang="en-CA" baseline="0" dirty="0" smtClean="0"/>
              <a:t> the simulation models for the marine discharge into Roberts Bay and hydrogeology water balance at the mine site. The issues are considered to be of moderate concern by KIA requiring only additional water sampling and adjustments to model parameters to provide improved assurance on environmental impact.</a:t>
            </a:r>
          </a:p>
          <a:p>
            <a:endParaRPr lang="en-CA" baseline="0" dirty="0" smtClean="0"/>
          </a:p>
          <a:p>
            <a:r>
              <a:rPr lang="en-CA" baseline="0" dirty="0" smtClean="0"/>
              <a:t>Essentially underground mine water is highly saline and is to be mixed with water from the TIA and is discharged into Roberts Bay. The salinity of the discharge should be less than the ocean and similar in temperature to minimise environmental impact on marine life.</a:t>
            </a:r>
          </a:p>
          <a:p>
            <a:endParaRPr lang="en-CA" baseline="0" dirty="0" smtClean="0"/>
          </a:p>
          <a:p>
            <a:r>
              <a:rPr lang="en-CA" baseline="0" dirty="0" smtClean="0"/>
              <a:t>TMAC had taken our recommendations under consideration and ran further simulations using more conservative input parameters. The results indicate that ocean discharge is well below CCME guidelines</a:t>
            </a:r>
            <a:r>
              <a:rPr lang="en-CA" dirty="0" smtClean="0"/>
              <a:t> for the protection of marine and aquatic live. CCME guidelines are met within 1 metre of the diffuser at a dilution of 186:1. At a distance of 250 metres from the diffuser, discharge dilutions are between 1,000:1 to 10,000:1. The discharge plume is trapped in deep water between the ocean floor and the surface layer. No algae bloom will occur at the surface due to nitrates. These five issues are resolved.</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7</a:t>
            </a:fld>
            <a:endParaRPr lang="en-US"/>
          </a:p>
        </p:txBody>
      </p:sp>
    </p:spTree>
    <p:extLst>
      <p:ext uri="{BB962C8B-B14F-4D97-AF65-F5344CB8AC3E}">
        <p14:creationId xmlns:p14="http://schemas.microsoft.com/office/powerpoint/2010/main" val="3745284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3993916"/>
          </a:xfrm>
        </p:spPr>
        <p:txBody>
          <a:bodyPr/>
          <a:lstStyle/>
          <a:p>
            <a:r>
              <a:rPr lang="en-CA" dirty="0" smtClean="0"/>
              <a:t>Issues 11 and 12 also concern simulation models of</a:t>
            </a:r>
            <a:r>
              <a:rPr lang="en-CA" baseline="0" dirty="0" smtClean="0"/>
              <a:t> water discharge and mixing  with ocean water and are viewed by KIA as being of moderate risk to the environment. KIA essentially sought greater assurance on environmental impact of minerals and nutrients on ocean water to which TMAC has responded. TIA water quality was below CCME and MMER guidelines and is non-toxic to wildlife or aquatic life.</a:t>
            </a:r>
          </a:p>
          <a:p>
            <a:endParaRPr lang="en-CA" baseline="0" dirty="0" smtClean="0"/>
          </a:p>
          <a:p>
            <a:r>
              <a:rPr lang="en-CA" baseline="0" dirty="0" smtClean="0"/>
              <a:t>Issue 13 concerns the impact of water leakage from Doris Lake into the underground mine and its affect on the lake’s water level. TMAC has conducted further water modeling and is committed to mitigation methods for plugging leaks and drill holes from exploration in the lake. The expected impact on Doris Lake water levels is within the natural variation of its water levels.</a:t>
            </a:r>
          </a:p>
          <a:p>
            <a:endParaRPr lang="en-CA" baseline="0" dirty="0" smtClean="0"/>
          </a:p>
          <a:p>
            <a:r>
              <a:rPr lang="en-CA" baseline="0" dirty="0" smtClean="0"/>
              <a:t>Issue 14 concerns improving the deployment of cameras and data collection to determine if there is a zone of influence around the mine for grizzly bears. That is to know if they are either attracted or repelled by the mine site activities.</a:t>
            </a:r>
          </a:p>
          <a:p>
            <a:endParaRPr lang="en-CA" baseline="0" dirty="0" smtClean="0"/>
          </a:p>
          <a:p>
            <a:r>
              <a:rPr lang="en-CA" baseline="0" dirty="0" smtClean="0"/>
              <a:t>This issue was of high concern to the KIA since bears are known to travel through the area along the coast and is a condition of the original project permit. TMAC has taken our recommendations under advisement and is updating of the layout of its wildlife monitoring cameras and the Wildlife Mitigation and Monitoring Program (WMMP) for the Doris North mine site. All four of these issues are resolved.</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8</a:t>
            </a:fld>
            <a:endParaRPr lang="en-US"/>
          </a:p>
        </p:txBody>
      </p:sp>
    </p:spTree>
    <p:extLst>
      <p:ext uri="{BB962C8B-B14F-4D97-AF65-F5344CB8AC3E}">
        <p14:creationId xmlns:p14="http://schemas.microsoft.com/office/powerpoint/2010/main" val="3938786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In addition to the technical</a:t>
            </a:r>
            <a:r>
              <a:rPr lang="en-CA" baseline="0" dirty="0" smtClean="0"/>
              <a:t> issues raised, the KIA would like to point out that we have signed with TMAC  a comprehensive Framework Agreement for land access compensation and an Inuit Impact and Benefit Agreement (IIBA).</a:t>
            </a:r>
          </a:p>
          <a:p>
            <a:endParaRPr lang="en-CA" baseline="0" dirty="0" smtClean="0"/>
          </a:p>
          <a:p>
            <a:r>
              <a:rPr lang="en-CA" baseline="0" dirty="0" smtClean="0"/>
              <a:t>The IIBA addresses Inuit interests in the areas of employment, contracting, and training in relation to the Hope Bay Project as a whole through its entire life span.</a:t>
            </a:r>
          </a:p>
          <a:p>
            <a:endParaRPr lang="en-CA" baseline="0" dirty="0" smtClean="0"/>
          </a:p>
          <a:p>
            <a:r>
              <a:rPr lang="en-CA" baseline="0" dirty="0" smtClean="0"/>
              <a:t>Under the IIBA an Inuit Environmental Advisory Committee (IEAC) has been established with TMAC which complements KIA’s current environmental activities in the Department of Lands and Environment. The IEAC allows for the local community to have input directly to TMAC on environmental concerns.</a:t>
            </a:r>
          </a:p>
          <a:p>
            <a:endParaRPr lang="en-CA" baseline="0" dirty="0" smtClean="0"/>
          </a:p>
          <a:p>
            <a:r>
              <a:rPr lang="en-CA" baseline="0" dirty="0" smtClean="0"/>
              <a:t>Through the Implementation Committee with KIA and TMAC representatives, measures of employment, business development, and training are being developed which fulfills socio-economic obligations under the NLCA.</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9</a:t>
            </a:fld>
            <a:endParaRPr lang="en-US"/>
          </a:p>
        </p:txBody>
      </p:sp>
    </p:spTree>
    <p:extLst>
      <p:ext uri="{BB962C8B-B14F-4D97-AF65-F5344CB8AC3E}">
        <p14:creationId xmlns:p14="http://schemas.microsoft.com/office/powerpoint/2010/main" val="149445541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BEBA8EAE-BF5A-486C-A8C5-ECC9F3942E4B}">
                <a14:imgProps xmlns:a14="http://schemas.microsoft.com/office/drawing/2010/main">
                  <a14:imgLayer r:embed="rId3">
                    <a14:imgEffect>
                      <a14:colorTemperature colorTemp="5300"/>
                    </a14:imgEffect>
                  </a14:imgLayer>
                </a14:imgProps>
              </a:ext>
            </a:extLst>
          </a:blip>
          <a:stretch>
            <a:fillRect/>
          </a:stretch>
        </p:blipFill>
        <p:spPr>
          <a:xfrm>
            <a:off x="668" y="5313457"/>
            <a:ext cx="9156986" cy="1544543"/>
          </a:xfrm>
          <a:prstGeom prst="rect">
            <a:avLst/>
          </a:prstGeom>
          <a:ln>
            <a:solidFill>
              <a:schemeClr val="bg1"/>
            </a:solidFill>
          </a:ln>
        </p:spPr>
      </p:pic>
      <p:sp>
        <p:nvSpPr>
          <p:cNvPr id="2" name="Title 1"/>
          <p:cNvSpPr>
            <a:spLocks noGrp="1"/>
          </p:cNvSpPr>
          <p:nvPr>
            <p:ph type="ctrTitle"/>
          </p:nvPr>
        </p:nvSpPr>
        <p:spPr>
          <a:xfrm>
            <a:off x="1143000" y="1122363"/>
            <a:ext cx="6858000" cy="2387600"/>
          </a:xfrm>
        </p:spPr>
        <p:txBody>
          <a:bodyPr anchor="t">
            <a:normAutofit/>
          </a:bodyPr>
          <a:lstStyle>
            <a:lvl1pPr algn="ctr">
              <a:defRPr sz="5400">
                <a:latin typeface="Arial Rounded MT Bold" panose="020F07040305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32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US" dirty="0"/>
          </a:p>
        </p:txBody>
      </p:sp>
      <p:pic>
        <p:nvPicPr>
          <p:cNvPr id="11" name="Picture 10"/>
          <p:cNvPicPr>
            <a:picLocks noChangeAspect="1"/>
          </p:cNvPicPr>
          <p:nvPr userDrawn="1"/>
        </p:nvPicPr>
        <p:blipFill>
          <a:blip r:embed="rId4" cstate="email">
            <a:extLst>
              <a:ext uri="{BEBA8EAE-BF5A-486C-A8C5-ECC9F3942E4B}">
                <a14:imgProps xmlns:a14="http://schemas.microsoft.com/office/drawing/2010/main">
                  <a14:imgLayer r:embed="rId3">
                    <a14:imgEffect>
                      <a14:colorTemperature colorTemp="5300"/>
                    </a14:imgEffect>
                    <a14:imgEffect>
                      <a14:saturation sat="0"/>
                    </a14:imgEffect>
                  </a14:imgLayer>
                </a14:imgProps>
              </a:ext>
              <a:ext uri="{28A0092B-C50C-407E-A947-70E740481C1C}">
                <a14:useLocalDpi xmlns:a14="http://schemas.microsoft.com/office/drawing/2010/main"/>
              </a:ext>
            </a:extLst>
          </a:blip>
          <a:stretch>
            <a:fillRect/>
          </a:stretch>
        </p:blipFill>
        <p:spPr>
          <a:xfrm>
            <a:off x="-12986" y="0"/>
            <a:ext cx="9156986" cy="361507"/>
          </a:xfrm>
          <a:prstGeom prst="rect">
            <a:avLst/>
          </a:prstGeom>
          <a:ln>
            <a:solidFill>
              <a:schemeClr val="bg1"/>
            </a:solidFill>
          </a:ln>
        </p:spPr>
      </p:pic>
      <p:pic>
        <p:nvPicPr>
          <p:cNvPr id="12" name="Picture 1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4095" y="4794666"/>
            <a:ext cx="2160341" cy="1958709"/>
          </a:xfrm>
          <a:prstGeom prst="rect">
            <a:avLst/>
          </a:prstGeom>
          <a:ln>
            <a:noFill/>
          </a:ln>
          <a:effectLst>
            <a:outerShdw blurRad="292100" dist="139700" dir="2700000" algn="tl" rotWithShape="0">
              <a:srgbClr val="333333">
                <a:alpha val="65000"/>
              </a:srgbClr>
            </a:outerShdw>
          </a:effectLst>
        </p:spPr>
      </p:pic>
      <p:sp>
        <p:nvSpPr>
          <p:cNvPr id="4" name="TextBox 3"/>
          <p:cNvSpPr txBox="1"/>
          <p:nvPr userDrawn="1"/>
        </p:nvSpPr>
        <p:spPr>
          <a:xfrm>
            <a:off x="6024284" y="5357303"/>
            <a:ext cx="2936838" cy="1692771"/>
          </a:xfrm>
          <a:prstGeom prst="rect">
            <a:avLst/>
          </a:prstGeom>
          <a:noFill/>
        </p:spPr>
        <p:txBody>
          <a:bodyPr wrap="square" rtlCol="0">
            <a:spAutoFit/>
          </a:bodyPr>
          <a:lstStyle/>
          <a:p>
            <a:pPr algn="r"/>
            <a:r>
              <a:rPr lang="en-US" sz="1800" b="1" dirty="0" smtClean="0">
                <a:solidFill>
                  <a:schemeClr val="bg1"/>
                </a:solidFill>
              </a:rPr>
              <a:t>P.O. Box 18</a:t>
            </a:r>
          </a:p>
          <a:p>
            <a:pPr algn="r"/>
            <a:r>
              <a:rPr lang="en-US" sz="1800" b="1" dirty="0" smtClean="0">
                <a:solidFill>
                  <a:schemeClr val="bg1"/>
                </a:solidFill>
              </a:rPr>
              <a:t>Cambridge Bay, Nunavut</a:t>
            </a:r>
          </a:p>
          <a:p>
            <a:pPr algn="r"/>
            <a:r>
              <a:rPr lang="en-US" sz="1800" b="1" dirty="0" smtClean="0">
                <a:solidFill>
                  <a:schemeClr val="bg1"/>
                </a:solidFill>
              </a:rPr>
              <a:t>X0B 0C0</a:t>
            </a:r>
          </a:p>
          <a:p>
            <a:pPr algn="r"/>
            <a:r>
              <a:rPr lang="en-US" sz="1800" b="1" dirty="0" smtClean="0">
                <a:solidFill>
                  <a:schemeClr val="bg1"/>
                </a:solidFill>
              </a:rPr>
              <a:t>Telephone: 1 867 983 2458</a:t>
            </a:r>
          </a:p>
          <a:p>
            <a:pPr algn="r"/>
            <a:r>
              <a:rPr lang="en-US" sz="1800" b="1" dirty="0" smtClean="0">
                <a:solidFill>
                  <a:schemeClr val="bg1"/>
                </a:solidFill>
              </a:rPr>
              <a:t>Fax: 1 867 983 2701</a:t>
            </a:r>
          </a:p>
          <a:p>
            <a:pPr algn="r"/>
            <a:endParaRPr lang="en-US" sz="1400" dirty="0"/>
          </a:p>
        </p:txBody>
      </p:sp>
    </p:spTree>
    <p:extLst>
      <p:ext uri="{BB962C8B-B14F-4D97-AF65-F5344CB8AC3E}">
        <p14:creationId xmlns:p14="http://schemas.microsoft.com/office/powerpoint/2010/main" val="3792815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601490" cy="1325563"/>
          </a:xfrm>
        </p:spPr>
        <p:txBody>
          <a:bodyPr/>
          <a:lstStyle/>
          <a:p>
            <a:r>
              <a:rPr lang="en-US" smtClean="0"/>
              <a:t>Click to edit Master title style</a:t>
            </a:r>
            <a:endParaRPr lang="en-US"/>
          </a:p>
        </p:txBody>
      </p:sp>
      <p:sp>
        <p:nvSpPr>
          <p:cNvPr id="3" name="Content Placeholder 2"/>
          <p:cNvSpPr>
            <a:spLocks noGrp="1"/>
          </p:cNvSpPr>
          <p:nvPr>
            <p:ph idx="1"/>
          </p:nvPr>
        </p:nvSpPr>
        <p:spPr>
          <a:xfrm>
            <a:off x="628650" y="1513655"/>
            <a:ext cx="78867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03142" y="5377404"/>
            <a:ext cx="3086100" cy="365125"/>
          </a:xfrm>
          <a:prstGeom prst="rect">
            <a:avLst/>
          </a:prstGeom>
        </p:spPr>
        <p:txBody>
          <a:bodyPr/>
          <a:lstStyle/>
          <a:p>
            <a:r>
              <a:rPr lang="en-CA" dirty="0" smtClean="0">
                <a:solidFill>
                  <a:prstClr val="black"/>
                </a:solidFill>
              </a:rPr>
              <a:t>kitia.ca/</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438B63EE-32D6-41CD-8D0F-F766A6E153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35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601490" cy="1325563"/>
          </a:xfrm>
        </p:spPr>
        <p:txBody>
          <a:bodyPr/>
          <a:lstStyle/>
          <a:p>
            <a:r>
              <a:rPr lang="en-US" smtClean="0"/>
              <a:t>Click to edit Master title style</a:t>
            </a:r>
            <a:endParaRPr lang="en-US"/>
          </a:p>
        </p:txBody>
      </p:sp>
      <p:sp>
        <p:nvSpPr>
          <p:cNvPr id="3" name="Content Placeholder 2"/>
          <p:cNvSpPr>
            <a:spLocks noGrp="1"/>
          </p:cNvSpPr>
          <p:nvPr>
            <p:ph idx="1"/>
          </p:nvPr>
        </p:nvSpPr>
        <p:spPr>
          <a:xfrm>
            <a:off x="628650" y="1513655"/>
            <a:ext cx="78867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03142" y="5377404"/>
            <a:ext cx="3086100" cy="365125"/>
          </a:xfrm>
          <a:prstGeom prst="rect">
            <a:avLst/>
          </a:prstGeom>
        </p:spPr>
        <p:txBody>
          <a:bodyPr/>
          <a:lstStyle/>
          <a:p>
            <a:r>
              <a:rPr lang="en-CA" dirty="0" smtClean="0">
                <a:solidFill>
                  <a:prstClr val="black"/>
                </a:solidFill>
              </a:rPr>
              <a:t>kitia.ca/</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438B63EE-32D6-41CD-8D0F-F766A6E153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35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kitia.ca/</a:t>
            </a:r>
            <a:endParaRPr lang="en-US"/>
          </a:p>
        </p:txBody>
      </p:sp>
      <p:sp>
        <p:nvSpPr>
          <p:cNvPr id="6" name="Slide Number Placeholder 5"/>
          <p:cNvSpPr>
            <a:spLocks noGrp="1"/>
          </p:cNvSpPr>
          <p:nvPr>
            <p:ph type="sldNum" sz="quarter" idx="12"/>
          </p:nvPr>
        </p:nvSpPr>
        <p:spPr/>
        <p:txBody>
          <a:bodyPr/>
          <a:lstStyle/>
          <a:p>
            <a:fld id="{0F32F33F-7DE4-4B81-B7E5-C9AB6C714333}" type="slidenum">
              <a:rPr lang="en-US" smtClean="0"/>
              <a:pPr/>
              <a:t>‹#›</a:t>
            </a:fld>
            <a:endParaRPr lang="en-US"/>
          </a:p>
        </p:txBody>
      </p:sp>
    </p:spTree>
    <p:extLst>
      <p:ext uri="{BB962C8B-B14F-4D97-AF65-F5344CB8AC3E}">
        <p14:creationId xmlns:p14="http://schemas.microsoft.com/office/powerpoint/2010/main" val="2161024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smtClean="0"/>
              <a:t>kitia.ca/</a:t>
            </a:r>
            <a:endParaRPr lang="en-US"/>
          </a:p>
        </p:txBody>
      </p:sp>
      <p:sp>
        <p:nvSpPr>
          <p:cNvPr id="6" name="Slide Number Placeholder 5"/>
          <p:cNvSpPr>
            <a:spLocks noGrp="1"/>
          </p:cNvSpPr>
          <p:nvPr>
            <p:ph type="sldNum" sz="quarter" idx="12"/>
          </p:nvPr>
        </p:nvSpPr>
        <p:spPr/>
        <p:txBody>
          <a:bodyPr/>
          <a:lstStyle/>
          <a:p>
            <a:fld id="{0F32F33F-7DE4-4B81-B7E5-C9AB6C714333}" type="slidenum">
              <a:rPr lang="en-US" smtClean="0"/>
              <a:pPr/>
              <a:t>‹#›</a:t>
            </a:fld>
            <a:endParaRPr lang="en-US"/>
          </a:p>
        </p:txBody>
      </p:sp>
      <p:pic>
        <p:nvPicPr>
          <p:cNvPr id="4" name="Picture 3"/>
          <p:cNvPicPr>
            <a:picLocks noChangeAspect="1"/>
          </p:cNvPicPr>
          <p:nvPr userDrawn="1"/>
        </p:nvPicPr>
        <p:blipFill>
          <a:blip r:embed="rId2" cstate="print"/>
          <a:stretch>
            <a:fillRect/>
          </a:stretch>
        </p:blipFill>
        <p:spPr>
          <a:xfrm>
            <a:off x="5354481" y="3640444"/>
            <a:ext cx="3789519" cy="3514156"/>
          </a:xfrm>
          <a:prstGeom prst="rect">
            <a:avLst/>
          </a:prstGeom>
          <a:effectLst>
            <a:glow rad="127000">
              <a:schemeClr val="accent1">
                <a:alpha val="0"/>
              </a:schemeClr>
            </a:glow>
            <a:outerShdw blurRad="50800" dist="50800" dir="5400000" algn="ctr" rotWithShape="0">
              <a:srgbClr val="000000"/>
            </a:outerShdw>
            <a:reflection stA="0" endPos="65000" dist="50800" dir="5400000" sy="-100000" algn="bl" rotWithShape="0"/>
          </a:effectLst>
        </p:spPr>
      </p:pic>
    </p:spTree>
    <p:extLst>
      <p:ext uri="{BB962C8B-B14F-4D97-AF65-F5344CB8AC3E}">
        <p14:creationId xmlns:p14="http://schemas.microsoft.com/office/powerpoint/2010/main" val="2565485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601490" cy="1325563"/>
          </a:xfrm>
        </p:spPr>
        <p:txBody>
          <a:bodyPr/>
          <a:lstStyle/>
          <a:p>
            <a:r>
              <a:rPr lang="en-US" smtClean="0"/>
              <a:t>Click to edit Master title style</a:t>
            </a:r>
            <a:endParaRPr lang="en-US"/>
          </a:p>
        </p:txBody>
      </p:sp>
      <p:sp>
        <p:nvSpPr>
          <p:cNvPr id="3" name="Content Placeholder 2"/>
          <p:cNvSpPr>
            <a:spLocks noGrp="1"/>
          </p:cNvSpPr>
          <p:nvPr>
            <p:ph idx="1"/>
          </p:nvPr>
        </p:nvSpPr>
        <p:spPr>
          <a:xfrm>
            <a:off x="628650" y="1513655"/>
            <a:ext cx="78867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03142" y="5377404"/>
            <a:ext cx="3086100" cy="365125"/>
          </a:xfrm>
          <a:prstGeom prst="rect">
            <a:avLst/>
          </a:prstGeom>
        </p:spPr>
        <p:txBody>
          <a:bodyPr/>
          <a:lstStyle/>
          <a:p>
            <a:r>
              <a:rPr lang="en-CA" dirty="0" smtClean="0"/>
              <a:t>kitia.ca/</a:t>
            </a:r>
            <a:endParaRPr lang="en-US" dirty="0"/>
          </a:p>
        </p:txBody>
      </p:sp>
      <p:sp>
        <p:nvSpPr>
          <p:cNvPr id="6" name="Slide Number Placeholder 5"/>
          <p:cNvSpPr>
            <a:spLocks noGrp="1"/>
          </p:cNvSpPr>
          <p:nvPr>
            <p:ph type="sldNum" sz="quarter" idx="12"/>
          </p:nvPr>
        </p:nvSpPr>
        <p:spPr/>
        <p:txBody>
          <a:bodyPr/>
          <a:lstStyle/>
          <a:p>
            <a:fld id="{438B63EE-32D6-41CD-8D0F-F766A6E153A6}" type="slidenum">
              <a:rPr lang="en-US" smtClean="0"/>
              <a:pPr/>
              <a:t>‹#›</a:t>
            </a:fld>
            <a:endParaRPr lang="en-US"/>
          </a:p>
        </p:txBody>
      </p:sp>
    </p:spTree>
    <p:extLst>
      <p:ext uri="{BB962C8B-B14F-4D97-AF65-F5344CB8AC3E}">
        <p14:creationId xmlns:p14="http://schemas.microsoft.com/office/powerpoint/2010/main" val="426135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612122" cy="132556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a:xfrm>
            <a:off x="636629" y="6356350"/>
            <a:ext cx="3086100" cy="365125"/>
          </a:xfrm>
          <a:prstGeom prst="rect">
            <a:avLst/>
          </a:prstGeom>
        </p:spPr>
        <p:txBody>
          <a:bodyPr/>
          <a:lstStyle/>
          <a:p>
            <a:r>
              <a:rPr lang="en-US" dirty="0" smtClean="0"/>
              <a:t>kitia.ca/</a:t>
            </a:r>
            <a:endParaRPr lang="en-US" dirty="0"/>
          </a:p>
        </p:txBody>
      </p:sp>
      <p:sp>
        <p:nvSpPr>
          <p:cNvPr id="7" name="Slide Number Placeholder 6"/>
          <p:cNvSpPr>
            <a:spLocks noGrp="1"/>
          </p:cNvSpPr>
          <p:nvPr>
            <p:ph type="sldNum" sz="quarter" idx="12"/>
          </p:nvPr>
        </p:nvSpPr>
        <p:spPr/>
        <p:txBody>
          <a:bodyPr/>
          <a:lstStyle/>
          <a:p>
            <a:fld id="{438B63EE-32D6-41CD-8D0F-F766A6E153A6}" type="slidenum">
              <a:rPr lang="en-US" smtClean="0"/>
              <a:pPr/>
              <a:t>‹#›</a:t>
            </a:fld>
            <a:endParaRPr lang="en-US"/>
          </a:p>
        </p:txBody>
      </p:sp>
    </p:spTree>
    <p:extLst>
      <p:ext uri="{BB962C8B-B14F-4D97-AF65-F5344CB8AC3E}">
        <p14:creationId xmlns:p14="http://schemas.microsoft.com/office/powerpoint/2010/main" val="928556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6621167" cy="1325563"/>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xfrm>
            <a:off x="636629" y="6356350"/>
            <a:ext cx="3086100" cy="365125"/>
          </a:xfrm>
          <a:prstGeom prst="rect">
            <a:avLst/>
          </a:prstGeom>
        </p:spPr>
        <p:txBody>
          <a:bodyPr/>
          <a:lstStyle/>
          <a:p>
            <a:r>
              <a:rPr lang="en-CA" dirty="0" smtClean="0"/>
              <a:t>kitia.ca/</a:t>
            </a:r>
            <a:endParaRPr lang="en-US" dirty="0"/>
          </a:p>
        </p:txBody>
      </p:sp>
      <p:sp>
        <p:nvSpPr>
          <p:cNvPr id="9" name="Slide Number Placeholder 8"/>
          <p:cNvSpPr>
            <a:spLocks noGrp="1"/>
          </p:cNvSpPr>
          <p:nvPr>
            <p:ph type="sldNum" sz="quarter" idx="12"/>
          </p:nvPr>
        </p:nvSpPr>
        <p:spPr/>
        <p:txBody>
          <a:bodyPr/>
          <a:lstStyle/>
          <a:p>
            <a:fld id="{438B63EE-32D6-41CD-8D0F-F766A6E153A6}" type="slidenum">
              <a:rPr lang="en-US" smtClean="0"/>
              <a:pPr/>
              <a:t>‹#›</a:t>
            </a:fld>
            <a:endParaRPr lang="en-US"/>
          </a:p>
        </p:txBody>
      </p:sp>
    </p:spTree>
    <p:extLst>
      <p:ext uri="{BB962C8B-B14F-4D97-AF65-F5344CB8AC3E}">
        <p14:creationId xmlns:p14="http://schemas.microsoft.com/office/powerpoint/2010/main" val="2466462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p>
            <a:endParaRPr lang="en-US"/>
          </a:p>
        </p:txBody>
      </p:sp>
      <p:sp>
        <p:nvSpPr>
          <p:cNvPr id="3" name="Footer Placeholder 2"/>
          <p:cNvSpPr>
            <a:spLocks noGrp="1"/>
          </p:cNvSpPr>
          <p:nvPr>
            <p:ph type="ftr" sz="quarter" idx="11"/>
          </p:nvPr>
        </p:nvSpPr>
        <p:spPr>
          <a:xfrm>
            <a:off x="636629" y="6356350"/>
            <a:ext cx="3086100" cy="365125"/>
          </a:xfrm>
          <a:prstGeom prst="rect">
            <a:avLst/>
          </a:prstGeom>
        </p:spPr>
        <p:txBody>
          <a:bodyPr/>
          <a:lstStyle/>
          <a:p>
            <a:r>
              <a:rPr lang="en-US" smtClean="0"/>
              <a:t>kitia.ca/</a:t>
            </a:r>
            <a:endParaRPr lang="en-US" dirty="0"/>
          </a:p>
        </p:txBody>
      </p:sp>
      <p:sp>
        <p:nvSpPr>
          <p:cNvPr id="4" name="Slide Number Placeholder 3"/>
          <p:cNvSpPr>
            <a:spLocks noGrp="1"/>
          </p:cNvSpPr>
          <p:nvPr>
            <p:ph type="sldNum" sz="quarter" idx="12"/>
          </p:nvPr>
        </p:nvSpPr>
        <p:spPr/>
        <p:txBody>
          <a:bodyPr/>
          <a:lstStyle/>
          <a:p>
            <a:fld id="{438B63EE-32D6-41CD-8D0F-F766A6E153A6}" type="slidenum">
              <a:rPr lang="en-US" smtClean="0"/>
              <a:pPr/>
              <a:t>‹#›</a:t>
            </a:fld>
            <a:endParaRPr lang="en-US"/>
          </a:p>
        </p:txBody>
      </p:sp>
    </p:spTree>
    <p:extLst>
      <p:ext uri="{BB962C8B-B14F-4D97-AF65-F5344CB8AC3E}">
        <p14:creationId xmlns:p14="http://schemas.microsoft.com/office/powerpoint/2010/main" val="1727079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1562986"/>
            <a:ext cx="4629150" cy="42980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6" name="Footer Placeholder 5"/>
          <p:cNvSpPr>
            <a:spLocks noGrp="1"/>
          </p:cNvSpPr>
          <p:nvPr>
            <p:ph type="ftr" sz="quarter" idx="11"/>
          </p:nvPr>
        </p:nvSpPr>
        <p:spPr>
          <a:xfrm>
            <a:off x="636629" y="6324451"/>
            <a:ext cx="3086100" cy="365125"/>
          </a:xfrm>
          <a:prstGeom prst="rect">
            <a:avLst/>
          </a:prstGeom>
        </p:spPr>
        <p:txBody>
          <a:bodyPr/>
          <a:lstStyle/>
          <a:p>
            <a:r>
              <a:rPr lang="en-US" dirty="0" smtClean="0"/>
              <a:t>kitia.ca/</a:t>
            </a:r>
            <a:endParaRPr lang="en-US" dirty="0"/>
          </a:p>
        </p:txBody>
      </p:sp>
      <p:sp>
        <p:nvSpPr>
          <p:cNvPr id="7" name="Slide Number Placeholder 6"/>
          <p:cNvSpPr>
            <a:spLocks noGrp="1"/>
          </p:cNvSpPr>
          <p:nvPr>
            <p:ph type="sldNum" sz="quarter" idx="12"/>
          </p:nvPr>
        </p:nvSpPr>
        <p:spPr/>
        <p:txBody>
          <a:bodyPr/>
          <a:lstStyle/>
          <a:p>
            <a:fld id="{438B63EE-32D6-41CD-8D0F-F766A6E153A6}" type="slidenum">
              <a:rPr lang="en-US" smtClean="0"/>
              <a:pPr/>
              <a:t>‹#›</a:t>
            </a:fld>
            <a:endParaRPr lang="en-US"/>
          </a:p>
        </p:txBody>
      </p:sp>
    </p:spTree>
    <p:extLst>
      <p:ext uri="{BB962C8B-B14F-4D97-AF65-F5344CB8AC3E}">
        <p14:creationId xmlns:p14="http://schemas.microsoft.com/office/powerpoint/2010/main" val="2132671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1594884"/>
            <a:ext cx="4629150" cy="426616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Footer Placeholder 5"/>
          <p:cNvSpPr>
            <a:spLocks noGrp="1"/>
          </p:cNvSpPr>
          <p:nvPr>
            <p:ph type="ftr" sz="quarter" idx="11"/>
          </p:nvPr>
        </p:nvSpPr>
        <p:spPr>
          <a:xfrm>
            <a:off x="636629" y="6356350"/>
            <a:ext cx="3086100" cy="365125"/>
          </a:xfrm>
          <a:prstGeom prst="rect">
            <a:avLst/>
          </a:prstGeom>
        </p:spPr>
        <p:txBody>
          <a:bodyPr/>
          <a:lstStyle/>
          <a:p>
            <a:r>
              <a:rPr lang="en-US" dirty="0" smtClean="0"/>
              <a:t>kitia.ca/</a:t>
            </a:r>
            <a:endParaRPr lang="en-US" dirty="0"/>
          </a:p>
        </p:txBody>
      </p:sp>
      <p:sp>
        <p:nvSpPr>
          <p:cNvPr id="7" name="Slide Number Placeholder 6"/>
          <p:cNvSpPr>
            <a:spLocks noGrp="1"/>
          </p:cNvSpPr>
          <p:nvPr>
            <p:ph type="sldNum" sz="quarter" idx="12"/>
          </p:nvPr>
        </p:nvSpPr>
        <p:spPr/>
        <p:txBody>
          <a:bodyPr/>
          <a:lstStyle/>
          <a:p>
            <a:fld id="{438B63EE-32D6-41CD-8D0F-F766A6E153A6}" type="slidenum">
              <a:rPr lang="en-US" smtClean="0"/>
              <a:pPr/>
              <a:t>‹#›</a:t>
            </a:fld>
            <a:endParaRPr lang="en-US"/>
          </a:p>
        </p:txBody>
      </p:sp>
    </p:spTree>
    <p:extLst>
      <p:ext uri="{BB962C8B-B14F-4D97-AF65-F5344CB8AC3E}">
        <p14:creationId xmlns:p14="http://schemas.microsoft.com/office/powerpoint/2010/main" val="15773104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3.xml"/><Relationship Id="rId1" Type="http://schemas.openxmlformats.org/officeDocument/2006/relationships/slideLayout" Target="../slideLayouts/slideLayout10.xml"/><Relationship Id="rId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4.xml"/><Relationship Id="rId1" Type="http://schemas.openxmlformats.org/officeDocument/2006/relationships/slideLayout" Target="../slideLayouts/slideLayout11.xml"/><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98" y="-297"/>
            <a:ext cx="9144793" cy="6858594"/>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t>kitia.ca/</a:t>
            </a: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F32F33F-7DE4-4B81-B7E5-C9AB6C714333}" type="slidenum">
              <a:rPr lang="en-US" smtClean="0"/>
              <a:pPr/>
              <a:t>‹#›</a:t>
            </a:fld>
            <a:endParaRPr lang="en-US"/>
          </a:p>
        </p:txBody>
      </p:sp>
    </p:spTree>
    <p:extLst>
      <p:ext uri="{BB962C8B-B14F-4D97-AF65-F5344CB8AC3E}">
        <p14:creationId xmlns:p14="http://schemas.microsoft.com/office/powerpoint/2010/main" val="32829459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8" cstate="print"/>
          <a:stretch>
            <a:fillRect/>
          </a:stretch>
        </p:blipFill>
        <p:spPr>
          <a:xfrm>
            <a:off x="-26614" y="6197432"/>
            <a:ext cx="9181372" cy="682960"/>
          </a:xfrm>
          <a:prstGeom prst="rect">
            <a:avLst/>
          </a:prstGeom>
        </p:spPr>
      </p:pic>
      <p:sp>
        <p:nvSpPr>
          <p:cNvPr id="2" name="Title Placeholder 1"/>
          <p:cNvSpPr>
            <a:spLocks noGrp="1"/>
          </p:cNvSpPr>
          <p:nvPr>
            <p:ph type="title"/>
          </p:nvPr>
        </p:nvSpPr>
        <p:spPr>
          <a:xfrm>
            <a:off x="628650" y="365125"/>
            <a:ext cx="6176187"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B63EE-32D6-41CD-8D0F-F766A6E153A6}" type="slidenum">
              <a:rPr lang="en-US" smtClean="0"/>
              <a:pPr/>
              <a:t>‹#›</a:t>
            </a:fld>
            <a:endParaRPr lang="en-US"/>
          </a:p>
        </p:txBody>
      </p:sp>
      <p:pic>
        <p:nvPicPr>
          <p:cNvPr id="7" name="Picture 6"/>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7287724" y="51676"/>
            <a:ext cx="1760588" cy="1632049"/>
          </a:xfrm>
          <a:prstGeom prst="rect">
            <a:avLst/>
          </a:prstGeom>
        </p:spPr>
      </p:pic>
      <p:sp>
        <p:nvSpPr>
          <p:cNvPr id="4" name="TextBox 3"/>
          <p:cNvSpPr txBox="1"/>
          <p:nvPr userDrawn="1"/>
        </p:nvSpPr>
        <p:spPr>
          <a:xfrm>
            <a:off x="822288" y="6302560"/>
            <a:ext cx="2211369" cy="523220"/>
          </a:xfrm>
          <a:prstGeom prst="rect">
            <a:avLst/>
          </a:prstGeom>
          <a:noFill/>
        </p:spPr>
        <p:txBody>
          <a:bodyPr wrap="square" rtlCol="0">
            <a:spAutoFit/>
          </a:bodyPr>
          <a:lstStyle/>
          <a:p>
            <a:r>
              <a:rPr lang="en-US" sz="2800" dirty="0" smtClean="0">
                <a:latin typeface="Arial Rounded MT Bold" panose="020F0704030504030204" pitchFamily="34" charset="0"/>
              </a:rPr>
              <a:t>kitia.ca</a:t>
            </a:r>
            <a:endParaRPr lang="en-US" sz="2800" dirty="0">
              <a:latin typeface="Arial Rounded MT Bold" panose="020F0704030504030204" pitchFamily="34" charset="0"/>
            </a:endParaRPr>
          </a:p>
        </p:txBody>
      </p:sp>
    </p:spTree>
    <p:extLst>
      <p:ext uri="{BB962C8B-B14F-4D97-AF65-F5344CB8AC3E}">
        <p14:creationId xmlns:p14="http://schemas.microsoft.com/office/powerpoint/2010/main" val="3614963429"/>
      </p:ext>
    </p:extLst>
  </p:cSld>
  <p:clrMap bg1="lt1" tx1="dk1" bg2="lt2" tx2="dk2" accent1="accent1" accent2="accent2" accent3="accent3" accent4="accent4" accent5="accent5" accent6="accent6" hlink="hlink" folHlink="folHlink"/>
  <p:sldLayoutIdLst>
    <p:sldLayoutId id="2147483686" r:id="rId1"/>
    <p:sldLayoutId id="2147483688" r:id="rId2"/>
    <p:sldLayoutId id="2147483689" r:id="rId3"/>
    <p:sldLayoutId id="2147483691" r:id="rId4"/>
    <p:sldLayoutId id="2147483692" r:id="rId5"/>
    <p:sldLayoutId id="2147483693" r:id="rId6"/>
  </p:sldLayoutIdLst>
  <p:hf hdr="0" ftr="0" dt="0"/>
  <p:txStyles>
    <p:titleStyle>
      <a:lvl1pPr algn="l" defTabSz="914400" rtl="0" eaLnBrk="1" latinLnBrk="0" hangingPunct="1">
        <a:lnSpc>
          <a:spcPct val="90000"/>
        </a:lnSpc>
        <a:spcBef>
          <a:spcPct val="0"/>
        </a:spcBef>
        <a:buNone/>
        <a:defRPr sz="4400" b="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print"/>
          <a:stretch>
            <a:fillRect/>
          </a:stretch>
        </p:blipFill>
        <p:spPr>
          <a:xfrm>
            <a:off x="-26614" y="6197432"/>
            <a:ext cx="9181372" cy="682960"/>
          </a:xfrm>
          <a:prstGeom prst="rect">
            <a:avLst/>
          </a:prstGeom>
        </p:spPr>
      </p:pic>
      <p:sp>
        <p:nvSpPr>
          <p:cNvPr id="2" name="Title Placeholder 1"/>
          <p:cNvSpPr>
            <a:spLocks noGrp="1"/>
          </p:cNvSpPr>
          <p:nvPr>
            <p:ph type="title"/>
          </p:nvPr>
        </p:nvSpPr>
        <p:spPr>
          <a:xfrm>
            <a:off x="628650" y="365125"/>
            <a:ext cx="6176187"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B63EE-32D6-41CD-8D0F-F766A6E153A6}"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87724" y="51676"/>
            <a:ext cx="1760588" cy="1632049"/>
          </a:xfrm>
          <a:prstGeom prst="rect">
            <a:avLst/>
          </a:prstGeom>
        </p:spPr>
      </p:pic>
      <p:sp>
        <p:nvSpPr>
          <p:cNvPr id="4" name="TextBox 3"/>
          <p:cNvSpPr txBox="1"/>
          <p:nvPr userDrawn="1"/>
        </p:nvSpPr>
        <p:spPr>
          <a:xfrm>
            <a:off x="822288" y="6302560"/>
            <a:ext cx="2211369" cy="523220"/>
          </a:xfrm>
          <a:prstGeom prst="rect">
            <a:avLst/>
          </a:prstGeom>
          <a:noFill/>
        </p:spPr>
        <p:txBody>
          <a:bodyPr wrap="square" rtlCol="0">
            <a:spAutoFit/>
          </a:bodyPr>
          <a:lstStyle/>
          <a:p>
            <a:r>
              <a:rPr lang="en-US" sz="2800" dirty="0" smtClean="0">
                <a:solidFill>
                  <a:prstClr val="black"/>
                </a:solidFill>
                <a:latin typeface="Arial Rounded MT Bold" panose="020F0704030504030204" pitchFamily="34" charset="0"/>
              </a:rPr>
              <a:t>kitia.ca</a:t>
            </a:r>
            <a:endParaRPr lang="en-US" sz="28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3614963429"/>
      </p:ext>
    </p:extLst>
  </p:cSld>
  <p:clrMap bg1="lt1" tx1="dk1" bg2="lt2" tx2="dk2" accent1="accent1" accent2="accent2" accent3="accent3" accent4="accent4" accent5="accent5" accent6="accent6" hlink="hlink" folHlink="folHlink"/>
  <p:sldLayoutIdLst>
    <p:sldLayoutId id="2147483695" r:id="rId1"/>
  </p:sldLayoutIdLst>
  <p:hf hdr="0" ftr="0" dt="0"/>
  <p:txStyles>
    <p:titleStyle>
      <a:lvl1pPr algn="l" defTabSz="914400" rtl="0" eaLnBrk="1" latinLnBrk="0" hangingPunct="1">
        <a:lnSpc>
          <a:spcPct val="90000"/>
        </a:lnSpc>
        <a:spcBef>
          <a:spcPct val="0"/>
        </a:spcBef>
        <a:buNone/>
        <a:defRPr sz="4400" b="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print"/>
          <a:stretch>
            <a:fillRect/>
          </a:stretch>
        </p:blipFill>
        <p:spPr>
          <a:xfrm>
            <a:off x="-26614" y="6197432"/>
            <a:ext cx="9181372" cy="682960"/>
          </a:xfrm>
          <a:prstGeom prst="rect">
            <a:avLst/>
          </a:prstGeom>
        </p:spPr>
      </p:pic>
      <p:sp>
        <p:nvSpPr>
          <p:cNvPr id="2" name="Title Placeholder 1"/>
          <p:cNvSpPr>
            <a:spLocks noGrp="1"/>
          </p:cNvSpPr>
          <p:nvPr>
            <p:ph type="title"/>
          </p:nvPr>
        </p:nvSpPr>
        <p:spPr>
          <a:xfrm>
            <a:off x="628650" y="365125"/>
            <a:ext cx="6176187"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B63EE-32D6-41CD-8D0F-F766A6E153A6}"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87724" y="51676"/>
            <a:ext cx="1760588" cy="1632049"/>
          </a:xfrm>
          <a:prstGeom prst="rect">
            <a:avLst/>
          </a:prstGeom>
        </p:spPr>
      </p:pic>
      <p:sp>
        <p:nvSpPr>
          <p:cNvPr id="4" name="TextBox 3"/>
          <p:cNvSpPr txBox="1"/>
          <p:nvPr userDrawn="1"/>
        </p:nvSpPr>
        <p:spPr>
          <a:xfrm>
            <a:off x="822288" y="6302560"/>
            <a:ext cx="2211369" cy="523220"/>
          </a:xfrm>
          <a:prstGeom prst="rect">
            <a:avLst/>
          </a:prstGeom>
          <a:noFill/>
        </p:spPr>
        <p:txBody>
          <a:bodyPr wrap="square" rtlCol="0">
            <a:spAutoFit/>
          </a:bodyPr>
          <a:lstStyle/>
          <a:p>
            <a:r>
              <a:rPr lang="en-US" sz="2800" dirty="0" smtClean="0">
                <a:solidFill>
                  <a:prstClr val="black"/>
                </a:solidFill>
                <a:latin typeface="Arial Rounded MT Bold" panose="020F0704030504030204" pitchFamily="34" charset="0"/>
              </a:rPr>
              <a:t>kitia.ca</a:t>
            </a:r>
            <a:endParaRPr lang="en-US" sz="28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3614963429"/>
      </p:ext>
    </p:extLst>
  </p:cSld>
  <p:clrMap bg1="lt1" tx1="dk1" bg2="lt2" tx2="dk2" accent1="accent1" accent2="accent2" accent3="accent3" accent4="accent4" accent5="accent5" accent6="accent6" hlink="hlink" folHlink="folHlink"/>
  <p:sldLayoutIdLst>
    <p:sldLayoutId id="2147483697" r:id="rId1"/>
  </p:sldLayoutIdLst>
  <p:hf hdr="0" ftr="0" dt="0"/>
  <p:txStyles>
    <p:titleStyle>
      <a:lvl1pPr algn="l" defTabSz="914400" rtl="0" eaLnBrk="1" latinLnBrk="0" hangingPunct="1">
        <a:lnSpc>
          <a:spcPct val="90000"/>
        </a:lnSpc>
        <a:spcBef>
          <a:spcPct val="0"/>
        </a:spcBef>
        <a:buNone/>
        <a:defRPr sz="4400" b="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microsoft.com/office/2007/relationships/hdphoto" Target="../media/hdphoto2.wdp"/><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CA" sz="2800" dirty="0" err="1" smtClean="0">
                <a:latin typeface="Pigiarniq" pitchFamily="34" charset="0"/>
              </a:rPr>
              <a:t>ᕿᑎᕐᒥᐅᑦ</a:t>
            </a:r>
            <a:r>
              <a:rPr lang="en-CA" sz="2800" dirty="0" smtClean="0">
                <a:latin typeface="Pigiarniq" pitchFamily="34" charset="0"/>
              </a:rPr>
              <a:t> </a:t>
            </a:r>
            <a:r>
              <a:rPr lang="en-CA" sz="2800" dirty="0" err="1" smtClean="0">
                <a:latin typeface="Pigiarniq" pitchFamily="34" charset="0"/>
              </a:rPr>
              <a:t>ᐃᓄᐃᑦ</a:t>
            </a:r>
            <a:r>
              <a:rPr lang="en-CA" sz="2800" dirty="0" smtClean="0">
                <a:latin typeface="Pigiarniq" pitchFamily="34" charset="0"/>
              </a:rPr>
              <a:t> </a:t>
            </a:r>
            <a:r>
              <a:rPr lang="en-CA" sz="2800" dirty="0" err="1" smtClean="0">
                <a:latin typeface="Pigiarniq" pitchFamily="34" charset="0"/>
              </a:rPr>
              <a:t>ᑲᑐᔾᔨᖃᑎᒌᖏᑦ</a:t>
            </a:r>
            <a:endParaRPr lang="en-US" sz="2800" dirty="0">
              <a:latin typeface="Pigiarniq" pitchFamily="34" charset="0"/>
            </a:endParaRPr>
          </a:p>
        </p:txBody>
      </p:sp>
      <p:sp>
        <p:nvSpPr>
          <p:cNvPr id="3" name="Subtitle 2"/>
          <p:cNvSpPr>
            <a:spLocks noGrp="1"/>
          </p:cNvSpPr>
          <p:nvPr>
            <p:ph type="subTitle" idx="1"/>
          </p:nvPr>
        </p:nvSpPr>
        <p:spPr>
          <a:xfrm>
            <a:off x="952500" y="2000250"/>
            <a:ext cx="7048500" cy="3257550"/>
          </a:xfrm>
        </p:spPr>
        <p:txBody>
          <a:bodyPr>
            <a:normAutofit/>
          </a:bodyPr>
          <a:lstStyle/>
          <a:p>
            <a:r>
              <a:rPr lang="iu-Latn-CA" sz="2000" dirty="0" smtClean="0">
                <a:latin typeface="Pigiarniq" pitchFamily="34" charset="0"/>
              </a:rPr>
              <a:t>ᕿᑎᕐᒥᐅᑦ ᐃᓄᐃᑦ ᑲᑐᔾᔨᖃᑎᒌᖏᑦ ᐊᐅᓚᑦᓯᔾᔪᑎᓂᒃ ᕿᒥᕐᕈᓂᖏᑦ TMAC-ᑯᑦ ᐋᖅᑭᒋᐊᕆᔪᒪᓪᓗᑎᒃ ᑐᒃᓯᕋᐅᑎᓕᐊᖏᓐᓂᒃ ᑐᐊᕆᔅ ᓄᐊᑦ ᐅᔭᕋᖕᓂᐊᕐᕕᖓᓐᓂ Type A ᐃᒪᓕᕆᔾᔪᑎᒥᒃ ᓚᐃᓴᓐᓯᖓᓐᓄᑦ</a:t>
            </a:r>
            <a:endParaRPr lang="en-US" sz="2000" dirty="0">
              <a:latin typeface="Pigiarniq" pitchFamily="34" charset="0"/>
            </a:endParaRPr>
          </a:p>
        </p:txBody>
      </p:sp>
    </p:spTree>
    <p:extLst>
      <p:ext uri="{BB962C8B-B14F-4D97-AF65-F5344CB8AC3E}">
        <p14:creationId xmlns:p14="http://schemas.microsoft.com/office/powerpoint/2010/main" val="24222664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2000" dirty="0" err="1" smtClean="0">
                <a:latin typeface="Pigiarniq" pitchFamily="34" charset="0"/>
              </a:rPr>
              <a:t>ᐃᓅᓯᕐᒧᑦ</a:t>
            </a:r>
            <a:r>
              <a:rPr lang="en-CA" sz="2000" dirty="0" smtClean="0">
                <a:latin typeface="Pigiarniq" pitchFamily="34" charset="0"/>
              </a:rPr>
              <a:t> </a:t>
            </a:r>
            <a:r>
              <a:rPr lang="en-CA" sz="2000" dirty="0" err="1" smtClean="0">
                <a:latin typeface="Pigiarniq" pitchFamily="34" charset="0"/>
              </a:rPr>
              <a:t>ᑮᓇᐅᔭᓕᐅᕋᓱᐊᕐᓂᕐᒧᓪᓗ</a:t>
            </a:r>
            <a:r>
              <a:rPr lang="en-CA" sz="2000" dirty="0" smtClean="0">
                <a:latin typeface="Pigiarniq" pitchFamily="34" charset="0"/>
              </a:rPr>
              <a:t> </a:t>
            </a:r>
            <a:r>
              <a:rPr lang="en-CA" sz="2000" dirty="0" err="1" smtClean="0">
                <a:latin typeface="Pigiarniq" pitchFamily="34" charset="0"/>
              </a:rPr>
              <a:t>ᐱᕙᓪᓕᐊᑎᑦᑎᓂᖅ</a:t>
            </a:r>
            <a:endParaRPr lang="en-US" sz="2000" dirty="0">
              <a:latin typeface="Pigiarniq" pitchFamily="34" charset="0"/>
            </a:endParaRPr>
          </a:p>
        </p:txBody>
      </p:sp>
      <p:sp>
        <p:nvSpPr>
          <p:cNvPr id="5" name="Content Placeholder 4"/>
          <p:cNvSpPr>
            <a:spLocks noGrp="1"/>
          </p:cNvSpPr>
          <p:nvPr>
            <p:ph idx="1"/>
          </p:nvPr>
        </p:nvSpPr>
        <p:spPr/>
        <p:txBody>
          <a:bodyPr>
            <a:normAutofit/>
          </a:bodyPr>
          <a:lstStyle/>
          <a:p>
            <a:endParaRPr lang="en-CA" sz="1800" dirty="0" smtClean="0">
              <a:latin typeface="Pigiarniq" pitchFamily="34" charset="0"/>
            </a:endParaRPr>
          </a:p>
          <a:p>
            <a:r>
              <a:rPr lang="en-CA" sz="1800" dirty="0" err="1" smtClean="0">
                <a:latin typeface="Pigiarniq" pitchFamily="34" charset="0"/>
              </a:rPr>
              <a:t>ᐋᖅᑭᒡᓱᖅᓯᒪᓂᖓ</a:t>
            </a:r>
            <a:r>
              <a:rPr lang="en-CA" sz="1800" dirty="0" smtClean="0">
                <a:latin typeface="Pigiarniq" pitchFamily="34" charset="0"/>
              </a:rPr>
              <a:t> </a:t>
            </a:r>
            <a:r>
              <a:rPr lang="en-CA" sz="1800" dirty="0" err="1" smtClean="0">
                <a:latin typeface="Pigiarniq" pitchFamily="34" charset="0"/>
              </a:rPr>
              <a:t>ᐊᖏᖃᑎᒌᒍᑎᐅᑉ</a:t>
            </a:r>
            <a:r>
              <a:rPr lang="en-CA" sz="1800" dirty="0" smtClean="0">
                <a:latin typeface="Pigiarniq" pitchFamily="34" charset="0"/>
              </a:rPr>
              <a:t> </a:t>
            </a:r>
            <a:r>
              <a:rPr lang="en-CA" sz="1800" dirty="0" err="1" smtClean="0">
                <a:latin typeface="Pigiarniq" pitchFamily="34" charset="0"/>
              </a:rPr>
              <a:t>ᐊᒻᒪ</a:t>
            </a:r>
            <a:r>
              <a:rPr lang="en-CA" sz="1800" dirty="0" smtClean="0">
                <a:latin typeface="Pigiarniq" pitchFamily="34" charset="0"/>
              </a:rPr>
              <a:t> </a:t>
            </a:r>
            <a:r>
              <a:rPr lang="en-CA" sz="1800" dirty="0" err="1" smtClean="0">
                <a:latin typeface="Pigiarniq" pitchFamily="34" charset="0"/>
              </a:rPr>
              <a:t>ᐃᓄᐃᑦ</a:t>
            </a:r>
            <a:r>
              <a:rPr lang="en-CA" sz="1800" dirty="0" smtClean="0">
                <a:latin typeface="Pigiarniq" pitchFamily="34" charset="0"/>
              </a:rPr>
              <a:t> </a:t>
            </a:r>
            <a:r>
              <a:rPr lang="en-CA" sz="1800" dirty="0" err="1" smtClean="0">
                <a:latin typeface="Pigiarniq" pitchFamily="34" charset="0"/>
              </a:rPr>
              <a:t>ᐊᒃᑐᖅᑕᐅᓂᖏᓐᓄᑦ</a:t>
            </a:r>
            <a:r>
              <a:rPr lang="en-CA" sz="1800" dirty="0" smtClean="0">
                <a:latin typeface="Pigiarniq" pitchFamily="34" charset="0"/>
              </a:rPr>
              <a:t> </a:t>
            </a:r>
            <a:r>
              <a:rPr lang="en-CA" sz="1800" dirty="0" err="1" smtClean="0">
                <a:latin typeface="Pigiarniq" pitchFamily="34" charset="0"/>
              </a:rPr>
              <a:t>ᐃᑲᔫᓯᐊᖅᑖᕐᓂᖏᓐᓄᓪᓗ</a:t>
            </a:r>
            <a:r>
              <a:rPr lang="en-CA" sz="1800" dirty="0" smtClean="0">
                <a:latin typeface="Pigiarniq" pitchFamily="34" charset="0"/>
              </a:rPr>
              <a:t> </a:t>
            </a:r>
            <a:r>
              <a:rPr lang="en-CA" sz="1800" dirty="0" err="1" smtClean="0">
                <a:latin typeface="Pigiarniq" pitchFamily="34" charset="0"/>
              </a:rPr>
              <a:t>ᐊᖏᖃᑎᒌᒍᑎ</a:t>
            </a:r>
            <a:r>
              <a:rPr lang="en-CA" sz="1800" dirty="0" smtClean="0">
                <a:latin typeface="Pigiarniq" pitchFamily="34" charset="0"/>
              </a:rPr>
              <a:t>,</a:t>
            </a:r>
          </a:p>
          <a:p>
            <a:r>
              <a:rPr lang="en-CA" sz="1800" dirty="0" err="1" smtClean="0">
                <a:latin typeface="Pigiarniq" pitchFamily="34" charset="0"/>
              </a:rPr>
              <a:t>ᓴᕕᕋᔭᓕᐅᕐᕕᖕᒥ</a:t>
            </a:r>
            <a:r>
              <a:rPr lang="en-CA" sz="1800" dirty="0" smtClean="0">
                <a:latin typeface="Pigiarniq" pitchFamily="34" charset="0"/>
              </a:rPr>
              <a:t> </a:t>
            </a:r>
            <a:r>
              <a:rPr lang="en-CA" sz="1800" dirty="0" err="1" smtClean="0">
                <a:latin typeface="Pigiarniq" pitchFamily="34" charset="0"/>
              </a:rPr>
              <a:t>ᑮᓇᐅᔭᓕᐊᓂᑦ</a:t>
            </a:r>
            <a:r>
              <a:rPr lang="en-CA" sz="1800" dirty="0" smtClean="0">
                <a:latin typeface="Pigiarniq" pitchFamily="34" charset="0"/>
              </a:rPr>
              <a:t> </a:t>
            </a:r>
            <a:r>
              <a:rPr lang="en-CA" sz="1800" dirty="0" err="1" smtClean="0">
                <a:latin typeface="Pigiarniq" pitchFamily="34" charset="0"/>
              </a:rPr>
              <a:t>ᓂᖏᖅᑕᕐᓂᕐᒧᑦ</a:t>
            </a:r>
            <a:r>
              <a:rPr lang="en-CA" sz="1800" dirty="0" smtClean="0">
                <a:latin typeface="Pigiarniq" pitchFamily="34" charset="0"/>
              </a:rPr>
              <a:t> </a:t>
            </a:r>
            <a:r>
              <a:rPr lang="en-CA" sz="1800" dirty="0" err="1" smtClean="0">
                <a:latin typeface="Pigiarniq" pitchFamily="34" charset="0"/>
              </a:rPr>
              <a:t>ᐊᖏᖃᑎᒌᒍᑎ</a:t>
            </a:r>
            <a:r>
              <a:rPr lang="en-CA" sz="1800" dirty="0" smtClean="0">
                <a:latin typeface="Pigiarniq" pitchFamily="34" charset="0"/>
              </a:rPr>
              <a:t>,</a:t>
            </a:r>
          </a:p>
          <a:p>
            <a:r>
              <a:rPr lang="en-CA" sz="1800" dirty="0" err="1" smtClean="0">
                <a:latin typeface="Pigiarniq" pitchFamily="34" charset="0"/>
              </a:rPr>
              <a:t>ᐃᒪᕐᒧᑦ</a:t>
            </a:r>
            <a:r>
              <a:rPr lang="en-CA" sz="1800" dirty="0" smtClean="0">
                <a:latin typeface="Pigiarniq" pitchFamily="34" charset="0"/>
              </a:rPr>
              <a:t> </a:t>
            </a:r>
            <a:r>
              <a:rPr lang="en-CA" sz="1800" dirty="0" err="1" smtClean="0">
                <a:latin typeface="Pigiarniq" pitchFamily="34" charset="0"/>
              </a:rPr>
              <a:t>ᐊᒻᒪ</a:t>
            </a:r>
            <a:r>
              <a:rPr lang="en-CA" sz="1800" dirty="0" smtClean="0">
                <a:latin typeface="Pigiarniq" pitchFamily="34" charset="0"/>
              </a:rPr>
              <a:t> </a:t>
            </a:r>
            <a:r>
              <a:rPr lang="en-CA" sz="1800" dirty="0" err="1" smtClean="0">
                <a:latin typeface="Pigiarniq" pitchFamily="34" charset="0"/>
              </a:rPr>
              <a:t>ᐆᒪᔪᓄᑦ</a:t>
            </a:r>
            <a:r>
              <a:rPr lang="en-CA" sz="1800" dirty="0" smtClean="0">
                <a:latin typeface="Pigiarniq" pitchFamily="34" charset="0"/>
              </a:rPr>
              <a:t> </a:t>
            </a:r>
            <a:r>
              <a:rPr lang="en-CA" sz="1800" dirty="0" err="1" smtClean="0">
                <a:latin typeface="Pigiarniq" pitchFamily="34" charset="0"/>
              </a:rPr>
              <a:t>ᐊᑭᓕᖅᑕᐅᔾᔪᑎᖃᕐᓂᕐᒧᑦ</a:t>
            </a:r>
            <a:r>
              <a:rPr lang="en-CA" sz="1800" dirty="0" smtClean="0">
                <a:latin typeface="Pigiarniq" pitchFamily="34" charset="0"/>
              </a:rPr>
              <a:t> </a:t>
            </a:r>
            <a:r>
              <a:rPr lang="en-CA" sz="1800" dirty="0" err="1" smtClean="0">
                <a:latin typeface="Pigiarniq" pitchFamily="34" charset="0"/>
              </a:rPr>
              <a:t>ᐊᖏᖃᑎᒌᒍᑎ</a:t>
            </a:r>
            <a:r>
              <a:rPr lang="en-CA" sz="1800" dirty="0" smtClean="0">
                <a:latin typeface="Pigiarniq" pitchFamily="34" charset="0"/>
              </a:rPr>
              <a:t>,</a:t>
            </a:r>
          </a:p>
          <a:p>
            <a:r>
              <a:rPr lang="en-CA" sz="1800" dirty="0" err="1" smtClean="0">
                <a:latin typeface="Pigiarniq" pitchFamily="34" charset="0"/>
              </a:rPr>
              <a:t>ᐅᔭᕋᒃᓴᓄᑦ</a:t>
            </a:r>
            <a:r>
              <a:rPr lang="en-CA" sz="1800" dirty="0" smtClean="0">
                <a:latin typeface="Pigiarniq" pitchFamily="34" charset="0"/>
              </a:rPr>
              <a:t> </a:t>
            </a:r>
            <a:r>
              <a:rPr lang="en-CA" sz="1800" dirty="0" err="1" smtClean="0">
                <a:latin typeface="Pigiarniq" pitchFamily="34" charset="0"/>
              </a:rPr>
              <a:t>ᐱᔪᓐᓇᐅᑎᖃᕐᓂᕐᒧᑦ</a:t>
            </a:r>
            <a:r>
              <a:rPr lang="en-CA" sz="1800" dirty="0" smtClean="0">
                <a:latin typeface="Pigiarniq" pitchFamily="34" charset="0"/>
              </a:rPr>
              <a:t> </a:t>
            </a:r>
            <a:r>
              <a:rPr lang="en-CA" sz="1800" dirty="0" err="1" smtClean="0">
                <a:latin typeface="Pigiarniq" pitchFamily="34" charset="0"/>
              </a:rPr>
              <a:t>ᐊᖏᖃᑎᒌᒍᑎ</a:t>
            </a:r>
            <a:r>
              <a:rPr lang="en-CA" sz="1800" dirty="0" smtClean="0">
                <a:latin typeface="Pigiarniq" pitchFamily="34" charset="0"/>
              </a:rPr>
              <a:t> </a:t>
            </a:r>
            <a:r>
              <a:rPr lang="en-CA" sz="1800" dirty="0" err="1" smtClean="0">
                <a:latin typeface="Pigiarniq" pitchFamily="34" charset="0"/>
              </a:rPr>
              <a:t>ᓄᓇᕗᑦ</a:t>
            </a:r>
            <a:r>
              <a:rPr lang="en-CA" sz="1800" dirty="0" smtClean="0">
                <a:latin typeface="Pigiarniq" pitchFamily="34" charset="0"/>
              </a:rPr>
              <a:t> </a:t>
            </a:r>
            <a:r>
              <a:rPr lang="en-CA" sz="1800" dirty="0" err="1" smtClean="0">
                <a:latin typeface="Pigiarniq" pitchFamily="34" charset="0"/>
              </a:rPr>
              <a:t>ᑐᓐᖓᕕᒃ</a:t>
            </a:r>
            <a:r>
              <a:rPr lang="en-CA" sz="1800" dirty="0" smtClean="0">
                <a:latin typeface="Pigiarniq" pitchFamily="34" charset="0"/>
              </a:rPr>
              <a:t> </a:t>
            </a:r>
            <a:r>
              <a:rPr lang="en-CA" sz="1800" dirty="0" err="1" smtClean="0">
                <a:latin typeface="Pigiarniq" pitchFamily="34" charset="0"/>
              </a:rPr>
              <a:t>ᑎᒥᖓᓐᓄᑦ</a:t>
            </a:r>
            <a:r>
              <a:rPr lang="en-CA" sz="1800" dirty="0" smtClean="0">
                <a:latin typeface="Pigiarniq" pitchFamily="34" charset="0"/>
              </a:rPr>
              <a:t>, </a:t>
            </a:r>
            <a:r>
              <a:rPr lang="en-CA" sz="1800" dirty="0" err="1" smtClean="0">
                <a:latin typeface="Pigiarniq" pitchFamily="34" charset="0"/>
              </a:rPr>
              <a:t>ᐊᒻᒪ</a:t>
            </a:r>
            <a:endParaRPr lang="en-CA" sz="1800" dirty="0" smtClean="0">
              <a:latin typeface="Pigiarniq" pitchFamily="34" charset="0"/>
            </a:endParaRPr>
          </a:p>
          <a:p>
            <a:r>
              <a:rPr lang="en-CA" sz="1800" dirty="0" err="1" smtClean="0">
                <a:latin typeface="Pigiarniq" pitchFamily="34" charset="0"/>
              </a:rPr>
              <a:t>ᕿᑎᕐᒥᐅᑦ</a:t>
            </a:r>
            <a:r>
              <a:rPr lang="en-CA" sz="1800" dirty="0" smtClean="0">
                <a:latin typeface="Pigiarniq" pitchFamily="34" charset="0"/>
              </a:rPr>
              <a:t> </a:t>
            </a:r>
            <a:r>
              <a:rPr lang="en-CA" sz="1800" dirty="0" err="1" smtClean="0">
                <a:latin typeface="Pigiarniq" pitchFamily="34" charset="0"/>
              </a:rPr>
              <a:t>ᐃᓄᐃᑦ</a:t>
            </a:r>
            <a:r>
              <a:rPr lang="en-CA" sz="1800" dirty="0" smtClean="0">
                <a:latin typeface="Pigiarniq" pitchFamily="34" charset="0"/>
              </a:rPr>
              <a:t> </a:t>
            </a:r>
            <a:r>
              <a:rPr lang="en-CA" sz="1800" dirty="0" err="1" smtClean="0">
                <a:latin typeface="Pigiarniq" pitchFamily="34" charset="0"/>
              </a:rPr>
              <a:t>ᑲᑐᔾᔨᖃᑎᒌᖏᑕ</a:t>
            </a:r>
            <a:r>
              <a:rPr lang="en-CA" sz="1800" dirty="0" smtClean="0">
                <a:latin typeface="Pigiarniq" pitchFamily="34" charset="0"/>
              </a:rPr>
              <a:t> </a:t>
            </a:r>
            <a:r>
              <a:rPr lang="en-CA" sz="1800" dirty="0" err="1" smtClean="0">
                <a:latin typeface="Pigiarniq" pitchFamily="34" charset="0"/>
              </a:rPr>
              <a:t>ᐃᓚᒋᔭᐅᔾᔪᑎᖓ</a:t>
            </a:r>
            <a:r>
              <a:rPr lang="en-CA" sz="1800" dirty="0" smtClean="0">
                <a:latin typeface="Pigiarniq" pitchFamily="34" charset="0"/>
              </a:rPr>
              <a:t> TMAC </a:t>
            </a:r>
            <a:r>
              <a:rPr lang="en-CA" sz="1800" dirty="0" err="1" smtClean="0">
                <a:latin typeface="Pigiarniq" pitchFamily="34" charset="0"/>
              </a:rPr>
              <a:t>ᑎᒥᖁᑎᖓᓐᓄᑦ</a:t>
            </a:r>
            <a:r>
              <a:rPr lang="en-CA" sz="1800" dirty="0" smtClean="0">
                <a:latin typeface="Pigiarniq" pitchFamily="34" charset="0"/>
              </a:rPr>
              <a:t>.</a:t>
            </a:r>
          </a:p>
          <a:p>
            <a:r>
              <a:rPr lang="en-CA" sz="1800" dirty="0" err="1" smtClean="0">
                <a:latin typeface="Pigiarniq" pitchFamily="34" charset="0"/>
              </a:rPr>
              <a:t>ᐃᓘᓐᓇᖏᑦ</a:t>
            </a:r>
            <a:r>
              <a:rPr lang="en-CA" sz="1800" dirty="0" smtClean="0">
                <a:latin typeface="Pigiarniq" pitchFamily="34" charset="0"/>
              </a:rPr>
              <a:t> </a:t>
            </a:r>
            <a:r>
              <a:rPr lang="en-CA" sz="1800" dirty="0" err="1" smtClean="0">
                <a:latin typeface="Pigiarniq" pitchFamily="34" charset="0"/>
              </a:rPr>
              <a:t>ᑖᒃᑯᐊ</a:t>
            </a:r>
            <a:r>
              <a:rPr lang="en-CA" sz="1800" dirty="0" smtClean="0">
                <a:latin typeface="Pigiarniq" pitchFamily="34" charset="0"/>
              </a:rPr>
              <a:t> </a:t>
            </a:r>
            <a:r>
              <a:rPr lang="en-CA" sz="1800" dirty="0" err="1" smtClean="0">
                <a:latin typeface="Pigiarniq" pitchFamily="34" charset="0"/>
              </a:rPr>
              <a:t>ᓴᖅᑭᑦᑎᓯᒪᕗᑦ</a:t>
            </a:r>
            <a:r>
              <a:rPr lang="en-CA" sz="1800" dirty="0" smtClean="0">
                <a:latin typeface="Pigiarniq" pitchFamily="34" charset="0"/>
              </a:rPr>
              <a:t> </a:t>
            </a:r>
            <a:r>
              <a:rPr lang="en-CA" sz="1800" dirty="0" err="1" smtClean="0">
                <a:latin typeface="Pigiarniq" pitchFamily="34" charset="0"/>
              </a:rPr>
              <a:t>ᐃᑲᔪᕈᑎᑲᓪᓚᕐᔪᐊᕐᓂᒃ</a:t>
            </a:r>
            <a:r>
              <a:rPr lang="en-CA" sz="1800" dirty="0" smtClean="0">
                <a:latin typeface="Pigiarniq" pitchFamily="34" charset="0"/>
              </a:rPr>
              <a:t> </a:t>
            </a:r>
            <a:r>
              <a:rPr lang="en-CA" sz="1800" dirty="0" err="1" smtClean="0">
                <a:latin typeface="Pigiarniq" pitchFamily="34" charset="0"/>
              </a:rPr>
              <a:t>ᐃᓄᖏᓐᓄᑦ</a:t>
            </a:r>
            <a:r>
              <a:rPr lang="en-CA" sz="1800" dirty="0" smtClean="0">
                <a:latin typeface="Pigiarniq" pitchFamily="34" charset="0"/>
              </a:rPr>
              <a:t> </a:t>
            </a:r>
            <a:r>
              <a:rPr lang="en-CA" sz="1800" dirty="0" err="1" smtClean="0">
                <a:latin typeface="Pigiarniq" pitchFamily="34" charset="0"/>
              </a:rPr>
              <a:t>ᕿᑎᕐᒥᐅᑦ</a:t>
            </a:r>
            <a:r>
              <a:rPr lang="en-CA" sz="1800" dirty="0" smtClean="0">
                <a:latin typeface="Pigiarniq" pitchFamily="34" charset="0"/>
              </a:rPr>
              <a:t>.</a:t>
            </a:r>
          </a:p>
          <a:p>
            <a:endParaRPr lang="en-CA" sz="2000" dirty="0">
              <a:latin typeface="Pigiarniq" pitchFamily="34" charset="0"/>
            </a:endParaRPr>
          </a:p>
          <a:p>
            <a:endParaRPr lang="en-US" dirty="0">
              <a:latin typeface="Pigiarniq" pitchFamily="34" charset="0"/>
            </a:endParaRPr>
          </a:p>
        </p:txBody>
      </p:sp>
      <p:sp>
        <p:nvSpPr>
          <p:cNvPr id="6" name="Slide Number Placeholder 5"/>
          <p:cNvSpPr>
            <a:spLocks noGrp="1"/>
          </p:cNvSpPr>
          <p:nvPr>
            <p:ph type="sldNum" sz="quarter" idx="12"/>
          </p:nvPr>
        </p:nvSpPr>
        <p:spPr/>
        <p:txBody>
          <a:bodyPr/>
          <a:lstStyle/>
          <a:p>
            <a:fld id="{438B63EE-32D6-41CD-8D0F-F766A6E153A6}" type="slidenum">
              <a:rPr lang="en-US" sz="2800" smtClean="0">
                <a:latin typeface="Pigiarniq" pitchFamily="34" charset="0"/>
              </a:rPr>
              <a:pPr/>
              <a:t>10</a:t>
            </a:fld>
            <a:endParaRPr lang="en-US" sz="2800">
              <a:latin typeface="Pigiarniq" pitchFamily="34" charset="0"/>
            </a:endParaRPr>
          </a:p>
        </p:txBody>
      </p:sp>
    </p:spTree>
    <p:extLst>
      <p:ext uri="{BB962C8B-B14F-4D97-AF65-F5344CB8AC3E}">
        <p14:creationId xmlns:p14="http://schemas.microsoft.com/office/powerpoint/2010/main" val="27217579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2000" dirty="0" err="1" smtClean="0">
                <a:latin typeface="Pigiarniq" pitchFamily="34" charset="0"/>
              </a:rPr>
              <a:t>ᐃᒪᕐᒧᑦ</a:t>
            </a:r>
            <a:r>
              <a:rPr lang="en-CA" sz="2000" dirty="0" smtClean="0">
                <a:latin typeface="Pigiarniq" pitchFamily="34" charset="0"/>
              </a:rPr>
              <a:t> </a:t>
            </a:r>
            <a:r>
              <a:rPr lang="en-CA" sz="2000" dirty="0" err="1" smtClean="0">
                <a:latin typeface="Pigiarniq" pitchFamily="34" charset="0"/>
              </a:rPr>
              <a:t>ᐊᑭᓕᖅᓱᖅᑕᐅᓂᖅ</a:t>
            </a:r>
            <a:endParaRPr lang="en-US" sz="2000" i="1" dirty="0">
              <a:latin typeface="Pigiarniq" pitchFamily="34" charset="0"/>
            </a:endParaRPr>
          </a:p>
        </p:txBody>
      </p:sp>
      <p:sp>
        <p:nvSpPr>
          <p:cNvPr id="5" name="Content Placeholder 4"/>
          <p:cNvSpPr>
            <a:spLocks noGrp="1"/>
          </p:cNvSpPr>
          <p:nvPr>
            <p:ph idx="1"/>
          </p:nvPr>
        </p:nvSpPr>
        <p:spPr/>
        <p:txBody>
          <a:bodyPr>
            <a:normAutofit/>
          </a:bodyPr>
          <a:lstStyle/>
          <a:p>
            <a:endParaRPr lang="en-CA" sz="1800" dirty="0" smtClean="0">
              <a:latin typeface="Pigiarniq" pitchFamily="34" charset="0"/>
            </a:endParaRPr>
          </a:p>
          <a:p>
            <a:r>
              <a:rPr lang="en-CA" sz="1800" dirty="0" err="1" smtClean="0">
                <a:latin typeface="Pigiarniq" pitchFamily="34" charset="0"/>
              </a:rPr>
              <a:t>ᐋᖅᑭᒡᓱᖅᓯᒪᓂᖓᓄᑦ</a:t>
            </a:r>
            <a:r>
              <a:rPr lang="en-CA" sz="1800" dirty="0" smtClean="0">
                <a:latin typeface="Pigiarniq" pitchFamily="34" charset="0"/>
              </a:rPr>
              <a:t> </a:t>
            </a:r>
            <a:r>
              <a:rPr lang="en-CA" sz="1800" dirty="0" err="1" smtClean="0">
                <a:latin typeface="Pigiarniq" pitchFamily="34" charset="0"/>
              </a:rPr>
              <a:t>ᐊᖏᖃᑎᒌᒍᑦ</a:t>
            </a:r>
            <a:r>
              <a:rPr lang="en-CA" sz="1800" dirty="0" smtClean="0">
                <a:latin typeface="Pigiarniq" pitchFamily="34" charset="0"/>
              </a:rPr>
              <a:t>:</a:t>
            </a:r>
          </a:p>
          <a:p>
            <a:endParaRPr lang="en-CA" sz="1800" dirty="0" smtClean="0">
              <a:latin typeface="Pigiarniq" pitchFamily="34" charset="0"/>
            </a:endParaRPr>
          </a:p>
          <a:p>
            <a:pPr lvl="1"/>
            <a:r>
              <a:rPr lang="en-CA" sz="1800" dirty="0" err="1" smtClean="0">
                <a:latin typeface="Pigiarniq" pitchFamily="34" charset="0"/>
              </a:rPr>
              <a:t>ᕿᑎᕐᒥᐅᑦ</a:t>
            </a:r>
            <a:r>
              <a:rPr lang="en-CA" sz="1800" dirty="0" smtClean="0">
                <a:latin typeface="Pigiarniq" pitchFamily="34" charset="0"/>
              </a:rPr>
              <a:t> </a:t>
            </a:r>
            <a:r>
              <a:rPr lang="en-CA" sz="1800" dirty="0" err="1" smtClean="0">
                <a:latin typeface="Pigiarniq" pitchFamily="34" charset="0"/>
              </a:rPr>
              <a:t>ᐃᓄᐃᑦ</a:t>
            </a:r>
            <a:r>
              <a:rPr lang="en-CA" sz="1800" dirty="0" smtClean="0">
                <a:latin typeface="Pigiarniq" pitchFamily="34" charset="0"/>
              </a:rPr>
              <a:t> </a:t>
            </a:r>
            <a:r>
              <a:rPr lang="en-CA" sz="1800" dirty="0" err="1" smtClean="0">
                <a:latin typeface="Pigiarniq" pitchFamily="34" charset="0"/>
              </a:rPr>
              <a:t>ᑲᑐᔾᔨᖃᑎᒌᖏᑦ</a:t>
            </a:r>
            <a:r>
              <a:rPr lang="en-CA" sz="1800" dirty="0" smtClean="0">
                <a:latin typeface="Pigiarniq" pitchFamily="34" charset="0"/>
              </a:rPr>
              <a:t> </a:t>
            </a:r>
            <a:r>
              <a:rPr lang="en-CA" sz="1800" dirty="0" err="1" smtClean="0">
                <a:latin typeface="Pigiarniq" pitchFamily="34" charset="0"/>
              </a:rPr>
              <a:t>ᐊᒻᒪ</a:t>
            </a:r>
            <a:r>
              <a:rPr lang="en-CA" sz="1800" dirty="0" smtClean="0">
                <a:latin typeface="Pigiarniq" pitchFamily="34" charset="0"/>
              </a:rPr>
              <a:t> TMAC-</a:t>
            </a:r>
            <a:r>
              <a:rPr lang="en-CA" sz="1800" dirty="0" err="1" smtClean="0">
                <a:latin typeface="Pigiarniq" pitchFamily="34" charset="0"/>
              </a:rPr>
              <a:t>ᑯᑦ</a:t>
            </a:r>
            <a:r>
              <a:rPr lang="en-CA" sz="1800" dirty="0" smtClean="0">
                <a:latin typeface="Pigiarniq" pitchFamily="34" charset="0"/>
              </a:rPr>
              <a:t> </a:t>
            </a:r>
            <a:r>
              <a:rPr lang="en-CA" sz="1800" dirty="0" err="1" smtClean="0">
                <a:latin typeface="Pigiarniq" pitchFamily="34" charset="0"/>
              </a:rPr>
              <a:t>ᐊᑎᓕᐅᖅᓯᒪᓕᖅᑐᑦ</a:t>
            </a:r>
            <a:r>
              <a:rPr lang="en-CA" sz="1800" dirty="0" smtClean="0">
                <a:latin typeface="Pigiarniq" pitchFamily="34" charset="0"/>
              </a:rPr>
              <a:t> </a:t>
            </a:r>
            <a:r>
              <a:rPr lang="en-CA" sz="1800" dirty="0" err="1" smtClean="0">
                <a:latin typeface="Pigiarniq" pitchFamily="34" charset="0"/>
              </a:rPr>
              <a:t>ᐃᒪᕐᒧᑦ</a:t>
            </a:r>
            <a:r>
              <a:rPr lang="en-CA" sz="1800" dirty="0" smtClean="0">
                <a:latin typeface="Pigiarniq" pitchFamily="34" charset="0"/>
              </a:rPr>
              <a:t> </a:t>
            </a:r>
            <a:r>
              <a:rPr lang="en-CA" sz="1800" dirty="0" err="1" smtClean="0">
                <a:latin typeface="Pigiarniq" pitchFamily="34" charset="0"/>
              </a:rPr>
              <a:t>ᐊᑭᓕᖅᑐᖅᑕᐅᓂᕐᒧᑦ</a:t>
            </a:r>
            <a:r>
              <a:rPr lang="en-CA" sz="1800" dirty="0" smtClean="0">
                <a:latin typeface="Pigiarniq" pitchFamily="34" charset="0"/>
              </a:rPr>
              <a:t> </a:t>
            </a:r>
            <a:r>
              <a:rPr lang="en-CA" sz="1800" dirty="0" err="1" smtClean="0">
                <a:latin typeface="Pigiarniq" pitchFamily="34" charset="0"/>
              </a:rPr>
              <a:t>ᐊᖏᖃᑎᒌᒍᑎᒥᒃ</a:t>
            </a:r>
            <a:r>
              <a:rPr lang="en-CA" sz="1800" dirty="0" smtClean="0">
                <a:latin typeface="Pigiarniq" pitchFamily="34" charset="0"/>
              </a:rPr>
              <a:t> </a:t>
            </a:r>
            <a:r>
              <a:rPr lang="en-CA" sz="1800" dirty="0" err="1" smtClean="0">
                <a:latin typeface="Pigiarniq" pitchFamily="34" charset="0"/>
              </a:rPr>
              <a:t>ᐃᓚᒋᓪᓗᓂᐅᒃ</a:t>
            </a:r>
            <a:r>
              <a:rPr lang="en-CA" sz="1800" dirty="0" smtClean="0">
                <a:latin typeface="Pigiarniq" pitchFamily="34" charset="0"/>
              </a:rPr>
              <a:t> </a:t>
            </a:r>
            <a:r>
              <a:rPr lang="en-CA" sz="1800" dirty="0" err="1" smtClean="0">
                <a:latin typeface="Pigiarniq" pitchFamily="34" charset="0"/>
              </a:rPr>
              <a:t>ᐋᖅᑭᒡᓱᖅᓯᒪᓂᖓᑕ</a:t>
            </a:r>
            <a:r>
              <a:rPr lang="en-CA" sz="1800" dirty="0" smtClean="0">
                <a:latin typeface="Pigiarniq" pitchFamily="34" charset="0"/>
              </a:rPr>
              <a:t> </a:t>
            </a:r>
            <a:r>
              <a:rPr lang="en-CA" sz="1800" dirty="0" err="1" smtClean="0">
                <a:latin typeface="Pigiarniq" pitchFamily="34" charset="0"/>
              </a:rPr>
              <a:t>ᑐᐊᕆᔅ</a:t>
            </a:r>
            <a:r>
              <a:rPr lang="en-CA" sz="1800" dirty="0" smtClean="0">
                <a:latin typeface="Pigiarniq" pitchFamily="34" charset="0"/>
              </a:rPr>
              <a:t> </a:t>
            </a:r>
            <a:r>
              <a:rPr lang="en-CA" sz="1800" dirty="0" err="1" smtClean="0">
                <a:latin typeface="Pigiarniq" pitchFamily="34" charset="0"/>
              </a:rPr>
              <a:t>ᐅᐊᖕᓇᖓᓂ</a:t>
            </a:r>
            <a:r>
              <a:rPr lang="en-CA" sz="1800" dirty="0" smtClean="0">
                <a:latin typeface="Pigiarniq" pitchFamily="34" charset="0"/>
              </a:rPr>
              <a:t> </a:t>
            </a:r>
            <a:r>
              <a:rPr lang="en-CA" sz="1800" dirty="0" err="1" smtClean="0">
                <a:latin typeface="Pigiarniq" pitchFamily="34" charset="0"/>
              </a:rPr>
              <a:t>ᐱᓕᕆᐊᖑᔪᑉ</a:t>
            </a:r>
            <a:r>
              <a:rPr lang="en-CA" sz="1800" dirty="0" smtClean="0">
                <a:latin typeface="Pigiarniq" pitchFamily="34" charset="0"/>
              </a:rPr>
              <a:t>.</a:t>
            </a:r>
          </a:p>
          <a:p>
            <a:pPr lvl="1"/>
            <a:r>
              <a:rPr lang="en-CA" sz="1800" dirty="0" err="1" smtClean="0">
                <a:latin typeface="Pigiarniq" pitchFamily="34" charset="0"/>
              </a:rPr>
              <a:t>ᑖᓐᓇ</a:t>
            </a:r>
            <a:r>
              <a:rPr lang="en-CA" sz="1800" dirty="0" smtClean="0">
                <a:latin typeface="Pigiarniq" pitchFamily="34" charset="0"/>
              </a:rPr>
              <a:t> </a:t>
            </a:r>
            <a:r>
              <a:rPr lang="en-CA" sz="1800" dirty="0" err="1" smtClean="0">
                <a:latin typeface="Pigiarniq" pitchFamily="34" charset="0"/>
              </a:rPr>
              <a:t>ᑭᐅᓯᓯᒪᕗᖅ</a:t>
            </a:r>
            <a:r>
              <a:rPr lang="en-CA" sz="1800" dirty="0" smtClean="0">
                <a:latin typeface="Pigiarniq" pitchFamily="34" charset="0"/>
              </a:rPr>
              <a:t> </a:t>
            </a:r>
            <a:r>
              <a:rPr lang="en-CA" sz="1800" dirty="0" err="1" smtClean="0">
                <a:latin typeface="Pigiarniq" pitchFamily="34" charset="0"/>
              </a:rPr>
              <a:t>ᐃᓄᐃᑦ</a:t>
            </a:r>
            <a:r>
              <a:rPr lang="en-CA" sz="1800" dirty="0" smtClean="0">
                <a:latin typeface="Pigiarniq" pitchFamily="34" charset="0"/>
              </a:rPr>
              <a:t> </a:t>
            </a:r>
            <a:r>
              <a:rPr lang="en-CA" sz="1800" dirty="0" err="1" smtClean="0">
                <a:latin typeface="Pigiarniq" pitchFamily="34" charset="0"/>
              </a:rPr>
              <a:t>ᐱᔪᓐᓇᐅᑎᖓᓐᓂᒃ</a:t>
            </a:r>
            <a:r>
              <a:rPr lang="en-CA" sz="1800" dirty="0" smtClean="0">
                <a:latin typeface="Pigiarniq" pitchFamily="34" charset="0"/>
              </a:rPr>
              <a:t> </a:t>
            </a:r>
            <a:r>
              <a:rPr lang="en-CA" sz="1800" dirty="0" err="1" smtClean="0">
                <a:latin typeface="Pigiarniq" pitchFamily="34" charset="0"/>
              </a:rPr>
              <a:t>ᐊᖏᖃᑎᒌᒍᑎᓂ</a:t>
            </a:r>
            <a:r>
              <a:rPr lang="en-CA" sz="1800" dirty="0" smtClean="0">
                <a:latin typeface="Pigiarniq" pitchFamily="34" charset="0"/>
              </a:rPr>
              <a:t> </a:t>
            </a:r>
            <a:r>
              <a:rPr lang="en-CA" sz="1800" dirty="0" err="1" smtClean="0">
                <a:latin typeface="Pigiarniq" pitchFamily="34" charset="0"/>
              </a:rPr>
              <a:t>ᓈᓴᐅᑎᖓᒍᑦ</a:t>
            </a:r>
            <a:r>
              <a:rPr lang="en-CA" sz="1800" dirty="0" smtClean="0">
                <a:latin typeface="Pigiarniq" pitchFamily="34" charset="0"/>
              </a:rPr>
              <a:t> 20 </a:t>
            </a:r>
            <a:r>
              <a:rPr lang="en-CA" sz="1800" dirty="0" err="1" smtClean="0">
                <a:latin typeface="Pigiarniq" pitchFamily="34" charset="0"/>
              </a:rPr>
              <a:t>ᐊᒻᒪ</a:t>
            </a:r>
            <a:r>
              <a:rPr lang="en-CA" sz="1800" dirty="0" smtClean="0">
                <a:latin typeface="Pigiarniq" pitchFamily="34" charset="0"/>
              </a:rPr>
              <a:t> TMAC-</a:t>
            </a:r>
            <a:r>
              <a:rPr lang="en-CA" sz="1800" dirty="0" err="1" smtClean="0">
                <a:latin typeface="Pigiarniq" pitchFamily="34" charset="0"/>
              </a:rPr>
              <a:t>ᑯᑦ</a:t>
            </a:r>
            <a:r>
              <a:rPr lang="en-CA" sz="1800" dirty="0" smtClean="0">
                <a:latin typeface="Pigiarniq" pitchFamily="34" charset="0"/>
              </a:rPr>
              <a:t> </a:t>
            </a:r>
            <a:r>
              <a:rPr lang="en-CA" sz="1800" dirty="0" err="1" smtClean="0">
                <a:latin typeface="Pigiarniq" pitchFamily="34" charset="0"/>
              </a:rPr>
              <a:t>ᐱᓕᕆᐊᒃᓴᕆᔭᖏᓐᓂᒃ</a:t>
            </a:r>
            <a:r>
              <a:rPr lang="en-CA" sz="1800" dirty="0" smtClean="0">
                <a:latin typeface="Pigiarniq" pitchFamily="34" charset="0"/>
              </a:rPr>
              <a:t>.</a:t>
            </a:r>
          </a:p>
          <a:p>
            <a:pPr lvl="1"/>
            <a:r>
              <a:rPr lang="en-CA" sz="1800" dirty="0" err="1" smtClean="0">
                <a:latin typeface="Pigiarniq" pitchFamily="34" charset="0"/>
              </a:rPr>
              <a:t>ᐃᒪᕐᒧᑦ</a:t>
            </a:r>
            <a:r>
              <a:rPr lang="en-CA" sz="1800" dirty="0" smtClean="0">
                <a:latin typeface="Pigiarniq" pitchFamily="34" charset="0"/>
              </a:rPr>
              <a:t> </a:t>
            </a:r>
            <a:r>
              <a:rPr lang="en-CA" sz="1800" dirty="0" err="1" smtClean="0">
                <a:latin typeface="Pigiarniq" pitchFamily="34" charset="0"/>
              </a:rPr>
              <a:t>ᐊᑭᓕᖅᑕᐅᓂᕐᒧᑦ</a:t>
            </a:r>
            <a:r>
              <a:rPr lang="en-CA" sz="1800" dirty="0" smtClean="0">
                <a:latin typeface="Pigiarniq" pitchFamily="34" charset="0"/>
              </a:rPr>
              <a:t> </a:t>
            </a:r>
            <a:r>
              <a:rPr lang="en-CA" sz="1800" dirty="0" err="1" smtClean="0">
                <a:latin typeface="Pigiarniq" pitchFamily="34" charset="0"/>
              </a:rPr>
              <a:t>ᐱᔾᔪᑎᐅᔪᑦ</a:t>
            </a:r>
            <a:r>
              <a:rPr lang="en-CA" sz="1800" dirty="0" smtClean="0">
                <a:latin typeface="Pigiarniq" pitchFamily="34" charset="0"/>
              </a:rPr>
              <a:t> </a:t>
            </a:r>
            <a:r>
              <a:rPr lang="en-CA" sz="1800" dirty="0" err="1" smtClean="0">
                <a:latin typeface="Pigiarniq" pitchFamily="34" charset="0"/>
              </a:rPr>
              <a:t>ᑭᐅᔭᒋᐊᖃᖏᑦᑐᑦ</a:t>
            </a:r>
            <a:r>
              <a:rPr lang="en-CA" sz="1800" dirty="0" smtClean="0">
                <a:latin typeface="Pigiarniq" pitchFamily="34" charset="0"/>
              </a:rPr>
              <a:t> </a:t>
            </a:r>
            <a:r>
              <a:rPr lang="en-CA" sz="1800" dirty="0" err="1" smtClean="0">
                <a:latin typeface="Pigiarniq" pitchFamily="34" charset="0"/>
              </a:rPr>
              <a:t>ᓄᓇᕗᒥ</a:t>
            </a:r>
            <a:r>
              <a:rPr lang="en-CA" sz="1800" dirty="0" smtClean="0">
                <a:latin typeface="Pigiarniq" pitchFamily="34" charset="0"/>
              </a:rPr>
              <a:t> </a:t>
            </a:r>
            <a:r>
              <a:rPr lang="en-CA" sz="1800" dirty="0" err="1" smtClean="0">
                <a:latin typeface="Pigiarniq" pitchFamily="34" charset="0"/>
              </a:rPr>
              <a:t>ᐃᒪᓕᕆᓂᕐᒧᑦ</a:t>
            </a:r>
            <a:r>
              <a:rPr lang="en-CA" sz="1800" dirty="0" smtClean="0">
                <a:latin typeface="Pigiarniq" pitchFamily="34" charset="0"/>
              </a:rPr>
              <a:t> </a:t>
            </a:r>
            <a:r>
              <a:rPr lang="en-CA" sz="1800" dirty="0" err="1" smtClean="0">
                <a:latin typeface="Pigiarniq" pitchFamily="34" charset="0"/>
              </a:rPr>
              <a:t>ᑲᑎᒪᔨᖏᓐᓄᑦ</a:t>
            </a:r>
            <a:r>
              <a:rPr lang="en-CA" sz="1800" dirty="0" smtClean="0">
                <a:latin typeface="Pigiarniq" pitchFamily="34" charset="0"/>
              </a:rPr>
              <a:t>.</a:t>
            </a:r>
          </a:p>
          <a:p>
            <a:endParaRPr lang="en-US" dirty="0">
              <a:latin typeface="Pigiarniq" pitchFamily="34" charset="0"/>
            </a:endParaRPr>
          </a:p>
        </p:txBody>
      </p:sp>
      <p:sp>
        <p:nvSpPr>
          <p:cNvPr id="6" name="Slide Number Placeholder 5"/>
          <p:cNvSpPr>
            <a:spLocks noGrp="1"/>
          </p:cNvSpPr>
          <p:nvPr>
            <p:ph type="sldNum" sz="quarter" idx="12"/>
          </p:nvPr>
        </p:nvSpPr>
        <p:spPr/>
        <p:txBody>
          <a:bodyPr/>
          <a:lstStyle/>
          <a:p>
            <a:fld id="{438B63EE-32D6-41CD-8D0F-F766A6E153A6}" type="slidenum">
              <a:rPr lang="en-US" sz="2800" smtClean="0">
                <a:latin typeface="Pigiarniq" pitchFamily="34" charset="0"/>
              </a:rPr>
              <a:pPr/>
              <a:t>11</a:t>
            </a:fld>
            <a:endParaRPr lang="en-US" sz="2800">
              <a:latin typeface="Pigiarniq" pitchFamily="34" charset="0"/>
            </a:endParaRPr>
          </a:p>
        </p:txBody>
      </p:sp>
    </p:spTree>
    <p:extLst>
      <p:ext uri="{BB962C8B-B14F-4D97-AF65-F5344CB8AC3E}">
        <p14:creationId xmlns:p14="http://schemas.microsoft.com/office/powerpoint/2010/main" val="42451492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2000" dirty="0" err="1" smtClean="0">
                <a:latin typeface="Pigiarniq" pitchFamily="34" charset="0"/>
              </a:rPr>
              <a:t>ᓴᓗᒻᒪᖅᓴᐃᔾᔪᑎᒃᓴᑦ</a:t>
            </a:r>
            <a:r>
              <a:rPr lang="en-CA" sz="2000" dirty="0" smtClean="0">
                <a:latin typeface="Pigiarniq" pitchFamily="34" charset="0"/>
              </a:rPr>
              <a:t> </a:t>
            </a:r>
            <a:r>
              <a:rPr lang="en-CA" sz="2000" dirty="0" err="1" smtClean="0">
                <a:latin typeface="Pigiarniq" pitchFamily="34" charset="0"/>
              </a:rPr>
              <a:t>ᑮᓇᐅᔭᑦ</a:t>
            </a:r>
            <a:r>
              <a:rPr lang="en-CA" sz="2000" dirty="0" smtClean="0">
                <a:latin typeface="Pigiarniq" pitchFamily="34" charset="0"/>
              </a:rPr>
              <a:t> </a:t>
            </a:r>
            <a:r>
              <a:rPr lang="en-CA" sz="2000" dirty="0" err="1" smtClean="0">
                <a:latin typeface="Pigiarniq" pitchFamily="34" charset="0"/>
              </a:rPr>
              <a:t>ᑐᖅᑯᖅᑕᐅᓯᒪᔪᑦ</a:t>
            </a:r>
            <a:endParaRPr lang="en-US" sz="2000" dirty="0">
              <a:latin typeface="Pigiarniq" pitchFamily="34" charset="0"/>
            </a:endParaRPr>
          </a:p>
        </p:txBody>
      </p:sp>
      <p:sp>
        <p:nvSpPr>
          <p:cNvPr id="5" name="Content Placeholder 4"/>
          <p:cNvSpPr>
            <a:spLocks noGrp="1"/>
          </p:cNvSpPr>
          <p:nvPr>
            <p:ph idx="1"/>
          </p:nvPr>
        </p:nvSpPr>
        <p:spPr/>
        <p:txBody>
          <a:bodyPr>
            <a:normAutofit/>
          </a:bodyPr>
          <a:lstStyle/>
          <a:p>
            <a:endParaRPr lang="en-CA" sz="1800" dirty="0" smtClean="0">
              <a:latin typeface="Pigiarniq" pitchFamily="34" charset="0"/>
            </a:endParaRPr>
          </a:p>
          <a:p>
            <a:r>
              <a:rPr lang="en-US" sz="1800" dirty="0" err="1" smtClean="0">
                <a:latin typeface="Pigiarniq" pitchFamily="34" charset="0"/>
              </a:rPr>
              <a:t>ᒫᓐᓇᐅᔪᖅ</a:t>
            </a:r>
            <a:r>
              <a:rPr lang="en-US" sz="1800" dirty="0" smtClean="0">
                <a:latin typeface="Pigiarniq" pitchFamily="34" charset="0"/>
              </a:rPr>
              <a:t>, </a:t>
            </a:r>
            <a:r>
              <a:rPr lang="en-US" sz="1800" dirty="0" err="1" smtClean="0">
                <a:latin typeface="Pigiarniq" pitchFamily="34" charset="0"/>
              </a:rPr>
              <a:t>ᕿᑎᕐᒥᐅᑦ</a:t>
            </a:r>
            <a:r>
              <a:rPr lang="en-US" sz="1800" dirty="0" smtClean="0">
                <a:latin typeface="Pigiarniq" pitchFamily="34" charset="0"/>
              </a:rPr>
              <a:t> </a:t>
            </a:r>
            <a:r>
              <a:rPr lang="en-US" sz="1800" dirty="0" err="1" smtClean="0">
                <a:latin typeface="Pigiarniq" pitchFamily="34" charset="0"/>
              </a:rPr>
              <a:t>ᐃᓄᐃᑦ</a:t>
            </a:r>
            <a:r>
              <a:rPr lang="en-US" sz="1800" dirty="0" smtClean="0">
                <a:latin typeface="Pigiarniq" pitchFamily="34" charset="0"/>
              </a:rPr>
              <a:t> </a:t>
            </a:r>
            <a:r>
              <a:rPr lang="en-US" sz="1800" dirty="0" err="1" smtClean="0">
                <a:latin typeface="Pigiarniq" pitchFamily="34" charset="0"/>
              </a:rPr>
              <a:t>ᑲᑐᔾᔨᖃᑎᒌᖏᑦ</a:t>
            </a:r>
            <a:r>
              <a:rPr lang="en-US" sz="1800" dirty="0" smtClean="0">
                <a:latin typeface="Pigiarniq" pitchFamily="34" charset="0"/>
              </a:rPr>
              <a:t> </a:t>
            </a:r>
            <a:r>
              <a:rPr lang="en-US" sz="1800" dirty="0" err="1" smtClean="0">
                <a:latin typeface="Pigiarniq" pitchFamily="34" charset="0"/>
              </a:rPr>
              <a:t>ᐱᖃᖅᐳᑦ</a:t>
            </a:r>
            <a:r>
              <a:rPr lang="en-US" sz="1800" dirty="0" smtClean="0">
                <a:latin typeface="Pigiarniq" pitchFamily="34" charset="0"/>
              </a:rPr>
              <a:t> $11.49 </a:t>
            </a:r>
            <a:r>
              <a:rPr lang="en-US" sz="1800" dirty="0" err="1" smtClean="0">
                <a:latin typeface="Pigiarniq" pitchFamily="34" charset="0"/>
              </a:rPr>
              <a:t>ᒥᓕᐊᓐᓂᒃ</a:t>
            </a:r>
            <a:r>
              <a:rPr lang="en-US" sz="1800" dirty="0" smtClean="0">
                <a:latin typeface="Pigiarniq" pitchFamily="34" charset="0"/>
              </a:rPr>
              <a:t> </a:t>
            </a:r>
            <a:r>
              <a:rPr lang="en-US" sz="1800" dirty="0" err="1" smtClean="0">
                <a:latin typeface="Pigiarniq" pitchFamily="34" charset="0"/>
              </a:rPr>
              <a:t>ᑐᖅᑯᖅᑕᐅᓯᒪᔪᓂᒃ</a:t>
            </a:r>
            <a:r>
              <a:rPr lang="en-US" sz="1800" dirty="0" smtClean="0">
                <a:latin typeface="Pigiarniq" pitchFamily="34" charset="0"/>
              </a:rPr>
              <a:t> </a:t>
            </a:r>
            <a:r>
              <a:rPr lang="en-US" sz="1800" dirty="0" err="1" smtClean="0">
                <a:latin typeface="Pigiarniq" pitchFamily="34" charset="0"/>
              </a:rPr>
              <a:t>ᑎᑎᖅᑲᐅᓪᓗᑎᒃ</a:t>
            </a:r>
            <a:r>
              <a:rPr lang="en-US" sz="1800" dirty="0" smtClean="0">
                <a:latin typeface="Pigiarniq" pitchFamily="34" charset="0"/>
              </a:rPr>
              <a:t> </a:t>
            </a:r>
            <a:r>
              <a:rPr lang="en-US" sz="1800" dirty="0" err="1" smtClean="0">
                <a:latin typeface="Pigiarniq" pitchFamily="34" charset="0"/>
              </a:rPr>
              <a:t>ᑮᓇᐅᔭᓐᖑᕈᓐᓇᖅᑐᑦ</a:t>
            </a:r>
            <a:r>
              <a:rPr lang="en-US" sz="1800" dirty="0" smtClean="0">
                <a:latin typeface="Pigiarniq" pitchFamily="34" charset="0"/>
              </a:rPr>
              <a:t> </a:t>
            </a:r>
            <a:r>
              <a:rPr lang="en-US" sz="1800" dirty="0" err="1" smtClean="0">
                <a:latin typeface="Pigiarniq" pitchFamily="34" charset="0"/>
              </a:rPr>
              <a:t>ᐊᒻᒪ</a:t>
            </a:r>
            <a:r>
              <a:rPr lang="en-US" sz="1800" dirty="0" smtClean="0">
                <a:latin typeface="Pigiarniq" pitchFamily="34" charset="0"/>
              </a:rPr>
              <a:t> </a:t>
            </a:r>
            <a:r>
              <a:rPr lang="en-US" sz="1800" dirty="0" err="1" smtClean="0">
                <a:latin typeface="Pigiarniq" pitchFamily="34" charset="0"/>
              </a:rPr>
              <a:t>ᑯᐊᐳᕆᓴᒧᑦ</a:t>
            </a:r>
            <a:r>
              <a:rPr lang="en-US" sz="1800" dirty="0" smtClean="0">
                <a:latin typeface="Pigiarniq" pitchFamily="34" charset="0"/>
              </a:rPr>
              <a:t> </a:t>
            </a:r>
            <a:r>
              <a:rPr lang="en-US" sz="1800" dirty="0" err="1" smtClean="0">
                <a:latin typeface="Pigiarniq" pitchFamily="34" charset="0"/>
              </a:rPr>
              <a:t>ᐊᖏᖅᑕᐅᓯᒪᓪᓗᑎᒃ</a:t>
            </a:r>
            <a:r>
              <a:rPr lang="en-US" sz="1800" dirty="0" smtClean="0">
                <a:latin typeface="Pigiarniq" pitchFamily="34" charset="0"/>
              </a:rPr>
              <a:t> </a:t>
            </a:r>
            <a:r>
              <a:rPr lang="en-CA" sz="1800" dirty="0" err="1" smtClean="0">
                <a:latin typeface="Pigiarniq" pitchFamily="34" charset="0"/>
              </a:rPr>
              <a:t>ᑐᐊᕆᔅ</a:t>
            </a:r>
            <a:r>
              <a:rPr lang="en-US" sz="1800" dirty="0" smtClean="0">
                <a:latin typeface="Pigiarniq" pitchFamily="34" charset="0"/>
              </a:rPr>
              <a:t> </a:t>
            </a:r>
            <a:r>
              <a:rPr lang="en-US" sz="1800" dirty="0" err="1" smtClean="0">
                <a:latin typeface="Pigiarniq" pitchFamily="34" charset="0"/>
              </a:rPr>
              <a:t>ᐅᐊᖕᓇᖓᓂ</a:t>
            </a:r>
            <a:r>
              <a:rPr lang="en-US" sz="1800" dirty="0" smtClean="0">
                <a:latin typeface="Pigiarniq" pitchFamily="34" charset="0"/>
              </a:rPr>
              <a:t> </a:t>
            </a:r>
            <a:r>
              <a:rPr lang="en-US" sz="1800" dirty="0" err="1" smtClean="0">
                <a:latin typeface="Pigiarniq" pitchFamily="34" charset="0"/>
              </a:rPr>
              <a:t>ᑮᓇᐅᔭᓕᐅᕋᓱᐊᕈᑎᖃᕐᓗᑎᒃ</a:t>
            </a:r>
            <a:r>
              <a:rPr lang="en-US" sz="1800" dirty="0" smtClean="0">
                <a:latin typeface="Pigiarniq" pitchFamily="34" charset="0"/>
              </a:rPr>
              <a:t> </a:t>
            </a:r>
            <a:r>
              <a:rPr lang="en-US" sz="1800" dirty="0" err="1" smtClean="0">
                <a:latin typeface="Pigiarniq" pitchFamily="34" charset="0"/>
              </a:rPr>
              <a:t>ᐊᑐᖅᑐᐊᖅᑎᓪᓗᒋᑦ</a:t>
            </a:r>
            <a:r>
              <a:rPr lang="en-US" sz="1800" dirty="0" smtClean="0">
                <a:latin typeface="Pigiarniq" pitchFamily="34" charset="0"/>
              </a:rPr>
              <a:t>.</a:t>
            </a:r>
          </a:p>
          <a:p>
            <a:r>
              <a:rPr lang="en-US" sz="1800" dirty="0" err="1" smtClean="0">
                <a:latin typeface="Pigiarniq" pitchFamily="34" charset="0"/>
              </a:rPr>
              <a:t>ᑖᓐᓇ</a:t>
            </a:r>
            <a:r>
              <a:rPr lang="en-US" sz="1800" dirty="0" smtClean="0">
                <a:latin typeface="Pigiarniq" pitchFamily="34" charset="0"/>
              </a:rPr>
              <a:t> </a:t>
            </a:r>
            <a:r>
              <a:rPr lang="en-US" sz="1800" dirty="0" err="1" smtClean="0">
                <a:latin typeface="Pigiarniq" pitchFamily="34" charset="0"/>
              </a:rPr>
              <a:t>ᐃᓱᒪᒋᔭᐅᖕᒪᑦ</a:t>
            </a:r>
            <a:r>
              <a:rPr lang="en-US" sz="1800" dirty="0" smtClean="0">
                <a:latin typeface="Pigiarniq" pitchFamily="34" charset="0"/>
              </a:rPr>
              <a:t> </a:t>
            </a:r>
            <a:r>
              <a:rPr lang="en-US" sz="1800" dirty="0" err="1" smtClean="0">
                <a:latin typeface="Pigiarniq" pitchFamily="34" charset="0"/>
              </a:rPr>
              <a:t>ᓈᒻᒪᓐᖏᓗᐊᕆᔭᐅᓪᓗᓂ</a:t>
            </a:r>
            <a:r>
              <a:rPr lang="en-US" sz="1800" dirty="0" smtClean="0">
                <a:latin typeface="Pigiarniq" pitchFamily="34" charset="0"/>
              </a:rPr>
              <a:t> </a:t>
            </a:r>
            <a:r>
              <a:rPr lang="en-CA" sz="1800" dirty="0" err="1" smtClean="0">
                <a:latin typeface="Pigiarniq" pitchFamily="34" charset="0"/>
              </a:rPr>
              <a:t>ᑐᐊᕆᔅ</a:t>
            </a:r>
            <a:r>
              <a:rPr lang="en-US" sz="1800" dirty="0" smtClean="0">
                <a:latin typeface="Pigiarniq" pitchFamily="34" charset="0"/>
              </a:rPr>
              <a:t> </a:t>
            </a:r>
            <a:r>
              <a:rPr lang="en-US" sz="1800" dirty="0" err="1" smtClean="0">
                <a:latin typeface="Pigiarniq" pitchFamily="34" charset="0"/>
              </a:rPr>
              <a:t>ᐅᐊᖕᓇᖓᓂ</a:t>
            </a:r>
            <a:r>
              <a:rPr lang="en-US" sz="1800" dirty="0" smtClean="0">
                <a:latin typeface="Pigiarniq" pitchFamily="34" charset="0"/>
              </a:rPr>
              <a:t> </a:t>
            </a:r>
            <a:r>
              <a:rPr lang="en-US" sz="1800" dirty="0" err="1" smtClean="0">
                <a:latin typeface="Pigiarniq" pitchFamily="34" charset="0"/>
              </a:rPr>
              <a:t>ᐅᔭᕋᖕᓂᐊᕐᕕᒃ</a:t>
            </a:r>
            <a:r>
              <a:rPr lang="en-US" sz="1800" dirty="0" smtClean="0">
                <a:latin typeface="Pigiarniq" pitchFamily="34" charset="0"/>
              </a:rPr>
              <a:t> </a:t>
            </a:r>
            <a:r>
              <a:rPr lang="en-US" sz="1800" dirty="0" err="1" smtClean="0">
                <a:latin typeface="Pigiarniq" pitchFamily="34" charset="0"/>
              </a:rPr>
              <a:t>ᐱᓪᓗᒍ</a:t>
            </a:r>
            <a:r>
              <a:rPr lang="en-US" sz="1800" dirty="0" smtClean="0">
                <a:latin typeface="Pigiarniq" pitchFamily="34" charset="0"/>
              </a:rPr>
              <a:t> </a:t>
            </a:r>
            <a:r>
              <a:rPr lang="en-US" sz="1800" dirty="0" err="1" smtClean="0">
                <a:latin typeface="Pigiarniq" pitchFamily="34" charset="0"/>
              </a:rPr>
              <a:t>ᐱᕙᓪᓕᐊᑎᑕᐅᓂᕆᔭᖓ</a:t>
            </a:r>
            <a:r>
              <a:rPr lang="en-US" sz="1800" dirty="0" smtClean="0">
                <a:latin typeface="Pigiarniq" pitchFamily="34" charset="0"/>
              </a:rPr>
              <a:t> </a:t>
            </a:r>
            <a:r>
              <a:rPr lang="en-US" sz="1800" dirty="0" err="1" smtClean="0">
                <a:latin typeface="Pigiarniq" pitchFamily="34" charset="0"/>
              </a:rPr>
              <a:t>ᐊᒻᒪᓗ</a:t>
            </a:r>
            <a:r>
              <a:rPr lang="en-US" sz="1800" dirty="0" smtClean="0">
                <a:latin typeface="Pigiarniq" pitchFamily="34" charset="0"/>
              </a:rPr>
              <a:t> </a:t>
            </a:r>
            <a:r>
              <a:rPr lang="en-US" sz="1800" dirty="0" err="1" smtClean="0">
                <a:latin typeface="Pigiarniq" pitchFamily="34" charset="0"/>
              </a:rPr>
              <a:t>ᐋᖅᑭᒋᐊᖅᑕᐅᔪᒪᓂᖓ</a:t>
            </a:r>
            <a:r>
              <a:rPr lang="en-US" sz="1800" dirty="0" smtClean="0">
                <a:latin typeface="Pigiarniq" pitchFamily="34" charset="0"/>
              </a:rPr>
              <a:t> </a:t>
            </a:r>
            <a:r>
              <a:rPr lang="en-US" sz="1800" dirty="0" err="1" smtClean="0">
                <a:latin typeface="Pigiarniq" pitchFamily="34" charset="0"/>
              </a:rPr>
              <a:t>ᐃᒪᓕᕆᓂᕐᒧᑦ</a:t>
            </a:r>
            <a:r>
              <a:rPr lang="en-US" sz="1800" dirty="0" smtClean="0">
                <a:latin typeface="Pigiarniq" pitchFamily="34" charset="0"/>
              </a:rPr>
              <a:t> </a:t>
            </a:r>
            <a:r>
              <a:rPr lang="en-US" sz="1800" dirty="0" err="1" smtClean="0">
                <a:latin typeface="Pigiarniq" pitchFamily="34" charset="0"/>
              </a:rPr>
              <a:t>ᓚᐃᓴᓐᓯᖓᑦ</a:t>
            </a:r>
            <a:r>
              <a:rPr lang="en-US" sz="1800" dirty="0" smtClean="0">
                <a:latin typeface="Pigiarniq" pitchFamily="34" charset="0"/>
              </a:rPr>
              <a:t>.</a:t>
            </a:r>
          </a:p>
          <a:p>
            <a:r>
              <a:rPr lang="en-US" sz="1800" dirty="0" smtClean="0">
                <a:latin typeface="Pigiarniq" pitchFamily="34" charset="0"/>
              </a:rPr>
              <a:t>TMAC-</a:t>
            </a:r>
            <a:r>
              <a:rPr lang="en-US" sz="1800" dirty="0" err="1" smtClean="0">
                <a:latin typeface="Pigiarniq" pitchFamily="34" charset="0"/>
              </a:rPr>
              <a:t>ᑯᑦ</a:t>
            </a:r>
            <a:r>
              <a:rPr lang="en-US" sz="1800" dirty="0" smtClean="0">
                <a:latin typeface="Pigiarniq" pitchFamily="34" charset="0"/>
              </a:rPr>
              <a:t> </a:t>
            </a:r>
            <a:r>
              <a:rPr lang="en-US" sz="1800" dirty="0" err="1" smtClean="0">
                <a:latin typeface="Pigiarniq" pitchFamily="34" charset="0"/>
              </a:rPr>
              <a:t>ᐊᒻᒪᓗ</a:t>
            </a:r>
            <a:r>
              <a:rPr lang="en-US" sz="1800" dirty="0" smtClean="0">
                <a:latin typeface="Pigiarniq" pitchFamily="34" charset="0"/>
              </a:rPr>
              <a:t> </a:t>
            </a:r>
            <a:r>
              <a:rPr lang="en-US" sz="1800" dirty="0" err="1" smtClean="0">
                <a:latin typeface="Pigiarniq" pitchFamily="34" charset="0"/>
              </a:rPr>
              <a:t>ᐃᓄᓕᕆᔨᑐᖃᒃᑯᑦ</a:t>
            </a:r>
            <a:r>
              <a:rPr lang="en-US" sz="1800" dirty="0" smtClean="0">
                <a:latin typeface="Pigiarniq" pitchFamily="34" charset="0"/>
              </a:rPr>
              <a:t> </a:t>
            </a:r>
            <a:r>
              <a:rPr lang="en-US" sz="1800" dirty="0" err="1" smtClean="0">
                <a:latin typeface="Pigiarniq" pitchFamily="34" charset="0"/>
              </a:rPr>
              <a:t>ᓴᓗᒻᒪᖅᓴᐃᔾᔪᑎᒃᓴᓄᑦ</a:t>
            </a:r>
            <a:r>
              <a:rPr lang="en-US" sz="1800" dirty="0" smtClean="0">
                <a:latin typeface="Pigiarniq" pitchFamily="34" charset="0"/>
              </a:rPr>
              <a:t> </a:t>
            </a:r>
            <a:r>
              <a:rPr lang="en-US" sz="1800" dirty="0" err="1" smtClean="0">
                <a:latin typeface="Pigiarniq" pitchFamily="34" charset="0"/>
              </a:rPr>
              <a:t>ᐊᑭᖏᓐᓂᒃ</a:t>
            </a:r>
            <a:r>
              <a:rPr lang="en-US" sz="1800" dirty="0" smtClean="0">
                <a:latin typeface="Pigiarniq" pitchFamily="34" charset="0"/>
              </a:rPr>
              <a:t> </a:t>
            </a:r>
            <a:r>
              <a:rPr lang="en-US" sz="1800" dirty="0" err="1" smtClean="0">
                <a:latin typeface="Pigiarniq" pitchFamily="34" charset="0"/>
              </a:rPr>
              <a:t>ᒥᒃᓴᐅᓴᒃᓯᒪᔭᖏᑦ</a:t>
            </a:r>
            <a:r>
              <a:rPr lang="en-US" sz="1800" dirty="0" smtClean="0">
                <a:latin typeface="Pigiarniq" pitchFamily="34" charset="0"/>
              </a:rPr>
              <a:t> </a:t>
            </a:r>
            <a:r>
              <a:rPr lang="en-US" sz="1800" dirty="0" err="1" smtClean="0">
                <a:latin typeface="Pigiarniq" pitchFamily="34" charset="0"/>
              </a:rPr>
              <a:t>ᕿᒥᕐᕈᓇᒃᑕᐅᓚᐅᖅᑐᑦ</a:t>
            </a:r>
            <a:r>
              <a:rPr lang="en-US" sz="1800" dirty="0" smtClean="0">
                <a:latin typeface="Pigiarniq" pitchFamily="34" charset="0"/>
              </a:rPr>
              <a:t> </a:t>
            </a:r>
            <a:r>
              <a:rPr lang="en-US" sz="1800" dirty="0" err="1" smtClean="0">
                <a:latin typeface="Pigiarniq" pitchFamily="34" charset="0"/>
              </a:rPr>
              <a:t>ᕿᑎᕐᒥᐅᑦ</a:t>
            </a:r>
            <a:r>
              <a:rPr lang="en-US" sz="1800" dirty="0" smtClean="0">
                <a:latin typeface="Pigiarniq" pitchFamily="34" charset="0"/>
              </a:rPr>
              <a:t> </a:t>
            </a:r>
            <a:r>
              <a:rPr lang="en-US" sz="1800" dirty="0" err="1" smtClean="0">
                <a:latin typeface="Pigiarniq" pitchFamily="34" charset="0"/>
              </a:rPr>
              <a:t>ᐃᓄᐃᑦ</a:t>
            </a:r>
            <a:r>
              <a:rPr lang="en-US" sz="1800" dirty="0" smtClean="0">
                <a:latin typeface="Pigiarniq" pitchFamily="34" charset="0"/>
              </a:rPr>
              <a:t> </a:t>
            </a:r>
            <a:r>
              <a:rPr lang="en-US" sz="1800" dirty="0" err="1" smtClean="0">
                <a:latin typeface="Pigiarniq" pitchFamily="34" charset="0"/>
              </a:rPr>
              <a:t>ᑲᑐᔾᔨᖃᑎᒌᖏᓐᓄᑦ</a:t>
            </a:r>
            <a:r>
              <a:rPr lang="en-US" sz="1800" dirty="0" smtClean="0">
                <a:latin typeface="Pigiarniq" pitchFamily="34" charset="0"/>
              </a:rPr>
              <a:t> </a:t>
            </a:r>
            <a:r>
              <a:rPr lang="en-US" sz="1800" dirty="0" err="1" smtClean="0">
                <a:latin typeface="Pigiarniq" pitchFamily="34" charset="0"/>
              </a:rPr>
              <a:t>ᐸᕐᓇᐃᓂᕐᒧᑦ</a:t>
            </a:r>
            <a:r>
              <a:rPr lang="en-US" sz="1800" dirty="0" smtClean="0">
                <a:latin typeface="Pigiarniq" pitchFamily="34" charset="0"/>
              </a:rPr>
              <a:t> </a:t>
            </a:r>
            <a:r>
              <a:rPr lang="en-US" sz="1800" dirty="0" err="1" smtClean="0">
                <a:latin typeface="Pigiarniq" pitchFamily="34" charset="0"/>
              </a:rPr>
              <a:t>ᖃᐅᔨᒪᔨᑕᕆᔭᐅᔪᓄᑦ</a:t>
            </a:r>
            <a:r>
              <a:rPr lang="en-US" sz="1800" dirty="0" smtClean="0">
                <a:latin typeface="Pigiarniq" pitchFamily="34" charset="0"/>
              </a:rPr>
              <a:t>.</a:t>
            </a:r>
            <a:endParaRPr lang="en-US" sz="1800" dirty="0">
              <a:latin typeface="Pigiarniq" pitchFamily="34" charset="0"/>
            </a:endParaRPr>
          </a:p>
        </p:txBody>
      </p:sp>
      <p:sp>
        <p:nvSpPr>
          <p:cNvPr id="6" name="Slide Number Placeholder 5"/>
          <p:cNvSpPr>
            <a:spLocks noGrp="1"/>
          </p:cNvSpPr>
          <p:nvPr>
            <p:ph type="sldNum" sz="quarter" idx="12"/>
          </p:nvPr>
        </p:nvSpPr>
        <p:spPr/>
        <p:txBody>
          <a:bodyPr/>
          <a:lstStyle/>
          <a:p>
            <a:fld id="{438B63EE-32D6-41CD-8D0F-F766A6E153A6}" type="slidenum">
              <a:rPr lang="en-US" sz="2800" smtClean="0">
                <a:latin typeface="Pigiarniq" pitchFamily="34" charset="0"/>
              </a:rPr>
              <a:pPr/>
              <a:t>12</a:t>
            </a:fld>
            <a:endParaRPr lang="en-US" sz="2800">
              <a:latin typeface="Pigiarniq" pitchFamily="34" charset="0"/>
            </a:endParaRPr>
          </a:p>
        </p:txBody>
      </p:sp>
    </p:spTree>
    <p:extLst>
      <p:ext uri="{BB962C8B-B14F-4D97-AF65-F5344CB8AC3E}">
        <p14:creationId xmlns:p14="http://schemas.microsoft.com/office/powerpoint/2010/main" val="42338726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2000" dirty="0" err="1" smtClean="0">
                <a:latin typeface="Pigiarniq" pitchFamily="34" charset="0"/>
              </a:rPr>
              <a:t>ᓴᓗᒻᒪᖅᓴᐃᔾᔪᑎᒃᓴᑦ</a:t>
            </a:r>
            <a:r>
              <a:rPr lang="en-CA" sz="2000" dirty="0" smtClean="0">
                <a:latin typeface="Pigiarniq" pitchFamily="34" charset="0"/>
              </a:rPr>
              <a:t> </a:t>
            </a:r>
            <a:r>
              <a:rPr lang="en-CA" sz="2000" dirty="0" err="1" smtClean="0">
                <a:latin typeface="Pigiarniq" pitchFamily="34" charset="0"/>
              </a:rPr>
              <a:t>ᑮᓇᐅᔭᑦ</a:t>
            </a:r>
            <a:r>
              <a:rPr lang="en-CA" sz="2000" dirty="0" smtClean="0">
                <a:latin typeface="Pigiarniq" pitchFamily="34" charset="0"/>
              </a:rPr>
              <a:t> </a:t>
            </a:r>
            <a:r>
              <a:rPr lang="en-CA" sz="2000" dirty="0" err="1" smtClean="0">
                <a:latin typeface="Pigiarniq" pitchFamily="34" charset="0"/>
              </a:rPr>
              <a:t>ᑐᖅᑯᖅᑕᐅᓯᒪᔪᑦ</a:t>
            </a:r>
            <a:endParaRPr lang="en-US" sz="2000" dirty="0">
              <a:latin typeface="Pigiarniq" pitchFamily="34" charset="0"/>
            </a:endParaRPr>
          </a:p>
        </p:txBody>
      </p:sp>
      <p:sp>
        <p:nvSpPr>
          <p:cNvPr id="5" name="Content Placeholder 4"/>
          <p:cNvSpPr>
            <a:spLocks noGrp="1"/>
          </p:cNvSpPr>
          <p:nvPr>
            <p:ph idx="1"/>
          </p:nvPr>
        </p:nvSpPr>
        <p:spPr/>
        <p:txBody>
          <a:bodyPr>
            <a:normAutofit/>
          </a:bodyPr>
          <a:lstStyle/>
          <a:p>
            <a:endParaRPr lang="en-CA" dirty="0" smtClean="0">
              <a:latin typeface="Pigiarniq" pitchFamily="34" charset="0"/>
            </a:endParaRPr>
          </a:p>
          <a:p>
            <a:r>
              <a:rPr lang="en-US" sz="1800" dirty="0" err="1" smtClean="0">
                <a:latin typeface="Pigiarniq" pitchFamily="34" charset="0"/>
              </a:rPr>
              <a:t>ᐊᖏᖕᔪᒻᒪᕆᑦ</a:t>
            </a:r>
            <a:r>
              <a:rPr lang="en-US" sz="1800" dirty="0" smtClean="0">
                <a:latin typeface="Pigiarniq" pitchFamily="34" charset="0"/>
              </a:rPr>
              <a:t> </a:t>
            </a:r>
            <a:r>
              <a:rPr lang="en-US" sz="1800" dirty="0" err="1" smtClean="0">
                <a:latin typeface="Pigiarniq" pitchFamily="34" charset="0"/>
              </a:rPr>
              <a:t>ᑭᖑᓪᓕᖅᐹᒥ</a:t>
            </a:r>
            <a:r>
              <a:rPr lang="en-US" sz="1800" dirty="0" smtClean="0">
                <a:latin typeface="Pigiarniq" pitchFamily="34" charset="0"/>
              </a:rPr>
              <a:t> </a:t>
            </a:r>
            <a:r>
              <a:rPr lang="en-US" sz="1800" dirty="0" err="1" smtClean="0">
                <a:latin typeface="Pigiarniq" pitchFamily="34" charset="0"/>
              </a:rPr>
              <a:t>ᖃᐅᔨᔭᐅᔪᑦ</a:t>
            </a:r>
            <a:r>
              <a:rPr lang="en-US" sz="1800" dirty="0" smtClean="0">
                <a:latin typeface="Pigiarniq" pitchFamily="34" charset="0"/>
              </a:rPr>
              <a:t> </a:t>
            </a:r>
            <a:r>
              <a:rPr lang="en-US" sz="1800" dirty="0" err="1" smtClean="0">
                <a:latin typeface="Pigiarniq" pitchFamily="34" charset="0"/>
              </a:rPr>
              <a:t>ᕿᑎᕐᒥᐅᑦ</a:t>
            </a:r>
            <a:r>
              <a:rPr lang="en-US" sz="1800" dirty="0" smtClean="0">
                <a:latin typeface="Pigiarniq" pitchFamily="34" charset="0"/>
              </a:rPr>
              <a:t> </a:t>
            </a:r>
            <a:r>
              <a:rPr lang="en-US" sz="1800" dirty="0" err="1" smtClean="0">
                <a:latin typeface="Pigiarniq" pitchFamily="34" charset="0"/>
              </a:rPr>
              <a:t>ᐃᓄᐃᑦ</a:t>
            </a:r>
            <a:r>
              <a:rPr lang="en-US" sz="1800" dirty="0" smtClean="0">
                <a:latin typeface="Pigiarniq" pitchFamily="34" charset="0"/>
              </a:rPr>
              <a:t> </a:t>
            </a:r>
            <a:r>
              <a:rPr lang="en-US" sz="1800" dirty="0" err="1" smtClean="0">
                <a:latin typeface="Pigiarniq" pitchFamily="34" charset="0"/>
              </a:rPr>
              <a:t>ᑲᑐᔾᔨᖃᑎᒌᖏᑕ</a:t>
            </a:r>
            <a:r>
              <a:rPr lang="en-US" sz="1800" dirty="0" smtClean="0">
                <a:latin typeface="Pigiarniq" pitchFamily="34" charset="0"/>
              </a:rPr>
              <a:t> </a:t>
            </a:r>
            <a:r>
              <a:rPr lang="en-US" sz="1800" dirty="0" err="1" smtClean="0">
                <a:latin typeface="Pigiarniq" pitchFamily="34" charset="0"/>
              </a:rPr>
              <a:t>ᐸᕐᓇᐃᓂᕐᒧᑦ</a:t>
            </a:r>
            <a:r>
              <a:rPr lang="en-US" sz="1800" dirty="0" smtClean="0">
                <a:latin typeface="Pigiarniq" pitchFamily="34" charset="0"/>
              </a:rPr>
              <a:t> </a:t>
            </a:r>
            <a:r>
              <a:rPr lang="en-US" sz="1800" dirty="0" err="1" smtClean="0">
                <a:latin typeface="Pigiarniq" pitchFamily="34" charset="0"/>
              </a:rPr>
              <a:t>ᖃᐅᔨᒪᔨᑕᕆᑲᐃᓐᓇᖅᑕᖏᓐᓂᑦ</a:t>
            </a:r>
            <a:r>
              <a:rPr lang="en-US" sz="1800" dirty="0" smtClean="0">
                <a:latin typeface="Pigiarniq" pitchFamily="34" charset="0"/>
              </a:rPr>
              <a:t>:</a:t>
            </a:r>
          </a:p>
          <a:p>
            <a:r>
              <a:rPr lang="en-US" sz="1800" dirty="0" smtClean="0">
                <a:latin typeface="Pigiarniq" pitchFamily="34" charset="0"/>
              </a:rPr>
              <a:t>$28.94 </a:t>
            </a:r>
            <a:r>
              <a:rPr lang="en-US" sz="1800" dirty="0" err="1" smtClean="0">
                <a:latin typeface="Pigiarniq" pitchFamily="34" charset="0"/>
              </a:rPr>
              <a:t>ᒥᓕᐊᓐ</a:t>
            </a:r>
            <a:r>
              <a:rPr lang="en-US" sz="1800" dirty="0" smtClean="0">
                <a:latin typeface="Pigiarniq" pitchFamily="34" charset="0"/>
              </a:rPr>
              <a:t> </a:t>
            </a:r>
            <a:r>
              <a:rPr lang="en-US" sz="1800" dirty="0" err="1" smtClean="0">
                <a:latin typeface="Pigiarniq" pitchFamily="34" charset="0"/>
              </a:rPr>
              <a:t>ᐃᓄᐃᓴᖕᓂᖅᐹᖑᓪᓗᑎᒃ</a:t>
            </a:r>
            <a:r>
              <a:rPr lang="en-US" sz="1800" dirty="0" smtClean="0">
                <a:latin typeface="Pigiarniq" pitchFamily="34" charset="0"/>
              </a:rPr>
              <a:t> </a:t>
            </a:r>
            <a:r>
              <a:rPr lang="en-US" sz="1800" dirty="0" err="1" smtClean="0">
                <a:latin typeface="Pigiarniq" pitchFamily="34" charset="0"/>
              </a:rPr>
              <a:t>ᐊᑭᖓ</a:t>
            </a:r>
            <a:r>
              <a:rPr lang="en-US" sz="1800" dirty="0" smtClean="0">
                <a:latin typeface="Pigiarniq" pitchFamily="34" charset="0"/>
              </a:rPr>
              <a:t> </a:t>
            </a:r>
            <a:r>
              <a:rPr lang="en-US" sz="1800" dirty="0" err="1" smtClean="0">
                <a:latin typeface="Pigiarniq" pitchFamily="34" charset="0"/>
              </a:rPr>
              <a:t>ᓈᒻᒪᖕᓂᖓᓂᒃ</a:t>
            </a:r>
            <a:r>
              <a:rPr lang="en-US" sz="1800" dirty="0" smtClean="0">
                <a:latin typeface="Pigiarniq" pitchFamily="34" charset="0"/>
              </a:rPr>
              <a:t> </a:t>
            </a:r>
            <a:r>
              <a:rPr lang="en-US" sz="1800" dirty="0" err="1" smtClean="0">
                <a:latin typeface="Pigiarniq" pitchFamily="34" charset="0"/>
              </a:rPr>
              <a:t>ᐊᒻᒪ</a:t>
            </a:r>
            <a:r>
              <a:rPr lang="en-US" sz="1800" dirty="0" smtClean="0">
                <a:latin typeface="Pigiarniq" pitchFamily="34" charset="0"/>
              </a:rPr>
              <a:t> </a:t>
            </a:r>
            <a:r>
              <a:rPr lang="en-US" sz="1800" dirty="0" err="1" smtClean="0">
                <a:latin typeface="Pigiarniq" pitchFamily="34" charset="0"/>
              </a:rPr>
              <a:t>ᓇᓕᖅᑯᑦᑎᓯᒪᓂᖓᓂᒃ</a:t>
            </a:r>
            <a:r>
              <a:rPr lang="en-US" sz="1800" dirty="0" smtClean="0">
                <a:latin typeface="Pigiarniq" pitchFamily="34" charset="0"/>
              </a:rPr>
              <a:t>.</a:t>
            </a:r>
          </a:p>
          <a:p>
            <a:r>
              <a:rPr lang="en-US" sz="1800" dirty="0" err="1" smtClean="0">
                <a:latin typeface="Pigiarniq" pitchFamily="34" charset="0"/>
              </a:rPr>
              <a:t>ᐊᕕᒃᑕᐅᓂᖓ</a:t>
            </a:r>
            <a:r>
              <a:rPr lang="en-US" sz="1800" dirty="0" smtClean="0">
                <a:latin typeface="Pigiarniq" pitchFamily="34" charset="0"/>
              </a:rPr>
              <a:t> </a:t>
            </a:r>
            <a:r>
              <a:rPr lang="en-US" sz="1800" dirty="0" err="1" smtClean="0">
                <a:latin typeface="Pigiarniq" pitchFamily="34" charset="0"/>
              </a:rPr>
              <a:t>ᓄᓇᒧᑦ</a:t>
            </a:r>
            <a:r>
              <a:rPr lang="en-US" sz="1800" dirty="0" smtClean="0">
                <a:latin typeface="Pigiarniq" pitchFamily="34" charset="0"/>
              </a:rPr>
              <a:t> </a:t>
            </a:r>
            <a:r>
              <a:rPr lang="en-US" sz="1800" dirty="0" err="1" smtClean="0">
                <a:latin typeface="Pigiarniq" pitchFamily="34" charset="0"/>
              </a:rPr>
              <a:t>ᐊᒻᒪ</a:t>
            </a:r>
            <a:r>
              <a:rPr lang="en-US" sz="1800" dirty="0" smtClean="0">
                <a:latin typeface="Pigiarniq" pitchFamily="34" charset="0"/>
              </a:rPr>
              <a:t> </a:t>
            </a:r>
            <a:r>
              <a:rPr lang="en-US" sz="1800" dirty="0" err="1" smtClean="0">
                <a:latin typeface="Pigiarniq" pitchFamily="34" charset="0"/>
              </a:rPr>
              <a:t>ᐃᒪᕐᒧᑦ</a:t>
            </a:r>
            <a:r>
              <a:rPr lang="en-US" sz="1800" dirty="0" smtClean="0">
                <a:latin typeface="Pigiarniq" pitchFamily="34" charset="0"/>
              </a:rPr>
              <a:t> </a:t>
            </a:r>
            <a:r>
              <a:rPr lang="en-US" sz="1800" dirty="0" err="1" smtClean="0">
                <a:latin typeface="Pigiarniq" pitchFamily="34" charset="0"/>
              </a:rPr>
              <a:t>ᑮᓇᐅᔭᑦ</a:t>
            </a:r>
            <a:r>
              <a:rPr lang="en-US" sz="1800" dirty="0" smtClean="0">
                <a:latin typeface="Pigiarniq" pitchFamily="34" charset="0"/>
              </a:rPr>
              <a:t> </a:t>
            </a:r>
            <a:r>
              <a:rPr lang="en-US" sz="1800" dirty="0" err="1" smtClean="0">
                <a:latin typeface="Pigiarniq" pitchFamily="34" charset="0"/>
              </a:rPr>
              <a:t>ᑐᖅᑯᖅᑕᐅᓯᒪᔪᑦ</a:t>
            </a:r>
            <a:r>
              <a:rPr lang="en-US" sz="1800" dirty="0" smtClean="0">
                <a:latin typeface="Pigiarniq" pitchFamily="34" charset="0"/>
              </a:rPr>
              <a:t> </a:t>
            </a:r>
            <a:r>
              <a:rPr lang="en-US" sz="1800" dirty="0" err="1" smtClean="0">
                <a:latin typeface="Pigiarniq" pitchFamily="34" charset="0"/>
              </a:rPr>
              <a:t>ᐃᒪᐃᓕᖓᕗᑦ</a:t>
            </a:r>
            <a:r>
              <a:rPr lang="en-US" sz="1800" dirty="0" smtClean="0">
                <a:latin typeface="Pigiarniq" pitchFamily="34" charset="0"/>
              </a:rPr>
              <a:t> $24.20 </a:t>
            </a:r>
            <a:r>
              <a:rPr lang="en-US" sz="1800" dirty="0" err="1" smtClean="0">
                <a:latin typeface="Pigiarniq" pitchFamily="34" charset="0"/>
              </a:rPr>
              <a:t>ᒥᓕᐊᓐ</a:t>
            </a:r>
            <a:r>
              <a:rPr lang="en-US" sz="1800" dirty="0" smtClean="0">
                <a:latin typeface="Pigiarniq" pitchFamily="34" charset="0"/>
              </a:rPr>
              <a:t> </a:t>
            </a:r>
            <a:r>
              <a:rPr lang="en-US" sz="1800" dirty="0" err="1" smtClean="0">
                <a:latin typeface="Pigiarniq" pitchFamily="34" charset="0"/>
              </a:rPr>
              <a:t>ᓄᓇᒧᑦ</a:t>
            </a:r>
            <a:r>
              <a:rPr lang="en-US" sz="1800" dirty="0" smtClean="0">
                <a:latin typeface="Pigiarniq" pitchFamily="34" charset="0"/>
              </a:rPr>
              <a:t> (84%) </a:t>
            </a:r>
            <a:r>
              <a:rPr lang="en-US" sz="1800" dirty="0" err="1" smtClean="0">
                <a:latin typeface="Pigiarniq" pitchFamily="34" charset="0"/>
              </a:rPr>
              <a:t>ᐊᒻᒪᓗ</a:t>
            </a:r>
            <a:r>
              <a:rPr lang="en-US" sz="1800" dirty="0" smtClean="0">
                <a:latin typeface="Pigiarniq" pitchFamily="34" charset="0"/>
              </a:rPr>
              <a:t> $4.74 </a:t>
            </a:r>
            <a:r>
              <a:rPr lang="en-US" sz="1800" dirty="0" err="1" smtClean="0">
                <a:latin typeface="Pigiarniq" pitchFamily="34" charset="0"/>
              </a:rPr>
              <a:t>ᒥᓕᐊᓐ</a:t>
            </a:r>
            <a:r>
              <a:rPr lang="en-US" sz="1800" dirty="0" smtClean="0">
                <a:latin typeface="Pigiarniq" pitchFamily="34" charset="0"/>
              </a:rPr>
              <a:t> </a:t>
            </a:r>
            <a:r>
              <a:rPr lang="en-US" sz="1800" dirty="0" err="1" smtClean="0">
                <a:latin typeface="Pigiarniq" pitchFamily="34" charset="0"/>
              </a:rPr>
              <a:t>ᐃᒪᕐᒧᑦ</a:t>
            </a:r>
            <a:r>
              <a:rPr lang="en-US" sz="1800" dirty="0" smtClean="0">
                <a:latin typeface="Pigiarniq" pitchFamily="34" charset="0"/>
              </a:rPr>
              <a:t> (16%).</a:t>
            </a:r>
          </a:p>
          <a:p>
            <a:r>
              <a:rPr lang="en-US" sz="1800" dirty="0" err="1" smtClean="0">
                <a:latin typeface="Pigiarniq" pitchFamily="34" charset="0"/>
              </a:rPr>
              <a:t>ᐊᒥᐊᒃᑯᖏᑦ</a:t>
            </a:r>
            <a:r>
              <a:rPr lang="en-US" sz="1800" dirty="0" smtClean="0">
                <a:latin typeface="Pigiarniq" pitchFamily="34" charset="0"/>
              </a:rPr>
              <a:t> </a:t>
            </a:r>
            <a:r>
              <a:rPr lang="en-US" sz="1800" dirty="0" err="1" smtClean="0">
                <a:latin typeface="Pigiarniq" pitchFamily="34" charset="0"/>
              </a:rPr>
              <a:t>ᐊᑦᑕᕐᓇᕐᓂᖏᓐᓄᑦ</a:t>
            </a:r>
            <a:r>
              <a:rPr lang="en-US" sz="1800" dirty="0" smtClean="0">
                <a:latin typeface="Pigiarniq" pitchFamily="34" charset="0"/>
              </a:rPr>
              <a:t> </a:t>
            </a:r>
            <a:r>
              <a:rPr lang="en-US" sz="1800" dirty="0" err="1" smtClean="0">
                <a:latin typeface="Pigiarniq" pitchFamily="34" charset="0"/>
              </a:rPr>
              <a:t>ᐊᒻᒪ</a:t>
            </a:r>
            <a:r>
              <a:rPr lang="en-US" sz="1800" dirty="0" smtClean="0">
                <a:latin typeface="Pigiarniq" pitchFamily="34" charset="0"/>
              </a:rPr>
              <a:t> </a:t>
            </a:r>
            <a:r>
              <a:rPr lang="en-US" sz="1800" dirty="0" err="1" smtClean="0">
                <a:latin typeface="Pigiarniq" pitchFamily="34" charset="0"/>
              </a:rPr>
              <a:t>ᐊᑭᑦᑐᕆᐊᕈᑎᐅᔪᑦ</a:t>
            </a:r>
            <a:r>
              <a:rPr lang="en-US" sz="1800" dirty="0" smtClean="0">
                <a:latin typeface="Pigiarniq" pitchFamily="34" charset="0"/>
              </a:rPr>
              <a:t> </a:t>
            </a:r>
            <a:r>
              <a:rPr lang="en-US" sz="1800" dirty="0" err="1" smtClean="0">
                <a:latin typeface="Pigiarniq" pitchFamily="34" charset="0"/>
              </a:rPr>
              <a:t>ᓇᓗᓇᐃᖅᑕᐅᓯᒪᕗᑦ</a:t>
            </a:r>
            <a:r>
              <a:rPr lang="en-US" sz="1800" dirty="0" smtClean="0">
                <a:latin typeface="Pigiarniq" pitchFamily="34" charset="0"/>
              </a:rPr>
              <a:t> </a:t>
            </a:r>
            <a:r>
              <a:rPr lang="en-US" sz="1800" dirty="0" err="1" smtClean="0">
                <a:latin typeface="Pigiarniq" pitchFamily="34" charset="0"/>
              </a:rPr>
              <a:t>ᐊᒻᒪ</a:t>
            </a:r>
            <a:r>
              <a:rPr lang="en-US" sz="1800" dirty="0" smtClean="0">
                <a:latin typeface="Pigiarniq" pitchFamily="34" charset="0"/>
              </a:rPr>
              <a:t> </a:t>
            </a:r>
            <a:r>
              <a:rPr lang="en-US" sz="1800" dirty="0" err="1" smtClean="0">
                <a:latin typeface="Pigiarniq" pitchFamily="34" charset="0"/>
              </a:rPr>
              <a:t>ᐅᖃᐅᑕᐅᓯᒪᕗᑦ</a:t>
            </a:r>
            <a:r>
              <a:rPr lang="en-US" sz="1800" dirty="0" smtClean="0">
                <a:latin typeface="Pigiarniq" pitchFamily="34" charset="0"/>
              </a:rPr>
              <a:t> </a:t>
            </a:r>
            <a:r>
              <a:rPr lang="en-US" sz="1800" dirty="0" err="1" smtClean="0">
                <a:latin typeface="Pigiarniq" pitchFamily="34" charset="0"/>
              </a:rPr>
              <a:t>ᐃᓄᐃᓴᖕᓂᖅᐹᖑᓪᓗᑎᒃ</a:t>
            </a:r>
            <a:r>
              <a:rPr lang="en-US" sz="1800" dirty="0" smtClean="0">
                <a:latin typeface="Pigiarniq" pitchFamily="34" charset="0"/>
              </a:rPr>
              <a:t> $28.94 </a:t>
            </a:r>
            <a:r>
              <a:rPr lang="en-US" sz="1800" dirty="0" err="1" smtClean="0">
                <a:latin typeface="Pigiarniq" pitchFamily="34" charset="0"/>
              </a:rPr>
              <a:t>ᒥᓕᐊᓐ</a:t>
            </a:r>
            <a:r>
              <a:rPr lang="en-US" sz="1800" dirty="0" smtClean="0">
                <a:latin typeface="Pigiarniq" pitchFamily="34" charset="0"/>
              </a:rPr>
              <a:t> </a:t>
            </a:r>
            <a:r>
              <a:rPr lang="en-US" sz="1800" dirty="0" err="1" smtClean="0">
                <a:latin typeface="Pigiarniq" pitchFamily="34" charset="0"/>
              </a:rPr>
              <a:t>ᐊᖏᕈᑕᐅᕗᖅ</a:t>
            </a:r>
            <a:r>
              <a:rPr lang="en-US" sz="1800" dirty="0" smtClean="0">
                <a:latin typeface="Pigiarniq" pitchFamily="34" charset="0"/>
              </a:rPr>
              <a:t> </a:t>
            </a:r>
            <a:r>
              <a:rPr lang="en-US" sz="1800" dirty="0" err="1" smtClean="0">
                <a:latin typeface="Pigiarniq" pitchFamily="34" charset="0"/>
              </a:rPr>
              <a:t>ᕿᑎᕐᒥᐅᑦ</a:t>
            </a:r>
            <a:r>
              <a:rPr lang="en-US" sz="1800" dirty="0" smtClean="0">
                <a:latin typeface="Pigiarniq" pitchFamily="34" charset="0"/>
              </a:rPr>
              <a:t> </a:t>
            </a:r>
            <a:r>
              <a:rPr lang="en-US" sz="1800" dirty="0" err="1" smtClean="0">
                <a:latin typeface="Pigiarniq" pitchFamily="34" charset="0"/>
              </a:rPr>
              <a:t>ᐃᓄᐃᑦ</a:t>
            </a:r>
            <a:r>
              <a:rPr lang="en-US" sz="1800" dirty="0" smtClean="0">
                <a:latin typeface="Pigiarniq" pitchFamily="34" charset="0"/>
              </a:rPr>
              <a:t> </a:t>
            </a:r>
            <a:r>
              <a:rPr lang="en-US" sz="1800" dirty="0" err="1" smtClean="0">
                <a:latin typeface="Pigiarniq" pitchFamily="34" charset="0"/>
              </a:rPr>
              <a:t>ᑲᑐᔾᔨᖃᑎᒌᖏᓐᓄᑦ</a:t>
            </a:r>
            <a:r>
              <a:rPr lang="en-US" sz="1800" dirty="0" smtClean="0">
                <a:latin typeface="Pigiarniq" pitchFamily="34" charset="0"/>
              </a:rPr>
              <a:t> </a:t>
            </a:r>
            <a:r>
              <a:rPr lang="en-US" sz="1800" dirty="0" err="1" smtClean="0">
                <a:latin typeface="Pigiarniq" pitchFamily="34" charset="0"/>
              </a:rPr>
              <a:t>ᐊᒻᒪᓗ</a:t>
            </a:r>
            <a:r>
              <a:rPr lang="en-US" sz="1800" dirty="0" smtClean="0">
                <a:latin typeface="Pigiarniq" pitchFamily="34" charset="0"/>
              </a:rPr>
              <a:t> TMAC-</a:t>
            </a:r>
            <a:r>
              <a:rPr lang="en-US" sz="1800" dirty="0" err="1" smtClean="0">
                <a:latin typeface="Pigiarniq" pitchFamily="34" charset="0"/>
              </a:rPr>
              <a:t>ᑯᓐᓄᑦ</a:t>
            </a:r>
            <a:r>
              <a:rPr lang="en-US" sz="1800" dirty="0" smtClean="0">
                <a:latin typeface="Pigiarniq" pitchFamily="34" charset="0"/>
              </a:rPr>
              <a:t>.</a:t>
            </a:r>
            <a:endParaRPr lang="en-US" sz="1800" dirty="0">
              <a:latin typeface="Pigiarniq" pitchFamily="34" charset="0"/>
            </a:endParaRPr>
          </a:p>
        </p:txBody>
      </p:sp>
      <p:sp>
        <p:nvSpPr>
          <p:cNvPr id="6" name="Slide Number Placeholder 5"/>
          <p:cNvSpPr>
            <a:spLocks noGrp="1"/>
          </p:cNvSpPr>
          <p:nvPr>
            <p:ph type="sldNum" sz="quarter" idx="12"/>
          </p:nvPr>
        </p:nvSpPr>
        <p:spPr/>
        <p:txBody>
          <a:bodyPr/>
          <a:lstStyle/>
          <a:p>
            <a:fld id="{438B63EE-32D6-41CD-8D0F-F766A6E153A6}" type="slidenum">
              <a:rPr lang="en-US" sz="2800" smtClean="0">
                <a:latin typeface="Pigiarniq" pitchFamily="34" charset="0"/>
              </a:rPr>
              <a:pPr/>
              <a:t>13</a:t>
            </a:fld>
            <a:endParaRPr lang="en-US" sz="2800">
              <a:latin typeface="Pigiarniq" pitchFamily="34" charset="0"/>
            </a:endParaRPr>
          </a:p>
        </p:txBody>
      </p:sp>
    </p:spTree>
    <p:extLst>
      <p:ext uri="{BB962C8B-B14F-4D97-AF65-F5344CB8AC3E}">
        <p14:creationId xmlns:p14="http://schemas.microsoft.com/office/powerpoint/2010/main" val="4470704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2000" dirty="0" err="1" smtClean="0">
                <a:latin typeface="Pigiarniq" pitchFamily="34" charset="0"/>
              </a:rPr>
              <a:t>ᓴᓗᒻᒪᖅᓴᐃᔾᔪᑎᒃᓴᑦ</a:t>
            </a:r>
            <a:r>
              <a:rPr lang="en-CA" sz="2000" dirty="0" smtClean="0">
                <a:latin typeface="Pigiarniq" pitchFamily="34" charset="0"/>
              </a:rPr>
              <a:t> </a:t>
            </a:r>
            <a:r>
              <a:rPr lang="en-CA" sz="2000" dirty="0" err="1" smtClean="0">
                <a:latin typeface="Pigiarniq" pitchFamily="34" charset="0"/>
              </a:rPr>
              <a:t>ᑮᓇᐅᔭᑦ</a:t>
            </a:r>
            <a:r>
              <a:rPr lang="en-CA" sz="2000" dirty="0" smtClean="0">
                <a:latin typeface="Pigiarniq" pitchFamily="34" charset="0"/>
              </a:rPr>
              <a:t> </a:t>
            </a:r>
            <a:r>
              <a:rPr lang="en-CA" sz="2000" dirty="0" err="1" smtClean="0">
                <a:latin typeface="Pigiarniq" pitchFamily="34" charset="0"/>
              </a:rPr>
              <a:t>ᑐᖅᑯᖅᑕᐅᓯᒪᔪᑦ</a:t>
            </a:r>
            <a:endParaRPr lang="en-US" sz="2000" dirty="0">
              <a:latin typeface="Pigiarniq" pitchFamily="34" charset="0"/>
            </a:endParaRPr>
          </a:p>
        </p:txBody>
      </p:sp>
      <p:sp>
        <p:nvSpPr>
          <p:cNvPr id="5" name="Content Placeholder 4"/>
          <p:cNvSpPr>
            <a:spLocks noGrp="1"/>
          </p:cNvSpPr>
          <p:nvPr>
            <p:ph idx="1"/>
          </p:nvPr>
        </p:nvSpPr>
        <p:spPr/>
        <p:txBody>
          <a:bodyPr>
            <a:normAutofit/>
          </a:bodyPr>
          <a:lstStyle/>
          <a:p>
            <a:endParaRPr lang="en-CA" sz="2200" dirty="0" smtClean="0">
              <a:latin typeface="Pigiarniq" pitchFamily="34" charset="0"/>
            </a:endParaRPr>
          </a:p>
          <a:p>
            <a:r>
              <a:rPr lang="en-US" sz="1800" dirty="0" err="1" smtClean="0">
                <a:latin typeface="Pigiarniq" pitchFamily="34" charset="0"/>
              </a:rPr>
              <a:t>ᐃᓄᓕᕆᔨᑐᖃᒃᑯᑦ</a:t>
            </a:r>
            <a:r>
              <a:rPr lang="en-US" sz="1800" dirty="0" smtClean="0">
                <a:latin typeface="Pigiarniq" pitchFamily="34" charset="0"/>
              </a:rPr>
              <a:t> </a:t>
            </a:r>
            <a:r>
              <a:rPr lang="en-US" sz="1800" dirty="0" err="1" smtClean="0">
                <a:latin typeface="Pigiarniq" pitchFamily="34" charset="0"/>
              </a:rPr>
              <a:t>ᐃᓄᐃᓴᖕᓂᖅᐹᖑᓪᓗᒍ</a:t>
            </a:r>
            <a:r>
              <a:rPr lang="en-US" sz="1800" dirty="0" smtClean="0">
                <a:latin typeface="Pigiarniq" pitchFamily="34" charset="0"/>
              </a:rPr>
              <a:t> $44.12 </a:t>
            </a:r>
            <a:r>
              <a:rPr lang="en-US" sz="1800" dirty="0" err="1" smtClean="0">
                <a:latin typeface="Pigiarniq" pitchFamily="34" charset="0"/>
              </a:rPr>
              <a:t>ᒥᓕᐊᓐᓂᒃ</a:t>
            </a:r>
            <a:r>
              <a:rPr lang="en-US" sz="1800" dirty="0" smtClean="0">
                <a:latin typeface="Pigiarniq" pitchFamily="34" charset="0"/>
              </a:rPr>
              <a:t> </a:t>
            </a:r>
            <a:r>
              <a:rPr lang="en-US" sz="1800" dirty="0" err="1" smtClean="0">
                <a:latin typeface="Pigiarniq" pitchFamily="34" charset="0"/>
              </a:rPr>
              <a:t>ᐱᓯᒪᕗᑦ</a:t>
            </a:r>
            <a:r>
              <a:rPr lang="en-US" sz="1800" dirty="0" smtClean="0">
                <a:latin typeface="Pigiarniq" pitchFamily="34" charset="0"/>
              </a:rPr>
              <a:t> </a:t>
            </a:r>
            <a:r>
              <a:rPr lang="en-US" sz="1800" dirty="0" err="1" smtClean="0">
                <a:latin typeface="Pigiarniq" pitchFamily="34" charset="0"/>
              </a:rPr>
              <a:t>ᐊᑐᖅᑕᐅᓂᐊᖅᑐᑦ</a:t>
            </a:r>
            <a:r>
              <a:rPr lang="en-US" sz="1800" dirty="0" smtClean="0">
                <a:latin typeface="Pigiarniq" pitchFamily="34" charset="0"/>
              </a:rPr>
              <a:t> </a:t>
            </a:r>
            <a:r>
              <a:rPr lang="en-CA" sz="1800" dirty="0" err="1" smtClean="0">
                <a:latin typeface="Pigiarniq" pitchFamily="34" charset="0"/>
              </a:rPr>
              <a:t>ᑐᐊᕆᔅ</a:t>
            </a:r>
            <a:r>
              <a:rPr lang="en-US" sz="1800" dirty="0" smtClean="0">
                <a:latin typeface="Pigiarniq" pitchFamily="34" charset="0"/>
              </a:rPr>
              <a:t> </a:t>
            </a:r>
            <a:r>
              <a:rPr lang="en-US" sz="1800" dirty="0" err="1" smtClean="0">
                <a:latin typeface="Pigiarniq" pitchFamily="34" charset="0"/>
              </a:rPr>
              <a:t>ᐅᐊᖕᓇᖓᓂ</a:t>
            </a:r>
            <a:r>
              <a:rPr lang="en-US" sz="1800" dirty="0" smtClean="0">
                <a:latin typeface="Pigiarniq" pitchFamily="34" charset="0"/>
              </a:rPr>
              <a:t> </a:t>
            </a:r>
            <a:r>
              <a:rPr lang="en-US" sz="1800" dirty="0" err="1" smtClean="0">
                <a:latin typeface="Pigiarniq" pitchFamily="34" charset="0"/>
              </a:rPr>
              <a:t>ᓴᓗᒻᒪᖅᓴᐃᔾᔪᑎᒃᓴᐅᓂᐊᖅᑐᓄᑦ</a:t>
            </a:r>
            <a:r>
              <a:rPr lang="en-US" sz="1800" dirty="0" smtClean="0">
                <a:latin typeface="Pigiarniq" pitchFamily="34" charset="0"/>
              </a:rPr>
              <a:t>. </a:t>
            </a:r>
          </a:p>
          <a:p>
            <a:r>
              <a:rPr lang="en-US" sz="1800" dirty="0" smtClean="0">
                <a:latin typeface="Pigiarniq" pitchFamily="34" charset="0"/>
              </a:rPr>
              <a:t>$43.42 </a:t>
            </a:r>
            <a:r>
              <a:rPr lang="en-US" sz="1800" dirty="0" err="1" smtClean="0">
                <a:latin typeface="Pigiarniq" pitchFamily="34" charset="0"/>
              </a:rPr>
              <a:t>ᒥᓕᐊᓐ</a:t>
            </a:r>
            <a:r>
              <a:rPr lang="en-US" sz="1800" dirty="0" smtClean="0">
                <a:latin typeface="Pigiarniq" pitchFamily="34" charset="0"/>
              </a:rPr>
              <a:t> (98%) </a:t>
            </a:r>
            <a:r>
              <a:rPr lang="en-US" sz="1800" dirty="0" err="1" smtClean="0">
                <a:latin typeface="Pigiarniq" pitchFamily="34" charset="0"/>
              </a:rPr>
              <a:t>ᐃᓄᐃᑦ</a:t>
            </a:r>
            <a:r>
              <a:rPr lang="en-US" sz="1800" dirty="0" smtClean="0">
                <a:latin typeface="Pigiarniq" pitchFamily="34" charset="0"/>
              </a:rPr>
              <a:t> </a:t>
            </a:r>
            <a:r>
              <a:rPr lang="en-US" sz="1800" dirty="0" err="1" smtClean="0">
                <a:latin typeface="Pigiarniq" pitchFamily="34" charset="0"/>
              </a:rPr>
              <a:t>ᓄᓇᖁᑎᖓᓐᓂ</a:t>
            </a:r>
            <a:r>
              <a:rPr lang="en-US" sz="1800" dirty="0" smtClean="0">
                <a:latin typeface="Pigiarniq" pitchFamily="34" charset="0"/>
              </a:rPr>
              <a:t> </a:t>
            </a:r>
            <a:r>
              <a:rPr lang="en-US" sz="1800" dirty="0" err="1" smtClean="0">
                <a:latin typeface="Pigiarniq" pitchFamily="34" charset="0"/>
              </a:rPr>
              <a:t>ᐊᒻᒪ</a:t>
            </a:r>
            <a:r>
              <a:rPr lang="en-US" sz="1800" dirty="0" smtClean="0">
                <a:latin typeface="Pigiarniq" pitchFamily="34" charset="0"/>
              </a:rPr>
              <a:t> $0.7 </a:t>
            </a:r>
            <a:r>
              <a:rPr lang="en-US" sz="1800" dirty="0" err="1" smtClean="0">
                <a:latin typeface="Pigiarniq" pitchFamily="34" charset="0"/>
              </a:rPr>
              <a:t>ᒥᓕᐊᓐ</a:t>
            </a:r>
            <a:r>
              <a:rPr lang="en-US" sz="1800" dirty="0" smtClean="0">
                <a:latin typeface="Pigiarniq" pitchFamily="34" charset="0"/>
              </a:rPr>
              <a:t> (2%) </a:t>
            </a:r>
            <a:r>
              <a:rPr lang="en-US" sz="1800" dirty="0" err="1" smtClean="0">
                <a:latin typeface="Pigiarniq" pitchFamily="34" charset="0"/>
              </a:rPr>
              <a:t>ᒐᕙᒪᒃᑯᑦ</a:t>
            </a:r>
            <a:r>
              <a:rPr lang="en-US" sz="1800" dirty="0" smtClean="0">
                <a:latin typeface="Pigiarniq" pitchFamily="34" charset="0"/>
              </a:rPr>
              <a:t> </a:t>
            </a:r>
            <a:r>
              <a:rPr lang="en-US" sz="1800" dirty="0" err="1" smtClean="0">
                <a:latin typeface="Pigiarniq" pitchFamily="34" charset="0"/>
              </a:rPr>
              <a:t>ᓄᓇᖁᑎᖓᓐᓂ</a:t>
            </a:r>
            <a:r>
              <a:rPr lang="en-US" sz="1800" dirty="0" smtClean="0">
                <a:latin typeface="Pigiarniq" pitchFamily="34" charset="0"/>
              </a:rPr>
              <a:t>.</a:t>
            </a:r>
          </a:p>
          <a:p>
            <a:r>
              <a:rPr lang="en-US" sz="1800" dirty="0" err="1" smtClean="0">
                <a:latin typeface="Pigiarniq" pitchFamily="34" charset="0"/>
              </a:rPr>
              <a:t>ᐃᓗᐊᓂ</a:t>
            </a:r>
            <a:r>
              <a:rPr lang="en-US" sz="1800" dirty="0" smtClean="0">
                <a:latin typeface="Pigiarniq" pitchFamily="34" charset="0"/>
              </a:rPr>
              <a:t> </a:t>
            </a:r>
            <a:r>
              <a:rPr lang="en-US" sz="1800" dirty="0" err="1" smtClean="0">
                <a:latin typeface="Pigiarniq" pitchFamily="34" charset="0"/>
              </a:rPr>
              <a:t>ᐃᓄᐃᑦ</a:t>
            </a:r>
            <a:r>
              <a:rPr lang="en-US" sz="1800" dirty="0" smtClean="0">
                <a:latin typeface="Pigiarniq" pitchFamily="34" charset="0"/>
              </a:rPr>
              <a:t> </a:t>
            </a:r>
            <a:r>
              <a:rPr lang="en-US" sz="1800" dirty="0" err="1" smtClean="0">
                <a:latin typeface="Pigiarniq" pitchFamily="34" charset="0"/>
              </a:rPr>
              <a:t>ᓇᖕᒥᓂᕆᓗᒋᑦ</a:t>
            </a:r>
            <a:r>
              <a:rPr lang="en-US" sz="1800" dirty="0" smtClean="0">
                <a:latin typeface="Pigiarniq" pitchFamily="34" charset="0"/>
              </a:rPr>
              <a:t> </a:t>
            </a:r>
            <a:r>
              <a:rPr lang="en-US" sz="1800" dirty="0" err="1" smtClean="0">
                <a:latin typeface="Pigiarniq" pitchFamily="34" charset="0"/>
              </a:rPr>
              <a:t>ᓄᓇᖁᑎᖏᑕ</a:t>
            </a:r>
            <a:r>
              <a:rPr lang="en-US" sz="1800" dirty="0" smtClean="0">
                <a:latin typeface="Pigiarniq" pitchFamily="34" charset="0"/>
              </a:rPr>
              <a:t>, $19.71 </a:t>
            </a:r>
            <a:r>
              <a:rPr lang="en-US" sz="1800" dirty="0" err="1" smtClean="0">
                <a:latin typeface="Pigiarniq" pitchFamily="34" charset="0"/>
              </a:rPr>
              <a:t>ᒥᓕᐊᓐ</a:t>
            </a:r>
            <a:r>
              <a:rPr lang="en-US" sz="1800" dirty="0" smtClean="0">
                <a:latin typeface="Pigiarniq" pitchFamily="34" charset="0"/>
              </a:rPr>
              <a:t> (45%) </a:t>
            </a:r>
            <a:r>
              <a:rPr lang="en-US" sz="1800" dirty="0" err="1" smtClean="0">
                <a:latin typeface="Pigiarniq" pitchFamily="34" charset="0"/>
              </a:rPr>
              <a:t>ᑐᓂᔭᐅᕗᑦ</a:t>
            </a:r>
            <a:r>
              <a:rPr lang="en-US" sz="1800" dirty="0" smtClean="0">
                <a:latin typeface="Pigiarniq" pitchFamily="34" charset="0"/>
              </a:rPr>
              <a:t> </a:t>
            </a:r>
            <a:r>
              <a:rPr lang="en-US" sz="1800" dirty="0" err="1" smtClean="0">
                <a:latin typeface="Pigiarniq" pitchFamily="34" charset="0"/>
              </a:rPr>
              <a:t>ᓄᓇᒧᑦ</a:t>
            </a:r>
            <a:r>
              <a:rPr lang="en-US" sz="1800" dirty="0" smtClean="0">
                <a:latin typeface="Pigiarniq" pitchFamily="34" charset="0"/>
              </a:rPr>
              <a:t> </a:t>
            </a:r>
            <a:r>
              <a:rPr lang="en-US" sz="1800" dirty="0" err="1" smtClean="0">
                <a:latin typeface="Pigiarniq" pitchFamily="34" charset="0"/>
              </a:rPr>
              <a:t>ᒪᓕᒐᖅᑎᒍᑦ</a:t>
            </a:r>
            <a:r>
              <a:rPr lang="en-US" sz="1800" dirty="0" smtClean="0">
                <a:latin typeface="Pigiarniq" pitchFamily="34" charset="0"/>
              </a:rPr>
              <a:t> </a:t>
            </a:r>
            <a:r>
              <a:rPr lang="en-US" sz="1800" dirty="0" err="1" smtClean="0">
                <a:latin typeface="Pigiarniq" pitchFamily="34" charset="0"/>
              </a:rPr>
              <a:t>ᐊᑭᓕᒐᒃᓴᓄᑦ</a:t>
            </a:r>
            <a:r>
              <a:rPr lang="en-US" sz="1800" dirty="0" smtClean="0">
                <a:latin typeface="Pigiarniq" pitchFamily="34" charset="0"/>
              </a:rPr>
              <a:t> </a:t>
            </a:r>
            <a:r>
              <a:rPr lang="en-US" sz="1800" dirty="0" err="1" smtClean="0">
                <a:latin typeface="Pigiarniq" pitchFamily="34" charset="0"/>
              </a:rPr>
              <a:t>ᐊᒻᒪᓗ</a:t>
            </a:r>
            <a:r>
              <a:rPr lang="en-US" sz="1800" dirty="0" smtClean="0">
                <a:latin typeface="Pigiarniq" pitchFamily="34" charset="0"/>
              </a:rPr>
              <a:t> $23.72 </a:t>
            </a:r>
            <a:r>
              <a:rPr lang="en-US" sz="1800" dirty="0" err="1" smtClean="0">
                <a:latin typeface="Pigiarniq" pitchFamily="34" charset="0"/>
              </a:rPr>
              <a:t>ᒥᓕᐊᓐ</a:t>
            </a:r>
            <a:r>
              <a:rPr lang="en-US" sz="1800" dirty="0" smtClean="0">
                <a:latin typeface="Pigiarniq" pitchFamily="34" charset="0"/>
              </a:rPr>
              <a:t> (55%) </a:t>
            </a:r>
            <a:r>
              <a:rPr lang="en-US" sz="1800" dirty="0" err="1" smtClean="0">
                <a:latin typeface="Pigiarniq" pitchFamily="34" charset="0"/>
              </a:rPr>
              <a:t>ᑐᓂᔭᐅᕗᑦ</a:t>
            </a:r>
            <a:r>
              <a:rPr lang="en-US" sz="1800" dirty="0" smtClean="0">
                <a:latin typeface="Pigiarniq" pitchFamily="34" charset="0"/>
              </a:rPr>
              <a:t> </a:t>
            </a:r>
            <a:r>
              <a:rPr lang="en-US" sz="1800" dirty="0" err="1" smtClean="0">
                <a:latin typeface="Pigiarniq" pitchFamily="34" charset="0"/>
              </a:rPr>
              <a:t>ᐃᒪᕐᒧᑦ</a:t>
            </a:r>
            <a:r>
              <a:rPr lang="en-US" sz="1800" dirty="0" smtClean="0">
                <a:latin typeface="Pigiarniq" pitchFamily="34" charset="0"/>
              </a:rPr>
              <a:t> </a:t>
            </a:r>
            <a:r>
              <a:rPr lang="en-US" sz="1800" dirty="0" err="1" smtClean="0">
                <a:latin typeface="Pigiarniq" pitchFamily="34" charset="0"/>
              </a:rPr>
              <a:t>ᒪᓕᒐᖅᑎᒍᑦ</a:t>
            </a:r>
            <a:r>
              <a:rPr lang="en-US" sz="1800" dirty="0" smtClean="0">
                <a:latin typeface="Pigiarniq" pitchFamily="34" charset="0"/>
              </a:rPr>
              <a:t> </a:t>
            </a:r>
            <a:r>
              <a:rPr lang="en-US" sz="1800" dirty="0" err="1" smtClean="0">
                <a:latin typeface="Pigiarniq" pitchFamily="34" charset="0"/>
              </a:rPr>
              <a:t>ᐊᑭᓕᒐᒃᓴᓄᑦ</a:t>
            </a:r>
            <a:r>
              <a:rPr lang="en-US" sz="1800" dirty="0" smtClean="0">
                <a:latin typeface="Pigiarniq" pitchFamily="34" charset="0"/>
              </a:rPr>
              <a:t>.</a:t>
            </a:r>
          </a:p>
          <a:p>
            <a:r>
              <a:rPr lang="en-US" sz="1800" dirty="0" err="1" smtClean="0">
                <a:latin typeface="Pigiarniq" pitchFamily="34" charset="0"/>
              </a:rPr>
              <a:t>ᕿᑎᕐᒥᐅᑦ</a:t>
            </a:r>
            <a:r>
              <a:rPr lang="en-US" sz="1800" dirty="0" smtClean="0">
                <a:latin typeface="Pigiarniq" pitchFamily="34" charset="0"/>
              </a:rPr>
              <a:t> </a:t>
            </a:r>
            <a:r>
              <a:rPr lang="en-US" sz="1800" dirty="0" err="1" smtClean="0">
                <a:latin typeface="Pigiarniq" pitchFamily="34" charset="0"/>
              </a:rPr>
              <a:t>ᐃᓄᐃᑦ</a:t>
            </a:r>
            <a:r>
              <a:rPr lang="en-US" sz="1800" dirty="0" smtClean="0">
                <a:latin typeface="Pigiarniq" pitchFamily="34" charset="0"/>
              </a:rPr>
              <a:t> </a:t>
            </a:r>
            <a:r>
              <a:rPr lang="en-US" sz="1800" dirty="0" err="1" smtClean="0">
                <a:latin typeface="Pigiarniq" pitchFamily="34" charset="0"/>
              </a:rPr>
              <a:t>ᑲᑐᔾᔨᖃᑎᒌᖏᑦ</a:t>
            </a:r>
            <a:r>
              <a:rPr lang="en-US" sz="1800" dirty="0" smtClean="0">
                <a:latin typeface="Pigiarniq" pitchFamily="34" charset="0"/>
              </a:rPr>
              <a:t> </a:t>
            </a:r>
            <a:r>
              <a:rPr lang="en-US" sz="1800" dirty="0" err="1" smtClean="0">
                <a:latin typeface="Pigiarniq" pitchFamily="34" charset="0"/>
              </a:rPr>
              <a:t>ᐅᔾᔨᕈᓱᖕᒪᑕ</a:t>
            </a:r>
            <a:r>
              <a:rPr lang="en-US" sz="1800" dirty="0" smtClean="0">
                <a:latin typeface="Pigiarniq" pitchFamily="34" charset="0"/>
              </a:rPr>
              <a:t> </a:t>
            </a:r>
            <a:r>
              <a:rPr lang="en-US" sz="1800" dirty="0" err="1" smtClean="0">
                <a:latin typeface="Pigiarniq" pitchFamily="34" charset="0"/>
              </a:rPr>
              <a:t>ᑐᒪᓐᓇ</a:t>
            </a:r>
            <a:r>
              <a:rPr lang="en-US" sz="1800" dirty="0" smtClean="0">
                <a:latin typeface="Pigiarniq" pitchFamily="34" charset="0"/>
              </a:rPr>
              <a:t> </a:t>
            </a:r>
            <a:r>
              <a:rPr lang="en-US" sz="1800" dirty="0" err="1" smtClean="0">
                <a:latin typeface="Pigiarniq" pitchFamily="34" charset="0"/>
              </a:rPr>
              <a:t>ᐊᕕᒃᑕᐅᓯᒪᓂᖓ</a:t>
            </a:r>
            <a:r>
              <a:rPr lang="en-US" sz="1800" dirty="0" smtClean="0">
                <a:latin typeface="Pigiarniq" pitchFamily="34" charset="0"/>
              </a:rPr>
              <a:t> </a:t>
            </a:r>
            <a:r>
              <a:rPr lang="en-US" sz="1800" dirty="0" err="1" smtClean="0">
                <a:latin typeface="Pigiarniq" pitchFamily="34" charset="0"/>
              </a:rPr>
              <a:t>ᓄᓇᐅᑉ</a:t>
            </a:r>
            <a:r>
              <a:rPr lang="en-US" sz="1800" dirty="0" smtClean="0">
                <a:latin typeface="Pigiarniq" pitchFamily="34" charset="0"/>
              </a:rPr>
              <a:t> </a:t>
            </a:r>
            <a:r>
              <a:rPr lang="en-US" sz="1800" dirty="0" err="1" smtClean="0">
                <a:latin typeface="Pigiarniq" pitchFamily="34" charset="0"/>
              </a:rPr>
              <a:t>ᐊᒻᒪ</a:t>
            </a:r>
            <a:r>
              <a:rPr lang="en-US" sz="1800" dirty="0" smtClean="0">
                <a:latin typeface="Pigiarniq" pitchFamily="34" charset="0"/>
              </a:rPr>
              <a:t> </a:t>
            </a:r>
            <a:r>
              <a:rPr lang="en-US" sz="1800" dirty="0" err="1" smtClean="0">
                <a:latin typeface="Pigiarniq" pitchFamily="34" charset="0"/>
              </a:rPr>
              <a:t>ᐃᒪᕐᒧᑦ</a:t>
            </a:r>
            <a:r>
              <a:rPr lang="en-US" sz="1800" dirty="0" smtClean="0">
                <a:latin typeface="Pigiarniq" pitchFamily="34" charset="0"/>
              </a:rPr>
              <a:t> </a:t>
            </a:r>
            <a:r>
              <a:rPr lang="en-US" sz="1800" dirty="0" err="1" smtClean="0">
                <a:latin typeface="Pigiarniq" pitchFamily="34" charset="0"/>
              </a:rPr>
              <a:t>ᒪᓕᒐᖅᑎᒍᑦ</a:t>
            </a:r>
            <a:r>
              <a:rPr lang="en-US" sz="1800" dirty="0" smtClean="0">
                <a:latin typeface="Pigiarniq" pitchFamily="34" charset="0"/>
              </a:rPr>
              <a:t> </a:t>
            </a:r>
            <a:r>
              <a:rPr lang="en-US" sz="1800" dirty="0" err="1" smtClean="0">
                <a:latin typeface="Pigiarniq" pitchFamily="34" charset="0"/>
              </a:rPr>
              <a:t>ᐊᑭᓕᒐᒃᓴᖅ</a:t>
            </a:r>
            <a:r>
              <a:rPr lang="en-US" sz="1800" dirty="0" smtClean="0">
                <a:latin typeface="Pigiarniq" pitchFamily="34" charset="0"/>
              </a:rPr>
              <a:t> </a:t>
            </a:r>
            <a:r>
              <a:rPr lang="en-US" sz="1800" dirty="0" err="1" smtClean="0">
                <a:latin typeface="Pigiarniq" pitchFamily="34" charset="0"/>
              </a:rPr>
              <a:t>ᐊᒥᒐᓗᐊᕐᒪᑦ</a:t>
            </a:r>
            <a:r>
              <a:rPr lang="en-US" sz="1800" dirty="0" smtClean="0">
                <a:latin typeface="Pigiarniq" pitchFamily="34" charset="0"/>
              </a:rPr>
              <a:t> </a:t>
            </a:r>
            <a:r>
              <a:rPr lang="en-US" sz="1800" dirty="0" err="1" smtClean="0">
                <a:latin typeface="Pigiarniq" pitchFamily="34" charset="0"/>
              </a:rPr>
              <a:t>ᐊᑐᖅᓯᒪᔭᕗᑦ</a:t>
            </a:r>
            <a:r>
              <a:rPr lang="en-US" sz="1800" dirty="0" smtClean="0">
                <a:latin typeface="Pigiarniq" pitchFamily="34" charset="0"/>
              </a:rPr>
              <a:t> </a:t>
            </a:r>
            <a:r>
              <a:rPr lang="en-US" sz="1800" dirty="0" err="1" smtClean="0">
                <a:latin typeface="Pigiarniq" pitchFamily="34" charset="0"/>
              </a:rPr>
              <a:t>ᑭᖑᓂᑦᑎᓐᓂ</a:t>
            </a:r>
            <a:r>
              <a:rPr lang="en-US" sz="1800" dirty="0" smtClean="0">
                <a:latin typeface="Pigiarniq" pitchFamily="34" charset="0"/>
              </a:rPr>
              <a:t> </a:t>
            </a:r>
            <a:r>
              <a:rPr lang="en-US" sz="1800" dirty="0" err="1" smtClean="0">
                <a:latin typeface="Pigiarniq" pitchFamily="34" charset="0"/>
              </a:rPr>
              <a:t>ᑕᑯᓐᓇᕐᓗᒍ</a:t>
            </a:r>
            <a:r>
              <a:rPr lang="en-US" sz="1800" dirty="0" smtClean="0">
                <a:latin typeface="Pigiarniq" pitchFamily="34" charset="0"/>
              </a:rPr>
              <a:t>.</a:t>
            </a:r>
          </a:p>
          <a:p>
            <a:pPr marL="0" indent="0">
              <a:buNone/>
            </a:pPr>
            <a:endParaRPr lang="en-US" dirty="0">
              <a:latin typeface="Pigiarniq" pitchFamily="34" charset="0"/>
            </a:endParaRPr>
          </a:p>
        </p:txBody>
      </p:sp>
      <p:sp>
        <p:nvSpPr>
          <p:cNvPr id="6" name="Slide Number Placeholder 5"/>
          <p:cNvSpPr>
            <a:spLocks noGrp="1"/>
          </p:cNvSpPr>
          <p:nvPr>
            <p:ph type="sldNum" sz="quarter" idx="12"/>
          </p:nvPr>
        </p:nvSpPr>
        <p:spPr/>
        <p:txBody>
          <a:bodyPr/>
          <a:lstStyle/>
          <a:p>
            <a:fld id="{438B63EE-32D6-41CD-8D0F-F766A6E153A6}" type="slidenum">
              <a:rPr lang="en-US" sz="2800" smtClean="0">
                <a:latin typeface="Pigiarniq" pitchFamily="34" charset="0"/>
              </a:rPr>
              <a:pPr/>
              <a:t>14</a:t>
            </a:fld>
            <a:endParaRPr lang="en-US" sz="2800">
              <a:latin typeface="Pigiarniq" pitchFamily="34" charset="0"/>
            </a:endParaRPr>
          </a:p>
        </p:txBody>
      </p:sp>
    </p:spTree>
    <p:extLst>
      <p:ext uri="{BB962C8B-B14F-4D97-AF65-F5344CB8AC3E}">
        <p14:creationId xmlns:p14="http://schemas.microsoft.com/office/powerpoint/2010/main" val="15673843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2000" dirty="0" err="1" smtClean="0">
                <a:latin typeface="Pigiarniq" pitchFamily="34" charset="0"/>
              </a:rPr>
              <a:t>ᐃᓱᓕᓐᓂᐊ</a:t>
            </a:r>
            <a:endParaRPr lang="en-US" sz="2000" dirty="0">
              <a:latin typeface="Pigiarniq" pitchFamily="34" charset="0"/>
            </a:endParaRPr>
          </a:p>
        </p:txBody>
      </p:sp>
      <p:sp>
        <p:nvSpPr>
          <p:cNvPr id="5" name="Content Placeholder 4"/>
          <p:cNvSpPr>
            <a:spLocks noGrp="1"/>
          </p:cNvSpPr>
          <p:nvPr>
            <p:ph idx="1"/>
          </p:nvPr>
        </p:nvSpPr>
        <p:spPr/>
        <p:txBody>
          <a:bodyPr>
            <a:normAutofit/>
          </a:bodyPr>
          <a:lstStyle/>
          <a:p>
            <a:endParaRPr lang="en-CA" sz="1800" dirty="0" smtClean="0">
              <a:latin typeface="Pigiarniq" pitchFamily="34" charset="0"/>
            </a:endParaRPr>
          </a:p>
          <a:p>
            <a:r>
              <a:rPr lang="en-CA" sz="1800" dirty="0" err="1" smtClean="0">
                <a:latin typeface="Pigiarniq" pitchFamily="34" charset="0"/>
              </a:rPr>
              <a:t>ᕿᑎᕐᒥᐅᑦ</a:t>
            </a:r>
            <a:r>
              <a:rPr lang="en-CA" sz="1800" dirty="0" smtClean="0">
                <a:latin typeface="Pigiarniq" pitchFamily="34" charset="0"/>
              </a:rPr>
              <a:t> </a:t>
            </a:r>
            <a:r>
              <a:rPr lang="en-CA" sz="1800" dirty="0" err="1" smtClean="0">
                <a:latin typeface="Pigiarniq" pitchFamily="34" charset="0"/>
              </a:rPr>
              <a:t>ᐃᓄᐃᑦ</a:t>
            </a:r>
            <a:r>
              <a:rPr lang="en-CA" sz="1800" dirty="0" smtClean="0">
                <a:latin typeface="Pigiarniq" pitchFamily="34" charset="0"/>
              </a:rPr>
              <a:t> </a:t>
            </a:r>
            <a:r>
              <a:rPr lang="en-CA" sz="1800" dirty="0" err="1" smtClean="0">
                <a:latin typeface="Pigiarniq" pitchFamily="34" charset="0"/>
              </a:rPr>
              <a:t>ᑲᑐᔾᔨᖃᑎᒌᖏᑦ</a:t>
            </a:r>
            <a:r>
              <a:rPr lang="en-CA" sz="1800" dirty="0" smtClean="0">
                <a:latin typeface="Pigiarniq" pitchFamily="34" charset="0"/>
              </a:rPr>
              <a:t> </a:t>
            </a:r>
            <a:r>
              <a:rPr lang="en-CA" sz="1800" dirty="0" err="1" smtClean="0">
                <a:latin typeface="Pigiarniq" pitchFamily="34" charset="0"/>
              </a:rPr>
              <a:t>ᐊᑐᓕᖁᔭᓕᐅᖅᐳᑦ</a:t>
            </a:r>
            <a:r>
              <a:rPr lang="en-CA" sz="1800" dirty="0" smtClean="0">
                <a:latin typeface="Pigiarniq" pitchFamily="34" charset="0"/>
              </a:rPr>
              <a:t> </a:t>
            </a:r>
            <a:r>
              <a:rPr lang="en-CA" sz="1800" dirty="0" err="1" smtClean="0">
                <a:latin typeface="Pigiarniq" pitchFamily="34" charset="0"/>
              </a:rPr>
              <a:t>ᐊᖏᖅᑕᐅᖁᓪᓗᒍ</a:t>
            </a:r>
            <a:r>
              <a:rPr lang="en-CA" sz="1800" dirty="0" smtClean="0">
                <a:latin typeface="Pigiarniq" pitchFamily="34" charset="0"/>
              </a:rPr>
              <a:t> TMAC -</a:t>
            </a:r>
            <a:r>
              <a:rPr lang="en-CA" sz="1800" dirty="0" err="1" smtClean="0">
                <a:latin typeface="Pigiarniq" pitchFamily="34" charset="0"/>
              </a:rPr>
              <a:t>ᑯᑦ</a:t>
            </a:r>
            <a:r>
              <a:rPr lang="en-CA" sz="1800" dirty="0" smtClean="0">
                <a:latin typeface="Pigiarniq" pitchFamily="34" charset="0"/>
              </a:rPr>
              <a:t> </a:t>
            </a:r>
            <a:r>
              <a:rPr lang="en-CA" sz="1800" dirty="0" err="1" smtClean="0">
                <a:latin typeface="Pigiarniq" pitchFamily="34" charset="0"/>
              </a:rPr>
              <a:t>ᑐᒃᓯᕋᐅᑎᖓᑦ</a:t>
            </a:r>
            <a:r>
              <a:rPr lang="en-CA" sz="1800" dirty="0" smtClean="0">
                <a:latin typeface="Pigiarniq" pitchFamily="34" charset="0"/>
              </a:rPr>
              <a:t> </a:t>
            </a:r>
            <a:r>
              <a:rPr lang="en-CA" sz="1800" dirty="0" err="1" smtClean="0">
                <a:latin typeface="Pigiarniq" pitchFamily="34" charset="0"/>
              </a:rPr>
              <a:t>ᐋᖅᑭᒋᐊᖅᑕᐅᖁᓪᓗᒍ</a:t>
            </a:r>
            <a:r>
              <a:rPr lang="en-CA" sz="1800" dirty="0" smtClean="0">
                <a:latin typeface="Pigiarniq" pitchFamily="34" charset="0"/>
              </a:rPr>
              <a:t> Type A </a:t>
            </a:r>
            <a:r>
              <a:rPr lang="en-CA" sz="1800" dirty="0" err="1" smtClean="0">
                <a:latin typeface="Pigiarniq" pitchFamily="34" charset="0"/>
              </a:rPr>
              <a:t>ᐃᒪᕐᒧᑦ</a:t>
            </a:r>
            <a:r>
              <a:rPr lang="en-CA" sz="1800" dirty="0" smtClean="0">
                <a:latin typeface="Pigiarniq" pitchFamily="34" charset="0"/>
              </a:rPr>
              <a:t> </a:t>
            </a:r>
            <a:r>
              <a:rPr lang="en-CA" sz="1800" dirty="0" err="1" smtClean="0">
                <a:latin typeface="Pigiarniq" pitchFamily="34" charset="0"/>
              </a:rPr>
              <a:t>ᓚᐃᓴᓐᓯᖓ</a:t>
            </a:r>
            <a:r>
              <a:rPr lang="en-CA" sz="1800" dirty="0" smtClean="0">
                <a:latin typeface="Pigiarniq" pitchFamily="34" charset="0"/>
              </a:rPr>
              <a:t> 2AM-DOH1323 </a:t>
            </a:r>
            <a:r>
              <a:rPr lang="en-CA" sz="1800" dirty="0" err="1" smtClean="0">
                <a:latin typeface="Pigiarniq" pitchFamily="34" charset="0"/>
              </a:rPr>
              <a:t>ᑐᐊᕆᔅ</a:t>
            </a:r>
            <a:r>
              <a:rPr lang="en-CA" sz="1800" dirty="0" smtClean="0">
                <a:latin typeface="Pigiarniq" pitchFamily="34" charset="0"/>
              </a:rPr>
              <a:t> </a:t>
            </a:r>
            <a:r>
              <a:rPr lang="en-CA" sz="1800" dirty="0" err="1" smtClean="0">
                <a:latin typeface="Pigiarniq" pitchFamily="34" charset="0"/>
              </a:rPr>
              <a:t>ᐅᐊᖕᓇᖓᓂ</a:t>
            </a:r>
            <a:r>
              <a:rPr lang="en-CA" sz="1800" dirty="0" smtClean="0">
                <a:latin typeface="Pigiarniq" pitchFamily="34" charset="0"/>
              </a:rPr>
              <a:t> </a:t>
            </a:r>
            <a:r>
              <a:rPr lang="en-CA" sz="1800" dirty="0" err="1" smtClean="0">
                <a:latin typeface="Pigiarniq" pitchFamily="34" charset="0"/>
              </a:rPr>
              <a:t>ᐱᓕᕆᐊᖑᔪᒥ</a:t>
            </a:r>
            <a:r>
              <a:rPr lang="en-CA" sz="1800" dirty="0" smtClean="0">
                <a:latin typeface="Pigiarniq" pitchFamily="34" charset="0"/>
              </a:rPr>
              <a:t>.</a:t>
            </a:r>
          </a:p>
          <a:p>
            <a:endParaRPr lang="en-CA" sz="1800" dirty="0">
              <a:latin typeface="Pigiarniq" pitchFamily="34" charset="0"/>
            </a:endParaRPr>
          </a:p>
          <a:p>
            <a:r>
              <a:rPr lang="en-CA" sz="1800" dirty="0" err="1" smtClean="0">
                <a:latin typeface="Pigiarniq" pitchFamily="34" charset="0"/>
              </a:rPr>
              <a:t>ᖁᐊᓇ</a:t>
            </a:r>
            <a:endParaRPr lang="en-CA" sz="1800" dirty="0" smtClean="0">
              <a:latin typeface="Pigiarniq" pitchFamily="34" charset="0"/>
            </a:endParaRPr>
          </a:p>
          <a:p>
            <a:endParaRPr lang="en-CA" sz="1800" dirty="0">
              <a:latin typeface="Pigiarniq" pitchFamily="34" charset="0"/>
            </a:endParaRPr>
          </a:p>
          <a:p>
            <a:r>
              <a:rPr lang="en-CA" sz="1800" dirty="0" err="1" smtClean="0">
                <a:latin typeface="Pigiarniq" pitchFamily="34" charset="0"/>
              </a:rPr>
              <a:t>ᐊᐱᖅᑯᑎᒃᓴᐃᓐ</a:t>
            </a:r>
            <a:r>
              <a:rPr lang="en-CA" sz="1800" dirty="0" smtClean="0">
                <a:latin typeface="Pigiarniq" pitchFamily="34" charset="0"/>
              </a:rPr>
              <a:t>?</a:t>
            </a:r>
            <a:endParaRPr lang="en-CA" sz="1800" dirty="0">
              <a:latin typeface="Pigiarniq" pitchFamily="34" charset="0"/>
            </a:endParaRPr>
          </a:p>
          <a:p>
            <a:endParaRPr lang="en-US" dirty="0">
              <a:latin typeface="Pigiarniq" pitchFamily="34" charset="0"/>
            </a:endParaRPr>
          </a:p>
        </p:txBody>
      </p:sp>
      <p:sp>
        <p:nvSpPr>
          <p:cNvPr id="6" name="Slide Number Placeholder 5"/>
          <p:cNvSpPr>
            <a:spLocks noGrp="1"/>
          </p:cNvSpPr>
          <p:nvPr>
            <p:ph type="sldNum" sz="quarter" idx="12"/>
          </p:nvPr>
        </p:nvSpPr>
        <p:spPr/>
        <p:txBody>
          <a:bodyPr/>
          <a:lstStyle/>
          <a:p>
            <a:fld id="{438B63EE-32D6-41CD-8D0F-F766A6E153A6}" type="slidenum">
              <a:rPr lang="en-US" sz="2800" smtClean="0">
                <a:latin typeface="Pigiarniq" pitchFamily="34" charset="0"/>
              </a:rPr>
              <a:pPr/>
              <a:t>15</a:t>
            </a:fld>
            <a:endParaRPr lang="en-US" sz="2800">
              <a:latin typeface="Pigiarniq" pitchFamily="34" charset="0"/>
            </a:endParaRPr>
          </a:p>
        </p:txBody>
      </p:sp>
    </p:spTree>
    <p:extLst>
      <p:ext uri="{BB962C8B-B14F-4D97-AF65-F5344CB8AC3E}">
        <p14:creationId xmlns:p14="http://schemas.microsoft.com/office/powerpoint/2010/main" val="24830199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2000" dirty="0" err="1" smtClean="0">
                <a:latin typeface="Pigiarniq" pitchFamily="34" charset="0"/>
              </a:rPr>
              <a:t>ᐱᔾᔪᑎᖓᑕ</a:t>
            </a:r>
            <a:r>
              <a:rPr lang="en-CA" sz="2000" dirty="0" smtClean="0">
                <a:latin typeface="Pigiarniq" pitchFamily="34" charset="0"/>
              </a:rPr>
              <a:t> </a:t>
            </a:r>
            <a:r>
              <a:rPr lang="en-CA" sz="2000" dirty="0" err="1" smtClean="0">
                <a:latin typeface="Pigiarniq" pitchFamily="34" charset="0"/>
              </a:rPr>
              <a:t>ᐅᓂᒃᑲᐅᑕᐅᓂᖓ</a:t>
            </a:r>
            <a:endParaRPr lang="en-US" sz="2000" dirty="0">
              <a:latin typeface="Pigiarniq" pitchFamily="34" charset="0"/>
            </a:endParaRPr>
          </a:p>
        </p:txBody>
      </p:sp>
      <p:sp>
        <p:nvSpPr>
          <p:cNvPr id="5" name="Content Placeholder 4"/>
          <p:cNvSpPr>
            <a:spLocks noGrp="1"/>
          </p:cNvSpPr>
          <p:nvPr>
            <p:ph idx="1"/>
          </p:nvPr>
        </p:nvSpPr>
        <p:spPr/>
        <p:txBody>
          <a:bodyPr>
            <a:normAutofit/>
          </a:bodyPr>
          <a:lstStyle/>
          <a:p>
            <a:endParaRPr lang="en-CA" sz="2000" dirty="0" smtClean="0">
              <a:latin typeface="Pigiarniq" pitchFamily="34" charset="0"/>
            </a:endParaRPr>
          </a:p>
          <a:p>
            <a:r>
              <a:rPr lang="en-CA" sz="1800" dirty="0" err="1" smtClean="0">
                <a:latin typeface="Pigiarniq" pitchFamily="34" charset="0"/>
              </a:rPr>
              <a:t>ᒫᓐᓇᐅᔪᖅ</a:t>
            </a:r>
            <a:r>
              <a:rPr lang="en-CA" sz="1800" dirty="0" smtClean="0">
                <a:latin typeface="Pigiarniq" pitchFamily="34" charset="0"/>
              </a:rPr>
              <a:t> </a:t>
            </a:r>
            <a:r>
              <a:rPr lang="en-CA" sz="1800" dirty="0" err="1" smtClean="0">
                <a:latin typeface="Pigiarniq" pitchFamily="34" charset="0"/>
              </a:rPr>
              <a:t>ᓇᐃᓈᖅᓯᒪᔪᖁᑎᖏᑦ</a:t>
            </a:r>
            <a:r>
              <a:rPr lang="en-CA" sz="1800" dirty="0" smtClean="0">
                <a:latin typeface="Pigiarniq" pitchFamily="34" charset="0"/>
              </a:rPr>
              <a:t> </a:t>
            </a:r>
            <a:r>
              <a:rPr lang="en-CA" sz="1800" dirty="0" err="1" smtClean="0">
                <a:latin typeface="Pigiarniq" pitchFamily="34" charset="0"/>
              </a:rPr>
              <a:t>ᕿᑎᕐᒥᐅᑦ</a:t>
            </a:r>
            <a:r>
              <a:rPr lang="en-CA" sz="1800" dirty="0" smtClean="0">
                <a:latin typeface="Pigiarniq" pitchFamily="34" charset="0"/>
              </a:rPr>
              <a:t> </a:t>
            </a:r>
            <a:r>
              <a:rPr lang="en-CA" sz="1800" dirty="0" err="1" smtClean="0">
                <a:latin typeface="Pigiarniq" pitchFamily="34" charset="0"/>
              </a:rPr>
              <a:t>ᐃᓄᐃᑦ</a:t>
            </a:r>
            <a:r>
              <a:rPr lang="en-CA" sz="1800" dirty="0" smtClean="0">
                <a:latin typeface="Pigiarniq" pitchFamily="34" charset="0"/>
              </a:rPr>
              <a:t> </a:t>
            </a:r>
            <a:r>
              <a:rPr lang="en-CA" sz="1800" dirty="0" err="1" smtClean="0">
                <a:latin typeface="Pigiarniq" pitchFamily="34" charset="0"/>
              </a:rPr>
              <a:t>ᑲᑐᔾᔨᖃᑎᒌᖏᑕ</a:t>
            </a:r>
            <a:r>
              <a:rPr lang="en-CA" sz="1800" dirty="0" smtClean="0">
                <a:latin typeface="Pigiarniq" pitchFamily="34" charset="0"/>
              </a:rPr>
              <a:t> </a:t>
            </a:r>
            <a:r>
              <a:rPr lang="en-CA" sz="1800" dirty="0" err="1" smtClean="0">
                <a:latin typeface="Pigiarniq" pitchFamily="34" charset="0"/>
              </a:rPr>
              <a:t>ᐱᔭᕐᓂᖏᑦᑐᓄᑦ</a:t>
            </a:r>
            <a:r>
              <a:rPr lang="en-CA" sz="1800" dirty="0" smtClean="0">
                <a:latin typeface="Pigiarniq" pitchFamily="34" charset="0"/>
              </a:rPr>
              <a:t> </a:t>
            </a:r>
            <a:r>
              <a:rPr lang="en-CA" sz="1800" dirty="0" err="1" smtClean="0">
                <a:latin typeface="Pigiarniq" pitchFamily="34" charset="0"/>
              </a:rPr>
              <a:t>ᐊᐅᓚᑦᓯᔾᔪᑎᓄᑦ</a:t>
            </a:r>
            <a:r>
              <a:rPr lang="en-CA" sz="1800" dirty="0" smtClean="0">
                <a:latin typeface="Pigiarniq" pitchFamily="34" charset="0"/>
              </a:rPr>
              <a:t> </a:t>
            </a:r>
            <a:r>
              <a:rPr lang="en-CA" sz="1800" dirty="0" err="1" smtClean="0">
                <a:latin typeface="Pigiarniq" pitchFamily="34" charset="0"/>
              </a:rPr>
              <a:t>ᕿᒥᕐᕈᓂᖏᑦ</a:t>
            </a:r>
            <a:r>
              <a:rPr lang="en-CA" sz="1800" dirty="0" smtClean="0">
                <a:latin typeface="Pigiarniq" pitchFamily="34" charset="0"/>
              </a:rPr>
              <a:t> TMAC-</a:t>
            </a:r>
            <a:r>
              <a:rPr lang="en-CA" sz="1800" dirty="0" err="1" smtClean="0">
                <a:latin typeface="Pigiarniq" pitchFamily="34" charset="0"/>
              </a:rPr>
              <a:t>ᑯᑦ</a:t>
            </a:r>
            <a:r>
              <a:rPr lang="en-CA" sz="1800" dirty="0" smtClean="0">
                <a:latin typeface="Pigiarniq" pitchFamily="34" charset="0"/>
              </a:rPr>
              <a:t> </a:t>
            </a:r>
            <a:r>
              <a:rPr lang="en-CA" sz="1800" dirty="0" err="1" smtClean="0">
                <a:latin typeface="Pigiarniq" pitchFamily="34" charset="0"/>
              </a:rPr>
              <a:t>ᐋᖅᑭᒋᐊᕆᔪᒪᓪᓗᑎᒃ</a:t>
            </a:r>
            <a:r>
              <a:rPr lang="en-CA" sz="1800" dirty="0" smtClean="0">
                <a:latin typeface="Pigiarniq" pitchFamily="34" charset="0"/>
              </a:rPr>
              <a:t> </a:t>
            </a:r>
            <a:r>
              <a:rPr lang="en-CA" sz="1800" dirty="0" err="1" smtClean="0">
                <a:latin typeface="Pigiarniq" pitchFamily="34" charset="0"/>
              </a:rPr>
              <a:t>ᑐᒃᓯᕋᐅᑎᖓᓐᓂᒃ</a:t>
            </a:r>
            <a:r>
              <a:rPr lang="en-CA" sz="1800" dirty="0" smtClean="0">
                <a:latin typeface="Pigiarniq" pitchFamily="34" charset="0"/>
              </a:rPr>
              <a:t> </a:t>
            </a:r>
            <a:r>
              <a:rPr lang="en-CA" sz="1800" dirty="0" err="1" smtClean="0">
                <a:latin typeface="Pigiarniq" pitchFamily="34" charset="0"/>
              </a:rPr>
              <a:t>ᑐᐊᕆᔅ</a:t>
            </a:r>
            <a:r>
              <a:rPr lang="en-CA" sz="1800" dirty="0" smtClean="0">
                <a:latin typeface="Pigiarniq" pitchFamily="34" charset="0"/>
              </a:rPr>
              <a:t> </a:t>
            </a:r>
            <a:r>
              <a:rPr lang="en-CA" sz="1800" dirty="0" err="1" smtClean="0">
                <a:latin typeface="Pigiarniq" pitchFamily="34" charset="0"/>
              </a:rPr>
              <a:t>ᓄᐊᑦᒥ</a:t>
            </a:r>
            <a:r>
              <a:rPr lang="en-CA" sz="1800" dirty="0" smtClean="0">
                <a:latin typeface="Pigiarniq" pitchFamily="34" charset="0"/>
              </a:rPr>
              <a:t> </a:t>
            </a:r>
            <a:r>
              <a:rPr lang="en-CA" sz="1800" dirty="0" err="1" smtClean="0">
                <a:latin typeface="Pigiarniq" pitchFamily="34" charset="0"/>
              </a:rPr>
              <a:t>ᐅᔭᕋᖕᓂᐊᕐᕕᖕᒥ</a:t>
            </a:r>
            <a:r>
              <a:rPr lang="en-CA" sz="1800" dirty="0" smtClean="0">
                <a:latin typeface="Pigiarniq" pitchFamily="34" charset="0"/>
              </a:rPr>
              <a:t> Type A </a:t>
            </a:r>
            <a:r>
              <a:rPr lang="en-CA" sz="1800" dirty="0" err="1" smtClean="0">
                <a:latin typeface="Pigiarniq" pitchFamily="34" charset="0"/>
              </a:rPr>
              <a:t>ᐃᒪᓕᕆᔾᔪᑎᒧᑦ</a:t>
            </a:r>
            <a:r>
              <a:rPr lang="en-CA" sz="1800" dirty="0" smtClean="0">
                <a:latin typeface="Pigiarniq" pitchFamily="34" charset="0"/>
              </a:rPr>
              <a:t> </a:t>
            </a:r>
            <a:r>
              <a:rPr lang="en-CA" sz="1800" dirty="0" err="1" smtClean="0">
                <a:latin typeface="Pigiarniq" pitchFamily="34" charset="0"/>
              </a:rPr>
              <a:t>ᓚᐃᓴᓐᓯᖁᑎᖓᓐᓄᑦ</a:t>
            </a:r>
            <a:r>
              <a:rPr lang="en-CA" sz="1800" dirty="0" smtClean="0">
                <a:latin typeface="Pigiarniq" pitchFamily="34" charset="0"/>
              </a:rPr>
              <a:t>.</a:t>
            </a:r>
          </a:p>
          <a:p>
            <a:r>
              <a:rPr lang="en-CA" sz="1800" dirty="0" err="1" smtClean="0">
                <a:latin typeface="Pigiarniq" pitchFamily="34" charset="0"/>
              </a:rPr>
              <a:t>ᕿᑎᕐᒥᐅᑦ</a:t>
            </a:r>
            <a:r>
              <a:rPr lang="en-CA" sz="1800" dirty="0" smtClean="0">
                <a:latin typeface="Pigiarniq" pitchFamily="34" charset="0"/>
              </a:rPr>
              <a:t> </a:t>
            </a:r>
            <a:r>
              <a:rPr lang="en-CA" sz="1800" dirty="0" err="1" smtClean="0">
                <a:latin typeface="Pigiarniq" pitchFamily="34" charset="0"/>
              </a:rPr>
              <a:t>ᐃᓄᐃᑦ</a:t>
            </a:r>
            <a:r>
              <a:rPr lang="en-CA" sz="1800" dirty="0" smtClean="0">
                <a:latin typeface="Pigiarniq" pitchFamily="34" charset="0"/>
              </a:rPr>
              <a:t> </a:t>
            </a:r>
            <a:r>
              <a:rPr lang="en-CA" sz="1800" dirty="0" err="1" smtClean="0">
                <a:latin typeface="Pigiarniq" pitchFamily="34" charset="0"/>
              </a:rPr>
              <a:t>ᑲᑐᔾᔨᖃᑎᒌᖏᑦ</a:t>
            </a:r>
            <a:r>
              <a:rPr lang="en-CA" sz="1800" dirty="0" smtClean="0">
                <a:latin typeface="Pigiarniq" pitchFamily="34" charset="0"/>
              </a:rPr>
              <a:t> </a:t>
            </a:r>
            <a:r>
              <a:rPr lang="en-CA" sz="1800" dirty="0" err="1" smtClean="0">
                <a:latin typeface="Pigiarniq" pitchFamily="34" charset="0"/>
              </a:rPr>
              <a:t>ᕿᒥᕐᕈᓇᑦᑎᐊᓚᐅᖅᑐᑦ</a:t>
            </a:r>
            <a:r>
              <a:rPr lang="en-CA" sz="1800" dirty="0" smtClean="0">
                <a:latin typeface="Pigiarniq" pitchFamily="34" charset="0"/>
              </a:rPr>
              <a:t> </a:t>
            </a:r>
            <a:r>
              <a:rPr lang="en-CA" sz="1800" dirty="0" err="1" smtClean="0">
                <a:latin typeface="Pigiarniq" pitchFamily="34" charset="0"/>
              </a:rPr>
              <a:t>ᐆᒪᔪᓕᕆᓂᕐᒧᑦ</a:t>
            </a:r>
            <a:r>
              <a:rPr lang="en-CA" sz="1800" dirty="0" smtClean="0">
                <a:latin typeface="Pigiarniq" pitchFamily="34" charset="0"/>
              </a:rPr>
              <a:t>, </a:t>
            </a:r>
            <a:r>
              <a:rPr lang="en-CA" sz="1800" dirty="0" err="1" smtClean="0">
                <a:latin typeface="Pigiarniq" pitchFamily="34" charset="0"/>
              </a:rPr>
              <a:t>ᐃᖃᓗᓕᕆᓂᕐᒧᑦ</a:t>
            </a:r>
            <a:r>
              <a:rPr lang="en-CA" sz="1800" dirty="0" smtClean="0">
                <a:latin typeface="Pigiarniq" pitchFamily="34" charset="0"/>
              </a:rPr>
              <a:t>, </a:t>
            </a:r>
            <a:r>
              <a:rPr lang="en-CA" sz="1800" dirty="0" err="1" smtClean="0">
                <a:latin typeface="Pigiarniq" pitchFamily="34" charset="0"/>
              </a:rPr>
              <a:t>ᐃᒪᕐᒥᐅᑕᑦ</a:t>
            </a:r>
            <a:r>
              <a:rPr lang="en-CA" sz="1800" dirty="0" smtClean="0">
                <a:latin typeface="Pigiarniq" pitchFamily="34" charset="0"/>
              </a:rPr>
              <a:t> </a:t>
            </a:r>
            <a:r>
              <a:rPr lang="en-CA" sz="1800" dirty="0" err="1" smtClean="0">
                <a:latin typeface="Pigiarniq" pitchFamily="34" charset="0"/>
              </a:rPr>
              <a:t>ᖃᓄᐃᓕᖓᓂᖏᓐᓂᒃ</a:t>
            </a:r>
            <a:r>
              <a:rPr lang="en-CA" sz="1800" dirty="0" smtClean="0">
                <a:latin typeface="Pigiarniq" pitchFamily="34" charset="0"/>
              </a:rPr>
              <a:t>, </a:t>
            </a:r>
            <a:r>
              <a:rPr lang="en-CA" sz="1800" dirty="0" err="1" smtClean="0">
                <a:latin typeface="Pigiarniq" pitchFamily="34" charset="0"/>
              </a:rPr>
              <a:t>ᓄᓇᒧᓪᓗ</a:t>
            </a:r>
            <a:r>
              <a:rPr lang="en-CA" sz="1800" dirty="0" smtClean="0">
                <a:latin typeface="Pigiarniq" pitchFamily="34" charset="0"/>
              </a:rPr>
              <a:t> </a:t>
            </a:r>
            <a:r>
              <a:rPr lang="en-CA" sz="1800" dirty="0" err="1" smtClean="0">
                <a:latin typeface="Pigiarniq" pitchFamily="34" charset="0"/>
              </a:rPr>
              <a:t>ᐸᕐᓇᐃᔾᔪᑎᖏᓐᓂᒃ</a:t>
            </a:r>
            <a:r>
              <a:rPr lang="en-CA" sz="1800" dirty="0" smtClean="0">
                <a:latin typeface="Pigiarniq" pitchFamily="34" charset="0"/>
              </a:rPr>
              <a:t>.</a:t>
            </a:r>
          </a:p>
          <a:p>
            <a:r>
              <a:rPr lang="en-CA" sz="1800" dirty="0" smtClean="0">
                <a:latin typeface="Pigiarniq" pitchFamily="34" charset="0"/>
              </a:rPr>
              <a:t>14-ᖑᔪᑦ </a:t>
            </a:r>
            <a:r>
              <a:rPr lang="en-CA" sz="1800" dirty="0" err="1" smtClean="0">
                <a:latin typeface="Pigiarniq" pitchFamily="34" charset="0"/>
              </a:rPr>
              <a:t>ᐱᔾᔪᑎᒋᔭᐅᓚᐅᖅᑐᑦ</a:t>
            </a:r>
            <a:r>
              <a:rPr lang="en-CA" sz="1800" dirty="0" smtClean="0">
                <a:latin typeface="Pigiarniq" pitchFamily="34" charset="0"/>
              </a:rPr>
              <a:t> </a:t>
            </a:r>
            <a:r>
              <a:rPr lang="en-CA" sz="1800" dirty="0" err="1" smtClean="0">
                <a:latin typeface="Pigiarniq" pitchFamily="34" charset="0"/>
              </a:rPr>
              <a:t>ᐊᐅᓚᑦᓯᔾᔪᑎᓄᑦ</a:t>
            </a:r>
            <a:r>
              <a:rPr lang="en-CA" sz="1800" dirty="0" smtClean="0">
                <a:latin typeface="Pigiarniq" pitchFamily="34" charset="0"/>
              </a:rPr>
              <a:t> </a:t>
            </a:r>
            <a:r>
              <a:rPr lang="en-CA" sz="1800" dirty="0" err="1" smtClean="0">
                <a:latin typeface="Pigiarniq" pitchFamily="34" charset="0"/>
              </a:rPr>
              <a:t>ᑲᑎᒪᔾᔪᑎᖃᖅᑎᓪᓗᒋᑦ</a:t>
            </a:r>
            <a:r>
              <a:rPr lang="en-CA" sz="1800" dirty="0" smtClean="0">
                <a:latin typeface="Pigiarniq" pitchFamily="34" charset="0"/>
              </a:rPr>
              <a:t> </a:t>
            </a:r>
            <a:r>
              <a:rPr lang="en-CA" sz="1800" dirty="0" err="1" smtClean="0">
                <a:latin typeface="Pigiarniq" pitchFamily="34" charset="0"/>
              </a:rPr>
              <a:t>ᔮᓐᓄᐊᕆ</a:t>
            </a:r>
            <a:r>
              <a:rPr lang="en-CA" sz="1800" dirty="0" smtClean="0">
                <a:latin typeface="Pigiarniq" pitchFamily="34" charset="0"/>
              </a:rPr>
              <a:t>, 2016-ᒥ </a:t>
            </a:r>
            <a:r>
              <a:rPr lang="en-CA" sz="1800" dirty="0" err="1" smtClean="0">
                <a:latin typeface="Pigiarniq" pitchFamily="34" charset="0"/>
              </a:rPr>
              <a:t>ᓄᓇᕗᒥ</a:t>
            </a:r>
            <a:r>
              <a:rPr lang="en-CA" sz="1800" dirty="0" smtClean="0">
                <a:latin typeface="Pigiarniq" pitchFamily="34" charset="0"/>
              </a:rPr>
              <a:t> </a:t>
            </a:r>
            <a:r>
              <a:rPr lang="en-CA" sz="1800" dirty="0" err="1" smtClean="0">
                <a:latin typeface="Pigiarniq" pitchFamily="34" charset="0"/>
              </a:rPr>
              <a:t>ᐊᕙᑎᓕᕆᓂᕐᒧᑦ</a:t>
            </a:r>
            <a:r>
              <a:rPr lang="en-CA" sz="1800" dirty="0" smtClean="0">
                <a:latin typeface="Pigiarniq" pitchFamily="34" charset="0"/>
              </a:rPr>
              <a:t> </a:t>
            </a:r>
            <a:r>
              <a:rPr lang="en-CA" sz="1800" dirty="0" err="1" smtClean="0">
                <a:latin typeface="Pigiarniq" pitchFamily="34" charset="0"/>
              </a:rPr>
              <a:t>ᑲᑎᒪᔨᖏᓐᓄᑦ</a:t>
            </a:r>
            <a:r>
              <a:rPr lang="en-CA" sz="1800" dirty="0" smtClean="0">
                <a:latin typeface="Pigiarniq" pitchFamily="34" charset="0"/>
              </a:rPr>
              <a:t> </a:t>
            </a:r>
            <a:r>
              <a:rPr lang="en-CA" sz="1800" dirty="0" err="1" smtClean="0">
                <a:latin typeface="Pigiarniq" pitchFamily="34" charset="0"/>
              </a:rPr>
              <a:t>ᐊᒻᒪ</a:t>
            </a:r>
            <a:r>
              <a:rPr lang="en-CA" sz="1800" dirty="0" smtClean="0">
                <a:latin typeface="Pigiarniq" pitchFamily="34" charset="0"/>
              </a:rPr>
              <a:t> </a:t>
            </a:r>
            <a:r>
              <a:rPr lang="en-CA" sz="1800" dirty="0" err="1" smtClean="0">
                <a:latin typeface="Pigiarniq" pitchFamily="34" charset="0"/>
              </a:rPr>
              <a:t>ᓄᓇᕗᒥ</a:t>
            </a:r>
            <a:r>
              <a:rPr lang="en-CA" sz="1800" dirty="0" smtClean="0">
                <a:latin typeface="Pigiarniq" pitchFamily="34" charset="0"/>
              </a:rPr>
              <a:t> </a:t>
            </a:r>
            <a:r>
              <a:rPr lang="en-CA" sz="1800" dirty="0" err="1" smtClean="0">
                <a:latin typeface="Pigiarniq" pitchFamily="34" charset="0"/>
              </a:rPr>
              <a:t>ᐃᒪᓕᕆᓂᕐᒧᑦ</a:t>
            </a:r>
            <a:r>
              <a:rPr lang="en-CA" sz="1800" dirty="0" smtClean="0">
                <a:latin typeface="Pigiarniq" pitchFamily="34" charset="0"/>
              </a:rPr>
              <a:t> </a:t>
            </a:r>
            <a:r>
              <a:rPr lang="en-CA" sz="1800" dirty="0" err="1" smtClean="0">
                <a:latin typeface="Pigiarniq" pitchFamily="34" charset="0"/>
              </a:rPr>
              <a:t>ᑲᑎᒪᔨᖏᓐᓄᑦ</a:t>
            </a:r>
            <a:r>
              <a:rPr lang="en-CA" sz="1800" dirty="0" smtClean="0">
                <a:latin typeface="Pigiarniq" pitchFamily="34" charset="0"/>
              </a:rPr>
              <a:t>. 13-ᖑᔪᑦ </a:t>
            </a:r>
            <a:r>
              <a:rPr lang="en-CA" sz="1800" dirty="0" err="1" smtClean="0">
                <a:latin typeface="Pigiarniq" pitchFamily="34" charset="0"/>
              </a:rPr>
              <a:t>ᐃᓱᒫᓗᒍᑕᐅᓪᓗᑎᒃ</a:t>
            </a:r>
            <a:r>
              <a:rPr lang="en-CA" sz="1800" dirty="0" smtClean="0">
                <a:latin typeface="Pigiarniq" pitchFamily="34" charset="0"/>
              </a:rPr>
              <a:t> </a:t>
            </a:r>
            <a:r>
              <a:rPr lang="en-CA" sz="1800" dirty="0" err="1" smtClean="0">
                <a:latin typeface="Pigiarniq" pitchFamily="34" charset="0"/>
              </a:rPr>
              <a:t>ᓄᓇᕗᒥ</a:t>
            </a:r>
            <a:r>
              <a:rPr lang="en-CA" sz="1800" dirty="0" smtClean="0">
                <a:latin typeface="Pigiarniq" pitchFamily="34" charset="0"/>
              </a:rPr>
              <a:t> </a:t>
            </a:r>
            <a:r>
              <a:rPr lang="en-CA" sz="1800" dirty="0" err="1" smtClean="0">
                <a:latin typeface="Pigiarniq" pitchFamily="34" charset="0"/>
              </a:rPr>
              <a:t>ᐃᒪᓕᕆᓂᕐᒧᑦ</a:t>
            </a:r>
            <a:r>
              <a:rPr lang="en-CA" sz="1800" dirty="0" smtClean="0">
                <a:latin typeface="Pigiarniq" pitchFamily="34" charset="0"/>
              </a:rPr>
              <a:t> </a:t>
            </a:r>
            <a:r>
              <a:rPr lang="en-CA" sz="1800" dirty="0" err="1" smtClean="0">
                <a:latin typeface="Pigiarniq" pitchFamily="34" charset="0"/>
              </a:rPr>
              <a:t>ᑲᑎᒪᔨᖏᓐᓄᑦ</a:t>
            </a:r>
            <a:r>
              <a:rPr lang="en-CA" sz="1800" dirty="0" smtClean="0">
                <a:latin typeface="Pigiarniq" pitchFamily="34" charset="0"/>
              </a:rPr>
              <a:t>.</a:t>
            </a:r>
            <a:endParaRPr lang="en-US" sz="1800" dirty="0">
              <a:latin typeface="Pigiarniq" pitchFamily="34" charset="0"/>
            </a:endParaRPr>
          </a:p>
        </p:txBody>
      </p:sp>
      <p:sp>
        <p:nvSpPr>
          <p:cNvPr id="6" name="Slide Number Placeholder 5"/>
          <p:cNvSpPr>
            <a:spLocks noGrp="1"/>
          </p:cNvSpPr>
          <p:nvPr>
            <p:ph type="sldNum" sz="quarter" idx="12"/>
          </p:nvPr>
        </p:nvSpPr>
        <p:spPr/>
        <p:txBody>
          <a:bodyPr/>
          <a:lstStyle/>
          <a:p>
            <a:fld id="{438B63EE-32D6-41CD-8D0F-F766A6E153A6}" type="slidenum">
              <a:rPr lang="en-US" smtClean="0">
                <a:latin typeface="Pigiarniq" pitchFamily="34" charset="0"/>
              </a:rPr>
              <a:pPr/>
              <a:t>2</a:t>
            </a:fld>
            <a:endParaRPr lang="en-US">
              <a:latin typeface="Pigiarniq" pitchFamily="34" charset="0"/>
            </a:endParaRPr>
          </a:p>
        </p:txBody>
      </p:sp>
    </p:spTree>
    <p:extLst>
      <p:ext uri="{BB962C8B-B14F-4D97-AF65-F5344CB8AC3E}">
        <p14:creationId xmlns:p14="http://schemas.microsoft.com/office/powerpoint/2010/main" val="14446594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irector Lands\AppData\Local\Microsoft\Windows\Temporary Internet Files\Content.Outlook\7COZHEHK\IOL BG.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31" y="-81888"/>
            <a:ext cx="9182486" cy="708318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628650" y="-26173"/>
            <a:ext cx="6601490" cy="1325563"/>
          </a:xfrm>
        </p:spPr>
        <p:txBody>
          <a:bodyPr>
            <a:noAutofit/>
          </a:bodyPr>
          <a:lstStyle/>
          <a:p>
            <a:r>
              <a:rPr lang="en-CA" sz="2000" b="1" dirty="0" err="1" smtClean="0">
                <a:latin typeface="Pigiarniq" pitchFamily="34" charset="0"/>
              </a:rPr>
              <a:t>ᕿᑎᕐᒥᐅᑦ</a:t>
            </a:r>
            <a:r>
              <a:rPr lang="en-CA" sz="2000" b="1" dirty="0" smtClean="0">
                <a:latin typeface="Pigiarniq" pitchFamily="34" charset="0"/>
              </a:rPr>
              <a:t> </a:t>
            </a:r>
            <a:r>
              <a:rPr lang="en-CA" sz="2000" b="1" dirty="0" err="1" smtClean="0">
                <a:latin typeface="Pigiarniq" pitchFamily="34" charset="0"/>
              </a:rPr>
              <a:t>ᐃᓄᐃᑦ</a:t>
            </a:r>
            <a:r>
              <a:rPr lang="en-CA" sz="2000" b="1" dirty="0" smtClean="0">
                <a:latin typeface="Pigiarniq" pitchFamily="34" charset="0"/>
              </a:rPr>
              <a:t> </a:t>
            </a:r>
            <a:r>
              <a:rPr lang="en-CA" sz="2000" b="1" dirty="0" err="1" smtClean="0">
                <a:latin typeface="Pigiarniq" pitchFamily="34" charset="0"/>
              </a:rPr>
              <a:t>ᑲᑐᔾᔨᖃᑎᒌᖏᑕ</a:t>
            </a:r>
            <a:r>
              <a:rPr lang="en-CA" sz="2000" b="1" dirty="0" smtClean="0">
                <a:latin typeface="Pigiarniq" pitchFamily="34" charset="0"/>
              </a:rPr>
              <a:t> </a:t>
            </a:r>
            <a:r>
              <a:rPr lang="en-CA" sz="2000" b="1" dirty="0" err="1" smtClean="0">
                <a:latin typeface="Pigiarniq" pitchFamily="34" charset="0"/>
              </a:rPr>
              <a:t>ᑎᓕᔭᐅᓯᒪᔾᔪᑎᖏᑦ</a:t>
            </a:r>
            <a:endParaRPr lang="en-US" sz="2000" b="1" dirty="0">
              <a:latin typeface="Pigiarniq" pitchFamily="34" charset="0"/>
            </a:endParaRPr>
          </a:p>
        </p:txBody>
      </p:sp>
      <p:sp>
        <p:nvSpPr>
          <p:cNvPr id="5" name="Content Placeholder 4"/>
          <p:cNvSpPr>
            <a:spLocks noGrp="1"/>
          </p:cNvSpPr>
          <p:nvPr>
            <p:ph idx="1"/>
          </p:nvPr>
        </p:nvSpPr>
        <p:spPr>
          <a:xfrm>
            <a:off x="628650" y="1297279"/>
            <a:ext cx="7886700" cy="4351338"/>
          </a:xfrm>
        </p:spPr>
        <p:txBody>
          <a:bodyPr>
            <a:normAutofit/>
          </a:bodyPr>
          <a:lstStyle/>
          <a:p>
            <a:pPr marL="0" indent="0">
              <a:buNone/>
            </a:pPr>
            <a:endParaRPr lang="en-US" sz="1800" b="1" dirty="0" smtClean="0">
              <a:latin typeface="Pigiarniq" pitchFamily="34" charset="0"/>
            </a:endParaRPr>
          </a:p>
          <a:p>
            <a:pPr marL="0" indent="0">
              <a:buNone/>
            </a:pPr>
            <a:r>
              <a:rPr lang="en-US" sz="1800" b="1" dirty="0" err="1" smtClean="0">
                <a:latin typeface="Pigiarniq" pitchFamily="34" charset="0"/>
              </a:rPr>
              <a:t>ᕿᑎᕐᒥᐅᑦ</a:t>
            </a:r>
            <a:r>
              <a:rPr lang="en-US" sz="1800" b="1" dirty="0" smtClean="0">
                <a:latin typeface="Pigiarniq" pitchFamily="34" charset="0"/>
              </a:rPr>
              <a:t> </a:t>
            </a:r>
            <a:r>
              <a:rPr lang="en-US" sz="1800" b="1" dirty="0" err="1" smtClean="0">
                <a:latin typeface="Pigiarniq" pitchFamily="34" charset="0"/>
              </a:rPr>
              <a:t>ᐃᓄᐃᑦ</a:t>
            </a:r>
            <a:r>
              <a:rPr lang="en-US" sz="1800" b="1" dirty="0" smtClean="0">
                <a:latin typeface="Pigiarniq" pitchFamily="34" charset="0"/>
              </a:rPr>
              <a:t> </a:t>
            </a:r>
            <a:r>
              <a:rPr lang="en-US" sz="1800" b="1" dirty="0" err="1" smtClean="0">
                <a:latin typeface="Pigiarniq" pitchFamily="34" charset="0"/>
              </a:rPr>
              <a:t>ᑲᑐᔾᔨᖃᑎᒌᖏᑕ</a:t>
            </a:r>
            <a:r>
              <a:rPr lang="en-US" sz="1800" b="1" dirty="0" smtClean="0">
                <a:latin typeface="Pigiarniq" pitchFamily="34" charset="0"/>
              </a:rPr>
              <a:t> </a:t>
            </a:r>
            <a:r>
              <a:rPr lang="en-US" sz="1800" b="1" dirty="0" err="1" smtClean="0">
                <a:latin typeface="Pigiarniq" pitchFamily="34" charset="0"/>
              </a:rPr>
              <a:t>ᑎᓕᔭᐅᓯᒪᔾᔪᑎᖓᑦ</a:t>
            </a:r>
            <a:r>
              <a:rPr lang="en-US" sz="1800" b="1" dirty="0" smtClean="0">
                <a:latin typeface="Pigiarniq" pitchFamily="34" charset="0"/>
              </a:rPr>
              <a:t> </a:t>
            </a:r>
            <a:r>
              <a:rPr lang="en-US" sz="1800" b="1" dirty="0" err="1" smtClean="0">
                <a:latin typeface="Pigiarniq" pitchFamily="34" charset="0"/>
              </a:rPr>
              <a:t>ᑭᒡᒐᖅᑐᐃᖁᓪᓗᒋᑦ</a:t>
            </a:r>
            <a:r>
              <a:rPr lang="en-US" sz="1800" b="1" dirty="0" smtClean="0">
                <a:latin typeface="Pigiarniq" pitchFamily="34" charset="0"/>
              </a:rPr>
              <a:t> </a:t>
            </a:r>
            <a:r>
              <a:rPr lang="en-US" sz="1800" b="1" dirty="0" err="1" smtClean="0">
                <a:latin typeface="Pigiarniq" pitchFamily="34" charset="0"/>
              </a:rPr>
              <a:t>ᐊᑲᐅᓛᖑᔪᒃᑯᑦ</a:t>
            </a:r>
            <a:r>
              <a:rPr lang="en-US" sz="1800" b="1" dirty="0" smtClean="0">
                <a:latin typeface="Pigiarniq" pitchFamily="34" charset="0"/>
              </a:rPr>
              <a:t> </a:t>
            </a:r>
            <a:r>
              <a:rPr lang="en-US" sz="1800" b="1" dirty="0" err="1" smtClean="0">
                <a:latin typeface="Pigiarniq" pitchFamily="34" charset="0"/>
              </a:rPr>
              <a:t>ᕿᑎᕐᒥᐅᑦ</a:t>
            </a:r>
            <a:r>
              <a:rPr lang="en-US" sz="1800" b="1" dirty="0" smtClean="0">
                <a:latin typeface="Pigiarniq" pitchFamily="34" charset="0"/>
              </a:rPr>
              <a:t> </a:t>
            </a:r>
            <a:r>
              <a:rPr lang="en-US" sz="1800" b="1" dirty="0" err="1" smtClean="0">
                <a:latin typeface="Pigiarniq" pitchFamily="34" charset="0"/>
              </a:rPr>
              <a:t>ᐃᓄᖁᑎᖏᑦ</a:t>
            </a:r>
            <a:r>
              <a:rPr lang="en-US" sz="1800" b="1" dirty="0" smtClean="0">
                <a:latin typeface="Pigiarniq" pitchFamily="34" charset="0"/>
              </a:rPr>
              <a:t> </a:t>
            </a:r>
            <a:r>
              <a:rPr lang="en-US" sz="1800" b="1" dirty="0" err="1" smtClean="0">
                <a:latin typeface="Pigiarniq" pitchFamily="34" charset="0"/>
              </a:rPr>
              <a:t>ᓴᐳᒻᒥᔭᐅᓗᑎᒃ</a:t>
            </a:r>
            <a:r>
              <a:rPr lang="en-US" sz="1800" b="1" dirty="0" smtClean="0">
                <a:latin typeface="Pigiarniq" pitchFamily="34" charset="0"/>
              </a:rPr>
              <a:t> </a:t>
            </a:r>
            <a:r>
              <a:rPr lang="en-US" sz="1800" b="1" dirty="0" err="1" smtClean="0">
                <a:latin typeface="Pigiarniq" pitchFamily="34" charset="0"/>
              </a:rPr>
              <a:t>ᐊᒻᒪ</a:t>
            </a:r>
            <a:r>
              <a:rPr lang="en-US" sz="1800" b="1" dirty="0" smtClean="0">
                <a:latin typeface="Pigiarniq" pitchFamily="34" charset="0"/>
              </a:rPr>
              <a:t> </a:t>
            </a:r>
            <a:r>
              <a:rPr lang="en-US" sz="1800" b="1" dirty="0" err="1" smtClean="0">
                <a:latin typeface="Pigiarniq" pitchFamily="34" charset="0"/>
              </a:rPr>
              <a:t>ᑲᔪᖏᖅᓴᐅᑕᐅᓗᑎᒃ</a:t>
            </a:r>
            <a:r>
              <a:rPr lang="en-US" sz="1800" b="1" dirty="0" smtClean="0">
                <a:latin typeface="Pigiarniq" pitchFamily="34" charset="0"/>
              </a:rPr>
              <a:t> </a:t>
            </a:r>
            <a:r>
              <a:rPr lang="en-US" sz="1800" b="1" dirty="0" err="1" smtClean="0">
                <a:latin typeface="Pigiarniq" pitchFamily="34" charset="0"/>
              </a:rPr>
              <a:t>ᐃᓅᓯᕐᒧᑦ</a:t>
            </a:r>
            <a:r>
              <a:rPr lang="en-US" sz="1800" b="1" dirty="0" smtClean="0">
                <a:latin typeface="Pigiarniq" pitchFamily="34" charset="0"/>
              </a:rPr>
              <a:t>, </a:t>
            </a:r>
            <a:r>
              <a:rPr lang="en-US" sz="1800" b="1" dirty="0" err="1" smtClean="0">
                <a:latin typeface="Pigiarniq" pitchFamily="34" charset="0"/>
              </a:rPr>
              <a:t>ᐃᓕᖅᑯᓯᕐᒧᑦ</a:t>
            </a:r>
            <a:r>
              <a:rPr lang="en-US" sz="1800" b="1" dirty="0" smtClean="0">
                <a:latin typeface="Pigiarniq" pitchFamily="34" charset="0"/>
              </a:rPr>
              <a:t>, </a:t>
            </a:r>
            <a:r>
              <a:rPr lang="en-US" sz="1800" b="1" dirty="0" err="1" smtClean="0">
                <a:latin typeface="Pigiarniq" pitchFamily="34" charset="0"/>
              </a:rPr>
              <a:t>ᒐᕙᒪᓕᕆᓂᕐᒧᑦ</a:t>
            </a:r>
            <a:r>
              <a:rPr lang="en-US" sz="1800" b="1" dirty="0" smtClean="0">
                <a:latin typeface="Pigiarniq" pitchFamily="34" charset="0"/>
              </a:rPr>
              <a:t>, </a:t>
            </a:r>
            <a:r>
              <a:rPr lang="en-US" sz="1800" b="1" dirty="0" err="1" smtClean="0">
                <a:latin typeface="Pigiarniq" pitchFamily="34" charset="0"/>
              </a:rPr>
              <a:t>ᐊᕙᑎᓕᕆᓂᕐᒧᑦ</a:t>
            </a:r>
            <a:r>
              <a:rPr lang="en-US" sz="1800" b="1" dirty="0" smtClean="0">
                <a:latin typeface="Pigiarniq" pitchFamily="34" charset="0"/>
              </a:rPr>
              <a:t>, </a:t>
            </a:r>
            <a:r>
              <a:rPr lang="en-US" sz="1800" b="1" dirty="0" err="1" smtClean="0">
                <a:latin typeface="Pigiarniq" pitchFamily="34" charset="0"/>
              </a:rPr>
              <a:t>ᐊᒻᒪ</a:t>
            </a:r>
            <a:r>
              <a:rPr lang="en-US" sz="1800" b="1" dirty="0" smtClean="0">
                <a:latin typeface="Pigiarniq" pitchFamily="34" charset="0"/>
              </a:rPr>
              <a:t> </a:t>
            </a:r>
            <a:r>
              <a:rPr lang="en-US" sz="1800" b="1" dirty="0" err="1" smtClean="0">
                <a:latin typeface="Pigiarniq" pitchFamily="34" charset="0"/>
              </a:rPr>
              <a:t>ᑮᓇᐅᔭᓕᐅᕋᓱᐊᕐᓂᕐᒧᑦ</a:t>
            </a:r>
            <a:r>
              <a:rPr lang="en-US" sz="1800" b="1" dirty="0" smtClean="0">
                <a:latin typeface="Pigiarniq" pitchFamily="34" charset="0"/>
              </a:rPr>
              <a:t> </a:t>
            </a:r>
            <a:r>
              <a:rPr lang="en-US" sz="1800" b="1" dirty="0" err="1" smtClean="0">
                <a:latin typeface="Pigiarniq" pitchFamily="34" charset="0"/>
              </a:rPr>
              <a:t>ᖃᓄᐃᖏᑦᓯᐊᖁᓪᓗᒋᑦ</a:t>
            </a:r>
            <a:r>
              <a:rPr lang="en-US" sz="1800" b="1" dirty="0" smtClean="0">
                <a:latin typeface="Pigiarniq" pitchFamily="34" charset="0"/>
              </a:rPr>
              <a:t>.</a:t>
            </a:r>
          </a:p>
          <a:p>
            <a:pPr marL="0" indent="0">
              <a:buNone/>
            </a:pPr>
            <a:r>
              <a:rPr lang="en-US" sz="1800" b="1" dirty="0" err="1" smtClean="0">
                <a:latin typeface="Pigiarniq" pitchFamily="34" charset="0"/>
              </a:rPr>
              <a:t>ᕿᑎᕐᒥᐅᑦ</a:t>
            </a:r>
            <a:r>
              <a:rPr lang="en-US" sz="1800" b="1" dirty="0" smtClean="0">
                <a:latin typeface="Pigiarniq" pitchFamily="34" charset="0"/>
              </a:rPr>
              <a:t> </a:t>
            </a:r>
            <a:r>
              <a:rPr lang="en-US" sz="1800" b="1" dirty="0" err="1" smtClean="0">
                <a:latin typeface="Pigiarniq" pitchFamily="34" charset="0"/>
              </a:rPr>
              <a:t>ᐃᓄᐃᑦ</a:t>
            </a:r>
            <a:r>
              <a:rPr lang="en-US" sz="1800" b="1" dirty="0" smtClean="0">
                <a:latin typeface="Pigiarniq" pitchFamily="34" charset="0"/>
              </a:rPr>
              <a:t> </a:t>
            </a:r>
            <a:r>
              <a:rPr lang="en-US" sz="1800" b="1" dirty="0" err="1" smtClean="0">
                <a:latin typeface="Pigiarniq" pitchFamily="34" charset="0"/>
              </a:rPr>
              <a:t>ᑲᑐᔾᔨᖃᑎᒌᖏᑦ</a:t>
            </a:r>
            <a:r>
              <a:rPr lang="en-US" sz="1800" b="1" dirty="0" smtClean="0">
                <a:latin typeface="Pigiarniq" pitchFamily="34" charset="0"/>
              </a:rPr>
              <a:t> </a:t>
            </a:r>
            <a:r>
              <a:rPr lang="en-US" sz="1800" b="1" dirty="0" err="1" smtClean="0">
                <a:latin typeface="Pigiarniq" pitchFamily="34" charset="0"/>
              </a:rPr>
              <a:t>ᓇᖕᒥᓂᖃᖅᐳᑦ</a:t>
            </a:r>
            <a:r>
              <a:rPr lang="en-US" sz="1800" b="1" dirty="0" smtClean="0">
                <a:latin typeface="Pigiarniq" pitchFamily="34" charset="0"/>
              </a:rPr>
              <a:t> </a:t>
            </a:r>
            <a:r>
              <a:rPr lang="en-US" sz="1800" b="1" dirty="0" err="1" smtClean="0">
                <a:latin typeface="Pigiarniq" pitchFamily="34" charset="0"/>
              </a:rPr>
              <a:t>ᐊᖏᓂᖃᖅᑐᒥᒃ</a:t>
            </a:r>
            <a:r>
              <a:rPr lang="en-US" sz="1800" b="1" dirty="0" smtClean="0">
                <a:latin typeface="Pigiarniq" pitchFamily="34" charset="0"/>
              </a:rPr>
              <a:t> </a:t>
            </a:r>
            <a:r>
              <a:rPr lang="en-US" sz="1800" b="1" dirty="0">
                <a:latin typeface="Pigiarniq" pitchFamily="34" charset="0"/>
              </a:rPr>
              <a:t>106,360 km</a:t>
            </a:r>
            <a:r>
              <a:rPr lang="en-US" sz="1800" b="1" baseline="30000" dirty="0">
                <a:latin typeface="Pigiarniq" pitchFamily="34" charset="0"/>
              </a:rPr>
              <a:t>2</a:t>
            </a:r>
            <a:r>
              <a:rPr lang="en-US" sz="1800" b="1" dirty="0">
                <a:latin typeface="Pigiarniq" pitchFamily="34" charset="0"/>
              </a:rPr>
              <a:t> </a:t>
            </a:r>
            <a:r>
              <a:rPr lang="en-US" sz="1800" b="1" dirty="0" err="1" smtClean="0">
                <a:latin typeface="Pigiarniq" pitchFamily="34" charset="0"/>
              </a:rPr>
              <a:t>ᓄᓇᐅᑉ</a:t>
            </a:r>
            <a:r>
              <a:rPr lang="en-US" sz="1800" b="1" dirty="0" smtClean="0">
                <a:latin typeface="Pigiarniq" pitchFamily="34" charset="0"/>
              </a:rPr>
              <a:t> </a:t>
            </a:r>
            <a:r>
              <a:rPr lang="en-US" sz="1800" b="1" dirty="0" err="1" smtClean="0">
                <a:latin typeface="Pigiarniq" pitchFamily="34" charset="0"/>
              </a:rPr>
              <a:t>ᖄᖓᓂᒃ</a:t>
            </a:r>
            <a:r>
              <a:rPr lang="en-US" sz="1800" b="1" dirty="0" smtClean="0">
                <a:latin typeface="Pigiarniq" pitchFamily="34" charset="0"/>
              </a:rPr>
              <a:t>: </a:t>
            </a:r>
            <a:r>
              <a:rPr lang="en-US" sz="1800" b="1" dirty="0" err="1" smtClean="0">
                <a:latin typeface="Pigiarniq" pitchFamily="34" charset="0"/>
              </a:rPr>
              <a:t>ᐊᒃᓱᐊᓗᒃ</a:t>
            </a:r>
            <a:r>
              <a:rPr lang="en-US" sz="1800" b="1" dirty="0" smtClean="0">
                <a:latin typeface="Pigiarniq" pitchFamily="34" charset="0"/>
              </a:rPr>
              <a:t> </a:t>
            </a:r>
            <a:r>
              <a:rPr lang="en-US" sz="1800" b="1" dirty="0" err="1" smtClean="0">
                <a:latin typeface="Pigiarniq" pitchFamily="34" charset="0"/>
              </a:rPr>
              <a:t>ᑕᒪᓐᓇ</a:t>
            </a:r>
            <a:r>
              <a:rPr lang="en-US" sz="1800" b="1" dirty="0" smtClean="0">
                <a:latin typeface="Pigiarniq" pitchFamily="34" charset="0"/>
              </a:rPr>
              <a:t> </a:t>
            </a:r>
            <a:r>
              <a:rPr lang="en-US" sz="1800" b="1" dirty="0" err="1" smtClean="0">
                <a:latin typeface="Pigiarniq" pitchFamily="34" charset="0"/>
              </a:rPr>
              <a:t>ᐱᓕᕆᕕᐅᔪᓐᓇᑦᑎᐊᖅᑐᖅ</a:t>
            </a:r>
            <a:r>
              <a:rPr lang="en-US" sz="1800" b="1" dirty="0" smtClean="0">
                <a:latin typeface="Pigiarniq" pitchFamily="34" charset="0"/>
              </a:rPr>
              <a:t> </a:t>
            </a:r>
            <a:r>
              <a:rPr lang="en-US" sz="1800" b="1" dirty="0" err="1" smtClean="0">
                <a:latin typeface="Pigiarniq" pitchFamily="34" charset="0"/>
              </a:rPr>
              <a:t>ᐊᐅᓚᑕᐅᑦᑎᐊᓱᖓᕈᓂ</a:t>
            </a:r>
            <a:r>
              <a:rPr lang="en-US" sz="1800" b="1" dirty="0" smtClean="0">
                <a:latin typeface="Pigiarniq" pitchFamily="34" charset="0"/>
              </a:rPr>
              <a:t>.</a:t>
            </a:r>
          </a:p>
          <a:p>
            <a:pPr marL="0" indent="0">
              <a:buNone/>
            </a:pPr>
            <a:endParaRPr lang="en-US" sz="1800" b="1" dirty="0">
              <a:latin typeface="Pigiarniq" pitchFamily="34" charset="0"/>
            </a:endParaRPr>
          </a:p>
        </p:txBody>
      </p:sp>
      <p:sp>
        <p:nvSpPr>
          <p:cNvPr id="6" name="Slide Number Placeholder 5"/>
          <p:cNvSpPr>
            <a:spLocks noGrp="1"/>
          </p:cNvSpPr>
          <p:nvPr>
            <p:ph type="sldNum" sz="quarter" idx="12"/>
          </p:nvPr>
        </p:nvSpPr>
        <p:spPr/>
        <p:txBody>
          <a:bodyPr/>
          <a:lstStyle/>
          <a:p>
            <a:fld id="{438B63EE-32D6-41CD-8D0F-F766A6E153A6}" type="slidenum">
              <a:rPr lang="en-US" smtClean="0">
                <a:latin typeface="Pigiarniq" pitchFamily="34" charset="0"/>
              </a:rPr>
              <a:pPr/>
              <a:t>3</a:t>
            </a:fld>
            <a:endParaRPr lang="en-US">
              <a:latin typeface="Pigiarniq" pitchFamily="34" charset="0"/>
            </a:endParaRPr>
          </a:p>
        </p:txBody>
      </p:sp>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72009" y="4049363"/>
            <a:ext cx="393112" cy="403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096987" y="4453245"/>
            <a:ext cx="3123210" cy="369332"/>
          </a:xfrm>
          <a:prstGeom prst="rect">
            <a:avLst/>
          </a:prstGeom>
          <a:noFill/>
        </p:spPr>
        <p:txBody>
          <a:bodyPr wrap="square" rtlCol="0">
            <a:spAutoFit/>
          </a:bodyPr>
          <a:lstStyle/>
          <a:p>
            <a:r>
              <a:rPr lang="en-US" b="1" dirty="0" err="1" smtClean="0">
                <a:latin typeface="Pigiarniq" pitchFamily="34" charset="0"/>
              </a:rPr>
              <a:t>Hᐅᑉ</a:t>
            </a:r>
            <a:r>
              <a:rPr lang="en-US" b="1" dirty="0" smtClean="0">
                <a:latin typeface="Pigiarniq" pitchFamily="34" charset="0"/>
              </a:rPr>
              <a:t> </a:t>
            </a:r>
            <a:r>
              <a:rPr lang="en-US" b="1" dirty="0" err="1" smtClean="0">
                <a:latin typeface="Pigiarniq" pitchFamily="34" charset="0"/>
              </a:rPr>
              <a:t>ᐸᐃᒥ</a:t>
            </a:r>
            <a:r>
              <a:rPr lang="en-US" b="1" dirty="0" smtClean="0">
                <a:latin typeface="Pigiarniq" pitchFamily="34" charset="0"/>
              </a:rPr>
              <a:t> </a:t>
            </a:r>
            <a:r>
              <a:rPr lang="en-US" b="1" dirty="0" err="1" smtClean="0">
                <a:latin typeface="Pigiarniq" pitchFamily="34" charset="0"/>
              </a:rPr>
              <a:t>ᐱᓕᕆᕕᐅᔪᖅ</a:t>
            </a:r>
            <a:endParaRPr lang="en-US" b="1" dirty="0">
              <a:latin typeface="Pigiarniq" pitchFamily="34" charset="0"/>
            </a:endParaRPr>
          </a:p>
        </p:txBody>
      </p:sp>
      <p:cxnSp>
        <p:nvCxnSpPr>
          <p:cNvPr id="7" name="Straight Arrow Connector 6"/>
          <p:cNvCxnSpPr>
            <a:stCxn id="2" idx="1"/>
          </p:cNvCxnSpPr>
          <p:nvPr/>
        </p:nvCxnSpPr>
        <p:spPr>
          <a:xfrm flipH="1" flipV="1">
            <a:off x="3765121" y="4343637"/>
            <a:ext cx="331866" cy="29427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871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075"/>
                                        </p:tgtEl>
                                        <p:attrNameLst>
                                          <p:attrName>style.visibility</p:attrName>
                                        </p:attrNameLst>
                                      </p:cBhvr>
                                      <p:to>
                                        <p:strVal val="visible"/>
                                      </p:to>
                                    </p:set>
                                    <p:animEffect transition="in" filter="fade">
                                      <p:cBhvr>
                                        <p:cTn id="20" dur="1000"/>
                                        <p:tgtEl>
                                          <p:spTgt spid="3075"/>
                                        </p:tgtEl>
                                      </p:cBhvr>
                                    </p:animEffect>
                                    <p:anim calcmode="lin" valueType="num">
                                      <p:cBhvr>
                                        <p:cTn id="21" dur="1000" fill="hold"/>
                                        <p:tgtEl>
                                          <p:spTgt spid="3075"/>
                                        </p:tgtEl>
                                        <p:attrNameLst>
                                          <p:attrName>ppt_x</p:attrName>
                                        </p:attrNameLst>
                                      </p:cBhvr>
                                      <p:tavLst>
                                        <p:tav tm="0">
                                          <p:val>
                                            <p:strVal val="#ppt_x"/>
                                          </p:val>
                                        </p:tav>
                                        <p:tav tm="100000">
                                          <p:val>
                                            <p:strVal val="#ppt_x"/>
                                          </p:val>
                                        </p:tav>
                                      </p:tavLst>
                                    </p:anim>
                                    <p:anim calcmode="lin" valueType="num">
                                      <p:cBhvr>
                                        <p:cTn id="22" dur="1000" fill="hold"/>
                                        <p:tgtEl>
                                          <p:spTgt spid="3075"/>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anim calcmode="lin" valueType="num">
                                      <p:cBhvr>
                                        <p:cTn id="31" dur="1000" fill="hold"/>
                                        <p:tgtEl>
                                          <p:spTgt spid="2"/>
                                        </p:tgtEl>
                                        <p:attrNameLst>
                                          <p:attrName>ppt_x</p:attrName>
                                        </p:attrNameLst>
                                      </p:cBhvr>
                                      <p:tavLst>
                                        <p:tav tm="0">
                                          <p:val>
                                            <p:strVal val="#ppt_x"/>
                                          </p:val>
                                        </p:tav>
                                        <p:tav tm="100000">
                                          <p:val>
                                            <p:strVal val="#ppt_x"/>
                                          </p:val>
                                        </p:tav>
                                      </p:tavLst>
                                    </p:anim>
                                    <p:anim calcmode="lin" valueType="num">
                                      <p:cBhvr>
                                        <p:cTn id="3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CA" sz="2000" dirty="0" err="1" smtClean="0">
                <a:latin typeface="Pigiarniq" pitchFamily="34" charset="0"/>
              </a:rPr>
              <a:t>ᕼᐅᑉ</a:t>
            </a:r>
            <a:r>
              <a:rPr lang="en-CA" sz="2000" dirty="0" smtClean="0">
                <a:latin typeface="Pigiarniq" pitchFamily="34" charset="0"/>
              </a:rPr>
              <a:t> </a:t>
            </a:r>
            <a:r>
              <a:rPr lang="en-CA" sz="2000" dirty="0" err="1" smtClean="0">
                <a:latin typeface="Pigiarniq" pitchFamily="34" charset="0"/>
              </a:rPr>
              <a:t>ᐸᐃᒥ</a:t>
            </a:r>
            <a:r>
              <a:rPr lang="en-CA" sz="2000" dirty="0" smtClean="0">
                <a:latin typeface="Pigiarniq" pitchFamily="34" charset="0"/>
              </a:rPr>
              <a:t> </a:t>
            </a:r>
            <a:r>
              <a:rPr lang="en-CA" sz="2000" dirty="0" err="1" smtClean="0">
                <a:latin typeface="Pigiarniq" pitchFamily="34" charset="0"/>
              </a:rPr>
              <a:t>ᐱᓕᕆᐊᖅ</a:t>
            </a:r>
            <a:endParaRPr lang="en-US" sz="2000" dirty="0">
              <a:latin typeface="Pigiarniq" pitchFamily="34" charset="0"/>
            </a:endParaRPr>
          </a:p>
        </p:txBody>
      </p:sp>
      <p:sp>
        <p:nvSpPr>
          <p:cNvPr id="5" name="Content Placeholder 4"/>
          <p:cNvSpPr>
            <a:spLocks noGrp="1"/>
          </p:cNvSpPr>
          <p:nvPr>
            <p:ph idx="1"/>
          </p:nvPr>
        </p:nvSpPr>
        <p:spPr>
          <a:xfrm>
            <a:off x="628650" y="1688577"/>
            <a:ext cx="5000254" cy="4351338"/>
          </a:xfrm>
        </p:spPr>
        <p:txBody>
          <a:bodyPr>
            <a:normAutofit/>
          </a:bodyPr>
          <a:lstStyle/>
          <a:p>
            <a:r>
              <a:rPr lang="en-US" sz="1800" dirty="0" err="1" smtClean="0">
                <a:latin typeface="Pigiarniq" pitchFamily="34" charset="0"/>
              </a:rPr>
              <a:t>ᓇᔪᒐᖃᖅᑐᖅ</a:t>
            </a:r>
            <a:r>
              <a:rPr lang="en-US" sz="1800" dirty="0" smtClean="0">
                <a:latin typeface="Pigiarniq" pitchFamily="34" charset="0"/>
              </a:rPr>
              <a:t> </a:t>
            </a:r>
            <a:r>
              <a:rPr lang="en-US" sz="1800" dirty="0" err="1" smtClean="0">
                <a:latin typeface="Pigiarniq" pitchFamily="34" charset="0"/>
              </a:rPr>
              <a:t>ᑎᓴᒪᐅᓕᖅᑲᖓᓪᓗᑎᒃ</a:t>
            </a:r>
            <a:r>
              <a:rPr lang="en-US" sz="1800" dirty="0" smtClean="0">
                <a:latin typeface="Pigiarniq" pitchFamily="34" charset="0"/>
              </a:rPr>
              <a:t>  </a:t>
            </a:r>
            <a:r>
              <a:rPr lang="en-US" sz="1800" dirty="0" err="1" smtClean="0">
                <a:latin typeface="Pigiarniq" pitchFamily="34" charset="0"/>
              </a:rPr>
              <a:t>ᐊᒡᒍᖅᑐᖅᓯᒪᔪᑦ</a:t>
            </a:r>
            <a:r>
              <a:rPr lang="en-US" sz="1800" dirty="0" smtClean="0">
                <a:latin typeface="Pigiarniq" pitchFamily="34" charset="0"/>
              </a:rPr>
              <a:t> </a:t>
            </a:r>
            <a:r>
              <a:rPr lang="en-US" sz="1800" dirty="0" err="1" smtClean="0">
                <a:latin typeface="Pigiarniq" pitchFamily="34" charset="0"/>
              </a:rPr>
              <a:t>ᓄᓇᐃᑦ</a:t>
            </a:r>
            <a:r>
              <a:rPr lang="en-US" sz="1800" dirty="0" smtClean="0">
                <a:latin typeface="Pigiarniq" pitchFamily="34" charset="0"/>
              </a:rPr>
              <a:t> </a:t>
            </a:r>
            <a:r>
              <a:rPr lang="en-US" sz="1800" dirty="0" err="1" smtClean="0">
                <a:latin typeface="Pigiarniq" pitchFamily="34" charset="0"/>
              </a:rPr>
              <a:t>ᓇᖕᒥᓂᕆᔭᐅᔪᑦ</a:t>
            </a:r>
            <a:r>
              <a:rPr lang="en-US" sz="1800" dirty="0" smtClean="0">
                <a:latin typeface="Pigiarniq" pitchFamily="34" charset="0"/>
              </a:rPr>
              <a:t> </a:t>
            </a:r>
            <a:r>
              <a:rPr lang="en-US" sz="1800" dirty="0" err="1" smtClean="0">
                <a:latin typeface="Pigiarniq" pitchFamily="34" charset="0"/>
              </a:rPr>
              <a:t>ᐃᓄᖕᓄᑦ</a:t>
            </a:r>
            <a:r>
              <a:rPr lang="en-US" sz="1800" dirty="0" smtClean="0">
                <a:latin typeface="Pigiarniq" pitchFamily="34" charset="0"/>
              </a:rPr>
              <a:t> </a:t>
            </a:r>
            <a:r>
              <a:rPr lang="en-US" sz="1800" dirty="0" err="1" smtClean="0">
                <a:latin typeface="Pigiarniq" pitchFamily="34" charset="0"/>
              </a:rPr>
              <a:t>ᓄᓇᖁᑎᒋᔭᐅᓪᓗᑎᒃ</a:t>
            </a:r>
            <a:r>
              <a:rPr lang="en-US" sz="1800" dirty="0" smtClean="0">
                <a:latin typeface="Pigiarniq" pitchFamily="34" charset="0"/>
              </a:rPr>
              <a:t>.</a:t>
            </a:r>
          </a:p>
          <a:p>
            <a:r>
              <a:rPr lang="en-US" sz="1800" dirty="0" err="1" smtClean="0">
                <a:latin typeface="Pigiarniq" pitchFamily="34" charset="0"/>
              </a:rPr>
              <a:t>ᕼᐅᑉ</a:t>
            </a:r>
            <a:r>
              <a:rPr lang="en-US" sz="1800" dirty="0" smtClean="0">
                <a:latin typeface="Pigiarniq" pitchFamily="34" charset="0"/>
              </a:rPr>
              <a:t> </a:t>
            </a:r>
            <a:r>
              <a:rPr lang="en-US" sz="1800" dirty="0" err="1" smtClean="0">
                <a:latin typeface="Pigiarniq" pitchFamily="34" charset="0"/>
              </a:rPr>
              <a:t>ᐸᐃᒥ</a:t>
            </a:r>
            <a:r>
              <a:rPr lang="en-US" sz="1800" dirty="0" smtClean="0">
                <a:latin typeface="Pigiarniq" pitchFamily="34" charset="0"/>
              </a:rPr>
              <a:t> </a:t>
            </a:r>
            <a:r>
              <a:rPr lang="en-US" sz="1800" dirty="0" err="1" smtClean="0">
                <a:latin typeface="Pigiarniq" pitchFamily="34" charset="0"/>
              </a:rPr>
              <a:t>ᐅᔭᖓ</a:t>
            </a:r>
            <a:r>
              <a:rPr lang="en-US" sz="1800" dirty="0" smtClean="0">
                <a:latin typeface="Pigiarniq" pitchFamily="34" charset="0"/>
              </a:rPr>
              <a:t> </a:t>
            </a:r>
            <a:r>
              <a:rPr lang="en-US" sz="1800" dirty="0" err="1" smtClean="0">
                <a:latin typeface="Pigiarniq" pitchFamily="34" charset="0"/>
              </a:rPr>
              <a:t>ᑕᑭᔪᑯᑖᖑᔪᖅ</a:t>
            </a:r>
            <a:r>
              <a:rPr lang="en-US" sz="1800" dirty="0" smtClean="0">
                <a:latin typeface="Pigiarniq" pitchFamily="34" charset="0"/>
              </a:rPr>
              <a:t> </a:t>
            </a:r>
            <a:r>
              <a:rPr lang="en-US" sz="1800" dirty="0" err="1" smtClean="0">
                <a:latin typeface="Pigiarniq" pitchFamily="34" charset="0"/>
              </a:rPr>
              <a:t>ᕿᓂᕐᕕᐅᖃᑦᑕᖅᓯᒪᔪᖅ</a:t>
            </a:r>
            <a:r>
              <a:rPr lang="en-US" sz="1800" dirty="0" smtClean="0">
                <a:latin typeface="Pigiarniq" pitchFamily="34" charset="0"/>
              </a:rPr>
              <a:t> 1965-ᒥᓂᑦ.</a:t>
            </a:r>
          </a:p>
          <a:p>
            <a:pPr lvl="1"/>
            <a:r>
              <a:rPr lang="en-US" sz="1800" dirty="0" err="1" smtClean="0">
                <a:latin typeface="Pigiarniq" pitchFamily="34" charset="0"/>
              </a:rPr>
              <a:t>ᓱᓕ</a:t>
            </a:r>
            <a:r>
              <a:rPr lang="en-US" sz="1800" dirty="0" smtClean="0">
                <a:latin typeface="Pigiarniq" pitchFamily="34" charset="0"/>
              </a:rPr>
              <a:t> </a:t>
            </a:r>
            <a:r>
              <a:rPr lang="en-US" sz="1800" dirty="0" err="1" smtClean="0">
                <a:latin typeface="Pigiarniq" pitchFamily="34" charset="0"/>
              </a:rPr>
              <a:t>ᐊᖏᔪᐊᓗᖕᒥᒃ</a:t>
            </a:r>
            <a:r>
              <a:rPr lang="en-US" sz="1800" dirty="0" smtClean="0">
                <a:latin typeface="Pigiarniq" pitchFamily="34" charset="0"/>
              </a:rPr>
              <a:t> </a:t>
            </a:r>
            <a:r>
              <a:rPr lang="en-US" sz="1800" dirty="0" err="1" smtClean="0">
                <a:latin typeface="Pigiarniq" pitchFamily="34" charset="0"/>
              </a:rPr>
              <a:t>ᕿᓂᕐᕕᐅᔪᓐᓇᖅᑐᖅ</a:t>
            </a:r>
            <a:endParaRPr lang="en-US" sz="1800" dirty="0">
              <a:latin typeface="Pigiarniq" pitchFamily="34" charset="0"/>
            </a:endParaRPr>
          </a:p>
          <a:p>
            <a:r>
              <a:rPr lang="en-US" sz="1800" dirty="0" smtClean="0">
                <a:latin typeface="Pigiarniq" pitchFamily="34" charset="0"/>
              </a:rPr>
              <a:t>TMAC-</a:t>
            </a:r>
            <a:r>
              <a:rPr lang="en-US" sz="1800" dirty="0" err="1" smtClean="0">
                <a:latin typeface="Pigiarniq" pitchFamily="34" charset="0"/>
              </a:rPr>
              <a:t>ᑯᑦ</a:t>
            </a:r>
            <a:r>
              <a:rPr lang="en-US" sz="1800" dirty="0" smtClean="0">
                <a:latin typeface="Pigiarniq" pitchFamily="34" charset="0"/>
              </a:rPr>
              <a:t> </a:t>
            </a:r>
            <a:r>
              <a:rPr lang="en-US" sz="1800" dirty="0" err="1" smtClean="0">
                <a:latin typeface="Pigiarniq" pitchFamily="34" charset="0"/>
              </a:rPr>
              <a:t>ᑎᒍᓯᓚᐅᖅᑐᑦ</a:t>
            </a:r>
            <a:r>
              <a:rPr lang="en-US" sz="1800" dirty="0" smtClean="0">
                <a:latin typeface="Pigiarniq" pitchFamily="34" charset="0"/>
              </a:rPr>
              <a:t> </a:t>
            </a:r>
            <a:r>
              <a:rPr lang="en-US" sz="1800" dirty="0" err="1" smtClean="0">
                <a:latin typeface="Pigiarniq" pitchFamily="34" charset="0"/>
              </a:rPr>
              <a:t>ᐱᕙᓪᓕᐊᑎᑦᓯᓂᕐᒧᑦ</a:t>
            </a:r>
            <a:r>
              <a:rPr lang="en-US" sz="1800" dirty="0" smtClean="0">
                <a:latin typeface="Pigiarniq" pitchFamily="34" charset="0"/>
              </a:rPr>
              <a:t> </a:t>
            </a:r>
            <a:r>
              <a:rPr lang="en-US" sz="1800" dirty="0" err="1" smtClean="0">
                <a:latin typeface="Pigiarniq" pitchFamily="34" charset="0"/>
              </a:rPr>
              <a:t>ᐱᓕᕆᐊᒥᒃ</a:t>
            </a:r>
            <a:r>
              <a:rPr lang="en-US" sz="1800" dirty="0" smtClean="0">
                <a:latin typeface="Pigiarniq" pitchFamily="34" charset="0"/>
              </a:rPr>
              <a:t> </a:t>
            </a:r>
            <a:r>
              <a:rPr lang="en-US" sz="1800" dirty="0" err="1" smtClean="0">
                <a:latin typeface="Pigiarniq" pitchFamily="34" charset="0"/>
              </a:rPr>
              <a:t>ᐊᕐᕌᖑᐊᓂ</a:t>
            </a:r>
            <a:r>
              <a:rPr lang="en-US" sz="1800" dirty="0" smtClean="0">
                <a:latin typeface="Pigiarniq" pitchFamily="34" charset="0"/>
              </a:rPr>
              <a:t> 2012</a:t>
            </a:r>
          </a:p>
        </p:txBody>
      </p:sp>
      <p:sp>
        <p:nvSpPr>
          <p:cNvPr id="6" name="Slide Number Placeholder 5"/>
          <p:cNvSpPr>
            <a:spLocks noGrp="1"/>
          </p:cNvSpPr>
          <p:nvPr>
            <p:ph type="sldNum" sz="quarter" idx="12"/>
          </p:nvPr>
        </p:nvSpPr>
        <p:spPr/>
        <p:txBody>
          <a:bodyPr/>
          <a:lstStyle/>
          <a:p>
            <a:fld id="{438B63EE-32D6-41CD-8D0F-F766A6E153A6}" type="slidenum">
              <a:rPr lang="en-US" smtClean="0">
                <a:solidFill>
                  <a:prstClr val="black">
                    <a:tint val="75000"/>
                  </a:prstClr>
                </a:solidFill>
                <a:latin typeface="Pigiarniq" pitchFamily="34" charset="0"/>
              </a:rPr>
              <a:pPr/>
              <a:t>4</a:t>
            </a:fld>
            <a:endParaRPr lang="en-US">
              <a:solidFill>
                <a:prstClr val="black">
                  <a:tint val="75000"/>
                </a:prstClr>
              </a:solidFill>
              <a:latin typeface="Pigiarniq" pitchFamily="34" charset="0"/>
            </a:endParaRPr>
          </a:p>
        </p:txBody>
      </p:sp>
      <p:pic>
        <p:nvPicPr>
          <p:cNvPr id="4098" name="Picture 2" descr="C:\Users\Director Lands\AppData\Local\Microsoft\Windows\Temporary Internet Files\Content.Outlook\7COZHEHK\Hope Bay Belt-IOL 2.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196190" y="110542"/>
            <a:ext cx="2837677" cy="667747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950790" y="1201003"/>
            <a:ext cx="968991" cy="400110"/>
          </a:xfrm>
          <a:prstGeom prst="rect">
            <a:avLst/>
          </a:prstGeom>
          <a:noFill/>
        </p:spPr>
        <p:txBody>
          <a:bodyPr wrap="square" rtlCol="0">
            <a:spAutoFit/>
          </a:bodyPr>
          <a:lstStyle/>
          <a:p>
            <a:r>
              <a:rPr lang="en-US" sz="2000" b="1" dirty="0" smtClean="0">
                <a:solidFill>
                  <a:srgbClr val="FFFF00"/>
                </a:solidFill>
                <a:latin typeface="Pigiarniq" pitchFamily="34" charset="0"/>
              </a:rPr>
              <a:t>BB-60</a:t>
            </a:r>
            <a:endParaRPr lang="en-US" sz="2000" b="1" dirty="0">
              <a:solidFill>
                <a:srgbClr val="FFFF00"/>
              </a:solidFill>
              <a:latin typeface="Pigiarniq" pitchFamily="34" charset="0"/>
            </a:endParaRPr>
          </a:p>
        </p:txBody>
      </p:sp>
      <p:sp>
        <p:nvSpPr>
          <p:cNvPr id="7" name="TextBox 6"/>
          <p:cNvSpPr txBox="1"/>
          <p:nvPr/>
        </p:nvSpPr>
        <p:spPr>
          <a:xfrm>
            <a:off x="7073956" y="1994859"/>
            <a:ext cx="968991" cy="400110"/>
          </a:xfrm>
          <a:prstGeom prst="rect">
            <a:avLst/>
          </a:prstGeom>
          <a:noFill/>
        </p:spPr>
        <p:txBody>
          <a:bodyPr wrap="square" rtlCol="0">
            <a:spAutoFit/>
          </a:bodyPr>
          <a:lstStyle/>
          <a:p>
            <a:r>
              <a:rPr lang="en-US" sz="2000" b="1" dirty="0" smtClean="0">
                <a:solidFill>
                  <a:srgbClr val="FFFF00"/>
                </a:solidFill>
                <a:latin typeface="Pigiarniq" pitchFamily="34" charset="0"/>
              </a:rPr>
              <a:t>BB-58</a:t>
            </a:r>
            <a:endParaRPr lang="en-US" sz="2000" b="1" dirty="0">
              <a:solidFill>
                <a:srgbClr val="FFFF00"/>
              </a:solidFill>
              <a:latin typeface="Pigiarniq" pitchFamily="34" charset="0"/>
            </a:endParaRPr>
          </a:p>
        </p:txBody>
      </p:sp>
      <p:sp>
        <p:nvSpPr>
          <p:cNvPr id="8" name="TextBox 7"/>
          <p:cNvSpPr txBox="1"/>
          <p:nvPr/>
        </p:nvSpPr>
        <p:spPr>
          <a:xfrm>
            <a:off x="7414748" y="3116267"/>
            <a:ext cx="968991" cy="400110"/>
          </a:xfrm>
          <a:prstGeom prst="rect">
            <a:avLst/>
          </a:prstGeom>
          <a:noFill/>
        </p:spPr>
        <p:txBody>
          <a:bodyPr wrap="square" rtlCol="0">
            <a:spAutoFit/>
          </a:bodyPr>
          <a:lstStyle/>
          <a:p>
            <a:r>
              <a:rPr lang="en-US" sz="2000" b="1" dirty="0" smtClean="0">
                <a:solidFill>
                  <a:srgbClr val="FFFF00"/>
                </a:solidFill>
                <a:latin typeface="Pigiarniq" pitchFamily="34" charset="0"/>
              </a:rPr>
              <a:t>BB-57</a:t>
            </a:r>
            <a:endParaRPr lang="en-US" sz="2000" b="1" dirty="0">
              <a:solidFill>
                <a:srgbClr val="FFFF00"/>
              </a:solidFill>
              <a:latin typeface="Pigiarniq" pitchFamily="34" charset="0"/>
            </a:endParaRPr>
          </a:p>
        </p:txBody>
      </p:sp>
      <p:sp>
        <p:nvSpPr>
          <p:cNvPr id="9" name="TextBox 8"/>
          <p:cNvSpPr txBox="1"/>
          <p:nvPr/>
        </p:nvSpPr>
        <p:spPr>
          <a:xfrm>
            <a:off x="7431740" y="4247447"/>
            <a:ext cx="968991" cy="400110"/>
          </a:xfrm>
          <a:prstGeom prst="rect">
            <a:avLst/>
          </a:prstGeom>
          <a:noFill/>
        </p:spPr>
        <p:txBody>
          <a:bodyPr wrap="square" rtlCol="0">
            <a:spAutoFit/>
          </a:bodyPr>
          <a:lstStyle/>
          <a:p>
            <a:r>
              <a:rPr lang="en-US" sz="2000" b="1" dirty="0" smtClean="0">
                <a:solidFill>
                  <a:srgbClr val="FFFF00"/>
                </a:solidFill>
                <a:latin typeface="Pigiarniq" pitchFamily="34" charset="0"/>
              </a:rPr>
              <a:t>BB-56</a:t>
            </a:r>
            <a:endParaRPr lang="en-US" sz="2000" b="1" dirty="0">
              <a:solidFill>
                <a:srgbClr val="FFFF00"/>
              </a:solidFill>
              <a:latin typeface="Pigiarniq" pitchFamily="34" charset="0"/>
            </a:endParaRPr>
          </a:p>
        </p:txBody>
      </p:sp>
      <p:pic>
        <p:nvPicPr>
          <p:cNvPr id="4099"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66598" y="321737"/>
            <a:ext cx="1801504" cy="462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7353803" y="813104"/>
            <a:ext cx="455070" cy="467537"/>
          </a:xfrm>
          <a:prstGeom prst="rect">
            <a:avLst/>
          </a:prstGeom>
          <a:noFill/>
          <a:ln>
            <a:noFill/>
          </a:ln>
          <a:effectLst/>
        </p:spPr>
      </p:pic>
      <p:pic>
        <p:nvPicPr>
          <p:cNvPr id="4101"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68433" y="1523885"/>
            <a:ext cx="423740" cy="435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08873" y="3714954"/>
            <a:ext cx="432366" cy="444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7721903" y="546276"/>
            <a:ext cx="1276339" cy="461665"/>
          </a:xfrm>
          <a:prstGeom prst="rect">
            <a:avLst/>
          </a:prstGeom>
          <a:noFill/>
        </p:spPr>
        <p:txBody>
          <a:bodyPr wrap="square" rtlCol="0">
            <a:spAutoFit/>
          </a:bodyPr>
          <a:lstStyle/>
          <a:p>
            <a:r>
              <a:rPr lang="en-US" sz="2400" b="1" dirty="0" smtClean="0">
                <a:solidFill>
                  <a:srgbClr val="FFFF00"/>
                </a:solidFill>
                <a:latin typeface="Pigiarniq" pitchFamily="34" charset="0"/>
              </a:rPr>
              <a:t>Doris</a:t>
            </a:r>
            <a:endParaRPr lang="en-US" sz="2400" b="1" dirty="0">
              <a:solidFill>
                <a:srgbClr val="FFFF00"/>
              </a:solidFill>
              <a:latin typeface="Pigiarniq" pitchFamily="34" charset="0"/>
            </a:endParaRPr>
          </a:p>
        </p:txBody>
      </p:sp>
      <p:sp>
        <p:nvSpPr>
          <p:cNvPr id="16" name="TextBox 15"/>
          <p:cNvSpPr txBox="1"/>
          <p:nvPr/>
        </p:nvSpPr>
        <p:spPr>
          <a:xfrm>
            <a:off x="7865225" y="1529926"/>
            <a:ext cx="1195649" cy="830997"/>
          </a:xfrm>
          <a:prstGeom prst="rect">
            <a:avLst/>
          </a:prstGeom>
          <a:noFill/>
        </p:spPr>
        <p:txBody>
          <a:bodyPr wrap="square" rtlCol="0">
            <a:spAutoFit/>
          </a:bodyPr>
          <a:lstStyle/>
          <a:p>
            <a:r>
              <a:rPr lang="en-US" sz="2400" b="1" dirty="0" smtClean="0">
                <a:solidFill>
                  <a:srgbClr val="FFFF00"/>
                </a:solidFill>
                <a:latin typeface="Pigiarniq" pitchFamily="34" charset="0"/>
              </a:rPr>
              <a:t>Madrid</a:t>
            </a:r>
            <a:endParaRPr lang="en-US" sz="2400" b="1" dirty="0">
              <a:solidFill>
                <a:srgbClr val="FFFF00"/>
              </a:solidFill>
              <a:latin typeface="Pigiarniq" pitchFamily="34" charset="0"/>
            </a:endParaRPr>
          </a:p>
        </p:txBody>
      </p:sp>
      <p:sp>
        <p:nvSpPr>
          <p:cNvPr id="17" name="TextBox 16"/>
          <p:cNvSpPr txBox="1"/>
          <p:nvPr/>
        </p:nvSpPr>
        <p:spPr>
          <a:xfrm>
            <a:off x="8005750" y="3926701"/>
            <a:ext cx="1195649" cy="830997"/>
          </a:xfrm>
          <a:prstGeom prst="rect">
            <a:avLst/>
          </a:prstGeom>
          <a:noFill/>
        </p:spPr>
        <p:txBody>
          <a:bodyPr wrap="square" rtlCol="0">
            <a:spAutoFit/>
          </a:bodyPr>
          <a:lstStyle/>
          <a:p>
            <a:r>
              <a:rPr lang="en-US" sz="2400" b="1" dirty="0" smtClean="0">
                <a:solidFill>
                  <a:srgbClr val="FFFF00"/>
                </a:solidFill>
                <a:latin typeface="Pigiarniq" pitchFamily="34" charset="0"/>
              </a:rPr>
              <a:t>Boston</a:t>
            </a:r>
            <a:endParaRPr lang="en-US" sz="2400" b="1" dirty="0">
              <a:solidFill>
                <a:srgbClr val="FFFF00"/>
              </a:solidFill>
              <a:latin typeface="Pigiarniq" pitchFamily="34" charset="0"/>
            </a:endParaRPr>
          </a:p>
        </p:txBody>
      </p:sp>
      <p:cxnSp>
        <p:nvCxnSpPr>
          <p:cNvPr id="18" name="Straight Arrow Connector 17"/>
          <p:cNvCxnSpPr>
            <a:cxnSpLocks noChangeAspect="1"/>
          </p:cNvCxnSpPr>
          <p:nvPr/>
        </p:nvCxnSpPr>
        <p:spPr>
          <a:xfrm flipH="1">
            <a:off x="6872888" y="3233767"/>
            <a:ext cx="33971" cy="3333288"/>
          </a:xfrm>
          <a:prstGeom prst="straightConnector1">
            <a:avLst/>
          </a:prstGeom>
          <a:ln w="38100" cmpd="sng">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cxnSpLocks noChangeAspect="1"/>
          </p:cNvCxnSpPr>
          <p:nvPr/>
        </p:nvCxnSpPr>
        <p:spPr>
          <a:xfrm flipV="1">
            <a:off x="6928012" y="572093"/>
            <a:ext cx="0" cy="2242359"/>
          </a:xfrm>
          <a:prstGeom prst="straightConnector1">
            <a:avLst/>
          </a:prstGeom>
          <a:ln w="38100" cmpd="sng">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20" name="TextBox 109"/>
          <p:cNvSpPr txBox="1">
            <a:spLocks noChangeAspect="1"/>
          </p:cNvSpPr>
          <p:nvPr/>
        </p:nvSpPr>
        <p:spPr>
          <a:xfrm>
            <a:off x="6388925" y="2843404"/>
            <a:ext cx="1035869" cy="646331"/>
          </a:xfrm>
          <a:prstGeom prst="rect">
            <a:avLst/>
          </a:prstGeom>
          <a:noFill/>
          <a:ln>
            <a:noFill/>
          </a:ln>
        </p:spPr>
        <p:txBody>
          <a:bodyPr wrap="square" rtlCol="0">
            <a:spAutoFit/>
          </a:bodyPr>
          <a:ls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b="1" dirty="0" smtClean="0">
                <a:solidFill>
                  <a:prstClr val="white"/>
                </a:solidFill>
                <a:latin typeface="Pigiarniq" pitchFamily="34" charset="0"/>
                <a:cs typeface="Arial"/>
              </a:rPr>
              <a:t>120 km</a:t>
            </a:r>
          </a:p>
        </p:txBody>
      </p:sp>
    </p:spTree>
    <p:extLst>
      <p:ext uri="{BB962C8B-B14F-4D97-AF65-F5344CB8AC3E}">
        <p14:creationId xmlns:p14="http://schemas.microsoft.com/office/powerpoint/2010/main" val="54222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fade">
                                      <p:cBhvr>
                                        <p:cTn id="12" dur="500"/>
                                        <p:tgtEl>
                                          <p:spTgt spid="410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4101"/>
                                        </p:tgtEl>
                                        <p:attrNameLst>
                                          <p:attrName>style.visibility</p:attrName>
                                        </p:attrNameLst>
                                      </p:cBhvr>
                                      <p:to>
                                        <p:strVal val="visible"/>
                                      </p:to>
                                    </p:set>
                                    <p:animEffect transition="in" filter="fade">
                                      <p:cBhvr>
                                        <p:cTn id="18" dur="500"/>
                                        <p:tgtEl>
                                          <p:spTgt spid="410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nodeType="with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fade">
                                      <p:cBhvr>
                                        <p:cTn id="24" dur="500"/>
                                        <p:tgtEl>
                                          <p:spTgt spid="410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181125"/>
            <a:ext cx="6601490" cy="1325563"/>
          </a:xfrm>
        </p:spPr>
        <p:txBody>
          <a:bodyPr>
            <a:noAutofit/>
          </a:bodyPr>
          <a:lstStyle/>
          <a:p>
            <a:r>
              <a:rPr lang="en-CA" sz="2000" dirty="0" err="1" smtClean="0">
                <a:latin typeface="Pigiarniq" pitchFamily="34" charset="0"/>
              </a:rPr>
              <a:t>ᕼᐅᑉ</a:t>
            </a:r>
            <a:r>
              <a:rPr lang="en-CA" sz="2000" dirty="0" smtClean="0">
                <a:latin typeface="Pigiarniq" pitchFamily="34" charset="0"/>
              </a:rPr>
              <a:t> </a:t>
            </a:r>
            <a:r>
              <a:rPr lang="en-CA" sz="2000" dirty="0" err="1" smtClean="0">
                <a:latin typeface="Pigiarniq" pitchFamily="34" charset="0"/>
              </a:rPr>
              <a:t>ᐸᐃᒥ</a:t>
            </a:r>
            <a:r>
              <a:rPr lang="en-CA" sz="2000" dirty="0" smtClean="0">
                <a:latin typeface="Pigiarniq" pitchFamily="34" charset="0"/>
              </a:rPr>
              <a:t> </a:t>
            </a:r>
            <a:r>
              <a:rPr lang="en-CA" sz="2000" dirty="0" err="1" smtClean="0">
                <a:latin typeface="Pigiarniq" pitchFamily="34" charset="0"/>
              </a:rPr>
              <a:t>ᐱᓕᕆᐊᖅ</a:t>
            </a:r>
            <a:endParaRPr lang="en-US" sz="2000" dirty="0">
              <a:latin typeface="Pigiarniq" pitchFamily="34" charset="0"/>
            </a:endParaRPr>
          </a:p>
        </p:txBody>
      </p:sp>
      <p:sp>
        <p:nvSpPr>
          <p:cNvPr id="6" name="Slide Number Placeholder 5"/>
          <p:cNvSpPr>
            <a:spLocks noGrp="1"/>
          </p:cNvSpPr>
          <p:nvPr>
            <p:ph type="sldNum" sz="quarter" idx="12"/>
          </p:nvPr>
        </p:nvSpPr>
        <p:spPr/>
        <p:txBody>
          <a:bodyPr/>
          <a:lstStyle/>
          <a:p>
            <a:fld id="{438B63EE-32D6-41CD-8D0F-F766A6E153A6}" type="slidenum">
              <a:rPr lang="en-US" sz="2800" smtClean="0">
                <a:solidFill>
                  <a:prstClr val="black">
                    <a:tint val="75000"/>
                  </a:prstClr>
                </a:solidFill>
                <a:latin typeface="Pigiarniq" pitchFamily="34" charset="0"/>
              </a:rPr>
              <a:pPr/>
              <a:t>5</a:t>
            </a:fld>
            <a:endParaRPr lang="en-US" sz="2800">
              <a:solidFill>
                <a:prstClr val="black">
                  <a:tint val="75000"/>
                </a:prstClr>
              </a:solidFill>
              <a:latin typeface="Pigiarniq" pitchFamily="34" charset="0"/>
            </a:endParaRPr>
          </a:p>
        </p:txBody>
      </p:sp>
      <p:pic>
        <p:nvPicPr>
          <p:cNvPr id="21" name="Content Placeholder 20"/>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39746" y="741408"/>
            <a:ext cx="5358671" cy="3460807"/>
          </a:xfrm>
          <a:prstGeom prst="rect">
            <a:avLst/>
          </a:prstGeom>
          <a:ln w="19050">
            <a:solidFill>
              <a:schemeClr val="tx1"/>
            </a:solidFill>
          </a:ln>
          <a:effectLst>
            <a:innerShdw blurRad="63500" dist="50800" dir="2700000">
              <a:prstClr val="black">
                <a:alpha val="50000"/>
              </a:prstClr>
            </a:innerShdw>
          </a:effectLst>
        </p:spPr>
      </p:pic>
      <p:sp>
        <p:nvSpPr>
          <p:cNvPr id="3" name="TextBox 2"/>
          <p:cNvSpPr txBox="1"/>
          <p:nvPr/>
        </p:nvSpPr>
        <p:spPr>
          <a:xfrm>
            <a:off x="2624394" y="1104499"/>
            <a:ext cx="2386941" cy="646331"/>
          </a:xfrm>
          <a:prstGeom prst="rect">
            <a:avLst/>
          </a:prstGeom>
          <a:noFill/>
        </p:spPr>
        <p:txBody>
          <a:bodyPr wrap="square" rtlCol="0">
            <a:spAutoFit/>
          </a:bodyPr>
          <a:lstStyle/>
          <a:p>
            <a:r>
              <a:rPr lang="en-US" b="1" dirty="0" err="1" smtClean="0">
                <a:solidFill>
                  <a:prstClr val="black"/>
                </a:solidFill>
                <a:latin typeface="Pigiarniq" pitchFamily="34" charset="0"/>
              </a:rPr>
              <a:t>ᑐᐊᕆᔅ</a:t>
            </a:r>
            <a:r>
              <a:rPr lang="en-US" b="1" dirty="0" smtClean="0">
                <a:solidFill>
                  <a:prstClr val="black"/>
                </a:solidFill>
                <a:latin typeface="Pigiarniq" pitchFamily="34" charset="0"/>
              </a:rPr>
              <a:t> </a:t>
            </a:r>
            <a:r>
              <a:rPr lang="en-US" b="1" dirty="0" err="1" smtClean="0">
                <a:solidFill>
                  <a:prstClr val="black"/>
                </a:solidFill>
                <a:latin typeface="Pigiarniq" pitchFamily="34" charset="0"/>
              </a:rPr>
              <a:t>ᐅᐊᖕᓇᖓᓂ</a:t>
            </a:r>
            <a:r>
              <a:rPr lang="en-US" b="1" dirty="0" smtClean="0">
                <a:solidFill>
                  <a:prstClr val="black"/>
                </a:solidFill>
                <a:latin typeface="Pigiarniq" pitchFamily="34" charset="0"/>
              </a:rPr>
              <a:t> </a:t>
            </a:r>
            <a:r>
              <a:rPr lang="en-US" b="1" dirty="0" err="1" smtClean="0">
                <a:solidFill>
                  <a:prstClr val="black"/>
                </a:solidFill>
                <a:latin typeface="Pigiarniq" pitchFamily="34" charset="0"/>
              </a:rPr>
              <a:t>ᐅᔭᕋᖕᓂᐊᕐᕕᒃ</a:t>
            </a:r>
            <a:r>
              <a:rPr lang="en-US" b="1" dirty="0" smtClean="0">
                <a:solidFill>
                  <a:prstClr val="black"/>
                </a:solidFill>
                <a:latin typeface="Pigiarniq" pitchFamily="34" charset="0"/>
              </a:rPr>
              <a:t> </a:t>
            </a:r>
            <a:endParaRPr lang="en-US" b="1" dirty="0">
              <a:solidFill>
                <a:prstClr val="black"/>
              </a:solidFill>
              <a:latin typeface="Pigiarniq" pitchFamily="34" charset="0"/>
            </a:endParaRPr>
          </a:p>
        </p:txBody>
      </p:sp>
      <p:pic>
        <p:nvPicPr>
          <p:cNvPr id="5123" name="Picture 3" descr="C:\Users\Director Lands\AppData\Local\Microsoft\Windows\Temporary Internet Files\Content.Outlook\7COZHEHK\IMG_328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60444" y="4274719"/>
            <a:ext cx="3497506" cy="2519032"/>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pic>
        <p:nvPicPr>
          <p:cNvPr id="5122" name="Picture 2" descr="C:\Users\Director Lands\AppData\Local\Microsoft\Windows\Temporary Internet Files\Content.Outlook\7COZHEHK\P1090974.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93276" y="1506274"/>
            <a:ext cx="3503429" cy="2627572"/>
          </a:xfrm>
          <a:prstGeom prst="rect">
            <a:avLst/>
          </a:prstGeom>
          <a:noFill/>
          <a:ln w="19050">
            <a:solidFill>
              <a:schemeClr val="tx1"/>
            </a:solidFill>
          </a:ln>
          <a:effectLst>
            <a:outerShdw blurRad="50800" dist="50800" dir="5400000" algn="ctr" rotWithShape="0">
              <a:srgbClr val="000000">
                <a:alpha val="35000"/>
              </a:srgbClr>
            </a:outerShdw>
          </a:effectLst>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6683669" y="1506274"/>
            <a:ext cx="2555190" cy="923330"/>
          </a:xfrm>
          <a:prstGeom prst="rect">
            <a:avLst/>
          </a:prstGeom>
          <a:noFill/>
        </p:spPr>
        <p:txBody>
          <a:bodyPr wrap="square" rtlCol="0">
            <a:spAutoFit/>
          </a:bodyPr>
          <a:lstStyle/>
          <a:p>
            <a:r>
              <a:rPr lang="en-US" b="1" dirty="0" err="1" smtClean="0">
                <a:solidFill>
                  <a:prstClr val="black"/>
                </a:solidFill>
                <a:latin typeface="Pigiarniq" pitchFamily="34" charset="0"/>
              </a:rPr>
              <a:t>ᐹᔅᑕᓐ</a:t>
            </a:r>
            <a:r>
              <a:rPr lang="en-US" b="1" dirty="0" smtClean="0">
                <a:solidFill>
                  <a:prstClr val="black"/>
                </a:solidFill>
                <a:latin typeface="Pigiarniq" pitchFamily="34" charset="0"/>
              </a:rPr>
              <a:t> </a:t>
            </a:r>
            <a:r>
              <a:rPr lang="en-US" b="1" dirty="0" err="1" smtClean="0">
                <a:solidFill>
                  <a:prstClr val="black"/>
                </a:solidFill>
                <a:latin typeface="Pigiarniq" pitchFamily="34" charset="0"/>
              </a:rPr>
              <a:t>ᕿᓂᖅᑎᑦ</a:t>
            </a:r>
            <a:r>
              <a:rPr lang="en-US" b="1" dirty="0" smtClean="0">
                <a:solidFill>
                  <a:prstClr val="black"/>
                </a:solidFill>
                <a:latin typeface="Pigiarniq" pitchFamily="34" charset="0"/>
              </a:rPr>
              <a:t> </a:t>
            </a:r>
            <a:r>
              <a:rPr lang="en-US" b="1" dirty="0" err="1" smtClean="0">
                <a:solidFill>
                  <a:prstClr val="black"/>
                </a:solidFill>
                <a:latin typeface="Pigiarniq" pitchFamily="34" charset="0"/>
              </a:rPr>
              <a:t>ᓯᕗᒧᐊᒃᓯᒪᓕᖅᑐᑦ</a:t>
            </a:r>
            <a:r>
              <a:rPr lang="en-US" b="1" dirty="0" smtClean="0">
                <a:solidFill>
                  <a:prstClr val="black"/>
                </a:solidFill>
                <a:latin typeface="Pigiarniq" pitchFamily="34" charset="0"/>
              </a:rPr>
              <a:t> </a:t>
            </a:r>
            <a:r>
              <a:rPr lang="en-US" b="1" dirty="0" err="1" smtClean="0">
                <a:solidFill>
                  <a:prstClr val="black"/>
                </a:solidFill>
                <a:latin typeface="Pigiarniq" pitchFamily="34" charset="0"/>
              </a:rPr>
              <a:t>ᓄᓇᓕᕋᓛᖓᑦ</a:t>
            </a:r>
            <a:r>
              <a:rPr lang="en-US" b="1" dirty="0" smtClean="0">
                <a:solidFill>
                  <a:prstClr val="black"/>
                </a:solidFill>
                <a:latin typeface="Pigiarniq" pitchFamily="34" charset="0"/>
              </a:rPr>
              <a:t> </a:t>
            </a:r>
            <a:endParaRPr lang="en-US" b="1" dirty="0">
              <a:solidFill>
                <a:prstClr val="black"/>
              </a:solidFill>
              <a:latin typeface="Pigiarniq" pitchFamily="34" charset="0"/>
            </a:endParaRPr>
          </a:p>
        </p:txBody>
      </p:sp>
      <p:sp>
        <p:nvSpPr>
          <p:cNvPr id="23" name="TextBox 22"/>
          <p:cNvSpPr txBox="1"/>
          <p:nvPr/>
        </p:nvSpPr>
        <p:spPr>
          <a:xfrm>
            <a:off x="3515136" y="4425549"/>
            <a:ext cx="2788949" cy="369332"/>
          </a:xfrm>
          <a:prstGeom prst="rect">
            <a:avLst/>
          </a:prstGeom>
          <a:noFill/>
        </p:spPr>
        <p:txBody>
          <a:bodyPr wrap="square" rtlCol="0">
            <a:spAutoFit/>
          </a:bodyPr>
          <a:lstStyle/>
          <a:p>
            <a:r>
              <a:rPr lang="en-US" b="1" dirty="0" err="1" smtClean="0">
                <a:solidFill>
                  <a:prstClr val="black"/>
                </a:solidFill>
                <a:latin typeface="Pigiarniq" pitchFamily="34" charset="0"/>
              </a:rPr>
              <a:t>ᕿᓂᖅᑐᑦ</a:t>
            </a:r>
            <a:r>
              <a:rPr lang="en-US" b="1" dirty="0" smtClean="0">
                <a:solidFill>
                  <a:prstClr val="black"/>
                </a:solidFill>
                <a:latin typeface="Pigiarniq" pitchFamily="34" charset="0"/>
              </a:rPr>
              <a:t> </a:t>
            </a:r>
            <a:r>
              <a:rPr lang="en-US" b="1" dirty="0" err="1" smtClean="0">
                <a:solidFill>
                  <a:prstClr val="black"/>
                </a:solidFill>
                <a:latin typeface="Pigiarniq" pitchFamily="34" charset="0"/>
              </a:rPr>
              <a:t>ᐃᑰᑕᖅᑐᑦ</a:t>
            </a:r>
            <a:r>
              <a:rPr lang="en-US" b="1" dirty="0" smtClean="0">
                <a:solidFill>
                  <a:prstClr val="black"/>
                </a:solidFill>
                <a:latin typeface="Pigiarniq" pitchFamily="34" charset="0"/>
              </a:rPr>
              <a:t> </a:t>
            </a:r>
            <a:endParaRPr lang="en-US" b="1" dirty="0">
              <a:solidFill>
                <a:prstClr val="black"/>
              </a:solidFill>
              <a:latin typeface="Pigiarniq" pitchFamily="34" charset="0"/>
            </a:endParaRPr>
          </a:p>
        </p:txBody>
      </p:sp>
      <p:sp>
        <p:nvSpPr>
          <p:cNvPr id="2" name="TextBox 1"/>
          <p:cNvSpPr txBox="1"/>
          <p:nvPr/>
        </p:nvSpPr>
        <p:spPr>
          <a:xfrm>
            <a:off x="3609815" y="4872217"/>
            <a:ext cx="2599590" cy="646331"/>
          </a:xfrm>
          <a:prstGeom prst="rect">
            <a:avLst/>
          </a:prstGeom>
          <a:noFill/>
        </p:spPr>
        <p:txBody>
          <a:bodyPr wrap="square" rtlCol="0">
            <a:spAutoFit/>
          </a:bodyPr>
          <a:lstStyle/>
          <a:p>
            <a:r>
              <a:rPr lang="en-US" b="1" dirty="0" err="1" smtClean="0">
                <a:latin typeface="Pigiarniq" pitchFamily="34" charset="0"/>
              </a:rPr>
              <a:t>ᒪᑐᕆᑦ</a:t>
            </a:r>
            <a:r>
              <a:rPr lang="en-US" b="1" dirty="0" smtClean="0">
                <a:latin typeface="Pigiarniq" pitchFamily="34" charset="0"/>
              </a:rPr>
              <a:t> </a:t>
            </a:r>
            <a:r>
              <a:rPr lang="en-US" b="1" dirty="0" err="1" smtClean="0">
                <a:latin typeface="Pigiarniq" pitchFamily="34" charset="0"/>
              </a:rPr>
              <a:t>ᐅᐊᖕᓇᖓᓂ</a:t>
            </a:r>
            <a:r>
              <a:rPr lang="en-US" b="1" dirty="0" smtClean="0">
                <a:latin typeface="Pigiarniq" pitchFamily="34" charset="0"/>
              </a:rPr>
              <a:t> </a:t>
            </a:r>
            <a:r>
              <a:rPr lang="en-US" b="1" dirty="0" err="1" smtClean="0">
                <a:latin typeface="Pigiarniq" pitchFamily="34" charset="0"/>
              </a:rPr>
              <a:t>ᓂᒋᐊᓂᓗ</a:t>
            </a:r>
            <a:endParaRPr lang="en-US" b="1" dirty="0">
              <a:latin typeface="Pigiarniq" pitchFamily="34" charset="0"/>
            </a:endParaRPr>
          </a:p>
        </p:txBody>
      </p:sp>
    </p:spTree>
    <p:extLst>
      <p:ext uri="{BB962C8B-B14F-4D97-AF65-F5344CB8AC3E}">
        <p14:creationId xmlns:p14="http://schemas.microsoft.com/office/powerpoint/2010/main" val="32829755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2000" dirty="0" err="1" smtClean="0">
                <a:latin typeface="Pigiarniq" pitchFamily="34" charset="0"/>
              </a:rPr>
              <a:t>ᐊᐅᓚᑦᓯᔾᔪᑎᓄᑦ</a:t>
            </a:r>
            <a:r>
              <a:rPr lang="en-CA" sz="2000" dirty="0" smtClean="0">
                <a:latin typeface="Pigiarniq" pitchFamily="34" charset="0"/>
              </a:rPr>
              <a:t> </a:t>
            </a:r>
            <a:r>
              <a:rPr lang="en-CA" sz="2000" dirty="0" err="1" smtClean="0">
                <a:latin typeface="Pigiarniq" pitchFamily="34" charset="0"/>
              </a:rPr>
              <a:t>ᐱᔾᔪᑕᐅᓚᐅᖅᑐᑦ</a:t>
            </a:r>
            <a:r>
              <a:rPr lang="en-CA" sz="2000" dirty="0" smtClean="0">
                <a:latin typeface="Pigiarniq" pitchFamily="34" charset="0"/>
              </a:rPr>
              <a:t> </a:t>
            </a:r>
            <a:r>
              <a:rPr lang="en-CA" sz="2000" dirty="0" err="1" smtClean="0">
                <a:latin typeface="Pigiarniq" pitchFamily="34" charset="0"/>
              </a:rPr>
              <a:t>ᐊᐅᓚᑦᓯᔾᔪᑎᒃᓴᓂᒃ</a:t>
            </a:r>
            <a:r>
              <a:rPr lang="en-CA" sz="2000" dirty="0" smtClean="0">
                <a:latin typeface="Pigiarniq" pitchFamily="34" charset="0"/>
              </a:rPr>
              <a:t> </a:t>
            </a:r>
            <a:r>
              <a:rPr lang="en-CA" sz="2000" dirty="0" err="1" smtClean="0">
                <a:latin typeface="Pigiarniq" pitchFamily="34" charset="0"/>
              </a:rPr>
              <a:t>ᑲᑎᒪᔾᔪᑎᖃᖅᑎᓪᓗᒋᑦ</a:t>
            </a:r>
            <a:endParaRPr lang="en-US" sz="2000" dirty="0">
              <a:latin typeface="Pigiarniq" pitchFamily="34" charset="0"/>
            </a:endParaRPr>
          </a:p>
        </p:txBody>
      </p:sp>
      <p:sp>
        <p:nvSpPr>
          <p:cNvPr id="5" name="Content Placeholder 4"/>
          <p:cNvSpPr>
            <a:spLocks noGrp="1"/>
          </p:cNvSpPr>
          <p:nvPr>
            <p:ph idx="1"/>
          </p:nvPr>
        </p:nvSpPr>
        <p:spPr/>
        <p:txBody>
          <a:bodyPr>
            <a:normAutofit/>
          </a:bodyPr>
          <a:lstStyle/>
          <a:p>
            <a:pPr marL="742950" indent="-742950">
              <a:buFont typeface="+mj-lt"/>
              <a:buAutoNum type="arabicPeriod"/>
            </a:pPr>
            <a:endParaRPr lang="en-CA" dirty="0" smtClean="0">
              <a:latin typeface="Pigiarniq" pitchFamily="34" charset="0"/>
            </a:endParaRPr>
          </a:p>
          <a:p>
            <a:pPr marL="742950" indent="-742950">
              <a:buFont typeface="+mj-lt"/>
              <a:buAutoNum type="arabicPeriod"/>
            </a:pPr>
            <a:r>
              <a:rPr lang="en-CA" sz="1800" dirty="0" err="1" smtClean="0">
                <a:latin typeface="Pigiarniq" pitchFamily="34" charset="0"/>
              </a:rPr>
              <a:t>ᑯᕕᖅᑕᕐᕕᐅᑉ</a:t>
            </a:r>
            <a:r>
              <a:rPr lang="en-CA" sz="1800" dirty="0" smtClean="0">
                <a:latin typeface="Pigiarniq" pitchFamily="34" charset="0"/>
              </a:rPr>
              <a:t> </a:t>
            </a:r>
            <a:r>
              <a:rPr lang="en-CA" sz="1800" dirty="0" err="1" smtClean="0">
                <a:latin typeface="Pigiarniq" pitchFamily="34" charset="0"/>
              </a:rPr>
              <a:t>ᐊᖏᓕᒋᐊᖅᑕᐅᔪᓐᓇᕐᓂᖓ</a:t>
            </a:r>
            <a:endParaRPr lang="en-CA" sz="1800" dirty="0" smtClean="0">
              <a:latin typeface="Pigiarniq" pitchFamily="34" charset="0"/>
            </a:endParaRPr>
          </a:p>
          <a:p>
            <a:pPr marL="742950" indent="-742950">
              <a:buFont typeface="+mj-lt"/>
              <a:buAutoNum type="arabicPeriod"/>
            </a:pPr>
            <a:r>
              <a:rPr lang="en-CA" sz="1800" dirty="0" err="1" smtClean="0">
                <a:latin typeface="Pigiarniq" pitchFamily="34" charset="0"/>
              </a:rPr>
              <a:t>ᑯᕕᖅᑕᕐᕕᐅᑉ</a:t>
            </a:r>
            <a:r>
              <a:rPr lang="en-CA" sz="1800" dirty="0" smtClean="0">
                <a:latin typeface="Pigiarniq" pitchFamily="34" charset="0"/>
              </a:rPr>
              <a:t> </a:t>
            </a:r>
            <a:r>
              <a:rPr lang="en-CA" sz="1800" dirty="0" err="1" smtClean="0">
                <a:latin typeface="Pigiarniq" pitchFamily="34" charset="0"/>
              </a:rPr>
              <a:t>ᐆᒪᔪᓂᒃ</a:t>
            </a:r>
            <a:r>
              <a:rPr lang="en-CA" sz="1800" dirty="0" smtClean="0">
                <a:latin typeface="Pigiarniq" pitchFamily="34" charset="0"/>
              </a:rPr>
              <a:t> </a:t>
            </a:r>
            <a:r>
              <a:rPr lang="en-CA" sz="1800" dirty="0" err="1" smtClean="0">
                <a:latin typeface="Pigiarniq" pitchFamily="34" charset="0"/>
              </a:rPr>
              <a:t>ᖃᐃᑎᑦᑎᓂᖅ</a:t>
            </a:r>
            <a:r>
              <a:rPr lang="en-CA" sz="1800" dirty="0" smtClean="0">
                <a:latin typeface="Pigiarniq" pitchFamily="34" charset="0"/>
              </a:rPr>
              <a:t> </a:t>
            </a:r>
            <a:r>
              <a:rPr lang="en-CA" sz="1800" dirty="0" err="1" smtClean="0">
                <a:latin typeface="Pigiarniq" pitchFamily="34" charset="0"/>
              </a:rPr>
              <a:t>ᐊᒻᒪ</a:t>
            </a:r>
            <a:r>
              <a:rPr lang="en-CA" sz="1800" dirty="0" smtClean="0">
                <a:latin typeface="Pigiarniq" pitchFamily="34" charset="0"/>
              </a:rPr>
              <a:t> </a:t>
            </a:r>
            <a:r>
              <a:rPr lang="en-CA" sz="1800" dirty="0" err="1" smtClean="0">
                <a:latin typeface="Pigiarniq" pitchFamily="34" charset="0"/>
              </a:rPr>
              <a:t>ᐅᖓᓯᒃᑐᒦᑎᑦᓯᒐᓱᐊᕐᓂᖅ</a:t>
            </a:r>
            <a:endParaRPr lang="en-CA" sz="1800" dirty="0" smtClean="0">
              <a:latin typeface="Pigiarniq" pitchFamily="34" charset="0"/>
            </a:endParaRPr>
          </a:p>
          <a:p>
            <a:pPr marL="742950" indent="-742950">
              <a:buFont typeface="+mj-lt"/>
              <a:buAutoNum type="arabicPeriod"/>
            </a:pPr>
            <a:r>
              <a:rPr lang="en-CA" sz="1800" dirty="0" err="1" smtClean="0">
                <a:latin typeface="Pigiarniq" pitchFamily="34" charset="0"/>
              </a:rPr>
              <a:t>ᑯᕕᖅᑕᕐᕕᐅᑉ</a:t>
            </a:r>
            <a:r>
              <a:rPr lang="en-CA" sz="1800" dirty="0" smtClean="0">
                <a:latin typeface="Pigiarniq" pitchFamily="34" charset="0"/>
              </a:rPr>
              <a:t> </a:t>
            </a:r>
            <a:r>
              <a:rPr lang="en-CA" sz="1800" dirty="0" err="1" smtClean="0">
                <a:latin typeface="Pigiarniq" pitchFamily="34" charset="0"/>
              </a:rPr>
              <a:t>ᐳᒃᑕᔪᑦ</a:t>
            </a:r>
            <a:r>
              <a:rPr lang="en-CA" sz="1800" dirty="0" smtClean="0">
                <a:latin typeface="Pigiarniq" pitchFamily="34" charset="0"/>
              </a:rPr>
              <a:t> </a:t>
            </a:r>
            <a:r>
              <a:rPr lang="en-CA" sz="1800" dirty="0" err="1" smtClean="0">
                <a:latin typeface="Pigiarniq" pitchFamily="34" charset="0"/>
              </a:rPr>
              <a:t>ᐳᔪᕐᓗᐃᑦ</a:t>
            </a:r>
            <a:r>
              <a:rPr lang="en-CA" sz="1800" dirty="0" smtClean="0">
                <a:latin typeface="Pigiarniq" pitchFamily="34" charset="0"/>
              </a:rPr>
              <a:t> </a:t>
            </a:r>
            <a:r>
              <a:rPr lang="en-CA" sz="1800" dirty="0" err="1" smtClean="0">
                <a:latin typeface="Pigiarniq" pitchFamily="34" charset="0"/>
              </a:rPr>
              <a:t>ᐃᒋᑕᒃᓴᑦ</a:t>
            </a:r>
            <a:r>
              <a:rPr lang="en-CA" sz="1800" dirty="0" smtClean="0">
                <a:latin typeface="Pigiarniq" pitchFamily="34" charset="0"/>
              </a:rPr>
              <a:t> </a:t>
            </a:r>
            <a:r>
              <a:rPr lang="en-CA" sz="1800" dirty="0" err="1" smtClean="0">
                <a:latin typeface="Pigiarniq" pitchFamily="34" charset="0"/>
              </a:rPr>
              <a:t>ᐊᒻᒪ</a:t>
            </a:r>
            <a:r>
              <a:rPr lang="en-CA" sz="1800" dirty="0" smtClean="0">
                <a:latin typeface="Pigiarniq" pitchFamily="34" charset="0"/>
              </a:rPr>
              <a:t> </a:t>
            </a:r>
            <a:r>
              <a:rPr lang="en-CA" sz="1800" dirty="0" err="1" smtClean="0">
                <a:latin typeface="Pigiarniq" pitchFamily="34" charset="0"/>
              </a:rPr>
              <a:t>ᐃᕐᕈᖅᓴᐃᔾᔪᑎ</a:t>
            </a:r>
            <a:r>
              <a:rPr lang="en-CA" sz="1800" dirty="0" smtClean="0">
                <a:latin typeface="Pigiarniq" pitchFamily="34" charset="0"/>
              </a:rPr>
              <a:t> </a:t>
            </a:r>
            <a:r>
              <a:rPr lang="en-CA" sz="1800" dirty="0" err="1" smtClean="0">
                <a:latin typeface="Pigiarniq" pitchFamily="34" charset="0"/>
              </a:rPr>
              <a:t>ᐅᔭᕋᒃᓴᓄᑦ</a:t>
            </a:r>
            <a:r>
              <a:rPr lang="en-CA" sz="1800" dirty="0" smtClean="0">
                <a:latin typeface="Pigiarniq" pitchFamily="34" charset="0"/>
              </a:rPr>
              <a:t> </a:t>
            </a:r>
          </a:p>
          <a:p>
            <a:pPr marL="742950" indent="-742950">
              <a:buFont typeface="+mj-lt"/>
              <a:buAutoNum type="arabicPeriod"/>
            </a:pPr>
            <a:r>
              <a:rPr lang="en-CA" sz="1800" dirty="0" err="1" smtClean="0">
                <a:latin typeface="Pigiarniq" pitchFamily="34" charset="0"/>
              </a:rPr>
              <a:t>ᑯᕕᖅᑕᕐᕕᖕᒥ</a:t>
            </a:r>
            <a:r>
              <a:rPr lang="en-CA" sz="1800" dirty="0" smtClean="0">
                <a:latin typeface="Pigiarniq" pitchFamily="34" charset="0"/>
              </a:rPr>
              <a:t> </a:t>
            </a:r>
            <a:r>
              <a:rPr lang="en-CA" sz="1800" dirty="0" err="1" smtClean="0">
                <a:latin typeface="Pigiarniq" pitchFamily="34" charset="0"/>
              </a:rPr>
              <a:t>ᖁᕝᕙᕆᐊᖅᓯᒪᔪᑦ</a:t>
            </a:r>
            <a:r>
              <a:rPr lang="en-CA" sz="1800" dirty="0" smtClean="0">
                <a:latin typeface="Pigiarniq" pitchFamily="34" charset="0"/>
              </a:rPr>
              <a:t> </a:t>
            </a:r>
            <a:r>
              <a:rPr lang="en-CA" sz="1800" dirty="0" err="1" smtClean="0">
                <a:latin typeface="Pigiarniq" pitchFamily="34" charset="0"/>
              </a:rPr>
              <a:t>ᖃᓄᐃᓐᓂᕆᒐᔭᖅᑕᖓ</a:t>
            </a:r>
            <a:r>
              <a:rPr lang="en-CA" sz="1800" dirty="0" smtClean="0">
                <a:latin typeface="Pigiarniq" pitchFamily="34" charset="0"/>
              </a:rPr>
              <a:t> </a:t>
            </a:r>
            <a:r>
              <a:rPr lang="en-CA" sz="1800" dirty="0" err="1" smtClean="0">
                <a:latin typeface="Pigiarniq" pitchFamily="34" charset="0"/>
              </a:rPr>
              <a:t>ᐃᓱᒫᓗᒍᑕᐅᑐᐃᓐᓇᕆᐊᖃᖅᑐᑦ</a:t>
            </a:r>
            <a:r>
              <a:rPr lang="en-CA" sz="1800" dirty="0" smtClean="0">
                <a:latin typeface="Pigiarniq" pitchFamily="34" charset="0"/>
              </a:rPr>
              <a:t> </a:t>
            </a:r>
            <a:r>
              <a:rPr lang="en-CA" sz="1800" dirty="0" err="1" smtClean="0">
                <a:latin typeface="Pigiarniq" pitchFamily="34" charset="0"/>
              </a:rPr>
              <a:t>ᒪᑐᔭᐅᒃᐸᑦ</a:t>
            </a:r>
            <a:r>
              <a:rPr lang="en-CA" sz="1800" dirty="0" smtClean="0">
                <a:latin typeface="Pigiarniq" pitchFamily="34" charset="0"/>
              </a:rPr>
              <a:t> </a:t>
            </a:r>
            <a:r>
              <a:rPr lang="en-CA" sz="1800" dirty="0" err="1" smtClean="0">
                <a:latin typeface="Pigiarniq" pitchFamily="34" charset="0"/>
              </a:rPr>
              <a:t>ᐅᔭᕋᖕᓂᐊᕐᕕᒃ</a:t>
            </a:r>
            <a:endParaRPr lang="en-CA" sz="1800" dirty="0" smtClean="0">
              <a:latin typeface="Pigiarniq" pitchFamily="34" charset="0"/>
            </a:endParaRPr>
          </a:p>
          <a:p>
            <a:pPr marL="742950" indent="-742950">
              <a:buFont typeface="+mj-lt"/>
              <a:buAutoNum type="arabicPeriod"/>
            </a:pPr>
            <a:r>
              <a:rPr lang="en-CA" sz="1800" dirty="0" err="1" smtClean="0">
                <a:latin typeface="Pigiarniq" pitchFamily="34" charset="0"/>
              </a:rPr>
              <a:t>ᑯᕕᖅᑕᕐᕕᐅᑉ</a:t>
            </a:r>
            <a:r>
              <a:rPr lang="en-CA" sz="1800" dirty="0" smtClean="0">
                <a:latin typeface="Pigiarniq" pitchFamily="34" charset="0"/>
              </a:rPr>
              <a:t> NPAG </a:t>
            </a:r>
            <a:r>
              <a:rPr lang="en-CA" sz="1800" dirty="0" err="1" smtClean="0">
                <a:latin typeface="Pigiarniq" pitchFamily="34" charset="0"/>
              </a:rPr>
              <a:t>ᐃᕐᕈᖅᓴᐃᕕᐅᑉ</a:t>
            </a:r>
            <a:r>
              <a:rPr lang="en-CA" sz="1800" dirty="0" smtClean="0">
                <a:latin typeface="Pigiarniq" pitchFamily="34" charset="0"/>
              </a:rPr>
              <a:t> </a:t>
            </a:r>
            <a:r>
              <a:rPr lang="en-CA" sz="1800" dirty="0" err="1" smtClean="0">
                <a:latin typeface="Pigiarniq" pitchFamily="34" charset="0"/>
              </a:rPr>
              <a:t>ᐊᖏᓂᖓ</a:t>
            </a:r>
            <a:r>
              <a:rPr lang="en-CA" sz="1800" dirty="0" smtClean="0">
                <a:latin typeface="Pigiarniq" pitchFamily="34" charset="0"/>
              </a:rPr>
              <a:t> </a:t>
            </a:r>
            <a:r>
              <a:rPr lang="en-CA" sz="1800" dirty="0" err="1" smtClean="0">
                <a:latin typeface="Pigiarniq" pitchFamily="34" charset="0"/>
              </a:rPr>
              <a:t>ᐃᑎᓂᖓᓗ</a:t>
            </a:r>
            <a:endParaRPr lang="en-CA" sz="1800" dirty="0" smtClean="0">
              <a:latin typeface="Pigiarniq" pitchFamily="34" charset="0"/>
            </a:endParaRPr>
          </a:p>
          <a:p>
            <a:endParaRPr lang="en-CA" dirty="0">
              <a:latin typeface="Pigiarniq" pitchFamily="34" charset="0"/>
            </a:endParaRPr>
          </a:p>
          <a:p>
            <a:endParaRPr lang="en-US" dirty="0">
              <a:latin typeface="Pigiarniq" pitchFamily="34" charset="0"/>
            </a:endParaRPr>
          </a:p>
        </p:txBody>
      </p:sp>
      <p:sp>
        <p:nvSpPr>
          <p:cNvPr id="6" name="Slide Number Placeholder 5"/>
          <p:cNvSpPr>
            <a:spLocks noGrp="1"/>
          </p:cNvSpPr>
          <p:nvPr>
            <p:ph type="sldNum" sz="quarter" idx="12"/>
          </p:nvPr>
        </p:nvSpPr>
        <p:spPr/>
        <p:txBody>
          <a:bodyPr/>
          <a:lstStyle/>
          <a:p>
            <a:fld id="{438B63EE-32D6-41CD-8D0F-F766A6E153A6}" type="slidenum">
              <a:rPr lang="en-US" sz="2800" smtClean="0">
                <a:latin typeface="Pigiarniq" pitchFamily="34" charset="0"/>
              </a:rPr>
              <a:pPr/>
              <a:t>6</a:t>
            </a:fld>
            <a:endParaRPr lang="en-US" sz="2800">
              <a:latin typeface="Pigiarniq" pitchFamily="34" charset="0"/>
            </a:endParaRPr>
          </a:p>
        </p:txBody>
      </p:sp>
    </p:spTree>
    <p:extLst>
      <p:ext uri="{BB962C8B-B14F-4D97-AF65-F5344CB8AC3E}">
        <p14:creationId xmlns:p14="http://schemas.microsoft.com/office/powerpoint/2010/main" val="4978644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2000" dirty="0" err="1" smtClean="0">
                <a:latin typeface="Pigiarniq" pitchFamily="34" charset="0"/>
              </a:rPr>
              <a:t>ᐊᐅᓚᑦᓯᔾᔪᑎᓄᑦ</a:t>
            </a:r>
            <a:r>
              <a:rPr lang="en-CA" sz="2000" dirty="0" smtClean="0">
                <a:latin typeface="Pigiarniq" pitchFamily="34" charset="0"/>
              </a:rPr>
              <a:t> </a:t>
            </a:r>
            <a:r>
              <a:rPr lang="en-CA" sz="2000" dirty="0" err="1" smtClean="0">
                <a:latin typeface="Pigiarniq" pitchFamily="34" charset="0"/>
              </a:rPr>
              <a:t>ᐱᔾᔪᑕᐅᓚᐅᖅᑐᑦ</a:t>
            </a:r>
            <a:r>
              <a:rPr lang="en-CA" sz="2000" dirty="0" smtClean="0">
                <a:latin typeface="Pigiarniq" pitchFamily="34" charset="0"/>
              </a:rPr>
              <a:t> </a:t>
            </a:r>
            <a:r>
              <a:rPr lang="en-CA" sz="2000" dirty="0" err="1" smtClean="0">
                <a:latin typeface="Pigiarniq" pitchFamily="34" charset="0"/>
              </a:rPr>
              <a:t>ᐊᐅᓚᑦᓯᔾᔪᑎᒃᓴᓂᒃ</a:t>
            </a:r>
            <a:r>
              <a:rPr lang="en-CA" sz="2000" dirty="0" smtClean="0">
                <a:latin typeface="Pigiarniq" pitchFamily="34" charset="0"/>
              </a:rPr>
              <a:t> </a:t>
            </a:r>
            <a:r>
              <a:rPr lang="en-CA" sz="2000" dirty="0" err="1" smtClean="0">
                <a:latin typeface="Pigiarniq" pitchFamily="34" charset="0"/>
              </a:rPr>
              <a:t>ᑲᑎᒪᔾᔪᑎᖃᖅᑎᓪᓗᒋᑦ</a:t>
            </a:r>
            <a:endParaRPr lang="en-US" sz="2000" dirty="0">
              <a:latin typeface="Pigiarniq" pitchFamily="34" charset="0"/>
            </a:endParaRPr>
          </a:p>
        </p:txBody>
      </p:sp>
      <p:sp>
        <p:nvSpPr>
          <p:cNvPr id="5" name="Content Placeholder 4"/>
          <p:cNvSpPr>
            <a:spLocks noGrp="1"/>
          </p:cNvSpPr>
          <p:nvPr>
            <p:ph idx="1"/>
          </p:nvPr>
        </p:nvSpPr>
        <p:spPr/>
        <p:txBody>
          <a:bodyPr>
            <a:normAutofit/>
          </a:bodyPr>
          <a:lstStyle/>
          <a:p>
            <a:endParaRPr lang="en-CA" sz="1800" dirty="0" smtClean="0">
              <a:latin typeface="Pigiarniq" pitchFamily="34" charset="0"/>
            </a:endParaRPr>
          </a:p>
          <a:p>
            <a:pPr marL="514350" indent="-514350">
              <a:buFont typeface="+mj-lt"/>
              <a:buAutoNum type="arabicPeriod" startAt="6"/>
            </a:pPr>
            <a:r>
              <a:rPr lang="en-US" sz="1800" dirty="0" err="1" smtClean="0">
                <a:latin typeface="Pigiarniq" pitchFamily="34" charset="0"/>
              </a:rPr>
              <a:t>ᕌᐳᔅ</a:t>
            </a:r>
            <a:r>
              <a:rPr lang="en-US" sz="1800" dirty="0" smtClean="0">
                <a:latin typeface="Pigiarniq" pitchFamily="34" charset="0"/>
              </a:rPr>
              <a:t> </a:t>
            </a:r>
            <a:r>
              <a:rPr lang="en-US" sz="1800" dirty="0" err="1" smtClean="0">
                <a:latin typeface="Pigiarniq" pitchFamily="34" charset="0"/>
              </a:rPr>
              <a:t>ᐸᐃ</a:t>
            </a:r>
            <a:r>
              <a:rPr lang="en-US" sz="1800" dirty="0" smtClean="0">
                <a:latin typeface="Pigiarniq" pitchFamily="34" charset="0"/>
              </a:rPr>
              <a:t> </a:t>
            </a:r>
            <a:r>
              <a:rPr lang="en-US" sz="1800" dirty="0" err="1" smtClean="0">
                <a:latin typeface="Pigiarniq" pitchFamily="34" charset="0"/>
              </a:rPr>
              <a:t>ᑲᖏᕐᖢᐊᓄᑦ</a:t>
            </a:r>
            <a:r>
              <a:rPr lang="en-US" sz="1800" dirty="0" smtClean="0">
                <a:latin typeface="Pigiarniq" pitchFamily="34" charset="0"/>
              </a:rPr>
              <a:t> </a:t>
            </a:r>
            <a:r>
              <a:rPr lang="en-US" sz="1800" dirty="0" err="1" smtClean="0">
                <a:latin typeface="Pigiarniq" pitchFamily="34" charset="0"/>
              </a:rPr>
              <a:t>ᑯᕕᓯᓂᖅ</a:t>
            </a:r>
            <a:r>
              <a:rPr lang="en-US" sz="1800" dirty="0" smtClean="0">
                <a:latin typeface="Pigiarniq" pitchFamily="34" charset="0"/>
              </a:rPr>
              <a:t> </a:t>
            </a:r>
            <a:r>
              <a:rPr lang="en-US" sz="1800" dirty="0" err="1" smtClean="0">
                <a:latin typeface="Pigiarniq" pitchFamily="34" charset="0"/>
              </a:rPr>
              <a:t>ᐊᒻᒪᓗ</a:t>
            </a:r>
            <a:r>
              <a:rPr lang="en-US" sz="1800" dirty="0" smtClean="0">
                <a:latin typeface="Pigiarniq" pitchFamily="34" charset="0"/>
              </a:rPr>
              <a:t> AEMP </a:t>
            </a:r>
            <a:r>
              <a:rPr lang="en-US" sz="1800" dirty="0" err="1" smtClean="0">
                <a:latin typeface="Pigiarniq" pitchFamily="34" charset="0"/>
              </a:rPr>
              <a:t>ᓇᐅᑦᑎᖅᓱᐊᖃᕐᓂᖅ</a:t>
            </a:r>
            <a:endParaRPr lang="en-US" sz="1800" dirty="0" smtClean="0">
              <a:latin typeface="Pigiarniq" pitchFamily="34" charset="0"/>
            </a:endParaRPr>
          </a:p>
          <a:p>
            <a:pPr marL="514350" indent="-514350">
              <a:buFont typeface="+mj-lt"/>
              <a:buAutoNum type="arabicPeriod" startAt="6"/>
            </a:pPr>
            <a:r>
              <a:rPr lang="en-US" sz="1800" dirty="0" err="1" smtClean="0">
                <a:latin typeface="Pigiarniq" pitchFamily="34" charset="0"/>
              </a:rPr>
              <a:t>ᐃᒫᓄᑦ</a:t>
            </a:r>
            <a:r>
              <a:rPr lang="en-US" sz="1800" dirty="0" smtClean="0">
                <a:latin typeface="Pigiarniq" pitchFamily="34" charset="0"/>
              </a:rPr>
              <a:t> </a:t>
            </a:r>
            <a:r>
              <a:rPr lang="en-US" sz="1800" dirty="0" err="1" smtClean="0">
                <a:latin typeface="Pigiarniq" pitchFamily="34" charset="0"/>
              </a:rPr>
              <a:t>ᑕᕆᐅᒥᐅᑕᓄᓪᓗ</a:t>
            </a:r>
            <a:r>
              <a:rPr lang="en-US" sz="1800" dirty="0" smtClean="0">
                <a:latin typeface="Pigiarniq" pitchFamily="34" charset="0"/>
              </a:rPr>
              <a:t> </a:t>
            </a:r>
            <a:r>
              <a:rPr lang="en-US" sz="1800" dirty="0" err="1" smtClean="0">
                <a:latin typeface="Pigiarniq" pitchFamily="34" charset="0"/>
              </a:rPr>
              <a:t>ᐊᒃᑐᐃᓂᖃᑐᐃᓐᓇᕆᐊᖃᕐᓂᖓ</a:t>
            </a:r>
            <a:endParaRPr lang="en-US" sz="1800" dirty="0" smtClean="0">
              <a:latin typeface="Pigiarniq" pitchFamily="34" charset="0"/>
            </a:endParaRPr>
          </a:p>
          <a:p>
            <a:pPr marL="514350" indent="-514350">
              <a:buFont typeface="+mj-lt"/>
              <a:buAutoNum type="arabicPeriod" startAt="6"/>
            </a:pPr>
            <a:r>
              <a:rPr lang="en-US" sz="1800" dirty="0" err="1" smtClean="0">
                <a:latin typeface="Pigiarniq" pitchFamily="34" charset="0"/>
              </a:rPr>
              <a:t>ᑲᑎᖅᓱᐃᕕᐅᕙᒃᑐᖅ</a:t>
            </a:r>
            <a:r>
              <a:rPr lang="en-US" sz="1800" dirty="0" smtClean="0">
                <a:latin typeface="Pigiarniq" pitchFamily="34" charset="0"/>
              </a:rPr>
              <a:t> </a:t>
            </a:r>
            <a:r>
              <a:rPr lang="en-US" sz="1800" dirty="0" err="1" smtClean="0">
                <a:latin typeface="Pigiarniq" pitchFamily="34" charset="0"/>
              </a:rPr>
              <a:t>ᑕᑯᒃᓴᐅᑎᑕᐅᓂᖓ</a:t>
            </a:r>
            <a:endParaRPr lang="en-US" sz="1800" dirty="0" smtClean="0">
              <a:latin typeface="Pigiarniq" pitchFamily="34" charset="0"/>
            </a:endParaRPr>
          </a:p>
          <a:p>
            <a:pPr marL="514350" indent="-514350">
              <a:buFont typeface="+mj-lt"/>
              <a:buAutoNum type="arabicPeriod" startAt="6"/>
            </a:pPr>
            <a:r>
              <a:rPr lang="en-US" sz="1800" dirty="0" err="1" smtClean="0">
                <a:latin typeface="Pigiarniq" pitchFamily="34" charset="0"/>
              </a:rPr>
              <a:t>ᓱᕈᕐᓇᖅᑐᖅᑖᕋᔭᕐᓂᖓᓄᑦ</a:t>
            </a:r>
            <a:r>
              <a:rPr lang="en-US" sz="1800" dirty="0" smtClean="0">
                <a:latin typeface="Pigiarniq" pitchFamily="34" charset="0"/>
              </a:rPr>
              <a:t> </a:t>
            </a:r>
            <a:r>
              <a:rPr lang="en-US" sz="1800" dirty="0" err="1" smtClean="0">
                <a:latin typeface="Pigiarniq" pitchFamily="34" charset="0"/>
              </a:rPr>
              <a:t>ᐃᓱᒫᓗᒍᑕᐅᔪᖅ</a:t>
            </a:r>
            <a:r>
              <a:rPr lang="en-US" sz="1800" dirty="0" smtClean="0">
                <a:latin typeface="Pigiarniq" pitchFamily="34" charset="0"/>
              </a:rPr>
              <a:t> </a:t>
            </a:r>
            <a:r>
              <a:rPr lang="en-US" sz="1800" dirty="0" err="1" smtClean="0">
                <a:latin typeface="Pigiarniq" pitchFamily="34" charset="0"/>
              </a:rPr>
              <a:t>ᑲᖏᕐᖢᐊᓂ</a:t>
            </a:r>
            <a:r>
              <a:rPr lang="en-US" sz="1800" dirty="0" smtClean="0">
                <a:latin typeface="Pigiarniq" pitchFamily="34" charset="0"/>
              </a:rPr>
              <a:t> </a:t>
            </a:r>
            <a:r>
              <a:rPr lang="en-US" sz="1800" dirty="0" err="1" smtClean="0">
                <a:latin typeface="Pigiarniq" pitchFamily="34" charset="0"/>
              </a:rPr>
              <a:t>ᕌᐳᔅ</a:t>
            </a:r>
            <a:r>
              <a:rPr lang="en-US" sz="1800" dirty="0" smtClean="0">
                <a:latin typeface="Pigiarniq" pitchFamily="34" charset="0"/>
              </a:rPr>
              <a:t> </a:t>
            </a:r>
            <a:r>
              <a:rPr lang="en-US" sz="1800" dirty="0" err="1" smtClean="0">
                <a:latin typeface="Pigiarniq" pitchFamily="34" charset="0"/>
              </a:rPr>
              <a:t>ᐸᐃ</a:t>
            </a:r>
            <a:r>
              <a:rPr lang="en-US" sz="1800" dirty="0" smtClean="0">
                <a:latin typeface="Pigiarniq" pitchFamily="34" charset="0"/>
              </a:rPr>
              <a:t> </a:t>
            </a:r>
          </a:p>
          <a:p>
            <a:pPr marL="514350" indent="-514350">
              <a:buFont typeface="+mj-lt"/>
              <a:buAutoNum type="arabicPeriod" startAt="6"/>
            </a:pPr>
            <a:r>
              <a:rPr lang="en-US" sz="1800" dirty="0" err="1" smtClean="0">
                <a:latin typeface="Pigiarniq" pitchFamily="34" charset="0"/>
              </a:rPr>
              <a:t>ᐃᒪᐅᑉ</a:t>
            </a:r>
            <a:r>
              <a:rPr lang="en-US" sz="1800" dirty="0" smtClean="0">
                <a:latin typeface="Pigiarniq" pitchFamily="34" charset="0"/>
              </a:rPr>
              <a:t> </a:t>
            </a:r>
            <a:r>
              <a:rPr lang="en-US" sz="1800" dirty="0" err="1" smtClean="0">
                <a:latin typeface="Pigiarniq" pitchFamily="34" charset="0"/>
              </a:rPr>
              <a:t>ᐊᐅᓚᓂᖓᓄᑦ</a:t>
            </a:r>
            <a:r>
              <a:rPr lang="en-US" sz="1800" dirty="0" smtClean="0">
                <a:latin typeface="Pigiarniq" pitchFamily="34" charset="0"/>
              </a:rPr>
              <a:t> </a:t>
            </a:r>
            <a:r>
              <a:rPr lang="en-US" sz="1800" dirty="0" err="1" smtClean="0">
                <a:latin typeface="Pigiarniq" pitchFamily="34" charset="0"/>
              </a:rPr>
              <a:t>ᖃᐅᔨᓴᐃᓂᖅ</a:t>
            </a:r>
            <a:endParaRPr lang="en-US" sz="1800" dirty="0">
              <a:latin typeface="Pigiarniq" pitchFamily="34" charset="0"/>
            </a:endParaRPr>
          </a:p>
        </p:txBody>
      </p:sp>
      <p:sp>
        <p:nvSpPr>
          <p:cNvPr id="6" name="Slide Number Placeholder 5"/>
          <p:cNvSpPr>
            <a:spLocks noGrp="1"/>
          </p:cNvSpPr>
          <p:nvPr>
            <p:ph type="sldNum" sz="quarter" idx="12"/>
          </p:nvPr>
        </p:nvSpPr>
        <p:spPr/>
        <p:txBody>
          <a:bodyPr/>
          <a:lstStyle/>
          <a:p>
            <a:fld id="{438B63EE-32D6-41CD-8D0F-F766A6E153A6}" type="slidenum">
              <a:rPr lang="en-US" sz="2800" smtClean="0">
                <a:latin typeface="Pigiarniq" pitchFamily="34" charset="0"/>
              </a:rPr>
              <a:pPr/>
              <a:t>7</a:t>
            </a:fld>
            <a:endParaRPr lang="en-US" sz="2800">
              <a:latin typeface="Pigiarniq" pitchFamily="34" charset="0"/>
            </a:endParaRPr>
          </a:p>
        </p:txBody>
      </p:sp>
    </p:spTree>
    <p:extLst>
      <p:ext uri="{BB962C8B-B14F-4D97-AF65-F5344CB8AC3E}">
        <p14:creationId xmlns:p14="http://schemas.microsoft.com/office/powerpoint/2010/main" val="6006173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2000" dirty="0" err="1" smtClean="0">
                <a:latin typeface="Pigiarniq" pitchFamily="34" charset="0"/>
              </a:rPr>
              <a:t>ᐊᐅᓚᑦᓯᔾᔪᑎᓄᑦ</a:t>
            </a:r>
            <a:r>
              <a:rPr lang="en-CA" sz="2000" dirty="0" smtClean="0">
                <a:latin typeface="Pigiarniq" pitchFamily="34" charset="0"/>
              </a:rPr>
              <a:t> </a:t>
            </a:r>
            <a:r>
              <a:rPr lang="en-CA" sz="2000" dirty="0" err="1" smtClean="0">
                <a:latin typeface="Pigiarniq" pitchFamily="34" charset="0"/>
              </a:rPr>
              <a:t>ᐱᔾᔪᑕᐅᓚᐅᖅᑐᑦ</a:t>
            </a:r>
            <a:r>
              <a:rPr lang="en-CA" sz="2000" dirty="0" smtClean="0">
                <a:latin typeface="Pigiarniq" pitchFamily="34" charset="0"/>
              </a:rPr>
              <a:t> </a:t>
            </a:r>
            <a:r>
              <a:rPr lang="en-CA" sz="2000" dirty="0" err="1" smtClean="0">
                <a:latin typeface="Pigiarniq" pitchFamily="34" charset="0"/>
              </a:rPr>
              <a:t>ᐊᐅᓚᑦᓯᔾᔪᑎᒃᓴᓂᒃ</a:t>
            </a:r>
            <a:r>
              <a:rPr lang="en-CA" sz="2000" dirty="0" smtClean="0">
                <a:latin typeface="Pigiarniq" pitchFamily="34" charset="0"/>
              </a:rPr>
              <a:t> </a:t>
            </a:r>
            <a:r>
              <a:rPr lang="en-CA" sz="2000" dirty="0" err="1" smtClean="0">
                <a:latin typeface="Pigiarniq" pitchFamily="34" charset="0"/>
              </a:rPr>
              <a:t>ᑲᑎᒪᔾᔪᑎᖃᖅᑎᓪᓗᒋᑦ</a:t>
            </a:r>
            <a:endParaRPr lang="en-US" sz="2000" dirty="0">
              <a:latin typeface="Pigiarniq" pitchFamily="34" charset="0"/>
            </a:endParaRPr>
          </a:p>
        </p:txBody>
      </p:sp>
      <p:sp>
        <p:nvSpPr>
          <p:cNvPr id="5" name="Content Placeholder 4"/>
          <p:cNvSpPr>
            <a:spLocks noGrp="1"/>
          </p:cNvSpPr>
          <p:nvPr>
            <p:ph idx="1"/>
          </p:nvPr>
        </p:nvSpPr>
        <p:spPr/>
        <p:txBody>
          <a:bodyPr>
            <a:normAutofit/>
          </a:bodyPr>
          <a:lstStyle/>
          <a:p>
            <a:endParaRPr lang="en-CA" sz="2000" dirty="0" smtClean="0">
              <a:latin typeface="Pigiarniq" pitchFamily="34" charset="0"/>
            </a:endParaRPr>
          </a:p>
          <a:p>
            <a:pPr marL="514350" indent="-514350">
              <a:buFont typeface="+mj-lt"/>
              <a:buAutoNum type="arabicPeriod" startAt="11"/>
            </a:pPr>
            <a:r>
              <a:rPr lang="en-US" sz="1800" dirty="0" err="1" smtClean="0">
                <a:latin typeface="Pigiarniq" pitchFamily="34" charset="0"/>
              </a:rPr>
              <a:t>ᓇᔪᒐᖓᓂ</a:t>
            </a:r>
            <a:r>
              <a:rPr lang="en-US" sz="1800" dirty="0" smtClean="0">
                <a:latin typeface="Pigiarniq" pitchFamily="34" charset="0"/>
              </a:rPr>
              <a:t> - </a:t>
            </a:r>
            <a:r>
              <a:rPr lang="en-US" sz="1800" dirty="0" err="1" smtClean="0">
                <a:latin typeface="Pigiarniq" pitchFamily="34" charset="0"/>
              </a:rPr>
              <a:t>ᓯᕕᑐᓂᖓ</a:t>
            </a:r>
            <a:r>
              <a:rPr lang="en-US" sz="1800" dirty="0" smtClean="0">
                <a:latin typeface="Pigiarniq" pitchFamily="34" charset="0"/>
              </a:rPr>
              <a:t> </a:t>
            </a:r>
            <a:r>
              <a:rPr lang="en-US" sz="1800" dirty="0" err="1" smtClean="0">
                <a:latin typeface="Pigiarniq" pitchFamily="34" charset="0"/>
              </a:rPr>
              <a:t>ᐃᒪᐅᑉ</a:t>
            </a:r>
            <a:r>
              <a:rPr lang="en-US" sz="1800" dirty="0" smtClean="0">
                <a:latin typeface="Pigiarniq" pitchFamily="34" charset="0"/>
              </a:rPr>
              <a:t> </a:t>
            </a:r>
            <a:r>
              <a:rPr lang="en-US" sz="1800" dirty="0" err="1" smtClean="0">
                <a:latin typeface="Pigiarniq" pitchFamily="34" charset="0"/>
              </a:rPr>
              <a:t>ᐊᒻᒪ</a:t>
            </a:r>
            <a:r>
              <a:rPr lang="en-US" sz="1800" dirty="0" smtClean="0">
                <a:latin typeface="Pigiarniq" pitchFamily="34" charset="0"/>
              </a:rPr>
              <a:t> </a:t>
            </a:r>
            <a:r>
              <a:rPr lang="en-US" sz="1800" dirty="0" err="1" smtClean="0">
                <a:latin typeface="Pigiarniq" pitchFamily="34" charset="0"/>
              </a:rPr>
              <a:t>ᐅᓯᔭᐅᔪᓐᓇᕐᓂᖓᑕ</a:t>
            </a:r>
            <a:r>
              <a:rPr lang="en-US" sz="1800" dirty="0" smtClean="0">
                <a:latin typeface="Pigiarniq" pitchFamily="34" charset="0"/>
              </a:rPr>
              <a:t> </a:t>
            </a:r>
            <a:r>
              <a:rPr lang="en-US" sz="1800" dirty="0" err="1" smtClean="0">
                <a:latin typeface="Pigiarniq" pitchFamily="34" charset="0"/>
              </a:rPr>
              <a:t>ᐅᖁᒪᐃᓐᓂᖓ</a:t>
            </a:r>
            <a:endParaRPr lang="en-US" sz="1800" dirty="0" smtClean="0">
              <a:latin typeface="Pigiarniq" pitchFamily="34" charset="0"/>
            </a:endParaRPr>
          </a:p>
          <a:p>
            <a:pPr marL="514350" indent="-514350">
              <a:buFont typeface="+mj-lt"/>
              <a:buAutoNum type="arabicPeriod" startAt="11"/>
            </a:pPr>
            <a:r>
              <a:rPr lang="en-US" sz="1800" dirty="0" err="1" smtClean="0">
                <a:latin typeface="Pigiarniq" pitchFamily="34" charset="0"/>
              </a:rPr>
              <a:t>ᓇᓚᐅᑦᑖᖅᑕᐅᔪᑦ</a:t>
            </a:r>
            <a:r>
              <a:rPr lang="en-US" sz="1800" dirty="0" smtClean="0">
                <a:latin typeface="Pigiarniq" pitchFamily="34" charset="0"/>
              </a:rPr>
              <a:t> </a:t>
            </a:r>
            <a:r>
              <a:rPr lang="en-US" sz="1800" dirty="0" err="1" smtClean="0">
                <a:latin typeface="Pigiarniq" pitchFamily="34" charset="0"/>
              </a:rPr>
              <a:t>ᐊᕙᑎᒧᑦ</a:t>
            </a:r>
            <a:r>
              <a:rPr lang="en-US" sz="1800" dirty="0" smtClean="0">
                <a:latin typeface="Pigiarniq" pitchFamily="34" charset="0"/>
              </a:rPr>
              <a:t> </a:t>
            </a:r>
            <a:r>
              <a:rPr lang="en-US" sz="1800" dirty="0" err="1" smtClean="0">
                <a:latin typeface="Pigiarniq" pitchFamily="34" charset="0"/>
              </a:rPr>
              <a:t>ᐊᒃᑐᐃᓂᕆᒐᔭᖅᑕᖓ</a:t>
            </a:r>
            <a:r>
              <a:rPr lang="en-US" sz="1800" dirty="0" smtClean="0">
                <a:latin typeface="Pigiarniq" pitchFamily="34" charset="0"/>
              </a:rPr>
              <a:t> </a:t>
            </a:r>
            <a:r>
              <a:rPr lang="en-US" sz="1800" dirty="0" err="1" smtClean="0">
                <a:latin typeface="Pigiarniq" pitchFamily="34" charset="0"/>
              </a:rPr>
              <a:t>ᐃᒪᖓᓂᒡᓗ</a:t>
            </a:r>
            <a:r>
              <a:rPr lang="en-US" sz="1800" dirty="0" smtClean="0">
                <a:latin typeface="Pigiarniq" pitchFamily="34" charset="0"/>
              </a:rPr>
              <a:t> </a:t>
            </a:r>
            <a:r>
              <a:rPr lang="en-US" sz="1800" dirty="0" err="1" smtClean="0">
                <a:latin typeface="Pigiarniq" pitchFamily="34" charset="0"/>
              </a:rPr>
              <a:t>ᐱᐅᔪᓐᓃᖅᑎᑦᓯᓂᕆᒐᔭᖅᑕᖓ</a:t>
            </a:r>
            <a:endParaRPr lang="en-US" sz="1800" dirty="0" smtClean="0">
              <a:latin typeface="Pigiarniq" pitchFamily="34" charset="0"/>
            </a:endParaRPr>
          </a:p>
          <a:p>
            <a:pPr marL="514350" indent="-514350">
              <a:buFont typeface="+mj-lt"/>
              <a:buAutoNum type="arabicPeriod" startAt="11"/>
            </a:pPr>
            <a:r>
              <a:rPr lang="en-US" sz="1800" dirty="0" err="1" smtClean="0">
                <a:latin typeface="Pigiarniq" pitchFamily="34" charset="0"/>
              </a:rPr>
              <a:t>ᑐᐊᕆᔅ</a:t>
            </a:r>
            <a:r>
              <a:rPr lang="en-US" sz="1800" dirty="0" smtClean="0">
                <a:latin typeface="Pigiarniq" pitchFamily="34" charset="0"/>
              </a:rPr>
              <a:t> </a:t>
            </a:r>
            <a:r>
              <a:rPr lang="en-US" sz="1800" dirty="0" err="1" smtClean="0">
                <a:latin typeface="Pigiarniq" pitchFamily="34" charset="0"/>
              </a:rPr>
              <a:t>ᑕᓯᐊᓂ</a:t>
            </a:r>
            <a:r>
              <a:rPr lang="en-US" sz="1800" dirty="0" smtClean="0">
                <a:latin typeface="Pigiarniq" pitchFamily="34" charset="0"/>
              </a:rPr>
              <a:t> </a:t>
            </a:r>
            <a:r>
              <a:rPr lang="en-US" sz="1800" dirty="0" err="1" smtClean="0">
                <a:latin typeface="Pigiarniq" pitchFamily="34" charset="0"/>
              </a:rPr>
              <a:t>ᐃᒪᖓᑕ</a:t>
            </a:r>
            <a:r>
              <a:rPr lang="en-US" sz="1800" dirty="0" smtClean="0">
                <a:latin typeface="Pigiarniq" pitchFamily="34" charset="0"/>
              </a:rPr>
              <a:t> </a:t>
            </a:r>
            <a:r>
              <a:rPr lang="en-US" sz="1800" dirty="0" err="1" smtClean="0">
                <a:latin typeface="Pigiarniq" pitchFamily="34" charset="0"/>
              </a:rPr>
              <a:t>ᐃᑎᓂᖓ</a:t>
            </a:r>
            <a:endParaRPr lang="en-US" sz="1800" dirty="0" smtClean="0">
              <a:latin typeface="Pigiarniq" pitchFamily="34" charset="0"/>
            </a:endParaRPr>
          </a:p>
          <a:p>
            <a:pPr marL="514350" indent="-514350">
              <a:buFont typeface="+mj-lt"/>
              <a:buAutoNum type="arabicPeriod" startAt="11"/>
            </a:pPr>
            <a:r>
              <a:rPr lang="en-US" sz="1800" dirty="0" err="1" smtClean="0">
                <a:latin typeface="Pigiarniq" pitchFamily="34" charset="0"/>
              </a:rPr>
              <a:t>ᐅᐸᒃᑕᐅᖃᑦᑕᕋᔭᕐᓂᖏᓐᓄᑦ</a:t>
            </a:r>
            <a:r>
              <a:rPr lang="en-US" sz="1800" dirty="0" smtClean="0">
                <a:latin typeface="Pigiarniq" pitchFamily="34" charset="0"/>
              </a:rPr>
              <a:t> </a:t>
            </a:r>
            <a:r>
              <a:rPr lang="en-US" sz="1800" dirty="0" err="1" smtClean="0">
                <a:latin typeface="Pigiarniq" pitchFamily="34" charset="0"/>
              </a:rPr>
              <a:t>ᐅᕝᕙᓘᓐᓃᑦ</a:t>
            </a:r>
            <a:r>
              <a:rPr lang="en-US" sz="1800" dirty="0" smtClean="0">
                <a:latin typeface="Pigiarniq" pitchFamily="34" charset="0"/>
              </a:rPr>
              <a:t> </a:t>
            </a:r>
            <a:r>
              <a:rPr lang="en-US" sz="1800" dirty="0" err="1" smtClean="0">
                <a:latin typeface="Pigiarniq" pitchFamily="34" charset="0"/>
              </a:rPr>
              <a:t>ᐊᒡᖤᓂᒃ</a:t>
            </a:r>
            <a:r>
              <a:rPr lang="en-US" sz="1800" dirty="0" smtClean="0">
                <a:latin typeface="Pigiarniq" pitchFamily="34" charset="0"/>
              </a:rPr>
              <a:t> </a:t>
            </a:r>
            <a:r>
              <a:rPr lang="en-US" sz="1800" dirty="0" err="1" smtClean="0">
                <a:latin typeface="Pigiarniq" pitchFamily="34" charset="0"/>
              </a:rPr>
              <a:t>ᑎᑭᑎᑦᑎᑦᑕᐃᓕᒪᓂᖅ</a:t>
            </a:r>
            <a:r>
              <a:rPr lang="en-US" sz="1800" dirty="0" smtClean="0">
                <a:latin typeface="Pigiarniq" pitchFamily="34" charset="0"/>
              </a:rPr>
              <a:t> </a:t>
            </a:r>
            <a:r>
              <a:rPr lang="en-US" sz="1800" dirty="0" err="1" smtClean="0">
                <a:latin typeface="Pigiarniq" pitchFamily="34" charset="0"/>
              </a:rPr>
              <a:t>ᐅᔭᕋᖕᓂᐊᕐᕕᖕᒧᑦ</a:t>
            </a:r>
            <a:r>
              <a:rPr lang="en-US" sz="1800" dirty="0" smtClean="0">
                <a:latin typeface="Pigiarniq" pitchFamily="34" charset="0"/>
              </a:rPr>
              <a:t> (NIRB </a:t>
            </a:r>
            <a:r>
              <a:rPr lang="en-US" sz="1800" dirty="0" err="1" smtClean="0">
                <a:latin typeface="Pigiarniq" pitchFamily="34" charset="0"/>
              </a:rPr>
              <a:t>ᑭᓯᒥ</a:t>
            </a:r>
            <a:r>
              <a:rPr lang="en-US" sz="1800" dirty="0" smtClean="0">
                <a:latin typeface="Pigiarniq" pitchFamily="34" charset="0"/>
              </a:rPr>
              <a:t>)</a:t>
            </a:r>
            <a:endParaRPr lang="en-US" sz="1800" dirty="0">
              <a:latin typeface="Pigiarniq" pitchFamily="34" charset="0"/>
            </a:endParaRPr>
          </a:p>
        </p:txBody>
      </p:sp>
      <p:sp>
        <p:nvSpPr>
          <p:cNvPr id="6" name="Slide Number Placeholder 5"/>
          <p:cNvSpPr>
            <a:spLocks noGrp="1"/>
          </p:cNvSpPr>
          <p:nvPr>
            <p:ph type="sldNum" sz="quarter" idx="12"/>
          </p:nvPr>
        </p:nvSpPr>
        <p:spPr/>
        <p:txBody>
          <a:bodyPr/>
          <a:lstStyle/>
          <a:p>
            <a:fld id="{438B63EE-32D6-41CD-8D0F-F766A6E153A6}" type="slidenum">
              <a:rPr lang="en-US" sz="2800" smtClean="0">
                <a:latin typeface="Pigiarniq" pitchFamily="34" charset="0"/>
              </a:rPr>
              <a:pPr/>
              <a:t>8</a:t>
            </a:fld>
            <a:endParaRPr lang="en-US" sz="2800">
              <a:latin typeface="Pigiarniq" pitchFamily="34" charset="0"/>
            </a:endParaRPr>
          </a:p>
        </p:txBody>
      </p:sp>
    </p:spTree>
    <p:extLst>
      <p:ext uri="{BB962C8B-B14F-4D97-AF65-F5344CB8AC3E}">
        <p14:creationId xmlns:p14="http://schemas.microsoft.com/office/powerpoint/2010/main" val="39194572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2000" dirty="0" err="1" smtClean="0">
                <a:latin typeface="Pigiarniq" pitchFamily="34" charset="0"/>
              </a:rPr>
              <a:t>ᐃᓅᓯᕐᒧᑦ</a:t>
            </a:r>
            <a:r>
              <a:rPr lang="en-CA" sz="2000" dirty="0" smtClean="0">
                <a:latin typeface="Pigiarniq" pitchFamily="34" charset="0"/>
              </a:rPr>
              <a:t> </a:t>
            </a:r>
            <a:r>
              <a:rPr lang="en-CA" sz="2000" dirty="0" err="1" smtClean="0">
                <a:latin typeface="Pigiarniq" pitchFamily="34" charset="0"/>
              </a:rPr>
              <a:t>ᑮᓇᐅᔭᓕᐅᕋᓱᐊᕐᓂᕐᒧᓪᓗ</a:t>
            </a:r>
            <a:r>
              <a:rPr lang="en-CA" sz="2000" dirty="0" smtClean="0">
                <a:latin typeface="Pigiarniq" pitchFamily="34" charset="0"/>
              </a:rPr>
              <a:t> </a:t>
            </a:r>
            <a:r>
              <a:rPr lang="en-CA" sz="2000" dirty="0" err="1" smtClean="0">
                <a:latin typeface="Pigiarniq" pitchFamily="34" charset="0"/>
              </a:rPr>
              <a:t>ᐱᕙᓪᓕᐊᑎᑦᑎᓂᖅ</a:t>
            </a:r>
            <a:endParaRPr lang="en-US" sz="2000" dirty="0">
              <a:latin typeface="Pigiarniq" pitchFamily="34" charset="0"/>
            </a:endParaRPr>
          </a:p>
        </p:txBody>
      </p:sp>
      <p:sp>
        <p:nvSpPr>
          <p:cNvPr id="5" name="Content Placeholder 4"/>
          <p:cNvSpPr>
            <a:spLocks noGrp="1"/>
          </p:cNvSpPr>
          <p:nvPr>
            <p:ph idx="1"/>
          </p:nvPr>
        </p:nvSpPr>
        <p:spPr/>
        <p:txBody>
          <a:bodyPr>
            <a:normAutofit/>
          </a:bodyPr>
          <a:lstStyle/>
          <a:p>
            <a:endParaRPr lang="en-US" sz="1800" dirty="0" smtClean="0">
              <a:latin typeface="Pigiarniq" pitchFamily="34" charset="0"/>
            </a:endParaRPr>
          </a:p>
          <a:p>
            <a:r>
              <a:rPr lang="en-US" sz="1800" dirty="0" err="1" smtClean="0">
                <a:latin typeface="Pigiarniq" pitchFamily="34" charset="0"/>
              </a:rPr>
              <a:t>ᕿᑎᕐᒥᐅᑦ</a:t>
            </a:r>
            <a:r>
              <a:rPr lang="en-US" sz="1800" dirty="0" smtClean="0">
                <a:latin typeface="Pigiarniq" pitchFamily="34" charset="0"/>
              </a:rPr>
              <a:t> </a:t>
            </a:r>
            <a:r>
              <a:rPr lang="en-US" sz="1800" dirty="0" err="1" smtClean="0">
                <a:latin typeface="Pigiarniq" pitchFamily="34" charset="0"/>
              </a:rPr>
              <a:t>ᐃᓄᐃᑦ</a:t>
            </a:r>
            <a:r>
              <a:rPr lang="en-US" sz="1800" dirty="0" smtClean="0">
                <a:latin typeface="Pigiarniq" pitchFamily="34" charset="0"/>
              </a:rPr>
              <a:t> </a:t>
            </a:r>
            <a:r>
              <a:rPr lang="en-US" sz="1800" dirty="0" err="1" smtClean="0">
                <a:latin typeface="Pigiarniq" pitchFamily="34" charset="0"/>
              </a:rPr>
              <a:t>ᑲᑐᔾᔨᖃᑎᒌᖏᑦ</a:t>
            </a:r>
            <a:r>
              <a:rPr lang="en-US" sz="1800" dirty="0" smtClean="0">
                <a:latin typeface="Pigiarniq" pitchFamily="34" charset="0"/>
              </a:rPr>
              <a:t> </a:t>
            </a:r>
            <a:r>
              <a:rPr lang="en-US" sz="1800" dirty="0" err="1" smtClean="0">
                <a:latin typeface="Pigiarniq" pitchFamily="34" charset="0"/>
              </a:rPr>
              <a:t>ᐊᒻᒪᓗ</a:t>
            </a:r>
            <a:r>
              <a:rPr lang="en-US" sz="1800" dirty="0" smtClean="0">
                <a:latin typeface="Pigiarniq" pitchFamily="34" charset="0"/>
              </a:rPr>
              <a:t> TMAC-</a:t>
            </a:r>
            <a:r>
              <a:rPr lang="en-US" sz="1800" dirty="0" err="1" smtClean="0">
                <a:latin typeface="Pigiarniq" pitchFamily="34" charset="0"/>
              </a:rPr>
              <a:t>ᑯᑦ</a:t>
            </a:r>
            <a:r>
              <a:rPr lang="en-US" sz="1800" dirty="0" smtClean="0">
                <a:latin typeface="Pigiarniq" pitchFamily="34" charset="0"/>
              </a:rPr>
              <a:t> </a:t>
            </a:r>
            <a:r>
              <a:rPr lang="en-US" sz="1800" dirty="0" err="1" smtClean="0">
                <a:latin typeface="Pigiarniq" pitchFamily="34" charset="0"/>
              </a:rPr>
              <a:t>ᐊᑎᓕᐅᖃᑎᒌᓚᐅᖅᑐᑦ</a:t>
            </a:r>
            <a:r>
              <a:rPr lang="en-US" sz="1800" dirty="0" smtClean="0">
                <a:latin typeface="Pigiarniq" pitchFamily="34" charset="0"/>
              </a:rPr>
              <a:t> </a:t>
            </a:r>
            <a:r>
              <a:rPr lang="en-US" sz="1800" dirty="0" err="1" smtClean="0">
                <a:latin typeface="Pigiarniq" pitchFamily="34" charset="0"/>
              </a:rPr>
              <a:t>ᐃᓗᐃᑦᑑᓈᖅᓯᒪᔪᒃᑯᑦ</a:t>
            </a:r>
            <a:r>
              <a:rPr lang="en-US" sz="1800" dirty="0" smtClean="0">
                <a:latin typeface="Pigiarniq" pitchFamily="34" charset="0"/>
              </a:rPr>
              <a:t> </a:t>
            </a:r>
            <a:r>
              <a:rPr lang="en-US" sz="1800" dirty="0" err="1" smtClean="0">
                <a:latin typeface="Pigiarniq" pitchFamily="34" charset="0"/>
              </a:rPr>
              <a:t>ᐋᖅᑭᒡᓱᖅᑕᐅᓯᒪᔪᖅ</a:t>
            </a:r>
            <a:r>
              <a:rPr lang="en-US" sz="1800" dirty="0" smtClean="0">
                <a:latin typeface="Pigiarniq" pitchFamily="34" charset="0"/>
              </a:rPr>
              <a:t> </a:t>
            </a:r>
            <a:r>
              <a:rPr lang="en-US" sz="1800" dirty="0" err="1" smtClean="0">
                <a:latin typeface="Pigiarniq" pitchFamily="34" charset="0"/>
              </a:rPr>
              <a:t>ᐱᓕᕆᔭᐅᓂᐊᖅᑐᓄᑦ</a:t>
            </a:r>
            <a:r>
              <a:rPr lang="en-US" sz="1800" dirty="0" smtClean="0">
                <a:latin typeface="Pigiarniq" pitchFamily="34" charset="0"/>
              </a:rPr>
              <a:t> </a:t>
            </a:r>
            <a:r>
              <a:rPr lang="en-US" sz="1800" dirty="0" err="1" smtClean="0">
                <a:latin typeface="Pigiarniq" pitchFamily="34" charset="0"/>
              </a:rPr>
              <a:t>ᐊᖏᖃᑎᒌᒍᑎᒥᒃ</a:t>
            </a:r>
            <a:r>
              <a:rPr lang="en-US" sz="1800" dirty="0" smtClean="0">
                <a:latin typeface="Pigiarniq" pitchFamily="34" charset="0"/>
              </a:rPr>
              <a:t> </a:t>
            </a:r>
            <a:r>
              <a:rPr lang="en-US" sz="1800" dirty="0" err="1" smtClean="0">
                <a:latin typeface="Pigiarniq" pitchFamily="34" charset="0"/>
              </a:rPr>
              <a:t>ᕼᐅᑉ</a:t>
            </a:r>
            <a:r>
              <a:rPr lang="en-US" sz="1800" dirty="0" smtClean="0">
                <a:latin typeface="Pigiarniq" pitchFamily="34" charset="0"/>
              </a:rPr>
              <a:t> </a:t>
            </a:r>
            <a:r>
              <a:rPr lang="en-US" sz="1800" dirty="0" err="1" smtClean="0">
                <a:latin typeface="Pigiarniq" pitchFamily="34" charset="0"/>
              </a:rPr>
              <a:t>ᐸᐃᒥ</a:t>
            </a:r>
            <a:r>
              <a:rPr lang="en-US" sz="1800" dirty="0" smtClean="0">
                <a:latin typeface="Pigiarniq" pitchFamily="34" charset="0"/>
              </a:rPr>
              <a:t> </a:t>
            </a:r>
            <a:r>
              <a:rPr lang="en-US" sz="1800" dirty="0" err="1" smtClean="0">
                <a:latin typeface="Pigiarniq" pitchFamily="34" charset="0"/>
              </a:rPr>
              <a:t>ᐱᓕᕆᐊᒧᑦ</a:t>
            </a:r>
            <a:r>
              <a:rPr lang="en-US" sz="1800" dirty="0" smtClean="0">
                <a:latin typeface="Pigiarniq" pitchFamily="34" charset="0"/>
              </a:rPr>
              <a:t>.</a:t>
            </a:r>
          </a:p>
          <a:p>
            <a:r>
              <a:rPr lang="en-US" sz="1800" dirty="0" err="1" smtClean="0">
                <a:latin typeface="Pigiarniq" pitchFamily="34" charset="0"/>
              </a:rPr>
              <a:t>ᐃᓄᐃᑦ</a:t>
            </a:r>
            <a:r>
              <a:rPr lang="en-US" sz="1800" dirty="0" smtClean="0">
                <a:latin typeface="Pigiarniq" pitchFamily="34" charset="0"/>
              </a:rPr>
              <a:t> </a:t>
            </a:r>
            <a:r>
              <a:rPr lang="en-US" sz="1800" dirty="0" err="1" smtClean="0">
                <a:latin typeface="Pigiarniq" pitchFamily="34" charset="0"/>
              </a:rPr>
              <a:t>ᐊᒃᑐᖅᑕᐅᓂᖏᓐᓄᑦ</a:t>
            </a:r>
            <a:r>
              <a:rPr lang="en-US" sz="1800" dirty="0" smtClean="0">
                <a:latin typeface="Pigiarniq" pitchFamily="34" charset="0"/>
              </a:rPr>
              <a:t> </a:t>
            </a:r>
            <a:r>
              <a:rPr lang="en-US" sz="1800" dirty="0" err="1" smtClean="0">
                <a:latin typeface="Pigiarniq" pitchFamily="34" charset="0"/>
              </a:rPr>
              <a:t>ᐊᒻᒪ</a:t>
            </a:r>
            <a:r>
              <a:rPr lang="en-US" sz="1800" dirty="0" smtClean="0">
                <a:latin typeface="Pigiarniq" pitchFamily="34" charset="0"/>
              </a:rPr>
              <a:t> </a:t>
            </a:r>
            <a:r>
              <a:rPr lang="en-US" sz="1800" dirty="0" err="1" smtClean="0">
                <a:latin typeface="Pigiarniq" pitchFamily="34" charset="0"/>
              </a:rPr>
              <a:t>ᐃᑲᔫᓯᐊᖅᑖᕐᓂᖏᓐᓄᑦ</a:t>
            </a:r>
            <a:r>
              <a:rPr lang="en-US" sz="1800" dirty="0" smtClean="0">
                <a:latin typeface="Pigiarniq" pitchFamily="34" charset="0"/>
              </a:rPr>
              <a:t> </a:t>
            </a:r>
            <a:r>
              <a:rPr lang="en-US" sz="1800" dirty="0" err="1" smtClean="0">
                <a:latin typeface="Pigiarniq" pitchFamily="34" charset="0"/>
              </a:rPr>
              <a:t>ᐊᖏᖃᑎᒌᒍᑎ</a:t>
            </a:r>
            <a:r>
              <a:rPr lang="en-US" sz="1800" dirty="0" smtClean="0">
                <a:latin typeface="Pigiarniq" pitchFamily="34" charset="0"/>
              </a:rPr>
              <a:t> </a:t>
            </a:r>
            <a:r>
              <a:rPr lang="en-US" sz="1800" dirty="0" err="1" smtClean="0">
                <a:latin typeface="Pigiarniq" pitchFamily="34" charset="0"/>
              </a:rPr>
              <a:t>ᑭᐅᓯᓯᒪᕗᖅ</a:t>
            </a:r>
            <a:r>
              <a:rPr lang="en-US" sz="1800" dirty="0" smtClean="0">
                <a:latin typeface="Pigiarniq" pitchFamily="34" charset="0"/>
              </a:rPr>
              <a:t> </a:t>
            </a:r>
            <a:r>
              <a:rPr lang="en-US" sz="1800" dirty="0" err="1" smtClean="0">
                <a:latin typeface="Pigiarniq" pitchFamily="34" charset="0"/>
              </a:rPr>
              <a:t>ᐃᓅᓯᕐᒧᑦ</a:t>
            </a:r>
            <a:r>
              <a:rPr lang="en-US" sz="1800" dirty="0" smtClean="0">
                <a:latin typeface="Pigiarniq" pitchFamily="34" charset="0"/>
              </a:rPr>
              <a:t> </a:t>
            </a:r>
            <a:r>
              <a:rPr lang="en-US" sz="1800" dirty="0" err="1" smtClean="0">
                <a:latin typeface="Pigiarniq" pitchFamily="34" charset="0"/>
              </a:rPr>
              <a:t>ᑮᓇᐅᔭᓕᐅᕋᓱᐊᕐᓂᕐᒧᓪᓗ</a:t>
            </a:r>
            <a:r>
              <a:rPr lang="en-US" sz="1800" dirty="0" smtClean="0">
                <a:latin typeface="Pigiarniq" pitchFamily="34" charset="0"/>
              </a:rPr>
              <a:t> </a:t>
            </a:r>
            <a:r>
              <a:rPr lang="en-US" sz="1800" dirty="0" err="1" smtClean="0">
                <a:latin typeface="Pigiarniq" pitchFamily="34" charset="0"/>
              </a:rPr>
              <a:t>ᐊᑲᐅᓛᖑᒐᔭᖅᑐᓂᒃ</a:t>
            </a:r>
            <a:r>
              <a:rPr lang="en-US" sz="1800" dirty="0" smtClean="0">
                <a:latin typeface="Pigiarniq" pitchFamily="34" charset="0"/>
              </a:rPr>
              <a:t> </a:t>
            </a:r>
            <a:r>
              <a:rPr lang="en-US" sz="1800" dirty="0" err="1" smtClean="0">
                <a:latin typeface="Pigiarniq" pitchFamily="34" charset="0"/>
              </a:rPr>
              <a:t>ᐃᓄᖕᓄᑦ</a:t>
            </a:r>
            <a:r>
              <a:rPr lang="en-US" sz="1800" dirty="0" smtClean="0">
                <a:latin typeface="Pigiarniq" pitchFamily="34" charset="0"/>
              </a:rPr>
              <a:t> </a:t>
            </a:r>
            <a:r>
              <a:rPr lang="en-US" sz="1800" dirty="0" err="1" smtClean="0">
                <a:latin typeface="Pigiarniq" pitchFamily="34" charset="0"/>
              </a:rPr>
              <a:t>ᐃᖅᑲᓇᐃᔭᖅᑎᓪᓗᒋᑦ</a:t>
            </a:r>
            <a:r>
              <a:rPr lang="en-US" sz="1800" dirty="0" smtClean="0">
                <a:latin typeface="Pigiarniq" pitchFamily="34" charset="0"/>
              </a:rPr>
              <a:t>, </a:t>
            </a:r>
            <a:r>
              <a:rPr lang="en-US" sz="1800" dirty="0" err="1" smtClean="0">
                <a:latin typeface="Pigiarniq" pitchFamily="34" charset="0"/>
              </a:rPr>
              <a:t>ᑳᓐᑐᕌᒃᑕᐅᑎᓪᓗᒋᑦ</a:t>
            </a:r>
            <a:r>
              <a:rPr lang="en-US" sz="1800" dirty="0" smtClean="0">
                <a:latin typeface="Pigiarniq" pitchFamily="34" charset="0"/>
              </a:rPr>
              <a:t>, </a:t>
            </a:r>
            <a:r>
              <a:rPr lang="en-US" sz="1800" dirty="0" err="1" smtClean="0">
                <a:latin typeface="Pigiarniq" pitchFamily="34" charset="0"/>
              </a:rPr>
              <a:t>ᐊᒻᒪᓗ</a:t>
            </a:r>
            <a:r>
              <a:rPr lang="en-US" sz="1800" dirty="0" smtClean="0">
                <a:latin typeface="Pigiarniq" pitchFamily="34" charset="0"/>
              </a:rPr>
              <a:t> </a:t>
            </a:r>
            <a:r>
              <a:rPr lang="en-US" sz="1800" dirty="0" err="1" smtClean="0">
                <a:latin typeface="Pigiarniq" pitchFamily="34" charset="0"/>
              </a:rPr>
              <a:t>ᐱᓕᒻᒪᒃᓴᖅᑕᐅᑎᓪᓗᒋᑦ</a:t>
            </a:r>
            <a:r>
              <a:rPr lang="en-US" sz="1800" dirty="0" smtClean="0">
                <a:latin typeface="Pigiarniq" pitchFamily="34" charset="0"/>
              </a:rPr>
              <a:t>.</a:t>
            </a:r>
          </a:p>
          <a:p>
            <a:r>
              <a:rPr lang="en-US" sz="1800" dirty="0" err="1" smtClean="0">
                <a:latin typeface="Pigiarniq" pitchFamily="34" charset="0"/>
              </a:rPr>
              <a:t>ᐊᑐᓕᖅᑎᑦᓯᓂᕐᒧᑦ</a:t>
            </a:r>
            <a:r>
              <a:rPr lang="en-US" sz="1800" dirty="0" smtClean="0">
                <a:latin typeface="Pigiarniq" pitchFamily="34" charset="0"/>
              </a:rPr>
              <a:t> </a:t>
            </a:r>
            <a:r>
              <a:rPr lang="en-US" sz="1800" dirty="0" err="1" smtClean="0">
                <a:latin typeface="Pigiarniq" pitchFamily="34" charset="0"/>
              </a:rPr>
              <a:t>ᑲᑎᒪᔨᕋᓛᑦ</a:t>
            </a:r>
            <a:r>
              <a:rPr lang="en-US" sz="1800" dirty="0" smtClean="0">
                <a:latin typeface="Pigiarniq" pitchFamily="34" charset="0"/>
              </a:rPr>
              <a:t> </a:t>
            </a:r>
            <a:r>
              <a:rPr lang="en-US" sz="1800" dirty="0" err="1" smtClean="0">
                <a:latin typeface="Pigiarniq" pitchFamily="34" charset="0"/>
              </a:rPr>
              <a:t>ᐊᒻᒪᓗᐃᓄᐃᑦ</a:t>
            </a:r>
            <a:r>
              <a:rPr lang="en-US" sz="1800" dirty="0" smtClean="0">
                <a:latin typeface="Pigiarniq" pitchFamily="34" charset="0"/>
              </a:rPr>
              <a:t> </a:t>
            </a:r>
            <a:r>
              <a:rPr lang="en-US" sz="1800" dirty="0" err="1" smtClean="0">
                <a:latin typeface="Pigiarniq" pitchFamily="34" charset="0"/>
              </a:rPr>
              <a:t>ᐊᕙᑎᓕᕆᓂᕐᒧᑦ</a:t>
            </a:r>
            <a:r>
              <a:rPr lang="en-US" sz="1800" dirty="0" smtClean="0">
                <a:latin typeface="Pigiarniq" pitchFamily="34" charset="0"/>
              </a:rPr>
              <a:t> </a:t>
            </a:r>
            <a:r>
              <a:rPr lang="en-US" sz="1800" dirty="0" err="1" smtClean="0">
                <a:latin typeface="Pigiarniq" pitchFamily="34" charset="0"/>
              </a:rPr>
              <a:t>ᐅᖃᐅᔾᔨᒋᐊᖅᑎᑦ</a:t>
            </a:r>
            <a:r>
              <a:rPr lang="en-US" sz="1800" dirty="0" smtClean="0">
                <a:latin typeface="Pigiarniq" pitchFamily="34" charset="0"/>
              </a:rPr>
              <a:t> </a:t>
            </a:r>
            <a:r>
              <a:rPr lang="en-US" sz="1800" dirty="0" err="1" smtClean="0">
                <a:latin typeface="Pigiarniq" pitchFamily="34" charset="0"/>
              </a:rPr>
              <a:t>ᑲᑎᒪᔨᕋᓛᖏᑦ</a:t>
            </a:r>
            <a:r>
              <a:rPr lang="en-US" sz="1800" dirty="0" smtClean="0">
                <a:latin typeface="Pigiarniq" pitchFamily="34" charset="0"/>
              </a:rPr>
              <a:t> (IEAC) </a:t>
            </a:r>
            <a:r>
              <a:rPr lang="en-US" sz="1800" dirty="0" err="1" smtClean="0">
                <a:latin typeface="Pigiarniq" pitchFamily="34" charset="0"/>
              </a:rPr>
              <a:t>ᓴᖅᑭᑕᐅᕗᑦ</a:t>
            </a:r>
            <a:r>
              <a:rPr lang="en-US" sz="1800" dirty="0" smtClean="0">
                <a:latin typeface="Pigiarniq" pitchFamily="34" charset="0"/>
              </a:rPr>
              <a:t> </a:t>
            </a:r>
            <a:r>
              <a:rPr lang="en-US" sz="1800" dirty="0" err="1" smtClean="0">
                <a:latin typeface="Pigiarniq" pitchFamily="34" charset="0"/>
              </a:rPr>
              <a:t>ᐊᑐᖅᑕᐅᓪᓗᑎᒃ</a:t>
            </a:r>
            <a:r>
              <a:rPr lang="en-US" sz="1800" dirty="0" smtClean="0">
                <a:latin typeface="Pigiarniq" pitchFamily="34" charset="0"/>
              </a:rPr>
              <a:t> </a:t>
            </a:r>
            <a:r>
              <a:rPr lang="en-US" sz="1800" dirty="0" err="1" smtClean="0">
                <a:latin typeface="Pigiarniq" pitchFamily="34" charset="0"/>
              </a:rPr>
              <a:t>ᐃᓄᐃᑦ</a:t>
            </a:r>
            <a:r>
              <a:rPr lang="en-US" sz="1800" dirty="0" smtClean="0">
                <a:latin typeface="Pigiarniq" pitchFamily="34" charset="0"/>
              </a:rPr>
              <a:t> </a:t>
            </a:r>
            <a:r>
              <a:rPr lang="en-US" sz="1800" dirty="0" err="1" smtClean="0">
                <a:latin typeface="Pigiarniq" pitchFamily="34" charset="0"/>
              </a:rPr>
              <a:t>ᐊᒃᑐᖅᑕᐅᓂᖏᓐᓄᑦ</a:t>
            </a:r>
            <a:r>
              <a:rPr lang="en-US" sz="1800" dirty="0" smtClean="0">
                <a:latin typeface="Pigiarniq" pitchFamily="34" charset="0"/>
              </a:rPr>
              <a:t> </a:t>
            </a:r>
            <a:r>
              <a:rPr lang="en-US" sz="1800" dirty="0" err="1" smtClean="0">
                <a:latin typeface="Pigiarniq" pitchFamily="34" charset="0"/>
              </a:rPr>
              <a:t>ᐃᑲᔫᓯᐊᖅᑖᕐᓂᖏᓐᓄᓪᓗ</a:t>
            </a:r>
            <a:r>
              <a:rPr lang="en-US" sz="1800" dirty="0" smtClean="0">
                <a:latin typeface="Pigiarniq" pitchFamily="34" charset="0"/>
              </a:rPr>
              <a:t> </a:t>
            </a:r>
            <a:r>
              <a:rPr lang="en-US" sz="1800" dirty="0" err="1" smtClean="0">
                <a:latin typeface="Pigiarniq" pitchFamily="34" charset="0"/>
              </a:rPr>
              <a:t>ᐊᖏᖃᑎᒌᒍᑎᑎᒍᑦ</a:t>
            </a:r>
            <a:r>
              <a:rPr lang="en-US" sz="1800" dirty="0" smtClean="0">
                <a:latin typeface="Pigiarniq" pitchFamily="34" charset="0"/>
              </a:rPr>
              <a:t>.</a:t>
            </a:r>
          </a:p>
          <a:p>
            <a:r>
              <a:rPr lang="en-US" sz="1800" dirty="0" err="1" smtClean="0">
                <a:latin typeface="Pigiarniq" pitchFamily="34" charset="0"/>
              </a:rPr>
              <a:t>ᐃᓄᐃᑦ</a:t>
            </a:r>
            <a:r>
              <a:rPr lang="en-US" sz="1800" dirty="0" smtClean="0">
                <a:latin typeface="Pigiarniq" pitchFamily="34" charset="0"/>
              </a:rPr>
              <a:t> </a:t>
            </a:r>
            <a:r>
              <a:rPr lang="en-US" sz="1800" dirty="0" err="1" smtClean="0">
                <a:latin typeface="Pigiarniq" pitchFamily="34" charset="0"/>
              </a:rPr>
              <a:t>ᐊᒃᑐᖅᑕᐅᓂᖏᓐᓄᑦ</a:t>
            </a:r>
            <a:r>
              <a:rPr lang="en-US" sz="1800" dirty="0" smtClean="0">
                <a:latin typeface="Pigiarniq" pitchFamily="34" charset="0"/>
              </a:rPr>
              <a:t> </a:t>
            </a:r>
            <a:r>
              <a:rPr lang="en-US" sz="1800" dirty="0" err="1" smtClean="0">
                <a:latin typeface="Pigiarniq" pitchFamily="34" charset="0"/>
              </a:rPr>
              <a:t>ᐃᑲᔫᓯᐊᖅᑖᕐᓂᖏᓐᓄᓪᓗ</a:t>
            </a:r>
            <a:r>
              <a:rPr lang="en-US" sz="1800" dirty="0" smtClean="0">
                <a:latin typeface="Pigiarniq" pitchFamily="34" charset="0"/>
              </a:rPr>
              <a:t> </a:t>
            </a:r>
            <a:r>
              <a:rPr lang="en-US" sz="1800" dirty="0" err="1" smtClean="0">
                <a:latin typeface="Pigiarniq" pitchFamily="34" charset="0"/>
              </a:rPr>
              <a:t>ᐊᖏᖃᑎᒌᒍᑎ</a:t>
            </a:r>
            <a:r>
              <a:rPr lang="en-US" sz="1800" dirty="0" smtClean="0">
                <a:latin typeface="Pigiarniq" pitchFamily="34" charset="0"/>
              </a:rPr>
              <a:t> </a:t>
            </a:r>
            <a:r>
              <a:rPr lang="en-US" sz="1800" dirty="0" err="1" smtClean="0">
                <a:latin typeface="Pigiarniq" pitchFamily="34" charset="0"/>
              </a:rPr>
              <a:t>ᒪᓕᒃᓯᒪᑦᑎᐊᖅᐳᖅ</a:t>
            </a:r>
            <a:r>
              <a:rPr lang="en-US" sz="1800" dirty="0" smtClean="0">
                <a:latin typeface="Pigiarniq" pitchFamily="34" charset="0"/>
              </a:rPr>
              <a:t> </a:t>
            </a:r>
            <a:r>
              <a:rPr lang="en-US" sz="1800" dirty="0" err="1" smtClean="0">
                <a:latin typeface="Pigiarniq" pitchFamily="34" charset="0"/>
              </a:rPr>
              <a:t>ᐃᓪᓗᒥ</a:t>
            </a:r>
            <a:r>
              <a:rPr lang="en-US" sz="1800" dirty="0" smtClean="0">
                <a:latin typeface="Pigiarniq" pitchFamily="34" charset="0"/>
              </a:rPr>
              <a:t> </a:t>
            </a:r>
            <a:r>
              <a:rPr lang="en-US" sz="1800" dirty="0" err="1" smtClean="0">
                <a:latin typeface="Pigiarniq" pitchFamily="34" charset="0"/>
              </a:rPr>
              <a:t>ᐊᒻᒪ</a:t>
            </a:r>
            <a:r>
              <a:rPr lang="en-US" sz="1800" dirty="0" smtClean="0">
                <a:latin typeface="Pigiarniq" pitchFamily="34" charset="0"/>
              </a:rPr>
              <a:t> </a:t>
            </a:r>
            <a:r>
              <a:rPr lang="en-US" sz="1800" dirty="0" err="1" smtClean="0">
                <a:latin typeface="Pigiarniq" pitchFamily="34" charset="0"/>
              </a:rPr>
              <a:t>ᓯᕗᓂᒃᓴᒥ</a:t>
            </a:r>
            <a:r>
              <a:rPr lang="en-US" sz="1800" dirty="0" smtClean="0">
                <a:latin typeface="Pigiarniq" pitchFamily="34" charset="0"/>
              </a:rPr>
              <a:t> </a:t>
            </a:r>
            <a:r>
              <a:rPr lang="en-US" sz="1800" dirty="0" err="1" smtClean="0">
                <a:latin typeface="Pigiarniq" pitchFamily="34" charset="0"/>
              </a:rPr>
              <a:t>ᐱᓕᕆᐊᖑᔭᕆᐊᖃᖅᑐᓂᒃ</a:t>
            </a:r>
            <a:r>
              <a:rPr lang="en-US" sz="1800" dirty="0" smtClean="0">
                <a:latin typeface="Pigiarniq" pitchFamily="34" charset="0"/>
              </a:rPr>
              <a:t> </a:t>
            </a:r>
            <a:r>
              <a:rPr lang="en-US" sz="1800" dirty="0" err="1" smtClean="0">
                <a:latin typeface="Pigiarniq" pitchFamily="34" charset="0"/>
              </a:rPr>
              <a:t>ᐊᑖᒍᑦ</a:t>
            </a:r>
            <a:r>
              <a:rPr lang="en-US" sz="1800" dirty="0" smtClean="0">
                <a:latin typeface="Pigiarniq" pitchFamily="34" charset="0"/>
              </a:rPr>
              <a:t> </a:t>
            </a:r>
            <a:r>
              <a:rPr lang="en-US" sz="1800" dirty="0" err="1" smtClean="0">
                <a:latin typeface="Pigiarniq" pitchFamily="34" charset="0"/>
              </a:rPr>
              <a:t>ᓄᓇᕗᒥ</a:t>
            </a:r>
            <a:r>
              <a:rPr lang="en-US" sz="1800" dirty="0" smtClean="0">
                <a:latin typeface="Pigiarniq" pitchFamily="34" charset="0"/>
              </a:rPr>
              <a:t> </a:t>
            </a:r>
            <a:r>
              <a:rPr lang="en-US" sz="1800" dirty="0" err="1" smtClean="0">
                <a:latin typeface="Pigiarniq" pitchFamily="34" charset="0"/>
              </a:rPr>
              <a:t>ᓄᓇᑖᕈᑎᓄᑦ</a:t>
            </a:r>
            <a:r>
              <a:rPr lang="en-US" sz="1800" dirty="0" smtClean="0">
                <a:latin typeface="Pigiarniq" pitchFamily="34" charset="0"/>
              </a:rPr>
              <a:t> </a:t>
            </a:r>
            <a:r>
              <a:rPr lang="en-US" sz="1800" dirty="0" err="1" smtClean="0">
                <a:latin typeface="Pigiarniq" pitchFamily="34" charset="0"/>
              </a:rPr>
              <a:t>ᐊᖏᖃᑎᒌᒍᑎᓂᒃ</a:t>
            </a:r>
            <a:r>
              <a:rPr lang="en-US" sz="1800" dirty="0" smtClean="0">
                <a:latin typeface="Pigiarniq" pitchFamily="34" charset="0"/>
              </a:rPr>
              <a:t>.</a:t>
            </a:r>
            <a:endParaRPr lang="en-US" sz="1800" dirty="0">
              <a:latin typeface="Pigiarniq" pitchFamily="34" charset="0"/>
            </a:endParaRPr>
          </a:p>
        </p:txBody>
      </p:sp>
      <p:sp>
        <p:nvSpPr>
          <p:cNvPr id="6" name="Slide Number Placeholder 5"/>
          <p:cNvSpPr>
            <a:spLocks noGrp="1"/>
          </p:cNvSpPr>
          <p:nvPr>
            <p:ph type="sldNum" sz="quarter" idx="12"/>
          </p:nvPr>
        </p:nvSpPr>
        <p:spPr/>
        <p:txBody>
          <a:bodyPr/>
          <a:lstStyle/>
          <a:p>
            <a:fld id="{438B63EE-32D6-41CD-8D0F-F766A6E153A6}" type="slidenum">
              <a:rPr lang="en-US" sz="2800" smtClean="0">
                <a:latin typeface="Pigiarniq" pitchFamily="34" charset="0"/>
              </a:rPr>
              <a:pPr/>
              <a:t>9</a:t>
            </a:fld>
            <a:endParaRPr lang="en-US" sz="2800">
              <a:latin typeface="Pigiarniq" pitchFamily="34" charset="0"/>
            </a:endParaRPr>
          </a:p>
        </p:txBody>
      </p:sp>
    </p:spTree>
    <p:extLst>
      <p:ext uri="{BB962C8B-B14F-4D97-AF65-F5344CB8AC3E}">
        <p14:creationId xmlns:p14="http://schemas.microsoft.com/office/powerpoint/2010/main" val="27276610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6397</TotalTime>
  <Words>2858</Words>
  <Application>Microsoft Office PowerPoint</Application>
  <PresentationFormat>On-screen Show (4:3)</PresentationFormat>
  <Paragraphs>201</Paragraphs>
  <Slides>15</Slides>
  <Notes>15</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15</vt:i4>
      </vt:variant>
    </vt:vector>
  </HeadingPairs>
  <TitlesOfParts>
    <vt:vector size="25" baseType="lpstr">
      <vt:lpstr>Arial</vt:lpstr>
      <vt:lpstr>Arial Black</vt:lpstr>
      <vt:lpstr>Arial Rounded MT Bold</vt:lpstr>
      <vt:lpstr>Calibri</vt:lpstr>
      <vt:lpstr>Calibri Light</vt:lpstr>
      <vt:lpstr>Pigiarniq</vt:lpstr>
      <vt:lpstr>Office Theme</vt:lpstr>
      <vt:lpstr>Custom Design</vt:lpstr>
      <vt:lpstr>1_Custom Design</vt:lpstr>
      <vt:lpstr>2_Custom Design</vt:lpstr>
      <vt:lpstr>ᕿᑎᕐᒥᐅᑦ ᐃᓄᐃᑦ ᑲᑐᔾᔨᖃᑎᒌᖏᑦ</vt:lpstr>
      <vt:lpstr>ᐱᔾᔪᑎᖓᑕ ᐅᓂᒃᑲᐅᑕᐅᓂᖓ</vt:lpstr>
      <vt:lpstr>ᕿᑎᕐᒥᐅᑦ ᐃᓄᐃᑦ ᑲᑐᔾᔨᖃᑎᒌᖏᑕ ᑎᓕᔭᐅᓯᒪᔾᔪᑎᖏᑦ</vt:lpstr>
      <vt:lpstr>ᕼᐅᑉ ᐸᐃᒥ ᐱᓕᕆᐊᖅ</vt:lpstr>
      <vt:lpstr>ᕼᐅᑉ ᐸᐃᒥ ᐱᓕᕆᐊᖅ</vt:lpstr>
      <vt:lpstr>ᐊᐅᓚᑦᓯᔾᔪᑎᓄᑦ ᐱᔾᔪᑕᐅᓚᐅᖅᑐᑦ ᐊᐅᓚᑦᓯᔾᔪᑎᒃᓴᓂᒃ ᑲᑎᒪᔾᔪᑎᖃᖅᑎᓪᓗᒋᑦ</vt:lpstr>
      <vt:lpstr>ᐊᐅᓚᑦᓯᔾᔪᑎᓄᑦ ᐱᔾᔪᑕᐅᓚᐅᖅᑐᑦ ᐊᐅᓚᑦᓯᔾᔪᑎᒃᓴᓂᒃ ᑲᑎᒪᔾᔪᑎᖃᖅᑎᓪᓗᒋᑦ</vt:lpstr>
      <vt:lpstr>ᐊᐅᓚᑦᓯᔾᔪᑎᓄᑦ ᐱᔾᔪᑕᐅᓚᐅᖅᑐᑦ ᐊᐅᓚᑦᓯᔾᔪᑎᒃᓴᓂᒃ ᑲᑎᒪᔾᔪᑎᖃᖅᑎᓪᓗᒋᑦ</vt:lpstr>
      <vt:lpstr>ᐃᓅᓯᕐᒧᑦ ᑮᓇᐅᔭᓕᐅᕋᓱᐊᕐᓂᕐᒧᓪᓗ ᐱᕙᓪᓕᐊᑎᑦᑎᓂᖅ</vt:lpstr>
      <vt:lpstr>ᐃᓅᓯᕐᒧᑦ ᑮᓇᐅᔭᓕᐅᕋᓱᐊᕐᓂᕐᒧᓪᓗ ᐱᕙᓪᓕᐊᑎᑦᑎᓂᖅ</vt:lpstr>
      <vt:lpstr>ᐃᒪᕐᒧᑦ ᐊᑭᓕᖅᓱᖅᑕᐅᓂᖅ</vt:lpstr>
      <vt:lpstr>ᓴᓗᒻᒪᖅᓴᐃᔾᔪᑎᒃᓴᑦ ᑮᓇᐅᔭᑦ ᑐᖅᑯᖅᑕᐅᓯᒪᔪᑦ</vt:lpstr>
      <vt:lpstr>ᓴᓗᒻᒪᖅᓴᐃᔾᔪᑎᒃᓴᑦ ᑮᓇᐅᔭᑦ ᑐᖅᑯᖅᑕᐅᓯᒪᔪᑦ</vt:lpstr>
      <vt:lpstr>ᓴᓗᒻᒪᖅᓴᐃᔾᔪᑎᒃᓴᑦ ᑮᓇᐅᔭᑦ ᑐᖅᑯᖅᑕᐅᓯᒪᔪᑦ</vt:lpstr>
      <vt:lpstr>ᐃᓱᓕᓐᓂᐊ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Duxbury</dc:creator>
  <cp:lastModifiedBy>John Roesch</cp:lastModifiedBy>
  <cp:revision>170</cp:revision>
  <cp:lastPrinted>2016-04-07T22:45:02Z</cp:lastPrinted>
  <dcterms:created xsi:type="dcterms:W3CDTF">2013-07-19T15:58:55Z</dcterms:created>
  <dcterms:modified xsi:type="dcterms:W3CDTF">2016-08-25T16:02:35Z</dcterms:modified>
</cp:coreProperties>
</file>