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6" r:id="rId3"/>
    <p:sldId id="257" r:id="rId4"/>
    <p:sldId id="302" r:id="rId5"/>
    <p:sldId id="303" r:id="rId6"/>
    <p:sldId id="304" r:id="rId7"/>
    <p:sldId id="275" r:id="rId8"/>
    <p:sldId id="305" r:id="rId9"/>
    <p:sldId id="306" r:id="rId10"/>
    <p:sldId id="307" r:id="rId11"/>
    <p:sldId id="308" r:id="rId12"/>
    <p:sldId id="309" r:id="rId13"/>
    <p:sldId id="310" r:id="rId14"/>
    <p:sldId id="312" r:id="rId15"/>
    <p:sldId id="313" r:id="rId16"/>
    <p:sldId id="314" r:id="rId17"/>
    <p:sldId id="315" r:id="rId18"/>
    <p:sldId id="316" r:id="rId19"/>
    <p:sldId id="317" r:id="rId20"/>
    <p:sldId id="280" r:id="rId21"/>
    <p:sldId id="318" r:id="rId22"/>
    <p:sldId id="319" r:id="rId23"/>
    <p:sldId id="320" r:id="rId24"/>
    <p:sldId id="321" r:id="rId25"/>
    <p:sldId id="296" r:id="rId26"/>
    <p:sldId id="300" r:id="rId27"/>
    <p:sldId id="322" r:id="rId28"/>
    <p:sldId id="323" r:id="rId29"/>
    <p:sldId id="325" r:id="rId30"/>
    <p:sldId id="326" r:id="rId31"/>
    <p:sldId id="324" r:id="rId32"/>
    <p:sldId id="30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42" autoAdjust="0"/>
    <p:restoredTop sz="87034" autoAdjust="0"/>
  </p:normalViewPr>
  <p:slideViewPr>
    <p:cSldViewPr snapToGrid="0">
      <p:cViewPr varScale="1">
        <p:scale>
          <a:sx n="95" d="100"/>
          <a:sy n="95" d="100"/>
        </p:scale>
        <p:origin x="1686" y="72"/>
      </p:cViewPr>
      <p:guideLst>
        <p:guide orient="horz" pos="2160"/>
        <p:guide pos="2880"/>
      </p:guideLst>
    </p:cSldViewPr>
  </p:slideViewPr>
  <p:outlineViewPr>
    <p:cViewPr>
      <p:scale>
        <a:sx n="33" d="100"/>
        <a:sy n="33" d="100"/>
      </p:scale>
      <p:origin x="0" y="-5550"/>
    </p:cViewPr>
  </p:outlineViewPr>
  <p:notesTextViewPr>
    <p:cViewPr>
      <p:scale>
        <a:sx n="3" d="2"/>
        <a:sy n="3" d="2"/>
      </p:scale>
      <p:origin x="0" y="0"/>
    </p:cViewPr>
  </p:notesTextViewPr>
  <p:sorterViewPr>
    <p:cViewPr>
      <p:scale>
        <a:sx n="100" d="100"/>
        <a:sy n="100" d="100"/>
      </p:scale>
      <p:origin x="0" y="1836"/>
    </p:cViewPr>
  </p:sorterViewPr>
  <p:notesViewPr>
    <p:cSldViewPr snapToGrid="0">
      <p:cViewPr varScale="1">
        <p:scale>
          <a:sx n="95" d="100"/>
          <a:sy n="95" d="100"/>
        </p:scale>
        <p:origin x="361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4A0EA4-EEAD-462D-A845-3A6BB38E030B}"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8E1B6-F1F6-4468-BC62-C008A50C056D}" type="slidenum">
              <a:rPr lang="en-US" smtClean="0"/>
              <a:pPr/>
              <a:t>‹#›</a:t>
            </a:fld>
            <a:endParaRPr lang="en-US" dirty="0"/>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a:t>
            </a:r>
            <a:r>
              <a:rPr lang="en-CA" dirty="0"/>
              <a:t>I am John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a:t>
            </a:r>
            <a:r>
              <a:rPr lang="en-CA" dirty="0" smtClean="0"/>
              <a:t>manage KIA’s </a:t>
            </a:r>
            <a:r>
              <a:rPr lang="en-CA" dirty="0"/>
              <a:t>consultants who are subject matter experts in the areas of wildlife, fisheries, aquatic environment, and geotechnical engineering. </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dirty="0"/>
          </a:p>
        </p:txBody>
      </p:sp>
    </p:spTree>
    <p:extLst>
      <p:ext uri="{BB962C8B-B14F-4D97-AF65-F5344CB8AC3E}">
        <p14:creationId xmlns:p14="http://schemas.microsoft.com/office/powerpoint/2010/main" val="378173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Marine Water Quality Objective</a:t>
            </a:r>
          </a:p>
          <a:p>
            <a:endParaRPr lang="en-US" dirty="0"/>
          </a:p>
          <a:p>
            <a:r>
              <a:rPr lang="en-US" b="1" u="sng" dirty="0"/>
              <a:t>Prediction of Environmental Effects on Water Quality (KIA-12</a:t>
            </a:r>
            <a:r>
              <a:rPr lang="en-US" b="1" u="sng" dirty="0" smtClean="0"/>
              <a:t>)</a:t>
            </a:r>
          </a:p>
          <a:p>
            <a:endParaRPr lang="en-US" b="1" u="sng" dirty="0"/>
          </a:p>
          <a:p>
            <a:pPr lvl="1"/>
            <a:r>
              <a:rPr lang="en-US" b="1" dirty="0"/>
              <a:t>Issue: </a:t>
            </a:r>
            <a:r>
              <a:rPr lang="en-CA" dirty="0"/>
              <a:t>A water quality model is needed to determine the concentrations of nitrate in the mixing zone &amp; between deep &amp; surface layers.  Enriched nitrate in the surface layer may cause excessive algal growth</a:t>
            </a:r>
            <a:r>
              <a:rPr lang="en-CA" dirty="0" smtClean="0"/>
              <a:t>.</a:t>
            </a:r>
          </a:p>
          <a:p>
            <a:pPr lvl="1"/>
            <a:endParaRPr lang="en-CA" dirty="0"/>
          </a:p>
          <a:p>
            <a:pPr lvl="1">
              <a:lnSpc>
                <a:spcPct val="120000"/>
              </a:lnSpc>
            </a:pPr>
            <a:r>
              <a:rPr lang="iu-Cans-CA" b="1" dirty="0" smtClean="0"/>
              <a:t>ᐊᑐᓕᖁᔭᓕᐊᖅ</a:t>
            </a:r>
            <a:r>
              <a:rPr lang="en-US" b="1" dirty="0" smtClean="0"/>
              <a:t>: </a:t>
            </a:r>
            <a:r>
              <a:rPr lang="en-US" dirty="0"/>
              <a:t>Update site water quality model to include the mixing zone modeling in Robert’s bay that predicts the concentrations of nitrate &amp; other parameters in the mixing zone, deep layer &amp; surface layers</a:t>
            </a:r>
            <a:r>
              <a:rPr lang="en-US" dirty="0" smtClean="0"/>
              <a:t>.</a:t>
            </a:r>
          </a:p>
          <a:p>
            <a:pPr lvl="1">
              <a:lnSpc>
                <a:spcPct val="120000"/>
              </a:lnSpc>
            </a:pPr>
            <a:endParaRPr lang="en-US" dirty="0"/>
          </a:p>
          <a:p>
            <a:pPr lvl="1"/>
            <a:r>
              <a:rPr lang="iu-Cans-CA" b="1" dirty="0" smtClean="0"/>
              <a:t>ᑭᐅᔾᔪᑎᑦ ᐊᒻᒪ ᖃᓄᐃᓕᖓᓕᕐᒪᖔᑦ</a:t>
            </a:r>
            <a:r>
              <a:rPr lang="en-US" b="1" dirty="0" smtClean="0"/>
              <a:t>: </a:t>
            </a:r>
            <a:r>
              <a:rPr lang="en-CA" dirty="0"/>
              <a:t>TMAC has provided  modeling results on plume size, shape, &amp; concentration in </a:t>
            </a:r>
            <a:r>
              <a:rPr lang="iu-Cans-CA" dirty="0" smtClean="0"/>
              <a:t>ᕌᐳᔅ ᐸᐃ ᑲᖏᕐᖢᐊ</a:t>
            </a:r>
            <a:r>
              <a:rPr lang="en-CA" dirty="0" smtClean="0"/>
              <a:t> </a:t>
            </a:r>
            <a:r>
              <a:rPr lang="en-CA" dirty="0"/>
              <a:t>&amp; Melville Sound. Nitrate and other parameters were found to be well below CCME guidelines with the plume trapped well below the surface water layer. </a:t>
            </a:r>
            <a:r>
              <a:rPr lang="iu-Cans-CA" dirty="0" smtClean="0"/>
              <a:t>ᑕᒪᑐᒧᖓ ᐱᔾᔪᑕᐅᔪᖅ ᐋᖅᑭᒡᑕᐅᓚᐅᖅᑐᖅ</a:t>
            </a:r>
            <a:r>
              <a:rPr lang="en-CA" dirty="0" smtClean="0"/>
              <a:t>.</a:t>
            </a:r>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dirty="0"/>
          </a:p>
        </p:txBody>
      </p:sp>
    </p:spTree>
    <p:extLst>
      <p:ext uri="{BB962C8B-B14F-4D97-AF65-F5344CB8AC3E}">
        <p14:creationId xmlns:p14="http://schemas.microsoft.com/office/powerpoint/2010/main" val="399107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a:t>
            </a:r>
            <a:r>
              <a:rPr lang="en-US" baseline="0" dirty="0" smtClean="0"/>
              <a:t> Monitoring</a:t>
            </a:r>
            <a:r>
              <a:rPr lang="en-US" dirty="0" smtClean="0"/>
              <a:t>: Marine Water Quality Objectives</a:t>
            </a:r>
          </a:p>
          <a:p>
            <a:endParaRPr lang="en-US" dirty="0"/>
          </a:p>
          <a:p>
            <a:r>
              <a:rPr lang="en-US" b="1" u="sng" dirty="0"/>
              <a:t>Increasing Contaminants of Potential Concern in </a:t>
            </a:r>
            <a:r>
              <a:rPr lang="iu-Cans-CA" b="1" u="sng" dirty="0" smtClean="0"/>
              <a:t>ᕌᐳᔅ ᐸᐃ ᑲᖏᕐᖢᐊ</a:t>
            </a:r>
            <a:r>
              <a:rPr lang="en-US" b="1" u="sng" dirty="0" smtClean="0"/>
              <a:t> </a:t>
            </a:r>
            <a:r>
              <a:rPr lang="en-US" b="1" u="sng" dirty="0"/>
              <a:t>(KIA-9</a:t>
            </a:r>
            <a:r>
              <a:rPr lang="en-US" b="1" u="sng" dirty="0" smtClean="0"/>
              <a:t>)</a:t>
            </a:r>
          </a:p>
          <a:p>
            <a:endParaRPr lang="en-US" b="1" u="sng" dirty="0"/>
          </a:p>
          <a:p>
            <a:pPr lvl="1"/>
            <a:r>
              <a:rPr lang="en-US" b="1" dirty="0"/>
              <a:t>Issue: </a:t>
            </a:r>
            <a:r>
              <a:rPr lang="en-CA" dirty="0"/>
              <a:t>How will future projects affect water quality in Robert’s Bay</a:t>
            </a:r>
            <a:r>
              <a:rPr lang="en-CA" dirty="0" smtClean="0"/>
              <a:t>?</a:t>
            </a:r>
          </a:p>
          <a:p>
            <a:pPr lvl="1"/>
            <a:endParaRPr lang="en-CA" dirty="0"/>
          </a:p>
          <a:p>
            <a:pPr lvl="1"/>
            <a:r>
              <a:rPr lang="iu-Cans-CA" b="1" dirty="0" smtClean="0"/>
              <a:t>ᐊᑐᓕᖁᔭᓕᐊᖅ</a:t>
            </a:r>
            <a:r>
              <a:rPr lang="en-US" b="1" dirty="0" smtClean="0"/>
              <a:t>: </a:t>
            </a:r>
            <a:r>
              <a:rPr lang="en-CA" dirty="0"/>
              <a:t>TMAC should provide a discussion on how CCME water quality criteria in Robert’s Bay will be met after Phase 2 starts</a:t>
            </a:r>
            <a:r>
              <a:rPr lang="en-CA" dirty="0" smtClean="0"/>
              <a:t>.</a:t>
            </a:r>
          </a:p>
          <a:p>
            <a:pPr lvl="1"/>
            <a:endParaRPr lang="en-CA" dirty="0"/>
          </a:p>
          <a:p>
            <a:pPr lvl="1"/>
            <a:r>
              <a:rPr lang="iu-Cans-CA" b="1" dirty="0" smtClean="0"/>
              <a:t>ᑭᐅᔾᔪᑎᑦ ᐊᒻᒪ ᖃᓄᐃᓕᖓᓕᕐᒪᖔᑦ</a:t>
            </a:r>
            <a:r>
              <a:rPr lang="en-US" b="1" dirty="0" smtClean="0"/>
              <a:t>: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dirty="0"/>
          </a:p>
        </p:txBody>
      </p:sp>
    </p:spTree>
    <p:extLst>
      <p:ext uri="{BB962C8B-B14F-4D97-AF65-F5344CB8AC3E}">
        <p14:creationId xmlns:p14="http://schemas.microsoft.com/office/powerpoint/2010/main" val="231616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Tailings: Use of Waste Rock in construction</a:t>
            </a:r>
            <a:r>
              <a:rPr lang="en-US" baseline="0" dirty="0" smtClean="0"/>
              <a:t> &amp; Waste Rock Management Plan</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12</a:t>
            </a:fld>
            <a:endParaRPr lang="en-US" dirty="0"/>
          </a:p>
        </p:txBody>
      </p:sp>
    </p:spTree>
    <p:extLst>
      <p:ext uri="{BB962C8B-B14F-4D97-AF65-F5344CB8AC3E}">
        <p14:creationId xmlns:p14="http://schemas.microsoft.com/office/powerpoint/2010/main" val="251824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Expansion Capacity (KIA-1) </a:t>
            </a:r>
            <a:endParaRPr lang="en-US" b="1" u="sng" dirty="0" smtClean="0"/>
          </a:p>
          <a:p>
            <a:endParaRPr lang="en-US" b="1" u="sng" dirty="0"/>
          </a:p>
          <a:p>
            <a:pPr lvl="1"/>
            <a:r>
              <a:rPr lang="en-US" b="1" dirty="0"/>
              <a:t>Issue: </a:t>
            </a:r>
            <a:r>
              <a:rPr lang="en-CA" dirty="0" smtClean="0"/>
              <a:t>Does </a:t>
            </a:r>
            <a:r>
              <a:rPr lang="en-CA" dirty="0"/>
              <a:t>the TIA have sufficient capacity for Madrid/Boston projects</a:t>
            </a:r>
            <a:r>
              <a:rPr lang="en-CA" dirty="0" smtClean="0"/>
              <a:t>?</a:t>
            </a:r>
          </a:p>
          <a:p>
            <a:pPr lvl="1"/>
            <a:r>
              <a:rPr lang="en-CA" dirty="0" smtClean="0"/>
              <a:t> </a:t>
            </a:r>
            <a:endParaRPr lang="en-CA" dirty="0"/>
          </a:p>
          <a:p>
            <a:pPr lvl="1"/>
            <a:r>
              <a:rPr lang="iu-Cans-CA" b="1" dirty="0" smtClean="0"/>
              <a:t>ᐊᑐᓕᖁᔭᓕᐊᖅ</a:t>
            </a:r>
            <a:r>
              <a:rPr lang="en-CA" b="1" dirty="0" smtClean="0"/>
              <a:t>: </a:t>
            </a:r>
            <a:r>
              <a:rPr lang="en-CA" dirty="0"/>
              <a:t>TMAC should  provide an assessment of TIA capacity for future projects &amp; should include these project in the CEA</a:t>
            </a:r>
            <a:r>
              <a:rPr lang="en-CA" dirty="0" smtClean="0"/>
              <a:t>.</a:t>
            </a:r>
          </a:p>
          <a:p>
            <a:pPr lvl="1"/>
            <a:endParaRPr lang="en-CA" dirty="0"/>
          </a:p>
          <a:p>
            <a:pPr lvl="1"/>
            <a:r>
              <a:rPr lang="iu-Cans-CA" b="1" dirty="0" smtClean="0"/>
              <a:t>ᑭᐅᔾᔪᑎᑦ ᐊᒻᒪ ᖃᓄᐃᓕᖓᓕᕐᒪᖔᑦ</a:t>
            </a:r>
            <a:r>
              <a:rPr lang="en-CA" b="1" dirty="0" smtClean="0"/>
              <a:t>: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13</a:t>
            </a:fld>
            <a:endParaRPr lang="en-US" dirty="0"/>
          </a:p>
        </p:txBody>
      </p:sp>
    </p:spTree>
    <p:extLst>
      <p:ext uri="{BB962C8B-B14F-4D97-AF65-F5344CB8AC3E}">
        <p14:creationId xmlns:p14="http://schemas.microsoft.com/office/powerpoint/2010/main" val="22692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Wildlife Attraction and Deterrence (KIA-2</a:t>
            </a:r>
            <a:r>
              <a:rPr lang="en-US" b="1" u="sng" dirty="0" smtClean="0"/>
              <a:t>)</a:t>
            </a:r>
          </a:p>
          <a:p>
            <a:r>
              <a:rPr lang="en-US" b="1" u="sng" dirty="0" smtClean="0"/>
              <a:t> </a:t>
            </a:r>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iu-Cans-CA" b="1" dirty="0" smtClean="0"/>
              <a:t>ᐊᑐᓕᖁᔭᓕᐊᖅ</a:t>
            </a:r>
            <a:r>
              <a:rPr lang="en-CA" b="1" dirty="0" smtClean="0"/>
              <a:t>:</a:t>
            </a:r>
            <a:r>
              <a:rPr lang="en-CA" dirty="0" smtClean="0"/>
              <a:t> </a:t>
            </a:r>
            <a:r>
              <a:rPr lang="en-CA" dirty="0"/>
              <a:t>An adaptive management program </a:t>
            </a:r>
            <a:r>
              <a:rPr lang="en-CA" dirty="0" smtClean="0"/>
              <a:t>with several </a:t>
            </a:r>
            <a:r>
              <a:rPr lang="en-CA" dirty="0"/>
              <a:t>details </a:t>
            </a:r>
            <a:r>
              <a:rPr lang="en-CA" dirty="0" smtClean="0"/>
              <a:t>on </a:t>
            </a:r>
            <a:r>
              <a:rPr lang="en-CA" dirty="0"/>
              <a:t>frequency, </a:t>
            </a:r>
            <a:r>
              <a:rPr lang="en-CA" dirty="0" smtClean="0"/>
              <a:t>thresholds, and methods of monitoring and mitigation.</a:t>
            </a:r>
          </a:p>
          <a:p>
            <a:pPr lvl="1"/>
            <a:endParaRPr lang="en-CA" dirty="0"/>
          </a:p>
          <a:p>
            <a:pPr lvl="1"/>
            <a:r>
              <a:rPr lang="iu-Cans-CA" b="1" dirty="0" smtClean="0"/>
              <a:t>ᑭᐅᔾᔪᑎᑦ ᐊᒻᒪ ᖃᓄᐃᓕᖓᓕᕐᒪᖔᑦ</a:t>
            </a:r>
            <a:r>
              <a:rPr lang="en-CA" b="1" dirty="0" smtClean="0"/>
              <a:t>: </a:t>
            </a:r>
            <a:r>
              <a:rPr lang="en-CA" dirty="0"/>
              <a:t>TMAC has agreed to develop a monitoring plan to detect wildlife attraction &amp; feeding </a:t>
            </a:r>
            <a:r>
              <a:rPr lang="en-CA" dirty="0" smtClean="0"/>
              <a:t>in or near the TIA</a:t>
            </a:r>
            <a:r>
              <a:rPr lang="en-CA" dirty="0"/>
              <a:t>, in combination with other monitoring. Based on results, will conduct a risk assessment &amp; implement wildlife deterrents as necessary</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14</a:t>
            </a:fld>
            <a:endParaRPr lang="en-US" dirty="0"/>
          </a:p>
        </p:txBody>
      </p:sp>
    </p:spTree>
    <p:extLst>
      <p:ext uri="{BB962C8B-B14F-4D97-AF65-F5344CB8AC3E}">
        <p14:creationId xmlns:p14="http://schemas.microsoft.com/office/powerpoint/2010/main" val="133689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Management</a:t>
            </a:r>
          </a:p>
          <a:p>
            <a:endParaRPr lang="en-US" dirty="0"/>
          </a:p>
          <a:p>
            <a:r>
              <a:rPr lang="en-US" b="1" u="sng" dirty="0"/>
              <a:t>TIA NPAG Tailings Cover Depth (KIA-5) </a:t>
            </a:r>
            <a:endParaRPr lang="en-US" b="1" u="sng" dirty="0" smtClean="0"/>
          </a:p>
          <a:p>
            <a:endParaRPr lang="en-US" b="1" u="sng" dirty="0"/>
          </a:p>
          <a:p>
            <a:pPr lvl="1"/>
            <a:r>
              <a:rPr lang="en-US" b="1" dirty="0"/>
              <a:t>Issue: </a:t>
            </a:r>
            <a:r>
              <a:rPr lang="en-CA" dirty="0"/>
              <a:t>The proposed 0.3 m depth of quarry rock cap for the tailings beach upon closure is not sufficient</a:t>
            </a:r>
            <a:r>
              <a:rPr lang="en-CA" dirty="0" smtClean="0"/>
              <a:t>.</a:t>
            </a:r>
          </a:p>
          <a:p>
            <a:pPr lvl="1"/>
            <a:endParaRPr lang="en-CA" dirty="0"/>
          </a:p>
          <a:p>
            <a:pPr lvl="1"/>
            <a:r>
              <a:rPr lang="iu-Cans-CA" b="1" dirty="0" smtClean="0"/>
              <a:t>ᐊᑐᓕᖁᔭᓕᐊᖅ</a:t>
            </a:r>
            <a:r>
              <a:rPr lang="en-CA" b="1" dirty="0" smtClean="0"/>
              <a:t>: </a:t>
            </a:r>
            <a:r>
              <a:rPr lang="en-CA" dirty="0"/>
              <a:t>Use 75</a:t>
            </a:r>
            <a:r>
              <a:rPr lang="en-CA" baseline="30000" dirty="0"/>
              <a:t>th</a:t>
            </a:r>
            <a:r>
              <a:rPr lang="en-CA" dirty="0"/>
              <a:t> percentile leach as input values into model when predicting containment release from the TIA</a:t>
            </a:r>
            <a:r>
              <a:rPr lang="en-CA" dirty="0" smtClean="0"/>
              <a:t>.</a:t>
            </a:r>
          </a:p>
          <a:p>
            <a:pPr lvl="1"/>
            <a:endParaRPr lang="en-CA" dirty="0"/>
          </a:p>
          <a:p>
            <a:pPr lvl="1">
              <a:lnSpc>
                <a:spcPct val="120000"/>
              </a:lnSpc>
            </a:pPr>
            <a:r>
              <a:rPr lang="iu-Cans-CA" b="1" dirty="0" smtClean="0"/>
              <a:t>ᑭᐅᔾᔪᑎᑦ ᐊᒻᒪ ᖃᓄᐃᓕᖓᓕᕐᒪᖔᑦ</a:t>
            </a:r>
            <a:r>
              <a:rPr lang="en-CA" b="1" dirty="0" smtClean="0"/>
              <a:t>: </a:t>
            </a:r>
            <a:r>
              <a:rPr lang="en-US" dirty="0"/>
              <a:t>TMAC had recalculated the tailings beach source terms using the 75th percentile leach rates from the humidity cell tests.   Results of new model indicate that the 0.3 m tailing cover is adequate and the development of boils is low. </a:t>
            </a:r>
            <a:r>
              <a:rPr lang="iu-Cans-CA" dirty="0" smtClean="0"/>
              <a:t>ᑕᒪᑐᒧᖓ ᐱᔾᔪᑕᐅᔪᖅ ᐋᖅᑭᒡᑕᐅᓚᐅᖅᑐᖅ</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15</a:t>
            </a:fld>
            <a:endParaRPr lang="en-US" dirty="0"/>
          </a:p>
        </p:txBody>
      </p:sp>
    </p:spTree>
    <p:extLst>
      <p:ext uri="{BB962C8B-B14F-4D97-AF65-F5344CB8AC3E}">
        <p14:creationId xmlns:p14="http://schemas.microsoft.com/office/powerpoint/2010/main" val="131511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Monitoring</a:t>
            </a:r>
          </a:p>
          <a:p>
            <a:endParaRPr lang="en-US" dirty="0"/>
          </a:p>
          <a:p>
            <a:r>
              <a:rPr lang="en-US" b="1" u="sng" dirty="0"/>
              <a:t>TIA Floatation Tailings Dust Fall and Leaching (KIA-3</a:t>
            </a:r>
            <a:r>
              <a:rPr lang="en-US" b="1" u="sng" dirty="0" smtClean="0"/>
              <a:t>)</a:t>
            </a:r>
          </a:p>
          <a:p>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iu-Cans-CA" b="1" dirty="0" smtClean="0"/>
              <a:t>ᐊᑐᓕᖁᔭᓕᐊᖅ</a:t>
            </a:r>
            <a:r>
              <a:rPr lang="en-CA" b="1" dirty="0" smtClean="0"/>
              <a:t>:</a:t>
            </a:r>
            <a:r>
              <a:rPr lang="en-CA" dirty="0" smtClean="0"/>
              <a:t> </a:t>
            </a:r>
            <a:r>
              <a:rPr lang="en-CA" dirty="0"/>
              <a:t>An adaptive management program </a:t>
            </a:r>
            <a:r>
              <a:rPr lang="en-CA" dirty="0" smtClean="0"/>
              <a:t>with several details on </a:t>
            </a:r>
            <a:r>
              <a:rPr lang="en-CA" dirty="0"/>
              <a:t>frequency, </a:t>
            </a:r>
            <a:r>
              <a:rPr lang="en-CA" dirty="0" smtClean="0"/>
              <a:t>thresholds,  and methods of monitoring and mitigation.</a:t>
            </a:r>
          </a:p>
          <a:p>
            <a:pPr lvl="1"/>
            <a:endParaRPr lang="en-CA" dirty="0"/>
          </a:p>
          <a:p>
            <a:pPr lvl="1"/>
            <a:r>
              <a:rPr lang="iu-Cans-CA" b="1" dirty="0" smtClean="0"/>
              <a:t>ᑭᐅᔾᔪᑎᑦ ᐊᒻᒪ ᖃᓄᐃᓕᖓᓕᕐᒪᖔᑦ</a:t>
            </a:r>
            <a:r>
              <a:rPr lang="en-CA" b="1" dirty="0" smtClean="0"/>
              <a:t>: </a:t>
            </a:r>
            <a:r>
              <a:rPr lang="en-CA" dirty="0"/>
              <a:t>The review of TIA water quality from the sensitivity analysis indicated that tailings were very low in concentration of toxic substances and were well below CCME guidelines</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16</a:t>
            </a:fld>
            <a:endParaRPr lang="en-US" dirty="0"/>
          </a:p>
        </p:txBody>
      </p:sp>
    </p:spTree>
    <p:extLst>
      <p:ext uri="{BB962C8B-B14F-4D97-AF65-F5344CB8AC3E}">
        <p14:creationId xmlns:p14="http://schemas.microsoft.com/office/powerpoint/2010/main" val="286859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Monitoring</a:t>
            </a:r>
          </a:p>
          <a:p>
            <a:endParaRPr lang="en-US" dirty="0"/>
          </a:p>
          <a:p>
            <a:r>
              <a:rPr lang="en-US" b="1" u="sng" dirty="0"/>
              <a:t>TIA Elevated Parameters of Potential Concern Upon Closure(KIA-4</a:t>
            </a:r>
            <a:r>
              <a:rPr lang="en-US" b="1" u="sng" dirty="0" smtClean="0"/>
              <a:t>)</a:t>
            </a:r>
          </a:p>
          <a:p>
            <a:r>
              <a:rPr lang="en-US" b="1" u="sng" dirty="0" smtClean="0"/>
              <a:t> </a:t>
            </a:r>
            <a:endParaRPr lang="en-US" b="1" u="sng" dirty="0"/>
          </a:p>
          <a:p>
            <a:pPr lvl="1"/>
            <a:r>
              <a:rPr lang="en-US" b="1" dirty="0"/>
              <a:t>Issue: </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iu-Cans-CA" b="1" dirty="0" smtClean="0"/>
              <a:t>ᐊᑐᓕᖁᔭᓕᐊᖅ</a:t>
            </a:r>
            <a:r>
              <a:rPr lang="en-CA" b="1" dirty="0" smtClean="0"/>
              <a:t>: </a:t>
            </a:r>
            <a:r>
              <a:rPr lang="en-CA" dirty="0"/>
              <a:t>Use 75th percentile concentrations as input values into model to consider “enriched” conditions</a:t>
            </a:r>
            <a:r>
              <a:rPr lang="en-CA" dirty="0" smtClean="0"/>
              <a:t>.</a:t>
            </a:r>
          </a:p>
          <a:p>
            <a:pPr lvl="1"/>
            <a:endParaRPr lang="en-CA" dirty="0"/>
          </a:p>
          <a:p>
            <a:pPr lvl="1"/>
            <a:r>
              <a:rPr lang="iu-Cans-CA" b="1" dirty="0" smtClean="0"/>
              <a:t>ᑭᐅᔾᔪᑎᑦ ᐊᒻᒪ ᖃᓄᐃᓕᖓᓕᕐᒪᖔᑦ</a:t>
            </a:r>
            <a:r>
              <a:rPr lang="en-CA" b="1" dirty="0" smtClean="0"/>
              <a:t>: </a:t>
            </a:r>
            <a:r>
              <a:rPr lang="en-CA" dirty="0"/>
              <a:t>TMAC had run a sensitivity analysis of the water &amp; load balance using the 75th percentile for background concentrations &amp; other input source terms.  Results were found to below CCME and MMER guidelines and the water was non-toxic to Caribou and Birds. </a:t>
            </a:r>
            <a:r>
              <a:rPr lang="iu-Cans-CA" dirty="0" smtClean="0"/>
              <a:t>ᑕᒪᑐᒧᖓ ᐱᔾᔪᑕᐅᔪᖅ ᐋᖅᑭᒡᑕᐅᓚᐅᖅᑐᖅ</a:t>
            </a:r>
            <a:r>
              <a:rPr lang="en-CA" dirty="0" smtClean="0"/>
              <a:t>.</a:t>
            </a:r>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17</a:t>
            </a:fld>
            <a:endParaRPr lang="en-US" dirty="0"/>
          </a:p>
        </p:txBody>
      </p:sp>
    </p:spTree>
    <p:extLst>
      <p:ext uri="{BB962C8B-B14F-4D97-AF65-F5344CB8AC3E}">
        <p14:creationId xmlns:p14="http://schemas.microsoft.com/office/powerpoint/2010/main" val="245621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Underground</a:t>
            </a:r>
            <a:r>
              <a:rPr lang="en-US" baseline="0" dirty="0" smtClean="0"/>
              <a:t> Disposal of Impacted Waste Rock</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18</a:t>
            </a:fld>
            <a:endParaRPr lang="en-US" dirty="0"/>
          </a:p>
        </p:txBody>
      </p:sp>
    </p:spTree>
    <p:extLst>
      <p:ext uri="{BB962C8B-B14F-4D97-AF65-F5344CB8AC3E}">
        <p14:creationId xmlns:p14="http://schemas.microsoft.com/office/powerpoint/2010/main" val="241479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Doris Lake and Outflow Water Levels</a:t>
            </a:r>
          </a:p>
          <a:p>
            <a:endParaRPr lang="en-US" dirty="0"/>
          </a:p>
          <a:p>
            <a:r>
              <a:rPr lang="en-US" b="1" u="sng" dirty="0"/>
              <a:t>Doris Lake Water Levels (KIA-13</a:t>
            </a:r>
            <a:r>
              <a:rPr lang="en-US" b="1" u="sng" dirty="0" smtClean="0"/>
              <a:t>)</a:t>
            </a:r>
          </a:p>
          <a:p>
            <a:endParaRPr lang="en-US" b="1" u="sng" dirty="0"/>
          </a:p>
          <a:p>
            <a:pPr lvl="1"/>
            <a:r>
              <a:rPr lang="en-US" b="1" dirty="0"/>
              <a:t>Issue: </a:t>
            </a:r>
            <a:r>
              <a:rPr lang="en-CA" dirty="0"/>
              <a:t>Groundwater inflow will affect Doris Lake water levels. Potential effects on fisheries, in particular spawning habitat &amp; egg incubation, are currently </a:t>
            </a:r>
            <a:r>
              <a:rPr lang="en-CA" dirty="0" smtClean="0"/>
              <a:t>unknown.</a:t>
            </a:r>
          </a:p>
          <a:p>
            <a:pPr lvl="1"/>
            <a:endParaRPr lang="en-CA" dirty="0"/>
          </a:p>
          <a:p>
            <a:pPr lvl="1"/>
            <a:r>
              <a:rPr lang="iu-Cans-CA" b="1" dirty="0" smtClean="0"/>
              <a:t>ᐊᑐᓕᖁᔭᓕᐊᖅ</a:t>
            </a:r>
            <a:r>
              <a:rPr lang="en-CA" b="1" dirty="0" smtClean="0"/>
              <a:t>: </a:t>
            </a:r>
            <a:r>
              <a:rPr lang="en-CA" dirty="0"/>
              <a:t>Additional work was completed in 2015 to characterise the fish habitat around Doris Lake.  It is recommend that this baseline information be presented, &amp; used to update the effects assessment &amp; guide mitigation &amp; monitoring plans, as needed</a:t>
            </a:r>
            <a:r>
              <a:rPr lang="en-CA" dirty="0" smtClean="0"/>
              <a:t>.</a:t>
            </a:r>
          </a:p>
          <a:p>
            <a:pPr lvl="1"/>
            <a:endParaRPr lang="en-US" dirty="0">
              <a:cs typeface="Aharoni" panose="02010803020104030203" pitchFamily="2" charset="-79"/>
            </a:endParaRPr>
          </a:p>
          <a:p>
            <a:pPr lvl="1"/>
            <a:r>
              <a:rPr lang="iu-Cans-CA" b="1" dirty="0" smtClean="0"/>
              <a:t>ᑭᐅᔾᔪᑎᑦ ᐊᒻᒪ ᖃᓄᐃᓕᖓᓕᕐᒪᖔᑦ</a:t>
            </a:r>
            <a:r>
              <a:rPr lang="en-US" b="1" dirty="0" smtClean="0"/>
              <a:t>: </a:t>
            </a:r>
            <a:r>
              <a:rPr lang="en-CA" dirty="0" smtClean="0"/>
              <a:t>TMAC </a:t>
            </a:r>
            <a:r>
              <a:rPr lang="en-CA" dirty="0"/>
              <a:t>has completed additional data collection to quantify effects to fish &amp; fish habitat in Doris Lake.  This information was </a:t>
            </a:r>
            <a:r>
              <a:rPr lang="en-CA" dirty="0" smtClean="0"/>
              <a:t>reviewed </a:t>
            </a:r>
            <a:r>
              <a:rPr lang="en-CA" dirty="0"/>
              <a:t>&amp; assessed.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19</a:t>
            </a:fld>
            <a:endParaRPr lang="en-US" dirty="0"/>
          </a:p>
        </p:txBody>
      </p:sp>
    </p:spTree>
    <p:extLst>
      <p:ext uri="{BB962C8B-B14F-4D97-AF65-F5344CB8AC3E}">
        <p14:creationId xmlns:p14="http://schemas.microsoft.com/office/powerpoint/2010/main" val="7745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presentation-follows the order presented in KIA’s</a:t>
            </a:r>
            <a:r>
              <a:rPr lang="en-US" baseline="0" dirty="0" smtClean="0"/>
              <a:t> Technical Submission,</a:t>
            </a:r>
            <a:r>
              <a:rPr lang="en-US" dirty="0" smtClean="0"/>
              <a:t> as prescribed by NWB</a:t>
            </a:r>
            <a:r>
              <a:rPr lang="en-US" baseline="0" dirty="0" smtClean="0"/>
              <a:t> –  it focuses on key issues associated with mine infrastructure &amp; the water licence changes.</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dirty="0"/>
          </a:p>
        </p:txBody>
      </p:sp>
    </p:spTree>
    <p:extLst>
      <p:ext uri="{BB962C8B-B14F-4D97-AF65-F5344CB8AC3E}">
        <p14:creationId xmlns:p14="http://schemas.microsoft.com/office/powerpoint/2010/main" val="85808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Construction and Operation of </a:t>
            </a:r>
            <a:r>
              <a:rPr lang="iu-Cans-CA" dirty="0" smtClean="0"/>
              <a:t>ᕌᐳᔅ ᐸᐃ ᑲᖏᕐᖢᐊ</a:t>
            </a:r>
            <a:r>
              <a:rPr lang="en-US" dirty="0" smtClean="0"/>
              <a:t> Discharge Pipeline, Road and Water Crossing, Sediment Quality, Effluent Buoyancy, and Dust Suppressant of Tailings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20</a:t>
            </a:fld>
            <a:endParaRPr lang="en-US" dirty="0"/>
          </a:p>
        </p:txBody>
      </p:sp>
    </p:spTree>
    <p:extLst>
      <p:ext uri="{BB962C8B-B14F-4D97-AF65-F5344CB8AC3E}">
        <p14:creationId xmlns:p14="http://schemas.microsoft.com/office/powerpoint/2010/main" val="426946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Treatment: Water and Sewage Treatment</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21</a:t>
            </a:fld>
            <a:endParaRPr lang="en-US" dirty="0"/>
          </a:p>
        </p:txBody>
      </p:sp>
    </p:spTree>
    <p:extLst>
      <p:ext uri="{BB962C8B-B14F-4D97-AF65-F5344CB8AC3E}">
        <p14:creationId xmlns:p14="http://schemas.microsoft.com/office/powerpoint/2010/main" val="2556561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Content  of Plans</a:t>
            </a:r>
          </a:p>
          <a:p>
            <a:endParaRPr lang="en-US" dirty="0" smtClean="0"/>
          </a:p>
          <a:p>
            <a:r>
              <a:rPr lang="en-US" dirty="0" smtClean="0"/>
              <a:t>The KIA has been involved with and reviewed the EEM Program, AEMP, GWMP, TIA OMS Manual, and the proposed changes to the SNP and found everything to be adequate.</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22</a:t>
            </a:fld>
            <a:endParaRPr lang="en-US" dirty="0"/>
          </a:p>
        </p:txBody>
      </p:sp>
    </p:spTree>
    <p:extLst>
      <p:ext uri="{BB962C8B-B14F-4D97-AF65-F5344CB8AC3E}">
        <p14:creationId xmlns:p14="http://schemas.microsoft.com/office/powerpoint/2010/main" val="376951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Update to Plans and Approval of Plans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23</a:t>
            </a:fld>
            <a:endParaRPr lang="en-US" dirty="0"/>
          </a:p>
        </p:txBody>
      </p:sp>
    </p:spTree>
    <p:extLst>
      <p:ext uri="{BB962C8B-B14F-4D97-AF65-F5344CB8AC3E}">
        <p14:creationId xmlns:p14="http://schemas.microsoft.com/office/powerpoint/2010/main" val="58099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receives monetary compensation through a variety of agreements. Direct compensation through the Framework Agreement and IIBA for land access, quarry materials and water usage. Royalties from gold production plus shareholdings in TMAC.</a:t>
            </a:r>
          </a:p>
          <a:p>
            <a:endParaRPr lang="en-CA" dirty="0"/>
          </a:p>
          <a:p>
            <a:r>
              <a:rPr lang="en-CA" dirty="0"/>
              <a:t>NTI also gets a royalty on profit under its Mineral Rights Agreement with TMAC Resources Inc. All of this creates a substantial benefit for Inuit in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24</a:t>
            </a:fld>
            <a:endParaRPr lang="en-US" dirty="0"/>
          </a:p>
        </p:txBody>
      </p:sp>
    </p:spTree>
    <p:extLst>
      <p:ext uri="{BB962C8B-B14F-4D97-AF65-F5344CB8AC3E}">
        <p14:creationId xmlns:p14="http://schemas.microsoft.com/office/powerpoint/2010/main" val="1185490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has resolved all technical issues brought forward to the Technical Meeting through our on-going collaboration with TMAC Resources Inc. </a:t>
            </a:r>
            <a:endParaRPr lang="en-CA" dirty="0" smtClean="0"/>
          </a:p>
          <a:p>
            <a:endParaRPr lang="en-CA" dirty="0" smtClean="0"/>
          </a:p>
          <a:p>
            <a:r>
              <a:rPr lang="en-CA" dirty="0" smtClean="0"/>
              <a:t>The final resolution of reclamation security is still pending at this time.</a:t>
            </a:r>
          </a:p>
          <a:p>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25</a:t>
            </a:fld>
            <a:endParaRPr lang="en-US" dirty="0"/>
          </a:p>
        </p:txBody>
      </p:sp>
    </p:spTree>
    <p:extLst>
      <p:ext uri="{BB962C8B-B14F-4D97-AF65-F5344CB8AC3E}">
        <p14:creationId xmlns:p14="http://schemas.microsoft.com/office/powerpoint/2010/main" val="3107291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the technical issues raised, the KIA </a:t>
            </a:r>
            <a:r>
              <a:rPr lang="en-CA" dirty="0" smtClean="0"/>
              <a:t>has signed </a:t>
            </a:r>
            <a:r>
              <a:rPr lang="en-CA" dirty="0"/>
              <a:t>with TMAC  a comprehensive Framework Agreement for land access compensation and an Inuit Impact and Benefit Agreement (IIBA).</a:t>
            </a:r>
          </a:p>
          <a:p>
            <a:endParaRPr lang="en-CA" dirty="0"/>
          </a:p>
          <a:p>
            <a:r>
              <a:rPr lang="en-CA" dirty="0"/>
              <a:t>The IIBA addresses Inuit interests in the areas of employment, contracting, and training in relation to the Hope Bay Project as a whole through its entire life span.</a:t>
            </a:r>
          </a:p>
          <a:p>
            <a:endParaRPr lang="en-CA" dirty="0"/>
          </a:p>
          <a:p>
            <a:r>
              <a:rPr lang="en-CA" dirty="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dirty="0"/>
          </a:p>
          <a:p>
            <a:r>
              <a:rPr lang="en-CA" dirty="0"/>
              <a:t>Through the Implementation Committee with KIA and TMAC representatives, measures of employment, business development, and training are being developed which fulfills socio-economic obligations under the NLCA.</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26</a:t>
            </a:fld>
            <a:endParaRPr lang="en-US" dirty="0"/>
          </a:p>
        </p:txBody>
      </p:sp>
    </p:spTree>
    <p:extLst>
      <p:ext uri="{BB962C8B-B14F-4D97-AF65-F5344CB8AC3E}">
        <p14:creationId xmlns:p14="http://schemas.microsoft.com/office/powerpoint/2010/main" val="132276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currently has $3.49</a:t>
            </a:r>
            <a:r>
              <a:rPr lang="en-CA" baseline="0" dirty="0" smtClean="0"/>
              <a:t> million in letters of credit, an $8.0 million Corporate Guarantee, and General Security Agreement to back the Corporate Guarantee giving KIA a claim on TMAC assets.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27</a:t>
            </a:fld>
            <a:endParaRPr lang="en-US" dirty="0"/>
          </a:p>
        </p:txBody>
      </p:sp>
    </p:spTree>
    <p:extLst>
      <p:ext uri="{BB962C8B-B14F-4D97-AF65-F5344CB8AC3E}">
        <p14:creationId xmlns:p14="http://schemas.microsoft.com/office/powerpoint/2010/main" val="412097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current</a:t>
            </a:r>
            <a:r>
              <a:rPr lang="en-CA" baseline="0" dirty="0" smtClean="0"/>
              <a:t> amount of security of $11.49 million is inadequate security for the Doris North mine site give project changes and development.</a:t>
            </a:r>
          </a:p>
          <a:p>
            <a:endParaRPr lang="en-CA" baseline="0" dirty="0" smtClean="0"/>
          </a:p>
          <a:p>
            <a:r>
              <a:rPr lang="en-CA" baseline="0" dirty="0" smtClean="0"/>
              <a:t>The KIA’s engineering consultant has reviewed TMAC and INAC reclamation cost models. TMAC’s $28.94 million quantum for security is reasonable and the split in land and water liability is 84% and 16%.</a:t>
            </a:r>
          </a:p>
          <a:p>
            <a:endParaRPr lang="en-CA" baseline="0" dirty="0" smtClean="0"/>
          </a:p>
          <a:p>
            <a:r>
              <a:rPr lang="en-CA" dirty="0" smtClean="0"/>
              <a:t>A contingency of 20% exists</a:t>
            </a:r>
            <a:r>
              <a:rPr lang="en-CA" baseline="0" dirty="0" smtClean="0"/>
              <a:t> within the TMAC reclamation estimate. Residual risks and cost escalators as well as questions raised by KIA’ consultant were discussed with TMAC and their engineering consultant. All questions were satisfactorily  answered and the KIA accepts and supports TMAC’s reclamation cost estimate for the Doris North mine site.</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28</a:t>
            </a:fld>
            <a:endParaRPr lang="en-US" dirty="0"/>
          </a:p>
        </p:txBody>
      </p:sp>
    </p:spTree>
    <p:extLst>
      <p:ext uri="{BB962C8B-B14F-4D97-AF65-F5344CB8AC3E}">
        <p14:creationId xmlns:p14="http://schemas.microsoft.com/office/powerpoint/2010/main" val="363755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INAC’s engineering consultant has a reclamation cost estimate of $44.12</a:t>
            </a:r>
            <a:r>
              <a:rPr lang="en-CA" baseline="0" dirty="0" smtClean="0"/>
              <a:t> million which is substantially higher than TMAC’s estimate. This primarily due to indirect costs being 175% higher than TMAC’s estimate of indirect costs. INAC’s estimate uses a 5 year time horizon for reclamation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a:p>
          <a:p>
            <a:r>
              <a:rPr lang="en-CA" baseline="0" dirty="0" smtClean="0"/>
              <a:t>This clearly illustrates that the liability is primarily with the land and not the water. INAC’s split of land and water liability of 45% and 55% would expose KIA to an excessive amount of risk.</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29</a:t>
            </a:fld>
            <a:endParaRPr lang="en-US" dirty="0"/>
          </a:p>
        </p:txBody>
      </p:sp>
    </p:spTree>
    <p:extLst>
      <p:ext uri="{BB962C8B-B14F-4D97-AF65-F5344CB8AC3E}">
        <p14:creationId xmlns:p14="http://schemas.microsoft.com/office/powerpoint/2010/main" val="18413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 Water and Load Balance</a:t>
            </a:r>
          </a:p>
          <a:p>
            <a:endParaRPr lang="en-US" dirty="0"/>
          </a:p>
          <a:p>
            <a:r>
              <a:rPr lang="en-US" b="1" u="sng" dirty="0"/>
              <a:t>Site-Wide Water and Load Balance (KIA-11A</a:t>
            </a:r>
            <a:r>
              <a:rPr lang="en-US" b="1" u="sng" dirty="0" smtClean="0"/>
              <a:t>)</a:t>
            </a:r>
          </a:p>
          <a:p>
            <a:endParaRPr lang="en-US" b="1" u="sng" dirty="0"/>
          </a:p>
          <a:p>
            <a:pPr lvl="1"/>
            <a:r>
              <a:rPr lang="en-US" b="1" dirty="0"/>
              <a:t>Issue: </a:t>
            </a:r>
            <a:r>
              <a:rPr lang="en-CA" dirty="0"/>
              <a:t>The water quality modeling does not consider the effects of climate change &amp; varying hydrological conditions</a:t>
            </a:r>
            <a:r>
              <a:rPr lang="en-CA" dirty="0">
                <a:latin typeface="Arial Rounded MT Bold" panose="020F0704030504030204" pitchFamily="34" charset="0"/>
              </a:rPr>
              <a:t>. </a:t>
            </a:r>
            <a:endParaRPr lang="en-CA" dirty="0" smtClean="0">
              <a:latin typeface="Arial Rounded MT Bold" panose="020F0704030504030204" pitchFamily="34" charset="0"/>
            </a:endParaRPr>
          </a:p>
          <a:p>
            <a:pPr lvl="1"/>
            <a:endParaRPr lang="en-CA" dirty="0">
              <a:latin typeface="Arial Rounded MT Bold" panose="020F0704030504030204" pitchFamily="34" charset="0"/>
            </a:endParaRPr>
          </a:p>
          <a:p>
            <a:pPr lvl="1"/>
            <a:r>
              <a:rPr lang="iu-Cans-CA" b="1" dirty="0" smtClean="0"/>
              <a:t>ᐊᑐᓕᖁᔭᓕᐊᖅ</a:t>
            </a:r>
            <a:r>
              <a:rPr lang="en-CA" b="1" dirty="0" smtClean="0"/>
              <a:t>: </a:t>
            </a:r>
            <a:r>
              <a:rPr lang="en-US" dirty="0"/>
              <a:t>Update site water quality model to include  climate change as per the latest IPPCC.  Define hydrological conditions modeled &amp; how that will affect the water load balance</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had run variable hydrology models based on 1953 to 2014 data.  Water quality results of this sensitivity analysis was reviewed at the technical meeting in January.</a:t>
            </a:r>
            <a:r>
              <a:rPr lang="en-CA" dirty="0">
                <a:latin typeface="Arial Rounded MT Bold" panose="020F0704030504030204" pitchFamily="34" charset="0"/>
              </a:rPr>
              <a:t>  </a:t>
            </a:r>
            <a:endParaRPr lang="en-CA" b="1" u="sng" dirty="0">
              <a:latin typeface="Arial Rounded MT Bold" panose="020F0704030504030204" pitchFamily="34" charset="0"/>
            </a:endParaRPr>
          </a:p>
          <a:p>
            <a:pPr lvl="1"/>
            <a:r>
              <a:rPr lang="en-CA" dirty="0"/>
              <a:t>The review of changes in wet &amp; dry condition indicated no impact on the load balance model or effluent quality.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dirty="0"/>
          </a:p>
        </p:txBody>
      </p:sp>
    </p:spTree>
    <p:extLst>
      <p:ext uri="{BB962C8B-B14F-4D97-AF65-F5344CB8AC3E}">
        <p14:creationId xmlns:p14="http://schemas.microsoft.com/office/powerpoint/2010/main" val="687028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strongly believes that given the substantial benefits to the Inuit</a:t>
            </a:r>
            <a:r>
              <a:rPr lang="en-CA" baseline="0" dirty="0" smtClean="0"/>
              <a:t> and that all technical issue have been resolved that the amendment of the Doris North Type A Water Licence is warranted. This pending satisfactorily resolving the split of land and water liability with INAC.</a:t>
            </a:r>
          </a:p>
          <a:p>
            <a:endParaRPr lang="en-CA" baseline="0" dirty="0" smtClean="0"/>
          </a:p>
          <a:p>
            <a:r>
              <a:rPr lang="en-CA" baseline="0" dirty="0" smtClean="0"/>
              <a:t>If the split of land and water liability is not resolved, KIA still supports the amendment of the water licence and exercise the conditions of its Framework Agreement and Commercial Lease with TMAC to meet its reclamation needs.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30</a:t>
            </a:fld>
            <a:endParaRPr lang="en-US" dirty="0"/>
          </a:p>
        </p:txBody>
      </p:sp>
    </p:spTree>
    <p:extLst>
      <p:ext uri="{BB962C8B-B14F-4D97-AF65-F5344CB8AC3E}">
        <p14:creationId xmlns:p14="http://schemas.microsoft.com/office/powerpoint/2010/main" val="4126834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recommends approval of the TMAC application for amendment </a:t>
            </a:r>
            <a:r>
              <a:rPr lang="en-CA" dirty="0" smtClean="0"/>
              <a:t>of the Type A Water licence for </a:t>
            </a:r>
            <a:r>
              <a:rPr lang="en-CA" dirty="0"/>
              <a:t>the Doris North </a:t>
            </a:r>
            <a:r>
              <a:rPr lang="en-CA" dirty="0" smtClean="0"/>
              <a:t>mine site.</a:t>
            </a:r>
            <a:endParaRPr lang="en-CA" dirty="0"/>
          </a:p>
          <a:p>
            <a:endParaRPr lang="en-CA" dirty="0"/>
          </a:p>
          <a:p>
            <a:r>
              <a:rPr lang="en-CA" dirty="0"/>
              <a:t>Thank you</a:t>
            </a:r>
          </a:p>
          <a:p>
            <a:endParaRPr lang="en-CA" dirty="0"/>
          </a:p>
          <a:p>
            <a:r>
              <a:rPr lang="en-CA" dirty="0"/>
              <a:t>Questions?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31</a:t>
            </a:fld>
            <a:endParaRPr lang="en-US" dirty="0"/>
          </a:p>
        </p:txBody>
      </p:sp>
    </p:spTree>
    <p:extLst>
      <p:ext uri="{BB962C8B-B14F-4D97-AF65-F5344CB8AC3E}">
        <p14:creationId xmlns:p14="http://schemas.microsoft.com/office/powerpoint/2010/main" val="387224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 Water and Load Balance</a:t>
            </a:r>
          </a:p>
          <a:p>
            <a:endParaRPr lang="en-US" dirty="0"/>
          </a:p>
          <a:p>
            <a:r>
              <a:rPr lang="en-US" b="1" u="sng" dirty="0"/>
              <a:t>Site-Wide Water and Load Balance (KIA-11B</a:t>
            </a:r>
            <a:r>
              <a:rPr lang="en-US" b="1" u="sng" dirty="0" smtClean="0"/>
              <a:t>)</a:t>
            </a:r>
          </a:p>
          <a:p>
            <a:endParaRPr lang="en-US" b="1" u="sng" dirty="0"/>
          </a:p>
          <a:p>
            <a:pPr lvl="1"/>
            <a:r>
              <a:rPr lang="en-US" b="1" dirty="0"/>
              <a:t>Issue:</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iu-Cans-CA" b="1" dirty="0" smtClean="0"/>
              <a:t>ᐊᑐᓕᖁᔭᓕᐊᖅ</a:t>
            </a:r>
            <a:r>
              <a:rPr lang="en-CA" b="1" dirty="0" smtClean="0"/>
              <a:t>: </a:t>
            </a:r>
            <a:r>
              <a:rPr lang="en-CA" dirty="0"/>
              <a:t>Use 75th percentile concentrations as input values into model to consider “enriched” conditions</a:t>
            </a:r>
            <a:r>
              <a:rPr lang="en-CA" dirty="0" smtClean="0"/>
              <a:t>.</a:t>
            </a:r>
          </a:p>
          <a:p>
            <a:pPr lvl="1"/>
            <a:endParaRPr lang="en-CA" dirty="0"/>
          </a:p>
          <a:p>
            <a:pPr lvl="1"/>
            <a:r>
              <a:rPr lang="iu-Cans-CA" b="1" dirty="0" smtClean="0"/>
              <a:t>ᑭᐅᔾᔪᑎᑦ ᐊᒻᒪ ᖃᓄᐃᓕᖓᓕᕐᒪᖔᑦ</a:t>
            </a:r>
            <a:r>
              <a:rPr lang="en-US" b="1" dirty="0" smtClean="0"/>
              <a:t>: </a:t>
            </a:r>
            <a:r>
              <a:rPr lang="en-CA" dirty="0"/>
              <a:t>TMAC had run a sensitivity analysis of the water &amp; load balance using the 75th percentile for background concentrations &amp; other input source terms. The results indicate low toxicity levels below CCME and MMER guidelines. </a:t>
            </a:r>
            <a:r>
              <a:rPr lang="iu-Cans-CA" dirty="0" smtClean="0"/>
              <a:t>ᑕᒪᑐᒧᖓ ᐱᔾᔪᑕᐅᔪᖅ ᐋᖅᑭᒡᑕᐅᓚᐅᖅᑐᖅ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dirty="0"/>
          </a:p>
        </p:txBody>
      </p:sp>
    </p:spTree>
    <p:extLst>
      <p:ext uri="{BB962C8B-B14F-4D97-AF65-F5344CB8AC3E}">
        <p14:creationId xmlns:p14="http://schemas.microsoft.com/office/powerpoint/2010/main" val="36207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a:t>
            </a:r>
            <a:r>
              <a:rPr lang="en-US" baseline="0" dirty="0" smtClean="0"/>
              <a:t> Water and Load Balance</a:t>
            </a:r>
            <a:endParaRPr lang="en-US" dirty="0" smtClean="0"/>
          </a:p>
          <a:p>
            <a:endParaRPr lang="en-US" dirty="0"/>
          </a:p>
          <a:p>
            <a:r>
              <a:rPr lang="en-US" b="1" u="sng" dirty="0"/>
              <a:t>Site-Wide Water and Load Balance (KIA-11C</a:t>
            </a:r>
            <a:r>
              <a:rPr lang="en-US" b="1" u="sng" dirty="0" smtClean="0"/>
              <a:t>)</a:t>
            </a:r>
          </a:p>
          <a:p>
            <a:endParaRPr lang="en-US" b="1" u="sng" dirty="0"/>
          </a:p>
          <a:p>
            <a:pPr lvl="1"/>
            <a:r>
              <a:rPr lang="en-US" b="1" dirty="0"/>
              <a:t>Issue: </a:t>
            </a:r>
            <a:r>
              <a:rPr lang="en-CA" dirty="0">
                <a:cs typeface="Aharoni" panose="02010803020104030203" pitchFamily="2" charset="-79"/>
              </a:rPr>
              <a:t>The model did not predict cyanide, mercury &amp; selenium in TIA, &amp; mercury in the effluent discharging to </a:t>
            </a:r>
            <a:r>
              <a:rPr lang="iu-Cans-CA" dirty="0" smtClean="0">
                <a:cs typeface="Aharoni" panose="02010803020104030203" pitchFamily="2" charset="-79"/>
              </a:rPr>
              <a:t>ᕌᐳᔅ ᐸᐃ ᑲᖏᕐᖢᐊ</a:t>
            </a:r>
            <a:r>
              <a:rPr lang="en-CA" dirty="0" smtClean="0">
                <a:cs typeface="Aharoni" panose="02010803020104030203" pitchFamily="2" charset="-79"/>
              </a:rPr>
              <a:t> </a:t>
            </a:r>
            <a:r>
              <a:rPr lang="en-CA" dirty="0">
                <a:cs typeface="Aharoni" panose="02010803020104030203" pitchFamily="2" charset="-79"/>
              </a:rPr>
              <a:t>from the Marine Outfall Box due to high detection limits or lack of data</a:t>
            </a:r>
            <a:r>
              <a:rPr lang="en-CA" dirty="0" smtClean="0">
                <a:latin typeface="Arial Rounded MT Bold" panose="020F0704030504030204" pitchFamily="34" charset="0"/>
                <a:cs typeface="Aharoni" panose="02010803020104030203" pitchFamily="2" charset="-79"/>
              </a:rPr>
              <a:t>.</a:t>
            </a:r>
          </a:p>
          <a:p>
            <a:pPr lvl="1"/>
            <a:endParaRPr lang="en-CA" dirty="0">
              <a:latin typeface="Arial Rounded MT Bold" panose="020F0704030504030204" pitchFamily="34" charset="0"/>
              <a:cs typeface="Aharoni" panose="02010803020104030203" pitchFamily="2" charset="-79"/>
            </a:endParaRPr>
          </a:p>
          <a:p>
            <a:pPr lvl="1">
              <a:lnSpc>
                <a:spcPct val="120000"/>
              </a:lnSpc>
            </a:pPr>
            <a:r>
              <a:rPr lang="iu-Cans-CA" b="1" dirty="0" smtClean="0"/>
              <a:t>ᐊᑐᓕᖁᔭᓕᐊᖅ</a:t>
            </a:r>
            <a:r>
              <a:rPr lang="en-CA" b="1" dirty="0" smtClean="0"/>
              <a:t>: </a:t>
            </a:r>
            <a:r>
              <a:rPr lang="en-US" dirty="0">
                <a:cs typeface="Aharoni" panose="02010803020104030203" pitchFamily="2" charset="-79"/>
              </a:rPr>
              <a:t>Complete additional analysis for mercury &amp; selenium using low-level detection limits. Also obtain additional information to predict cyanide concentrations in the source terms. </a:t>
            </a:r>
            <a:endParaRPr lang="en-US" dirty="0" smtClean="0">
              <a:cs typeface="Aharoni" panose="02010803020104030203" pitchFamily="2" charset="-79"/>
            </a:endParaRPr>
          </a:p>
          <a:p>
            <a:pPr lvl="1">
              <a:lnSpc>
                <a:spcPct val="120000"/>
              </a:lnSpc>
            </a:pPr>
            <a:endParaRPr lang="en-US" dirty="0">
              <a:cs typeface="Aharoni" panose="02010803020104030203" pitchFamily="2" charset="-79"/>
            </a:endParaRPr>
          </a:p>
          <a:p>
            <a:pPr lvl="1"/>
            <a:r>
              <a:rPr lang="iu-Cans-CA" b="1" dirty="0" smtClean="0"/>
              <a:t>ᑭᐅᔾᔪᑎᑦ ᐊᒻᒪ ᖃᓄᐃᓕᖓᓕᕐᒪᖔᑦ</a:t>
            </a:r>
            <a:r>
              <a:rPr lang="en-US" b="1" dirty="0" smtClean="0"/>
              <a:t>: </a:t>
            </a:r>
            <a:r>
              <a:rPr lang="en-CA" dirty="0">
                <a:cs typeface="Aharoni" panose="02010803020104030203" pitchFamily="2" charset="-79"/>
              </a:rPr>
              <a:t>TMAC updated the modeling to include cyanide, selenium, &amp; mercury in the TIA &amp; point of discharge to Robert’s Bay.  Results indicate concentrations for cyanide, copper, mercury, and selenium were extremely low</a:t>
            </a:r>
            <a:r>
              <a:rPr lang="en-CA" dirty="0"/>
              <a:t>.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dirty="0"/>
          </a:p>
        </p:txBody>
      </p:sp>
    </p:spTree>
    <p:extLst>
      <p:ext uri="{BB962C8B-B14F-4D97-AF65-F5344CB8AC3E}">
        <p14:creationId xmlns:p14="http://schemas.microsoft.com/office/powerpoint/2010/main" val="27106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Groundwater Quality and Volume Predictions</a:t>
            </a:r>
          </a:p>
          <a:p>
            <a:endParaRPr lang="en-US" dirty="0"/>
          </a:p>
          <a:p>
            <a:r>
              <a:rPr lang="en-US" b="1" u="sng" dirty="0"/>
              <a:t>Hydrology (KIA-10</a:t>
            </a:r>
            <a:r>
              <a:rPr lang="en-US" b="1" u="sng" dirty="0" smtClean="0"/>
              <a:t>) </a:t>
            </a:r>
          </a:p>
          <a:p>
            <a:endParaRPr lang="en-US" b="1" u="sng" dirty="0"/>
          </a:p>
          <a:p>
            <a:pPr lvl="1"/>
            <a:r>
              <a:rPr lang="en-US" b="1" dirty="0"/>
              <a:t>Issue: </a:t>
            </a:r>
            <a:r>
              <a:rPr lang="en-CA" dirty="0"/>
              <a:t>There was little discussion on how groundwater inflow (@ 3,000m</a:t>
            </a:r>
            <a:r>
              <a:rPr lang="en-CA" baseline="30000" dirty="0"/>
              <a:t>3</a:t>
            </a:r>
            <a:r>
              <a:rPr lang="en-CA" dirty="0"/>
              <a:t>/d) will be handled, including post closure</a:t>
            </a:r>
            <a:r>
              <a:rPr lang="en-CA" dirty="0" smtClean="0"/>
              <a:t>.</a:t>
            </a:r>
          </a:p>
          <a:p>
            <a:pPr lvl="1"/>
            <a:endParaRPr lang="en-CA" dirty="0"/>
          </a:p>
          <a:p>
            <a:pPr lvl="1"/>
            <a:r>
              <a:rPr lang="iu-Cans-CA" b="1" dirty="0" smtClean="0"/>
              <a:t>ᐊᑐᓕᖁᔭᓕᐊᖅ</a:t>
            </a:r>
            <a:r>
              <a:rPr lang="en-CA" b="1" dirty="0" smtClean="0"/>
              <a:t>: </a:t>
            </a:r>
            <a:r>
              <a:rPr lang="en-CA" dirty="0" smtClean="0"/>
              <a:t>  </a:t>
            </a:r>
            <a:r>
              <a:rPr lang="en-CA" dirty="0"/>
              <a:t>Provide </a:t>
            </a:r>
            <a:r>
              <a:rPr lang="en-US" dirty="0"/>
              <a:t>additional details regarding the variance in the volume &amp; quality of groundwater to be managed; &amp; management of ground water inflows during mining operations to provide assurance that dewatering rates would effectively handle groundwater inflows</a:t>
            </a:r>
            <a:r>
              <a:rPr lang="en-US" dirty="0" smtClean="0"/>
              <a:t>.</a:t>
            </a:r>
          </a:p>
          <a:p>
            <a:pPr lvl="1"/>
            <a:endParaRPr lang="en-US" dirty="0"/>
          </a:p>
          <a:p>
            <a:pPr lvl="1"/>
            <a:r>
              <a:rPr lang="iu-Cans-CA" b="1" dirty="0" smtClean="0"/>
              <a:t>ᑭᐅᔾᔪᑎᑦ ᐊᒻᒪ ᖃᓄᐃᓕᖓᓕᕐᒪᖔᑦ</a:t>
            </a:r>
            <a:r>
              <a:rPr lang="en-US" b="1" dirty="0" smtClean="0"/>
              <a:t>:</a:t>
            </a:r>
            <a:r>
              <a:rPr lang="en-US" dirty="0" smtClean="0"/>
              <a:t> </a:t>
            </a:r>
            <a:r>
              <a:rPr lang="en-CA" dirty="0"/>
              <a:t>TMAC provided the requested information to KIA’s satisfaction and </a:t>
            </a:r>
            <a:r>
              <a:rPr lang="iu-Cans-CA" dirty="0" smtClean="0"/>
              <a:t>ᑕᒪᑐᒧᖓ ᐱᔾᔪᑕᐅᔪᖅ ᐋᖅᑭᒡᑕᐅᓯᒪᓕᖅᑐᖅ</a:t>
            </a:r>
            <a:r>
              <a:rPr lang="en-CA"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dirty="0"/>
          </a:p>
        </p:txBody>
      </p:sp>
    </p:spTree>
    <p:extLst>
      <p:ext uri="{BB962C8B-B14F-4D97-AF65-F5344CB8AC3E}">
        <p14:creationId xmlns:p14="http://schemas.microsoft.com/office/powerpoint/2010/main" val="194850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Water</a:t>
            </a:r>
            <a:r>
              <a:rPr lang="en-US" baseline="0" dirty="0" smtClean="0"/>
              <a:t> Quality Predictions</a:t>
            </a:r>
            <a:r>
              <a:rPr lang="en-US" dirty="0" smtClean="0"/>
              <a:t>: </a:t>
            </a:r>
            <a:r>
              <a:rPr lang="iu-Cans-CA" dirty="0" smtClean="0"/>
              <a:t>ᕌᐳᔅ ᐸᐃ ᑲᖏᕐᖢᐊ</a:t>
            </a:r>
            <a:r>
              <a:rPr lang="en-US" dirty="0" smtClean="0"/>
              <a:t> Discharge</a:t>
            </a:r>
          </a:p>
          <a:p>
            <a:endParaRPr lang="en-US" dirty="0"/>
          </a:p>
          <a:p>
            <a:r>
              <a:rPr lang="en-US" b="1" u="sng" dirty="0"/>
              <a:t>Potential Interaction with Marine Environment (KIA-7</a:t>
            </a:r>
            <a:r>
              <a:rPr lang="en-US" b="1" u="sng" dirty="0" smtClean="0"/>
              <a:t>)</a:t>
            </a:r>
          </a:p>
          <a:p>
            <a:endParaRPr lang="en-US" b="1" u="sng" dirty="0"/>
          </a:p>
          <a:p>
            <a:pPr lvl="1"/>
            <a:r>
              <a:rPr lang="en-US" b="1" dirty="0"/>
              <a:t>Issue: </a:t>
            </a:r>
            <a:r>
              <a:rPr lang="en-US" dirty="0"/>
              <a:t>Saline groundwater &amp; water from TIA have the potential to interact with marine environment. This concerns the variability of TIA discharge, salinity levels, &amp; chemical differences between saline groundwater &amp; seawater. </a:t>
            </a:r>
            <a:endParaRPr lang="en-US" dirty="0" smtClean="0"/>
          </a:p>
          <a:p>
            <a:pPr lvl="1"/>
            <a:endParaRPr lang="en-CA" dirty="0"/>
          </a:p>
          <a:p>
            <a:pPr lvl="1"/>
            <a:r>
              <a:rPr lang="iu-Cans-CA" b="1" dirty="0" smtClean="0"/>
              <a:t>ᐊᑐᓕᖁᔭᓕᐊᖅ</a:t>
            </a:r>
            <a:r>
              <a:rPr lang="en-US" b="1" dirty="0" smtClean="0"/>
              <a:t>: </a:t>
            </a:r>
            <a:r>
              <a:rPr lang="en-US" dirty="0"/>
              <a:t>Variance in water discharge, chemical differences &amp; the potential impact on seawater should be addressed in further detail</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provided information on groundwater quality and the saline variation of ocean discharge was below CCME guidelines. </a:t>
            </a:r>
            <a:r>
              <a:rPr lang="iu-Cans-CA" dirty="0" smtClean="0"/>
              <a:t>ᑕᒪᑐᒧᖓ ᐱᔾᔪᑕᐅᔪᖅ ᐋᖅᑭᒡᑕᐅᓚᐅᖅᑐᖅ</a:t>
            </a:r>
            <a:r>
              <a:rPr lang="en-CA" dirty="0" smtClean="0"/>
              <a:t>.</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dirty="0"/>
          </a:p>
        </p:txBody>
      </p:sp>
    </p:spTree>
    <p:extLst>
      <p:ext uri="{BB962C8B-B14F-4D97-AF65-F5344CB8AC3E}">
        <p14:creationId xmlns:p14="http://schemas.microsoft.com/office/powerpoint/2010/main" val="265049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Aquatic Monitoring Framework (AEMP and EEM Program)</a:t>
            </a:r>
          </a:p>
          <a:p>
            <a:endParaRPr lang="en-US" dirty="0"/>
          </a:p>
          <a:p>
            <a:r>
              <a:rPr lang="iu-Cans-CA" b="1" u="sng" dirty="0" smtClean="0"/>
              <a:t>ᕌᐳᔅ ᐸᐃ ᑲᖏᕐᖢᐊ</a:t>
            </a:r>
            <a:r>
              <a:rPr lang="en-US" b="1" u="sng" dirty="0" smtClean="0"/>
              <a:t> </a:t>
            </a:r>
            <a:r>
              <a:rPr lang="en-US" b="1" u="sng" dirty="0"/>
              <a:t>Discharge and AEMP (KIA-6</a:t>
            </a:r>
            <a:r>
              <a:rPr lang="en-US" b="1" u="sng" dirty="0" smtClean="0"/>
              <a:t>)</a:t>
            </a:r>
          </a:p>
          <a:p>
            <a:endParaRPr lang="en-US" b="1" u="sng" dirty="0"/>
          </a:p>
          <a:p>
            <a:pPr lvl="1"/>
            <a:r>
              <a:rPr lang="en-US" b="1" dirty="0"/>
              <a:t>Issue:</a:t>
            </a:r>
            <a:r>
              <a:rPr lang="en-US" dirty="0"/>
              <a:t> </a:t>
            </a:r>
            <a:r>
              <a:rPr lang="iu-Cans-CA" dirty="0" smtClean="0"/>
              <a:t>ᕌᐳᔅ ᐸᐃ ᑲᖏᕐᖢᐊ</a:t>
            </a:r>
            <a:r>
              <a:rPr lang="en-CA" dirty="0" smtClean="0"/>
              <a:t> </a:t>
            </a:r>
            <a:r>
              <a:rPr lang="en-CA" dirty="0"/>
              <a:t>hosts 9 waterfowl &amp; at least 2 mammal </a:t>
            </a:r>
            <a:r>
              <a:rPr lang="en-CA" dirty="0" smtClean="0"/>
              <a:t>species. </a:t>
            </a:r>
            <a:r>
              <a:rPr lang="en-CA" dirty="0"/>
              <a:t>That feed on benthic food items like bivalves. Update AEMP in </a:t>
            </a:r>
            <a:r>
              <a:rPr lang="iu-Cans-CA" dirty="0" smtClean="0"/>
              <a:t>ᕌᐳᔅ ᐸᐃ ᑲᖏᕐᖢᐊ</a:t>
            </a:r>
            <a:r>
              <a:rPr lang="en-CA" dirty="0" smtClean="0"/>
              <a:t> </a:t>
            </a:r>
            <a:r>
              <a:rPr lang="en-CA" dirty="0"/>
              <a:t>to protect wildlife. </a:t>
            </a:r>
            <a:endParaRPr lang="en-CA" dirty="0" smtClean="0"/>
          </a:p>
          <a:p>
            <a:pPr lvl="1"/>
            <a:endParaRPr lang="en-CA" dirty="0"/>
          </a:p>
          <a:p>
            <a:pPr lvl="1"/>
            <a:r>
              <a:rPr lang="iu-Cans-CA" b="1" dirty="0" smtClean="0"/>
              <a:t>ᐊᑐᓕᖁᔭᓕᐊᖅ</a:t>
            </a:r>
            <a:r>
              <a:rPr lang="en-US" b="1" dirty="0" smtClean="0"/>
              <a:t>: </a:t>
            </a:r>
            <a:r>
              <a:rPr lang="en-CA" dirty="0"/>
              <a:t>AEMP changes should include increased sampling locations and frequency for diffuser outfall</a:t>
            </a:r>
            <a:r>
              <a:rPr lang="en-CA" dirty="0" smtClean="0"/>
              <a:t>.</a:t>
            </a:r>
          </a:p>
          <a:p>
            <a:pPr lvl="1"/>
            <a:endParaRPr lang="en-US" b="1" dirty="0"/>
          </a:p>
          <a:p>
            <a:pPr lvl="1"/>
            <a:r>
              <a:rPr lang="iu-Cans-CA" b="1" dirty="0" smtClean="0"/>
              <a:t>ᑭᐅᔾᔪᑎᑦ ᐊᒻᒪ ᖃᓄᐃᓕᖓᓕᕐᒪᖔᑦ</a:t>
            </a:r>
            <a:r>
              <a:rPr lang="en-US" b="1" dirty="0" smtClean="0"/>
              <a:t>: </a:t>
            </a:r>
            <a:r>
              <a:rPr lang="en-US" dirty="0"/>
              <a:t>The sensitivity analysis of water load balance indicates TIA effluent concentrations are below CCME and MMER guidelines. Hydrodynamic modeling of discharge indicates dilutions of &gt;180:1 within 1 m of </a:t>
            </a:r>
            <a:r>
              <a:rPr lang="en-US" dirty="0" smtClean="0"/>
              <a:t>diffuser and dilutions of 1000:1</a:t>
            </a:r>
            <a:r>
              <a:rPr lang="en-US" baseline="0" dirty="0" smtClean="0"/>
              <a:t> to 10,000:1 at a distance of 250 m from the diffuser</a:t>
            </a:r>
            <a:r>
              <a:rPr lang="en-US" dirty="0" smtClean="0"/>
              <a:t>. </a:t>
            </a:r>
            <a:r>
              <a:rPr lang="en-US" dirty="0"/>
              <a:t>Proposed sampling locations in Robert Bay and the TIA were reviewed and found adequate for AEMP. </a:t>
            </a:r>
            <a:r>
              <a:rPr lang="iu-Cans-CA" dirty="0" smtClean="0"/>
              <a:t>ᑕᒪᑐᒧᖓ ᐱᔾᔪᑕᐅᔪᖅ ᐋᖅᑭᒡᑕᐅᓚᐅᖅᑐᖅ</a:t>
            </a:r>
            <a:r>
              <a:rPr lang="en-US"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dirty="0"/>
          </a:p>
        </p:txBody>
      </p:sp>
    </p:spTree>
    <p:extLst>
      <p:ext uri="{BB962C8B-B14F-4D97-AF65-F5344CB8AC3E}">
        <p14:creationId xmlns:p14="http://schemas.microsoft.com/office/powerpoint/2010/main" val="403314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 Effluent Discharge Criteria</a:t>
            </a:r>
          </a:p>
          <a:p>
            <a:endParaRPr lang="en-US" dirty="0"/>
          </a:p>
          <a:p>
            <a:r>
              <a:rPr lang="en-US" b="1" u="sng" dirty="0"/>
              <a:t>Mixing Zone Delineation (KIA-8</a:t>
            </a:r>
            <a:r>
              <a:rPr lang="en-US" b="1" u="sng" dirty="0" smtClean="0"/>
              <a:t>)</a:t>
            </a:r>
          </a:p>
          <a:p>
            <a:endParaRPr lang="en-US" b="1" u="sng" dirty="0"/>
          </a:p>
          <a:p>
            <a:pPr lvl="1"/>
            <a:r>
              <a:rPr lang="en-US" b="1" dirty="0"/>
              <a:t>Issue: </a:t>
            </a:r>
            <a:r>
              <a:rPr lang="en-US" dirty="0"/>
              <a:t>The methods used to predict water quality in </a:t>
            </a:r>
            <a:r>
              <a:rPr lang="iu-Cans-CA" dirty="0" smtClean="0"/>
              <a:t>ᕌᐳᔅ ᐸᐃ ᑲᖏᕐᖢᐊ</a:t>
            </a:r>
            <a:r>
              <a:rPr lang="en-US" dirty="0" smtClean="0"/>
              <a:t> </a:t>
            </a:r>
            <a:r>
              <a:rPr lang="en-US" dirty="0"/>
              <a:t>does not determine the size &amp; properties of the mixing zone where water quality will be above the CCME guidelines. </a:t>
            </a:r>
            <a:endParaRPr lang="en-US" dirty="0" smtClean="0"/>
          </a:p>
          <a:p>
            <a:pPr lvl="1"/>
            <a:endParaRPr lang="en-CA" dirty="0"/>
          </a:p>
          <a:p>
            <a:pPr lvl="1"/>
            <a:r>
              <a:rPr lang="iu-Cans-CA" b="1" dirty="0" smtClean="0"/>
              <a:t>ᐊᑐᓕᖁᔭᓕᐊᖅ</a:t>
            </a:r>
            <a:r>
              <a:rPr lang="en-US" b="1" dirty="0" smtClean="0"/>
              <a:t>: </a:t>
            </a:r>
            <a:r>
              <a:rPr lang="en-US" dirty="0"/>
              <a:t>The size &amp; shape of the mixing zone, where water quality will be above CCME guidelines should be modeled &amp; presented, using 75th percentile concentrations</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used a three-dimensional hydrodynamic modeling to simulate mixing zones, plume movement, &amp; predict water quality concentrations (CCME) using 75th percentile concentrations.  All marine CCME water quality requirements were met within 1 m of the diffuser with water quality similar to baseline conditions. </a:t>
            </a:r>
            <a:r>
              <a:rPr lang="iu-Cans-CA" dirty="0" smtClean="0"/>
              <a:t>ᑕᒪᑐᒧᖓ ᐱᔾᔪᑕᐅᔪᖅ ᐋᖅᑭᒡᑕᐅᓯᒪᓕᖅᑐᖅ</a:t>
            </a:r>
            <a:r>
              <a:rPr lang="en-CA"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dirty="0"/>
          </a:p>
        </p:txBody>
      </p:sp>
    </p:spTree>
    <p:extLst>
      <p:ext uri="{BB962C8B-B14F-4D97-AF65-F5344CB8AC3E}">
        <p14:creationId xmlns:p14="http://schemas.microsoft.com/office/powerpoint/2010/main" val="74287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kitia.ca/</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2800" dirty="0" err="1" smtClean="0">
                <a:latin typeface="Pigiarniq" pitchFamily="34" charset="0"/>
              </a:rPr>
              <a:t>ᕿᑎᕐᒥᐅᑦ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ᑲᑐᔾᔨᖃᑎᒌᖏᑦ</a:t>
            </a:r>
            <a:endParaRPr lang="en-US" sz="2800" dirty="0">
              <a:latin typeface="Pigiarniq" pitchFamily="34" charset="0"/>
            </a:endParaRPr>
          </a:p>
        </p:txBody>
      </p:sp>
      <p:sp>
        <p:nvSpPr>
          <p:cNvPr id="3" name="Subtitle 2"/>
          <p:cNvSpPr>
            <a:spLocks noGrp="1"/>
          </p:cNvSpPr>
          <p:nvPr>
            <p:ph type="subTitle" idx="1"/>
          </p:nvPr>
        </p:nvSpPr>
        <p:spPr>
          <a:xfrm>
            <a:off x="1143000" y="2083324"/>
            <a:ext cx="6858000" cy="2483596"/>
          </a:xfrm>
        </p:spPr>
        <p:txBody>
          <a:bodyPr>
            <a:normAutofit/>
          </a:bodyPr>
          <a:lstStyle/>
          <a:p>
            <a:r>
              <a:rPr lang="iu-Latn-CA" sz="2000" dirty="0" smtClean="0">
                <a:latin typeface="Pigiarniq" pitchFamily="34" charset="0"/>
              </a:rPr>
              <a:t>ᐊᐅᓚᑦᓯᔾᔪᑎᓄᑦ ᑎᑎᕋᖅᓯᒪᔪᑦ ᑐᓂᔭᐅᔪᑦ</a:t>
            </a:r>
          </a:p>
          <a:p>
            <a:r>
              <a:rPr lang="iu-Latn-CA" sz="2000" dirty="0" smtClean="0">
                <a:latin typeface="Pigiarniq" pitchFamily="34" charset="0"/>
              </a:rPr>
              <a:t>ᑐᐊᕆᔅ ᓄᐊᑦ ᐅᔭᕋᖕᓂᐊᕐᕕᖓᓐᓂ Type A ᐃᒪᓕᕆᔾᔪᑎᒥᒃ ᓚᐃᓴᓐᓯᖓᓐᓄᑦ ᐋᖅᑭᒋᐊᕆᔪᒪᓪᓗᑎᒃ ᑐᒃᓯᕋᐅᑎᓕᐊᖏᓐᓄᑦ </a:t>
            </a:r>
            <a:endParaRPr lang="en-US" sz="2000" dirty="0" smtClean="0">
              <a:latin typeface="Pigiarniq" pitchFamily="34" charset="0"/>
            </a:endParaRPr>
          </a:p>
          <a:p>
            <a:endParaRPr lang="en-US" sz="2000" b="1"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iu-Cans-CA" sz="2200" dirty="0" smtClean="0">
                <a:latin typeface="Pigiarniq" pitchFamily="34" charset="0"/>
              </a:rPr>
              <a:t>ᕌᐳᔅ ᐸᐃ </a:t>
            </a:r>
            <a:r>
              <a:rPr lang="iu-Cans-CA" sz="2400" dirty="0" smtClean="0">
                <a:latin typeface="Pigiarniq" pitchFamily="34" charset="0"/>
              </a:rPr>
              <a:t>ᑲᖏᕐᖢᐊ</a:t>
            </a:r>
            <a:r>
              <a:rPr lang="iu-Latn-CA" sz="2400" dirty="0" smtClean="0">
                <a:latin typeface="Pigiarniq" pitchFamily="34" charset="0"/>
              </a:rPr>
              <a:t>ᓄᑦ ᑯᕕᔭᐅᔪᑦ ᓇᐅᑦᑎᖅᓱᐊᕆᔭᐅᓂᖓ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1900" dirty="0" err="1" smtClean="0">
                <a:latin typeface="Pigiarniq" pitchFamily="34" charset="0"/>
              </a:rPr>
              <a:t>ᑕᕆᐅᑉ</a:t>
            </a:r>
            <a:r>
              <a:rPr lang="en-US" sz="1900" dirty="0" smtClean="0">
                <a:latin typeface="Pigiarniq" pitchFamily="34" charset="0"/>
              </a:rPr>
              <a:t> </a:t>
            </a:r>
            <a:r>
              <a:rPr lang="en-US" sz="1900" dirty="0" err="1" smtClean="0">
                <a:latin typeface="Pigiarniq" pitchFamily="34" charset="0"/>
              </a:rPr>
              <a:t>ᐃᒪᖓᑕ</a:t>
            </a:r>
            <a:r>
              <a:rPr lang="en-US" sz="1900" dirty="0" smtClean="0">
                <a:latin typeface="Pigiarniq" pitchFamily="34" charset="0"/>
              </a:rPr>
              <a:t> </a:t>
            </a:r>
            <a:r>
              <a:rPr lang="en-US" sz="1900" dirty="0" err="1" smtClean="0">
                <a:latin typeface="Pigiarniq" pitchFamily="34" charset="0"/>
              </a:rPr>
              <a:t>ᐱᐅᔭᕆᐊᖃᕐᓂᖓᓄᑦ</a:t>
            </a:r>
            <a:r>
              <a:rPr lang="en-US" sz="1900" dirty="0" smtClean="0">
                <a:latin typeface="Pigiarniq" pitchFamily="34" charset="0"/>
              </a:rPr>
              <a:t> </a:t>
            </a:r>
            <a:r>
              <a:rPr lang="en-US" sz="1900" dirty="0" err="1" smtClean="0">
                <a:latin typeface="Pigiarniq" pitchFamily="34" charset="0"/>
              </a:rPr>
              <a:t>ᑐᕌᒐᒃᓴᑦ</a:t>
            </a:r>
            <a:r>
              <a:rPr lang="en-US" sz="1900" dirty="0" smtClean="0">
                <a:latin typeface="Pigiarniq" pitchFamily="34" charset="0"/>
              </a:rPr>
              <a:t>:</a:t>
            </a:r>
          </a:p>
          <a:p>
            <a:pPr marL="0" indent="0">
              <a:buNone/>
            </a:pPr>
            <a:r>
              <a:rPr lang="en-US" sz="1900" b="1" u="sng" dirty="0" err="1" smtClean="0">
                <a:latin typeface="Pigiarniq" pitchFamily="34" charset="0"/>
              </a:rPr>
              <a:t>ᓇᓚᐅᑦᑖᖅᑕᐅᔪᑦ</a:t>
            </a:r>
            <a:r>
              <a:rPr lang="en-US" sz="1900" b="1" u="sng" dirty="0" smtClean="0">
                <a:latin typeface="Pigiarniq" pitchFamily="34" charset="0"/>
              </a:rPr>
              <a:t> </a:t>
            </a:r>
            <a:r>
              <a:rPr lang="en-US" sz="1900" b="1" u="sng" dirty="0" err="1" smtClean="0">
                <a:latin typeface="Pigiarniq" pitchFamily="34" charset="0"/>
              </a:rPr>
              <a:t>ᐊᕙᑎᒧᑦ</a:t>
            </a:r>
            <a:r>
              <a:rPr lang="en-US" sz="1900" b="1" u="sng" dirty="0" smtClean="0">
                <a:latin typeface="Pigiarniq" pitchFamily="34" charset="0"/>
              </a:rPr>
              <a:t> </a:t>
            </a:r>
            <a:r>
              <a:rPr lang="en-US" sz="1900" b="1" u="sng" dirty="0" err="1" smtClean="0">
                <a:latin typeface="Pigiarniq" pitchFamily="34" charset="0"/>
              </a:rPr>
              <a:t>ᐊᒃᑐᐃᓂᕆᒐᔭᖅᑕᖓ</a:t>
            </a:r>
            <a:r>
              <a:rPr lang="en-US" sz="1900" b="1" u="sng" dirty="0" smtClean="0">
                <a:latin typeface="Pigiarniq" pitchFamily="34" charset="0"/>
              </a:rPr>
              <a:t> </a:t>
            </a:r>
            <a:r>
              <a:rPr lang="en-US" sz="1900" b="1" u="sng" dirty="0" err="1" smtClean="0">
                <a:latin typeface="Pigiarniq" pitchFamily="34" charset="0"/>
              </a:rPr>
              <a:t>ᐃᒪᐅᑉ</a:t>
            </a:r>
            <a:r>
              <a:rPr lang="en-US" sz="1900" b="1" u="sng" dirty="0" smtClean="0">
                <a:latin typeface="Pigiarniq" pitchFamily="34" charset="0"/>
              </a:rPr>
              <a:t> </a:t>
            </a:r>
            <a:r>
              <a:rPr lang="en-US" sz="1900" b="1" u="sng" dirty="0" err="1" smtClean="0">
                <a:latin typeface="Pigiarniq" pitchFamily="34" charset="0"/>
              </a:rPr>
              <a:t>ᐱᐅᓂᖓᓄᑦ</a:t>
            </a:r>
            <a:r>
              <a:rPr lang="en-US" sz="1900" b="1" u="sng" dirty="0" smtClean="0">
                <a:latin typeface="Pigiarniq" pitchFamily="34" charset="0"/>
              </a:rPr>
              <a:t>  (KIA-12)</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ᐱᐅᓂᖓᓄᑦ</a:t>
            </a:r>
            <a:r>
              <a:rPr lang="en-CA" sz="1900" dirty="0" smtClean="0">
                <a:latin typeface="Pigiarniq" pitchFamily="34" charset="0"/>
              </a:rPr>
              <a:t> </a:t>
            </a:r>
            <a:r>
              <a:rPr lang="en-CA" sz="1900" dirty="0" err="1" smtClean="0">
                <a:latin typeface="Pigiarniq" pitchFamily="34" charset="0"/>
              </a:rPr>
              <a:t>ᐆᒃᑐᕋᐅᑎᓕᐊᖑᔪᖅ</a:t>
            </a:r>
            <a:r>
              <a:rPr lang="en-CA" sz="1900" dirty="0" smtClean="0">
                <a:latin typeface="Pigiarniq" pitchFamily="34" charset="0"/>
              </a:rPr>
              <a:t> </a:t>
            </a:r>
            <a:r>
              <a:rPr lang="en-CA" sz="1900" dirty="0" err="1" smtClean="0">
                <a:latin typeface="Pigiarniq" pitchFamily="34" charset="0"/>
              </a:rPr>
              <a:t>ᐱᑕᖃᕆᐊᖃᖅᑐᖅ</a:t>
            </a:r>
            <a:r>
              <a:rPr lang="en-CA" sz="1900" dirty="0" smtClean="0">
                <a:latin typeface="Pigiarniq" pitchFamily="34" charset="0"/>
              </a:rPr>
              <a:t> </a:t>
            </a:r>
            <a:r>
              <a:rPr lang="en-CA" sz="1900" dirty="0" err="1" smtClean="0">
                <a:latin typeface="Pigiarniq" pitchFamily="34" charset="0"/>
              </a:rPr>
              <a:t>ᖃᐅᔨᔾᔪᑕᐅᓂᐊᕐᒪᑦ</a:t>
            </a:r>
            <a:r>
              <a:rPr lang="en-CA" sz="1900" dirty="0" smtClean="0">
                <a:latin typeface="Pigiarniq" pitchFamily="34" charset="0"/>
              </a:rPr>
              <a:t> </a:t>
            </a:r>
            <a:r>
              <a:rPr lang="en-CA" sz="1900" dirty="0" err="1" smtClean="0">
                <a:latin typeface="Pigiarniq" pitchFamily="34" charset="0"/>
              </a:rPr>
              <a:t>ᖃᓄᑎᒋ</a:t>
            </a:r>
            <a:r>
              <a:rPr lang="en-CA" sz="1900" dirty="0" smtClean="0">
                <a:latin typeface="Pigiarniq" pitchFamily="34" charset="0"/>
              </a:rPr>
              <a:t> </a:t>
            </a:r>
            <a:r>
              <a:rPr lang="en-CA" sz="1900" dirty="0" err="1" smtClean="0">
                <a:latin typeface="Pigiarniq" pitchFamily="34" charset="0"/>
              </a:rPr>
              <a:t>ᓱᕈᕐᓇᖅᑐᓂᒃ</a:t>
            </a:r>
            <a:r>
              <a:rPr lang="en-CA" sz="1900" dirty="0" smtClean="0">
                <a:latin typeface="Pigiarniq" pitchFamily="34" charset="0"/>
              </a:rPr>
              <a:t> </a:t>
            </a:r>
            <a:r>
              <a:rPr lang="en-CA" sz="1900" dirty="0" err="1" smtClean="0">
                <a:latin typeface="Pigiarniq" pitchFamily="34" charset="0"/>
              </a:rPr>
              <a:t>ᐃᓗᓕᖃᕐᒪᖔᑦ</a:t>
            </a:r>
            <a:r>
              <a:rPr lang="en-CA" sz="1900" dirty="0" smtClean="0">
                <a:latin typeface="Pigiarniq" pitchFamily="34" charset="0"/>
              </a:rPr>
              <a:t> nitrate-</a:t>
            </a:r>
            <a:r>
              <a:rPr lang="en-CA" sz="1900" dirty="0" err="1" smtClean="0">
                <a:latin typeface="Pigiarniq" pitchFamily="34" charset="0"/>
              </a:rPr>
              <a:t>ᓂᒃ</a:t>
            </a:r>
            <a:r>
              <a:rPr lang="en-CA" sz="1900" dirty="0" smtClean="0">
                <a:latin typeface="Pigiarniq" pitchFamily="34" charset="0"/>
              </a:rPr>
              <a:t> </a:t>
            </a:r>
            <a:r>
              <a:rPr lang="en-CA" sz="1900" dirty="0" err="1" smtClean="0">
                <a:latin typeface="Pigiarniq" pitchFamily="34" charset="0"/>
              </a:rPr>
              <a:t>ᑕᐃᑲᓂ</a:t>
            </a:r>
            <a:r>
              <a:rPr lang="en-CA" sz="1900" dirty="0" smtClean="0">
                <a:latin typeface="Pigiarniq" pitchFamily="34" charset="0"/>
              </a:rPr>
              <a:t> </a:t>
            </a:r>
            <a:r>
              <a:rPr lang="en-CA" sz="1900" dirty="0" err="1" smtClean="0">
                <a:latin typeface="Pigiarniq" pitchFamily="34" charset="0"/>
              </a:rPr>
              <a:t>ᑲᑎᖅᓱᐃᕕᖕᒥ</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ᐊᑯᓐᓂᐊᓃᑦᑐᖅ</a:t>
            </a:r>
            <a:r>
              <a:rPr lang="en-CA" sz="1900" dirty="0" smtClean="0">
                <a:latin typeface="Pigiarniq" pitchFamily="34" charset="0"/>
              </a:rPr>
              <a:t> </a:t>
            </a:r>
            <a:r>
              <a:rPr lang="en-CA" sz="1900" dirty="0" err="1" smtClean="0">
                <a:latin typeface="Pigiarniq" pitchFamily="34" charset="0"/>
              </a:rPr>
              <a:t>ᐃᒪᖅ</a:t>
            </a:r>
            <a:r>
              <a:rPr lang="en-CA" sz="1900" dirty="0" smtClean="0">
                <a:latin typeface="Pigiarniq" pitchFamily="34" charset="0"/>
              </a:rPr>
              <a:t> </a:t>
            </a:r>
            <a:r>
              <a:rPr lang="en-CA" sz="1900" dirty="0" err="1" smtClean="0">
                <a:latin typeface="Pigiarniq" pitchFamily="34" charset="0"/>
              </a:rPr>
              <a:t>ᐃᑎᔪᑉ</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ᖄᖓᑕ</a:t>
            </a:r>
            <a:r>
              <a:rPr lang="en-CA" sz="1900" dirty="0" smtClean="0">
                <a:latin typeface="Pigiarniq" pitchFamily="34" charset="0"/>
              </a:rPr>
              <a:t>.</a:t>
            </a:r>
          </a:p>
          <a:p>
            <a:pPr lvl="1">
              <a:lnSpc>
                <a:spcPct val="120000"/>
              </a:lnSpc>
            </a:pPr>
            <a:r>
              <a:rPr lang="iu-Cans-CA" sz="1900" b="1" dirty="0" smtClean="0">
                <a:latin typeface="Pigiarniq" pitchFamily="34" charset="0"/>
              </a:rPr>
              <a:t>ᐊᑐᓕᖁᔭᓕᐊᖅ</a:t>
            </a:r>
            <a:r>
              <a:rPr lang="en-US" sz="1900" b="1" dirty="0" smtClean="0">
                <a:latin typeface="Pigiarniq" pitchFamily="34" charset="0"/>
              </a:rPr>
              <a:t>: </a:t>
            </a:r>
            <a:r>
              <a:rPr lang="en-US" sz="1900" dirty="0" err="1" smtClean="0">
                <a:latin typeface="Pigiarniq" pitchFamily="34" charset="0"/>
              </a:rPr>
              <a:t>ᓄᑖᕈᕆᐊᖅᑕᐅᓗᓂ</a:t>
            </a:r>
            <a:r>
              <a:rPr lang="en-US" sz="1900" dirty="0" smtClean="0">
                <a:latin typeface="Pigiarniq" pitchFamily="34" charset="0"/>
              </a:rPr>
              <a:t> </a:t>
            </a:r>
            <a:r>
              <a:rPr lang="en-US" sz="1900" dirty="0" err="1" smtClean="0">
                <a:latin typeface="Pigiarniq" pitchFamily="34" charset="0"/>
              </a:rPr>
              <a:t>ᓇᔪᒐᖓ</a:t>
            </a:r>
            <a:r>
              <a:rPr lang="en-US" sz="1900" dirty="0" smtClean="0">
                <a:latin typeface="Pigiarniq" pitchFamily="34" charset="0"/>
              </a:rPr>
              <a:t>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ᐱᐅᓂᖓᓄᑦ</a:t>
            </a:r>
            <a:r>
              <a:rPr lang="en-US" sz="1900" dirty="0" smtClean="0">
                <a:latin typeface="Pigiarniq" pitchFamily="34" charset="0"/>
              </a:rPr>
              <a:t> </a:t>
            </a:r>
            <a:r>
              <a:rPr lang="en-US" sz="1900" dirty="0" err="1" smtClean="0">
                <a:latin typeface="Pigiarniq" pitchFamily="34" charset="0"/>
              </a:rPr>
              <a:t>ᐆᒃᑐᕋᐅᑕᐅᔪᖅ</a:t>
            </a:r>
            <a:r>
              <a:rPr lang="en-US" sz="1900" dirty="0" smtClean="0">
                <a:latin typeface="Pigiarniq" pitchFamily="34" charset="0"/>
              </a:rPr>
              <a:t> </a:t>
            </a:r>
            <a:r>
              <a:rPr lang="en-US" sz="1900" dirty="0" err="1" smtClean="0">
                <a:latin typeface="Pigiarniq" pitchFamily="34" charset="0"/>
              </a:rPr>
              <a:t>ᐱᖃᓯᐅᔾᔨᓯᒪᓕᕐᓂᐊᕐᒪᑦ</a:t>
            </a:r>
            <a:r>
              <a:rPr lang="en-US" sz="1900" dirty="0" smtClean="0">
                <a:latin typeface="Pigiarniq" pitchFamily="34" charset="0"/>
              </a:rPr>
              <a:t> </a:t>
            </a:r>
            <a:r>
              <a:rPr lang="en-US" sz="1900" dirty="0" err="1" smtClean="0">
                <a:latin typeface="Pigiarniq" pitchFamily="34" charset="0"/>
              </a:rPr>
              <a:t>ᑲᑎᖅᓱᐃᕕᖕᒥᒃ</a:t>
            </a:r>
            <a:r>
              <a:rPr lang="en-US" sz="1900" dirty="0" smtClean="0">
                <a:latin typeface="Pigiarniq" pitchFamily="34" charset="0"/>
              </a:rPr>
              <a:t> </a:t>
            </a:r>
            <a:r>
              <a:rPr lang="en-US" sz="1900" dirty="0" err="1" smtClean="0">
                <a:latin typeface="Pigiarniq" pitchFamily="34" charset="0"/>
              </a:rPr>
              <a:t>ᐆᒃᑐᕋᐅᑎᖃᕐᓗᑎᒃ</a:t>
            </a:r>
            <a:r>
              <a:rPr lang="en-US" sz="1900" dirty="0" smtClean="0">
                <a:latin typeface="Pigiarniq" pitchFamily="34" charset="0"/>
              </a:rPr>
              <a:t> </a:t>
            </a:r>
            <a:r>
              <a:rPr lang="en-US" sz="1900" dirty="0" err="1" smtClean="0">
                <a:latin typeface="Pigiarniq" pitchFamily="34" charset="0"/>
              </a:rPr>
              <a:t>ᕌᐳᔅ</a:t>
            </a:r>
            <a:r>
              <a:rPr lang="en-US" sz="1900" dirty="0" smtClean="0">
                <a:latin typeface="Pigiarniq" pitchFamily="34" charset="0"/>
              </a:rPr>
              <a:t> </a:t>
            </a:r>
            <a:r>
              <a:rPr lang="en-US" sz="1900" dirty="0" err="1" smtClean="0">
                <a:latin typeface="Pigiarniq" pitchFamily="34" charset="0"/>
              </a:rPr>
              <a:t>ᐸᐃ</a:t>
            </a:r>
            <a:r>
              <a:rPr lang="en-US" sz="1900" dirty="0" smtClean="0">
                <a:latin typeface="Pigiarniq" pitchFamily="34" charset="0"/>
              </a:rPr>
              <a:t> </a:t>
            </a:r>
            <a:r>
              <a:rPr lang="en-US" sz="1900" dirty="0" err="1" smtClean="0">
                <a:latin typeface="Pigiarniq" pitchFamily="34" charset="0"/>
              </a:rPr>
              <a:t>ᑲᖏᕐᖢᐊᓂ</a:t>
            </a:r>
            <a:r>
              <a:rPr lang="en-US" sz="1900" dirty="0" smtClean="0">
                <a:latin typeface="Pigiarniq" pitchFamily="34" charset="0"/>
              </a:rPr>
              <a:t> </a:t>
            </a:r>
            <a:r>
              <a:rPr lang="en-US" sz="1900" dirty="0" err="1" smtClean="0">
                <a:latin typeface="Pigiarniq" pitchFamily="34" charset="0"/>
              </a:rPr>
              <a:t>ᓇᓚᐅᑦᑖᓕᕈᓐᓇᕐᓂᐊᕐᒪᑕ</a:t>
            </a:r>
            <a:r>
              <a:rPr lang="en-US" sz="1900" dirty="0" smtClean="0">
                <a:latin typeface="Pigiarniq" pitchFamily="34" charset="0"/>
              </a:rPr>
              <a:t> </a:t>
            </a:r>
            <a:r>
              <a:rPr lang="en-US" sz="1900" dirty="0" err="1" smtClean="0">
                <a:latin typeface="Pigiarniq" pitchFamily="34" charset="0"/>
              </a:rPr>
              <a:t>ᖃᓄᑎᒋ</a:t>
            </a:r>
            <a:r>
              <a:rPr lang="en-US" sz="1900" dirty="0" smtClean="0">
                <a:latin typeface="Pigiarniq" pitchFamily="34" charset="0"/>
              </a:rPr>
              <a:t> </a:t>
            </a:r>
            <a:r>
              <a:rPr lang="en-US" sz="1900" dirty="0" err="1" smtClean="0">
                <a:latin typeface="Pigiarniq" pitchFamily="34" charset="0"/>
              </a:rPr>
              <a:t>ᓱᕈᕐᓇᖅᑐᖃᕐᒪᖔᑦ</a:t>
            </a:r>
            <a:r>
              <a:rPr lang="en-US" sz="1900" dirty="0" smtClean="0">
                <a:latin typeface="Pigiarniq" pitchFamily="34" charset="0"/>
              </a:rPr>
              <a:t> nitrate-</a:t>
            </a:r>
            <a:r>
              <a:rPr lang="en-US" sz="1900" dirty="0" err="1" smtClean="0">
                <a:latin typeface="Pigiarniq" pitchFamily="34" charset="0"/>
              </a:rPr>
              <a:t>ᒥᒃ</a:t>
            </a:r>
            <a:r>
              <a:rPr lang="en-US" sz="1900" dirty="0" smtClean="0">
                <a:latin typeface="Pigiarniq" pitchFamily="34" charset="0"/>
              </a:rPr>
              <a:t> </a:t>
            </a:r>
            <a:r>
              <a:rPr lang="en-US" sz="1900" dirty="0" err="1" smtClean="0">
                <a:latin typeface="Pigiarniq" pitchFamily="34" charset="0"/>
              </a:rPr>
              <a:t>ᐊᒻᒪᓗ</a:t>
            </a:r>
            <a:r>
              <a:rPr lang="en-US" sz="1900" dirty="0" smtClean="0">
                <a:latin typeface="Pigiarniq" pitchFamily="34" charset="0"/>
              </a:rPr>
              <a:t> </a:t>
            </a:r>
            <a:r>
              <a:rPr lang="en-US" sz="1900" dirty="0" err="1" smtClean="0">
                <a:latin typeface="Pigiarniq" pitchFamily="34" charset="0"/>
              </a:rPr>
              <a:t>ᖃᓂᒋᔭᖓᓂ</a:t>
            </a:r>
            <a:r>
              <a:rPr lang="en-US" sz="1900" dirty="0" smtClean="0">
                <a:latin typeface="Pigiarniq" pitchFamily="34" charset="0"/>
              </a:rPr>
              <a:t> </a:t>
            </a:r>
            <a:r>
              <a:rPr lang="en-US" sz="1900" dirty="0" err="1" smtClean="0">
                <a:latin typeface="Pigiarniq" pitchFamily="34" charset="0"/>
              </a:rPr>
              <a:t>ᑲᑎᖅᓱᐃᕕᐅᑉ</a:t>
            </a:r>
            <a:r>
              <a:rPr lang="en-US" sz="1900" dirty="0" smtClean="0">
                <a:latin typeface="Pigiarniq" pitchFamily="34" charset="0"/>
              </a:rPr>
              <a:t>, </a:t>
            </a:r>
            <a:r>
              <a:rPr lang="en-US" sz="1900" dirty="0" err="1" smtClean="0">
                <a:latin typeface="Pigiarniq" pitchFamily="34" charset="0"/>
              </a:rPr>
              <a:t>ᐃᑎᔪᒥ</a:t>
            </a:r>
            <a:r>
              <a:rPr lang="en-US" sz="1900" dirty="0" smtClean="0">
                <a:latin typeface="Pigiarniq" pitchFamily="34" charset="0"/>
              </a:rPr>
              <a:t>, </a:t>
            </a:r>
            <a:r>
              <a:rPr lang="en-US" sz="1900" dirty="0" err="1" smtClean="0">
                <a:latin typeface="Pigiarniq" pitchFamily="34" charset="0"/>
              </a:rPr>
              <a:t>ᐊᒻᒪ</a:t>
            </a:r>
            <a:r>
              <a:rPr lang="en-US" sz="1900" dirty="0" smtClean="0">
                <a:latin typeface="Pigiarniq" pitchFamily="34" charset="0"/>
              </a:rPr>
              <a:t>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ᖄᖓᓂ</a:t>
            </a:r>
            <a:r>
              <a:rPr lang="en-US" sz="1900" dirty="0" smtClean="0">
                <a:latin typeface="Pigiarniq" pitchFamily="34" charset="0"/>
              </a:rPr>
              <a:t> </a:t>
            </a:r>
            <a:r>
              <a:rPr lang="en-US" sz="1900" dirty="0" err="1" smtClean="0">
                <a:latin typeface="Pigiarniq" pitchFamily="34" charset="0"/>
              </a:rPr>
              <a:t>ᐃᑲᓐᓂᖅᓴᒥ</a:t>
            </a:r>
            <a:r>
              <a:rPr lang="en-US" sz="1900" dirty="0" smtClean="0">
                <a:latin typeface="Pigiarniq" pitchFamily="34" charset="0"/>
              </a:rPr>
              <a:t>.</a:t>
            </a:r>
          </a:p>
          <a:p>
            <a:pPr lvl="1"/>
            <a:r>
              <a:rPr lang="iu-Cans-CA" sz="1900" b="1" dirty="0" smtClean="0">
                <a:latin typeface="Pigiarniq" pitchFamily="34" charset="0"/>
              </a:rPr>
              <a:t>ᑭᐅᔾᔪᑎᑦ ᐊᒻᒪ ᖃᓄᐃᓕᖓᓕᕐᒪᖔᑦ</a:t>
            </a:r>
            <a:r>
              <a:rPr lang="en-US" sz="1900" b="1" dirty="0" smtClean="0">
                <a:latin typeface="Pigiarniq" pitchFamily="34" charset="0"/>
              </a:rPr>
              <a:t>: </a:t>
            </a:r>
            <a:r>
              <a:rPr lang="en-CA" sz="1900" dirty="0" err="1" smtClean="0">
                <a:latin typeface="Pigiarniq" pitchFamily="34" charset="0"/>
              </a:rPr>
              <a:t>ᐆᒃᑐᕋᐅᑎᓕᐊᖑᔪᖅ</a:t>
            </a:r>
            <a:r>
              <a:rPr lang="en-CA" sz="1900" dirty="0" smtClean="0">
                <a:latin typeface="Pigiarniq" pitchFamily="34" charset="0"/>
              </a:rPr>
              <a:t> </a:t>
            </a:r>
            <a:r>
              <a:rPr lang="en-CA" sz="1900" dirty="0" err="1" smtClean="0">
                <a:latin typeface="Pigiarniq" pitchFamily="34" charset="0"/>
              </a:rPr>
              <a:t>ᓴᖅᑎᑦᑎᓚᐅᖅᑐᖅ</a:t>
            </a:r>
            <a:r>
              <a:rPr lang="en-CA" sz="1900" dirty="0" smtClean="0">
                <a:latin typeface="Pigiarniq" pitchFamily="34" charset="0"/>
              </a:rPr>
              <a:t> </a:t>
            </a:r>
            <a:r>
              <a:rPr lang="en-CA" sz="1900" dirty="0" err="1" smtClean="0">
                <a:latin typeface="Pigiarniq" pitchFamily="34" charset="0"/>
              </a:rPr>
              <a:t>ᐊᖏᓂᖓᓂᒃ</a:t>
            </a:r>
            <a:r>
              <a:rPr lang="en-CA" sz="1900" dirty="0" smtClean="0">
                <a:latin typeface="Pigiarniq" pitchFamily="34" charset="0"/>
              </a:rPr>
              <a:t> </a:t>
            </a:r>
            <a:r>
              <a:rPr lang="en-CA" sz="1900" dirty="0" err="1" smtClean="0">
                <a:latin typeface="Pigiarniq" pitchFamily="34" charset="0"/>
              </a:rPr>
              <a:t>ᐳᔪᕐᓘᑉ</a:t>
            </a:r>
            <a:r>
              <a:rPr lang="en-CA" sz="1900" dirty="0" smtClean="0">
                <a:latin typeface="Pigiarniq" pitchFamily="34" charset="0"/>
              </a:rPr>
              <a:t>, </a:t>
            </a:r>
            <a:r>
              <a:rPr lang="en-CA" sz="1900" dirty="0" err="1" smtClean="0">
                <a:latin typeface="Pigiarniq" pitchFamily="34" charset="0"/>
              </a:rPr>
              <a:t>ᐋᖅᑭᒡᓯᒪᓂᖓᓂᒃ</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ᖃᓄᑎᒋ</a:t>
            </a:r>
            <a:r>
              <a:rPr lang="en-CA" sz="1900" dirty="0" smtClean="0">
                <a:latin typeface="Pigiarniq" pitchFamily="34" charset="0"/>
              </a:rPr>
              <a:t> </a:t>
            </a:r>
            <a:r>
              <a:rPr lang="en-CA" sz="1900" dirty="0" err="1" smtClean="0">
                <a:latin typeface="Pigiarniq" pitchFamily="34" charset="0"/>
              </a:rPr>
              <a:t>ᓱᕈᕐᓇᖅᑐᖃᕐᒪᖔᑦ</a:t>
            </a:r>
            <a:r>
              <a:rPr lang="en-CA" sz="1900" dirty="0" smtClean="0">
                <a:latin typeface="Pigiarniq" pitchFamily="34" charset="0"/>
              </a:rPr>
              <a:t> nitrate-</a:t>
            </a:r>
            <a:r>
              <a:rPr lang="en-CA" sz="1900" dirty="0" err="1" smtClean="0">
                <a:latin typeface="Pigiarniq" pitchFamily="34" charset="0"/>
              </a:rPr>
              <a:t>ᒥᒃ</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ᖃᓂᒋᔭᖓᓃᑦᑐᑦ</a:t>
            </a:r>
            <a:r>
              <a:rPr lang="en-CA" sz="1900" dirty="0" smtClean="0">
                <a:latin typeface="Pigiarniq" pitchFamily="34" charset="0"/>
              </a:rPr>
              <a:t> </a:t>
            </a:r>
            <a:r>
              <a:rPr lang="en-CA" sz="1900" dirty="0" err="1" smtClean="0">
                <a:latin typeface="Pigiarniq" pitchFamily="34" charset="0"/>
              </a:rPr>
              <a:t>ᖃᐅᔨᓴᖅᑕᐅᒐᒥᒃ</a:t>
            </a:r>
            <a:r>
              <a:rPr lang="en-CA" sz="1900" dirty="0" smtClean="0">
                <a:latin typeface="Pigiarniq" pitchFamily="34" charset="0"/>
              </a:rPr>
              <a:t> </a:t>
            </a:r>
            <a:r>
              <a:rPr lang="en-CA" sz="1900" dirty="0" err="1" smtClean="0">
                <a:latin typeface="Pigiarniq" pitchFamily="34" charset="0"/>
              </a:rPr>
              <a:t>ᐊᒃᐸᓯᖕᓂᖅᓴᐅᓚᐅᖅᑐᑦ</a:t>
            </a:r>
            <a:r>
              <a:rPr lang="en-CA" sz="1900" dirty="0" smtClean="0">
                <a:latin typeface="Pigiarniq" pitchFamily="34" charset="0"/>
              </a:rPr>
              <a:t> CCME </a:t>
            </a:r>
            <a:r>
              <a:rPr lang="en-CA" sz="1900" dirty="0" err="1" smtClean="0">
                <a:latin typeface="Pigiarniq" pitchFamily="34" charset="0"/>
              </a:rPr>
              <a:t>ᒪᓕᒐᖏᓐᓂᑦ</a:t>
            </a:r>
            <a:r>
              <a:rPr lang="en-CA" sz="1900" dirty="0" smtClean="0">
                <a:latin typeface="Pigiarniq" pitchFamily="34" charset="0"/>
              </a:rPr>
              <a:t> </a:t>
            </a:r>
            <a:r>
              <a:rPr lang="en-CA" sz="1900" dirty="0" err="1" smtClean="0">
                <a:latin typeface="Pigiarniq" pitchFamily="34" charset="0"/>
              </a:rPr>
              <a:t>ᐳᔪᕐᓗᐊᓗ</a:t>
            </a:r>
            <a:r>
              <a:rPr lang="en-CA" sz="1900" dirty="0" smtClean="0">
                <a:latin typeface="Pigiarniq" pitchFamily="34" charset="0"/>
              </a:rPr>
              <a:t> </a:t>
            </a:r>
            <a:r>
              <a:rPr lang="en-CA" sz="1900" dirty="0" err="1" smtClean="0">
                <a:latin typeface="Pigiarniq" pitchFamily="34" charset="0"/>
              </a:rPr>
              <a:t>ᐃᑎᓂᖅᓴᒦᓪᖢᓂ</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ᖄᖓᑕ</a:t>
            </a:r>
            <a:r>
              <a:rPr lang="en-CA" sz="1900" dirty="0" smtClean="0">
                <a:latin typeface="Pigiarniq" pitchFamily="34" charset="0"/>
              </a:rPr>
              <a:t> </a:t>
            </a:r>
            <a:r>
              <a:rPr lang="en-CA" sz="1900" dirty="0" err="1" smtClean="0">
                <a:latin typeface="Pigiarniq" pitchFamily="34" charset="0"/>
              </a:rPr>
              <a:t>ᐊᑖᓂ</a:t>
            </a:r>
            <a:r>
              <a:rPr lang="en-CA" sz="1900" dirty="0" smtClean="0">
                <a:latin typeface="Pigiarniq" pitchFamily="34" charset="0"/>
              </a:rPr>
              <a:t>.   </a:t>
            </a:r>
            <a:r>
              <a:rPr lang="iu-Cans-CA" sz="1900" dirty="0" smtClean="0">
                <a:latin typeface="Pigiarniq" pitchFamily="34" charset="0"/>
              </a:rPr>
              <a:t>ᑕᒪᑐᒧᖓ ᐱᔾᔪᑕᐅᔪᖅ ᐋᖅᑭᒡᑕᐅᓚᐅᖅᑐᖅ</a:t>
            </a:r>
            <a:r>
              <a:rPr lang="en-CA" sz="1900" dirty="0" smtClean="0">
                <a:latin typeface="Pigiarniq" pitchFamily="34" charset="0"/>
              </a:rPr>
              <a:t>.</a:t>
            </a:r>
            <a:endParaRPr lang="en-CA" sz="1900" dirty="0">
              <a:latin typeface="Pigiarniq" pitchFamily="34" charset="0"/>
            </a:endParaRPr>
          </a:p>
          <a:p>
            <a:pPr lvl="1"/>
            <a:endParaRPr lang="en-CA" sz="2600" dirty="0" smtClean="0">
              <a:latin typeface="Pigiarniq" pitchFamily="34" charset="0"/>
            </a:endParaRPr>
          </a:p>
          <a:p>
            <a:pPr lvl="1"/>
            <a:endParaRPr lang="en-CA" sz="2600" dirty="0" smtClean="0">
              <a:latin typeface="Pigiarniq" pitchFamily="34" charset="0"/>
            </a:endParaRPr>
          </a:p>
          <a:p>
            <a:pPr lvl="1"/>
            <a:endParaRPr lang="en-US" sz="2600" b="1" dirty="0" smtClean="0">
              <a:latin typeface="Pigiarniq" pitchFamily="34" charset="0"/>
            </a:endParaRPr>
          </a:p>
          <a:p>
            <a:pPr lvl="1"/>
            <a:endParaRPr lang="en-US" sz="2800" b="1" dirty="0" smtClean="0">
              <a:latin typeface="Pigiarniq" pitchFamily="34" charset="0"/>
            </a:endParaRPr>
          </a:p>
          <a:p>
            <a:pPr lvl="1"/>
            <a:endParaRPr lang="en-CA" sz="2800" dirty="0" smtClean="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10</a:t>
            </a:fld>
            <a:endParaRPr lang="en-US" sz="2800" dirty="0">
              <a:latin typeface="Pigiarniq" pitchFamily="34" charset="0"/>
            </a:endParaRPr>
          </a:p>
        </p:txBody>
      </p:sp>
    </p:spTree>
    <p:extLst>
      <p:ext uri="{BB962C8B-B14F-4D97-AF65-F5344CB8AC3E}">
        <p14:creationId xmlns:p14="http://schemas.microsoft.com/office/powerpoint/2010/main" val="58084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iu-Cans-CA" sz="2200" dirty="0" smtClean="0">
                <a:latin typeface="Pigiarniq" pitchFamily="34" charset="0"/>
              </a:rPr>
              <a:t>ᕌᐳᔅ ᐸᐃ ᑲᖏᕐᖢᐊ</a:t>
            </a:r>
            <a:r>
              <a:rPr lang="iu-Latn-CA" sz="2200" dirty="0" smtClean="0">
                <a:latin typeface="Pigiarniq" pitchFamily="34" charset="0"/>
              </a:rPr>
              <a:t>ᓄᑦ ᑯᕕᔭᐅᔪᑦ ᓇᐅᑦᑎᖅᓱᐊᕆᔭᐅᓂᖓ</a:t>
            </a:r>
            <a:r>
              <a:rPr lang="iu-Latn-CA" sz="2800" dirty="0" smtClean="0">
                <a:latin typeface="Pigiarniq" pitchFamily="34" charset="0"/>
              </a:rPr>
              <a:t>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900" dirty="0" err="1" smtClean="0">
                <a:latin typeface="Pigiarniq" pitchFamily="34" charset="0"/>
              </a:rPr>
              <a:t>ᑕᕆᐅᑉ</a:t>
            </a:r>
            <a:r>
              <a:rPr lang="en-US" sz="1900" dirty="0" smtClean="0">
                <a:latin typeface="Pigiarniq" pitchFamily="34" charset="0"/>
              </a:rPr>
              <a:t> </a:t>
            </a:r>
            <a:r>
              <a:rPr lang="en-US" sz="1900" dirty="0" err="1" smtClean="0">
                <a:latin typeface="Pigiarniq" pitchFamily="34" charset="0"/>
              </a:rPr>
              <a:t>ᐃᒪᖓᑕ</a:t>
            </a:r>
            <a:r>
              <a:rPr lang="en-US" sz="1900" dirty="0" smtClean="0">
                <a:latin typeface="Pigiarniq" pitchFamily="34" charset="0"/>
              </a:rPr>
              <a:t> </a:t>
            </a:r>
            <a:r>
              <a:rPr lang="en-US" sz="1900" dirty="0" err="1" smtClean="0">
                <a:latin typeface="Pigiarniq" pitchFamily="34" charset="0"/>
              </a:rPr>
              <a:t>ᐱᐅᓂᕆᔭᕆᐊᖃᖅᑕᖓᓄᑦ</a:t>
            </a:r>
            <a:r>
              <a:rPr lang="en-US" sz="1900" dirty="0" smtClean="0">
                <a:latin typeface="Pigiarniq" pitchFamily="34" charset="0"/>
              </a:rPr>
              <a:t> </a:t>
            </a:r>
            <a:r>
              <a:rPr lang="en-US" sz="1900" dirty="0" err="1" smtClean="0">
                <a:latin typeface="Pigiarniq" pitchFamily="34" charset="0"/>
              </a:rPr>
              <a:t>ᑐᕌᒐᒃᓴᑦ</a:t>
            </a:r>
            <a:r>
              <a:rPr lang="en-US" sz="1900" dirty="0" smtClean="0">
                <a:latin typeface="Pigiarniq" pitchFamily="34" charset="0"/>
              </a:rPr>
              <a:t>:</a:t>
            </a:r>
          </a:p>
          <a:p>
            <a:pPr marL="0" indent="0">
              <a:buNone/>
            </a:pPr>
            <a:r>
              <a:rPr lang="en-US" sz="1900" b="1" u="sng" dirty="0" err="1" smtClean="0">
                <a:latin typeface="Pigiarniq" pitchFamily="34" charset="0"/>
              </a:rPr>
              <a:t>ᐅᓄᖅᓯᕙᓪᓕᐊᓂᖓ</a:t>
            </a:r>
            <a:r>
              <a:rPr lang="en-US" sz="1900" b="1" u="sng" dirty="0" smtClean="0">
                <a:latin typeface="Pigiarniq" pitchFamily="34" charset="0"/>
              </a:rPr>
              <a:t> </a:t>
            </a:r>
            <a:r>
              <a:rPr lang="en-US" sz="1900" b="1" u="sng" dirty="0" err="1" smtClean="0">
                <a:latin typeface="Pigiarniq" pitchFamily="34" charset="0"/>
              </a:rPr>
              <a:t>ᓱᕈᕐᓇᖅᑐᑦ</a:t>
            </a:r>
            <a:r>
              <a:rPr lang="en-US" sz="1900" b="1" u="sng" dirty="0" smtClean="0">
                <a:latin typeface="Pigiarniq" pitchFamily="34" charset="0"/>
              </a:rPr>
              <a:t> </a:t>
            </a:r>
            <a:r>
              <a:rPr lang="en-US" sz="1900" b="1" u="sng" dirty="0" err="1" smtClean="0">
                <a:latin typeface="Pigiarniq" pitchFamily="34" charset="0"/>
              </a:rPr>
              <a:t>ᐃᓱᒫᓗᒍᑕᐅᑐᐃᓐᓇᕆᐊᖃᖅᐳᖅ</a:t>
            </a:r>
            <a:r>
              <a:rPr lang="en-US" sz="1900" b="1" u="sng" dirty="0" smtClean="0">
                <a:latin typeface="Pigiarniq" pitchFamily="34" charset="0"/>
              </a:rPr>
              <a:t> </a:t>
            </a:r>
            <a:r>
              <a:rPr lang="iu-Cans-CA" sz="1900" b="1" u="sng" dirty="0" smtClean="0">
                <a:latin typeface="Pigiarniq" pitchFamily="34" charset="0"/>
              </a:rPr>
              <a:t>ᕌᐳᔅ ᐸᐃ ᑲᖏᕐᖢᐊ</a:t>
            </a:r>
            <a:r>
              <a:rPr lang="iu-Latn-CA" sz="1900" b="1" u="sng" dirty="0" smtClean="0">
                <a:latin typeface="Pigiarniq" pitchFamily="34" charset="0"/>
              </a:rPr>
              <a:t>ᓂ</a:t>
            </a:r>
            <a:r>
              <a:rPr lang="en-US" sz="1900" b="1" u="sng" dirty="0" smtClean="0">
                <a:latin typeface="Pigiarniq" pitchFamily="34" charset="0"/>
              </a:rPr>
              <a:t> (KIA-9)</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rPr>
              <a:t>ᖃᓄᕐᓕ</a:t>
            </a:r>
            <a:r>
              <a:rPr lang="en-CA" sz="1900" dirty="0" smtClean="0">
                <a:latin typeface="Pigiarniq" pitchFamily="34" charset="0"/>
              </a:rPr>
              <a:t> </a:t>
            </a:r>
            <a:r>
              <a:rPr lang="en-CA" sz="1900" dirty="0" err="1" smtClean="0">
                <a:latin typeface="Pigiarniq" pitchFamily="34" charset="0"/>
              </a:rPr>
              <a:t>ᓯᕗᓂᒃᓴᒥ</a:t>
            </a:r>
            <a:r>
              <a:rPr lang="en-CA" sz="1900" dirty="0" smtClean="0">
                <a:latin typeface="Pigiarniq" pitchFamily="34" charset="0"/>
              </a:rPr>
              <a:t> </a:t>
            </a:r>
            <a:r>
              <a:rPr lang="en-CA" sz="1900" dirty="0" err="1" smtClean="0">
                <a:latin typeface="Pigiarniq" pitchFamily="34" charset="0"/>
              </a:rPr>
              <a:t>ᐱᓕᕆᐊᖑᖃᑦᑕᕐᓂᐊᖅᑐᑦ</a:t>
            </a:r>
            <a:r>
              <a:rPr lang="en-CA" sz="1900" dirty="0" smtClean="0">
                <a:latin typeface="Pigiarniq" pitchFamily="34" charset="0"/>
              </a:rPr>
              <a:t> </a:t>
            </a:r>
            <a:r>
              <a:rPr lang="en-CA" sz="1900" dirty="0" err="1" smtClean="0">
                <a:latin typeface="Pigiarniq" pitchFamily="34" charset="0"/>
              </a:rPr>
              <a:t>ᐊᒃᑐᐃᓂᖃᕐᓂᐊᖅᐸ</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ᐱᐅᓂᕆᔭᖓᓂᒃ</a:t>
            </a:r>
            <a:r>
              <a:rPr lang="en-CA" sz="1900" dirty="0" smtClean="0">
                <a:latin typeface="Pigiarniq" pitchFamily="34" charset="0"/>
              </a:rPr>
              <a:t> </a:t>
            </a:r>
            <a:r>
              <a:rPr lang="en-CA" sz="1900" dirty="0" err="1" smtClean="0">
                <a:latin typeface="Pigiarniq" pitchFamily="34" charset="0"/>
              </a:rPr>
              <a:t>ᑕᐃᕙᓂ</a:t>
            </a:r>
            <a:r>
              <a:rPr lang="en-CA" sz="1900" dirty="0" smtClean="0">
                <a:latin typeface="Pigiarniq" pitchFamily="34" charset="0"/>
              </a:rPr>
              <a:t> </a:t>
            </a:r>
            <a:r>
              <a:rPr lang="en-CA" sz="1900" dirty="0" err="1" smtClean="0">
                <a:latin typeface="Pigiarniq" pitchFamily="34" charset="0"/>
              </a:rPr>
              <a:t>ᕌᐳᔅ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a:t>
            </a:r>
          </a:p>
          <a:p>
            <a:pPr lvl="1"/>
            <a:r>
              <a:rPr lang="iu-Cans-CA" sz="1900" b="1" dirty="0" smtClean="0">
                <a:latin typeface="Pigiarniq" pitchFamily="34" charset="0"/>
              </a:rPr>
              <a:t>ᐊᑐᓕᖁᔭᓕᐊᖅ</a:t>
            </a:r>
            <a:r>
              <a:rPr lang="en-US" sz="1900" b="1" dirty="0" smtClean="0">
                <a:latin typeface="Pigiarniq" pitchFamily="34" charset="0"/>
              </a:rPr>
              <a:t>: </a:t>
            </a:r>
            <a:r>
              <a:rPr lang="en-CA" sz="1900" dirty="0" smtClean="0">
                <a:latin typeface="Pigiarniq" pitchFamily="34" charset="0"/>
              </a:rPr>
              <a:t>TMAC-</a:t>
            </a:r>
            <a:r>
              <a:rPr lang="en-CA" sz="1900" dirty="0" err="1" smtClean="0">
                <a:latin typeface="Pigiarniq" pitchFamily="34" charset="0"/>
              </a:rPr>
              <a:t>ᑯᑦ</a:t>
            </a:r>
            <a:r>
              <a:rPr lang="en-CA" sz="1900" dirty="0" smtClean="0">
                <a:latin typeface="Pigiarniq" pitchFamily="34" charset="0"/>
              </a:rPr>
              <a:t> </a:t>
            </a:r>
            <a:r>
              <a:rPr lang="en-CA" sz="1900" dirty="0" err="1" smtClean="0">
                <a:latin typeface="Pigiarniq" pitchFamily="34" charset="0"/>
              </a:rPr>
              <a:t>ᑐᓂᓯᔭᕆᐊᖃᖅᑐᑦ</a:t>
            </a:r>
            <a:r>
              <a:rPr lang="en-CA" sz="1900" dirty="0" smtClean="0">
                <a:latin typeface="Pigiarniq" pitchFamily="34" charset="0"/>
              </a:rPr>
              <a:t> </a:t>
            </a:r>
            <a:r>
              <a:rPr lang="en-CA" sz="1900" dirty="0" err="1" smtClean="0">
                <a:latin typeface="Pigiarniq" pitchFamily="34" charset="0"/>
              </a:rPr>
              <a:t>ᑎᑎᕋᖅᓯᒪᔪᓂᒃ</a:t>
            </a:r>
            <a:r>
              <a:rPr lang="en-CA" sz="1900" dirty="0" smtClean="0">
                <a:latin typeface="Pigiarniq" pitchFamily="34" charset="0"/>
              </a:rPr>
              <a:t> </a:t>
            </a:r>
            <a:r>
              <a:rPr lang="en-CA" sz="1900" dirty="0" err="1" smtClean="0">
                <a:latin typeface="Pigiarniq" pitchFamily="34" charset="0"/>
              </a:rPr>
              <a:t>ᐅᖃᐅᑕᐅᔭᕆᐊᖃᕐᓂᐊᖅᑐᓂᒃ</a:t>
            </a:r>
            <a:r>
              <a:rPr lang="en-CA" sz="1900" dirty="0" smtClean="0">
                <a:latin typeface="Pigiarniq" pitchFamily="34" charset="0"/>
              </a:rPr>
              <a:t> </a:t>
            </a:r>
            <a:r>
              <a:rPr lang="en-CA" sz="1900" dirty="0" err="1" smtClean="0">
                <a:latin typeface="Pigiarniq" pitchFamily="34" charset="0"/>
              </a:rPr>
              <a:t>ᖃᓄᖅ</a:t>
            </a:r>
            <a:r>
              <a:rPr lang="en-CA" sz="1900" dirty="0" smtClean="0">
                <a:latin typeface="Pigiarniq" pitchFamily="34" charset="0"/>
              </a:rPr>
              <a:t> CCME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ᐱᐅᓂᕆᔭᕆᐊᖃᖅᑕᖓᓄᑦ</a:t>
            </a:r>
            <a:r>
              <a:rPr lang="en-CA" sz="1900" dirty="0" smtClean="0">
                <a:latin typeface="Pigiarniq" pitchFamily="34" charset="0"/>
              </a:rPr>
              <a:t> </a:t>
            </a:r>
            <a:r>
              <a:rPr lang="en-CA" sz="1900" dirty="0" err="1" smtClean="0">
                <a:latin typeface="Pigiarniq" pitchFamily="34" charset="0"/>
              </a:rPr>
              <a:t>ᒪᓕᒐᖏᑦ</a:t>
            </a:r>
            <a:r>
              <a:rPr lang="en-CA" sz="1900" dirty="0" smtClean="0">
                <a:latin typeface="Pigiarniq" pitchFamily="34" charset="0"/>
              </a:rPr>
              <a:t> </a:t>
            </a:r>
            <a:r>
              <a:rPr lang="en-CA" sz="1900" dirty="0" err="1" smtClean="0">
                <a:latin typeface="Pigiarniq" pitchFamily="34" charset="0"/>
              </a:rPr>
              <a:t>ᕌᐳᔅ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 </a:t>
            </a:r>
            <a:r>
              <a:rPr lang="en-CA" sz="1900" dirty="0" err="1" smtClean="0">
                <a:latin typeface="Pigiarniq" pitchFamily="34" charset="0"/>
              </a:rPr>
              <a:t>ᐊᖑᒻᒪᑎᔭᐅᓂᐊᕐᒪᖔᑕ</a:t>
            </a:r>
            <a:r>
              <a:rPr lang="en-CA" sz="1900" dirty="0" smtClean="0">
                <a:latin typeface="Pigiarniq" pitchFamily="34" charset="0"/>
              </a:rPr>
              <a:t> </a:t>
            </a:r>
            <a:r>
              <a:rPr lang="en-CA" sz="1900" dirty="0" err="1" smtClean="0">
                <a:latin typeface="Pigiarniq" pitchFamily="34" charset="0"/>
              </a:rPr>
              <a:t>ᑭᖑᕐᖓᒍᑦ</a:t>
            </a:r>
            <a:r>
              <a:rPr lang="en-CA" sz="1900" dirty="0" smtClean="0">
                <a:latin typeface="Pigiarniq" pitchFamily="34" charset="0"/>
              </a:rPr>
              <a:t> </a:t>
            </a:r>
            <a:r>
              <a:rPr lang="en-CA" sz="1900" dirty="0" err="1" smtClean="0">
                <a:latin typeface="Pigiarniq" pitchFamily="34" charset="0"/>
              </a:rPr>
              <a:t>ᑐᒡᓕᐊᓂ</a:t>
            </a:r>
            <a:r>
              <a:rPr lang="en-CA" sz="1900" dirty="0" smtClean="0">
                <a:latin typeface="Pigiarniq" pitchFamily="34" charset="0"/>
              </a:rPr>
              <a:t> </a:t>
            </a:r>
            <a:r>
              <a:rPr lang="en-CA" sz="1900" dirty="0" err="1" smtClean="0">
                <a:latin typeface="Pigiarniq" pitchFamily="34" charset="0"/>
              </a:rPr>
              <a:t>ᐱᓕᕆᔭᐅᔭᕆᐊᓕᒃ</a:t>
            </a:r>
            <a:r>
              <a:rPr lang="en-CA" sz="1900" dirty="0" smtClean="0">
                <a:latin typeface="Pigiarniq" pitchFamily="34" charset="0"/>
              </a:rPr>
              <a:t> </a:t>
            </a:r>
            <a:r>
              <a:rPr lang="en-CA" sz="1900" dirty="0" err="1" smtClean="0">
                <a:latin typeface="Pigiarniq" pitchFamily="34" charset="0"/>
              </a:rPr>
              <a:t>ᐱᒋᐊᓚᐅᖅᑎᓪᓗᒍ</a:t>
            </a:r>
            <a:r>
              <a:rPr lang="en-CA" sz="1900" dirty="0" smtClean="0">
                <a:latin typeface="Pigiarniq" pitchFamily="34" charset="0"/>
              </a:rPr>
              <a:t>.</a:t>
            </a:r>
          </a:p>
          <a:p>
            <a:pPr lvl="1"/>
            <a:r>
              <a:rPr lang="iu-Cans-CA" sz="1900" b="1" dirty="0" smtClean="0">
                <a:latin typeface="Pigiarniq" pitchFamily="34" charset="0"/>
              </a:rPr>
              <a:t>ᑭᐅᔾᔪᑎᑦ ᐊᒻᒪ ᖃᓄᐃᓕᖓᓕᕐᒪᖔᑦ</a:t>
            </a:r>
            <a:r>
              <a:rPr lang="en-US" sz="1900" b="1" dirty="0" smtClean="0">
                <a:latin typeface="Pigiarniq" pitchFamily="34" charset="0"/>
              </a:rPr>
              <a:t>: </a:t>
            </a:r>
            <a:r>
              <a:rPr lang="en-CA" sz="1900" dirty="0" err="1" smtClean="0">
                <a:latin typeface="Pigiarniq" pitchFamily="34" charset="0"/>
              </a:rPr>
              <a:t>ᖄᒃᑲᓐᓂᐊᒍᑦ</a:t>
            </a:r>
            <a:r>
              <a:rPr lang="en-CA" sz="1900" dirty="0" smtClean="0">
                <a:latin typeface="Pigiarniq" pitchFamily="34" charset="0"/>
              </a:rPr>
              <a:t> </a:t>
            </a:r>
            <a:r>
              <a:rPr lang="en-CA" sz="1900" dirty="0" err="1" smtClean="0">
                <a:latin typeface="Pigiarniq" pitchFamily="34" charset="0"/>
              </a:rPr>
              <a:t>ᖃᐅᔨᓴᐃᓂᕐᒧᑦ</a:t>
            </a:r>
            <a:r>
              <a:rPr lang="en-CA" sz="1900" dirty="0" smtClean="0">
                <a:latin typeface="Pigiarniq" pitchFamily="34" charset="0"/>
              </a:rPr>
              <a:t> </a:t>
            </a:r>
            <a:r>
              <a:rPr lang="en-CA" sz="1900" dirty="0" err="1" smtClean="0">
                <a:latin typeface="Pigiarniq" pitchFamily="34" charset="0"/>
              </a:rPr>
              <a:t>ᓱᕈᕐᓇᖅᑐᖃᕐᒪᖔᑦ</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ᕋᐳᔅ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 </a:t>
            </a:r>
            <a:r>
              <a:rPr lang="en-CA" sz="1900" dirty="0" err="1" smtClean="0">
                <a:latin typeface="Pigiarniq" pitchFamily="34" charset="0"/>
              </a:rPr>
              <a:t>ᑲᒪᒋᔭᐅᓂᐊᖅᑐᑦ</a:t>
            </a:r>
            <a:r>
              <a:rPr lang="en-CA" sz="1900" dirty="0" smtClean="0">
                <a:latin typeface="Pigiarniq" pitchFamily="34" charset="0"/>
              </a:rPr>
              <a:t> </a:t>
            </a:r>
            <a:r>
              <a:rPr lang="en-CA" sz="1900" dirty="0" err="1" smtClean="0">
                <a:latin typeface="Pigiarniq" pitchFamily="34" charset="0"/>
              </a:rPr>
              <a:t>ᐱᓕᕆᐊᖃᓕᖅᐸᑕ</a:t>
            </a:r>
            <a:r>
              <a:rPr lang="en-CA" sz="1900" dirty="0" smtClean="0">
                <a:latin typeface="Pigiarniq" pitchFamily="34" charset="0"/>
              </a:rPr>
              <a:t> </a:t>
            </a:r>
            <a:r>
              <a:rPr lang="en-CA" sz="1900" dirty="0" err="1" smtClean="0">
                <a:latin typeface="Pigiarniq" pitchFamily="34" charset="0"/>
              </a:rPr>
              <a:t>ᑐᒡᓕᐊᓂ</a:t>
            </a:r>
            <a:r>
              <a:rPr lang="en-CA" sz="1900" dirty="0" smtClean="0">
                <a:latin typeface="Pigiarniq" pitchFamily="34" charset="0"/>
              </a:rPr>
              <a:t> 2 DEIS-</a:t>
            </a:r>
            <a:r>
              <a:rPr lang="en-CA" sz="1900" dirty="0" err="1" smtClean="0">
                <a:latin typeface="Pigiarniq" pitchFamily="34" charset="0"/>
              </a:rPr>
              <a:t>ᒥᒃ</a:t>
            </a:r>
            <a:r>
              <a:rPr lang="en-CA" sz="1900" dirty="0" smtClean="0">
                <a:latin typeface="Pigiarniq" pitchFamily="34" charset="0"/>
              </a:rPr>
              <a:t>. </a:t>
            </a:r>
          </a:p>
          <a:p>
            <a:pPr lvl="1"/>
            <a:r>
              <a:rPr lang="en-CA" sz="1900" dirty="0" err="1" smtClean="0">
                <a:latin typeface="Pigiarniq" pitchFamily="34" charset="0"/>
              </a:rPr>
              <a:t>ᑕᒪᑐᒧᖓ</a:t>
            </a:r>
            <a:r>
              <a:rPr lang="en-CA" sz="1900" dirty="0" smtClean="0">
                <a:latin typeface="Pigiarniq" pitchFamily="34" charset="0"/>
              </a:rPr>
              <a:t> </a:t>
            </a:r>
            <a:r>
              <a:rPr lang="en-CA" sz="1900" dirty="0" err="1" smtClean="0">
                <a:latin typeface="Pigiarniq" pitchFamily="34" charset="0"/>
              </a:rPr>
              <a:t>ᐱᔾᔪᑕᐅᔪᖅ</a:t>
            </a:r>
            <a:r>
              <a:rPr lang="en-CA" sz="1900" dirty="0" smtClean="0">
                <a:latin typeface="Pigiarniq" pitchFamily="34" charset="0"/>
              </a:rPr>
              <a:t> </a:t>
            </a:r>
            <a:r>
              <a:rPr lang="en-CA" sz="1900" dirty="0" err="1" smtClean="0">
                <a:latin typeface="Pigiarniq" pitchFamily="34" charset="0"/>
              </a:rPr>
              <a:t>ᐅᖃᐅᑕᐅᓚᐅᖅᑐᖅ</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ᐋᖅᑭᒡᑕᐅᓪᓗᓂ</a:t>
            </a:r>
            <a:r>
              <a:rPr lang="en-CA" sz="1900" dirty="0" smtClean="0">
                <a:latin typeface="Pigiarniq" pitchFamily="34" charset="0"/>
              </a:rPr>
              <a:t> </a:t>
            </a:r>
            <a:r>
              <a:rPr lang="en-CA" sz="1900" dirty="0" err="1" smtClean="0">
                <a:latin typeface="Pigiarniq" pitchFamily="34" charset="0"/>
              </a:rPr>
              <a:t>ᕿᑎᕐᒥᐅᑦ</a:t>
            </a:r>
            <a:r>
              <a:rPr lang="en-CA" sz="1900" dirty="0" smtClean="0">
                <a:latin typeface="Pigiarniq" pitchFamily="34" charset="0"/>
              </a:rPr>
              <a:t> </a:t>
            </a:r>
            <a:r>
              <a:rPr lang="en-CA" sz="1900" dirty="0" err="1" smtClean="0">
                <a:latin typeface="Pigiarniq" pitchFamily="34" charset="0"/>
              </a:rPr>
              <a:t>ᐃᓄᐃᑦ</a:t>
            </a:r>
            <a:r>
              <a:rPr lang="en-CA" sz="1900" dirty="0" smtClean="0">
                <a:latin typeface="Pigiarniq" pitchFamily="34" charset="0"/>
              </a:rPr>
              <a:t> </a:t>
            </a:r>
            <a:r>
              <a:rPr lang="en-CA" sz="1900" dirty="0" err="1" smtClean="0">
                <a:latin typeface="Pigiarniq" pitchFamily="34" charset="0"/>
              </a:rPr>
              <a:t>ᑲᑐᔾᔨᖃᑎᒌᖏᑦ</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TMAC-</a:t>
            </a:r>
            <a:r>
              <a:rPr lang="en-CA" sz="1900" dirty="0" err="1" smtClean="0">
                <a:latin typeface="Pigiarniq" pitchFamily="34" charset="0"/>
              </a:rPr>
              <a:t>ᑯᑦ</a:t>
            </a:r>
            <a:r>
              <a:rPr lang="en-CA" sz="1900" dirty="0" smtClean="0">
                <a:latin typeface="Pigiarniq" pitchFamily="34" charset="0"/>
              </a:rPr>
              <a:t> </a:t>
            </a:r>
            <a:r>
              <a:rPr lang="en-CA" sz="1900" dirty="0" err="1" smtClean="0">
                <a:latin typeface="Pigiarniq" pitchFamily="34" charset="0"/>
              </a:rPr>
              <a:t>ᑲᑎᒪᓂᖃᕐᓂᐊᕐᓗᑎᒃ</a:t>
            </a:r>
            <a:r>
              <a:rPr lang="en-CA" sz="1900" dirty="0" smtClean="0">
                <a:latin typeface="Pigiarniq" pitchFamily="34" charset="0"/>
              </a:rPr>
              <a:t> </a:t>
            </a:r>
            <a:r>
              <a:rPr lang="en-CA" sz="1900" dirty="0" err="1" smtClean="0">
                <a:latin typeface="Pigiarniq" pitchFamily="34" charset="0"/>
              </a:rPr>
              <a:t>ᐊᐅᓚᑦᓯᔾᔪᑎᓄᑦ</a:t>
            </a:r>
            <a:r>
              <a:rPr lang="en-CA" sz="1900" dirty="0" smtClean="0">
                <a:latin typeface="Pigiarniq" pitchFamily="34" charset="0"/>
              </a:rPr>
              <a:t> </a:t>
            </a:r>
            <a:r>
              <a:rPr lang="en-CA" sz="1900" dirty="0" err="1" smtClean="0">
                <a:latin typeface="Pigiarniq" pitchFamily="34" charset="0"/>
              </a:rPr>
              <a:t>ᑲᒪᓗᑎᒃ</a:t>
            </a:r>
            <a:r>
              <a:rPr lang="en-CA" sz="1900" dirty="0" smtClean="0">
                <a:latin typeface="Pigiarniq" pitchFamily="34" charset="0"/>
              </a:rPr>
              <a:t> </a:t>
            </a:r>
            <a:r>
              <a:rPr lang="en-CA" sz="1900" dirty="0" err="1" smtClean="0">
                <a:latin typeface="Pigiarniq" pitchFamily="34" charset="0"/>
              </a:rPr>
              <a:t>ᔮᓐᓄᐊᕆᐅᓕᖅᐸᑦ</a:t>
            </a:r>
            <a:r>
              <a:rPr lang="en-CA" sz="1900" dirty="0" smtClean="0">
                <a:latin typeface="Pigiarniq" pitchFamily="34" charset="0"/>
              </a:rPr>
              <a:t>.</a:t>
            </a:r>
          </a:p>
          <a:p>
            <a:pPr lvl="1"/>
            <a:endParaRPr lang="en-CA" sz="2800" dirty="0" smtClean="0">
              <a:latin typeface="Pigiarniq" pitchFamily="34" charset="0"/>
            </a:endParaRPr>
          </a:p>
          <a:p>
            <a:pPr lvl="1"/>
            <a:endParaRPr lang="en-CA" sz="2800" dirty="0" smtClean="0">
              <a:latin typeface="Pigiarniq" pitchFamily="34" charset="0"/>
            </a:endParaRPr>
          </a:p>
          <a:p>
            <a:pPr lvl="1"/>
            <a:endParaRPr lang="en-US" sz="2800" b="1" dirty="0" smtClean="0">
              <a:latin typeface="Pigiarniq" pitchFamily="34" charset="0"/>
            </a:endParaRPr>
          </a:p>
          <a:p>
            <a:pPr lvl="1"/>
            <a:endParaRPr lang="en-US" sz="2800" b="1" dirty="0" smtClean="0">
              <a:latin typeface="Pigiarniq" pitchFamily="34" charset="0"/>
            </a:endParaRPr>
          </a:p>
          <a:p>
            <a:pPr lvl="1"/>
            <a:endParaRPr lang="en-CA" sz="2800" dirty="0" smtClean="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11</a:t>
            </a:fld>
            <a:endParaRPr lang="en-US" sz="2800" dirty="0">
              <a:latin typeface="Pigiarniq" pitchFamily="34" charset="0"/>
            </a:endParaRPr>
          </a:p>
        </p:txBody>
      </p:sp>
    </p:spTree>
    <p:extLst>
      <p:ext uri="{BB962C8B-B14F-4D97-AF65-F5344CB8AC3E}">
        <p14:creationId xmlns:p14="http://schemas.microsoft.com/office/powerpoint/2010/main" val="198075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999"/>
            <a:ext cx="6601490" cy="1325563"/>
          </a:xfrm>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800" dirty="0">
                <a:latin typeface="Pigiarniq" pitchFamily="34" charset="0"/>
              </a:rPr>
              <a:t/>
            </a:r>
            <a:br>
              <a:rPr lang="en-US" sz="2800" dirty="0">
                <a:latin typeface="Pigiarniq" pitchFamily="34" charset="0"/>
              </a:rPr>
            </a:br>
            <a:r>
              <a:rPr lang="en-US" sz="2400" dirty="0" err="1" smtClean="0">
                <a:latin typeface="Pigiarniq" pitchFamily="34" charset="0"/>
              </a:rPr>
              <a:t>ᐃᒋᑕᒃᓴᑦ</a:t>
            </a:r>
            <a:r>
              <a:rPr lang="en-US" sz="2400" dirty="0" smtClean="0">
                <a:latin typeface="Pigiarniq" pitchFamily="34" charset="0"/>
              </a:rPr>
              <a:t> </a:t>
            </a:r>
            <a:r>
              <a:rPr lang="en-US" sz="2400" dirty="0" err="1" smtClean="0">
                <a:latin typeface="Pigiarniq" pitchFamily="34" charset="0"/>
              </a:rPr>
              <a:t>ᐅᔭᕋᑦ</a:t>
            </a:r>
            <a:r>
              <a:rPr lang="en-US" sz="2400" dirty="0" smtClean="0">
                <a:latin typeface="Pigiarniq" pitchFamily="34" charset="0"/>
              </a:rPr>
              <a:t> </a:t>
            </a:r>
            <a:r>
              <a:rPr lang="en-US" sz="2400" dirty="0" err="1" smtClean="0">
                <a:latin typeface="Pigiarniq" pitchFamily="34" charset="0"/>
              </a:rPr>
              <a:t>ᐊᒻᒪ</a:t>
            </a:r>
            <a:r>
              <a:rPr lang="en-US" sz="2400" dirty="0" smtClean="0">
                <a:latin typeface="Pigiarniq" pitchFamily="34" charset="0"/>
              </a:rPr>
              <a:t> </a:t>
            </a:r>
            <a:r>
              <a:rPr lang="en-US" sz="2400" dirty="0" err="1" smtClean="0">
                <a:latin typeface="Pigiarniq" pitchFamily="34" charset="0"/>
              </a:rPr>
              <a:t>ᐃᕈᖅᑐᐃᔾᔪᑎᕕᓂᖅ</a:t>
            </a:r>
            <a:r>
              <a:rPr lang="en-US" sz="2400" dirty="0" smtClean="0">
                <a:latin typeface="Pigiarniq" pitchFamily="34" charset="0"/>
              </a:rPr>
              <a:t> </a:t>
            </a:r>
            <a:r>
              <a:rPr lang="en-US" sz="2400" dirty="0" err="1" smtClean="0">
                <a:latin typeface="Pigiarniq" pitchFamily="34" charset="0"/>
              </a:rPr>
              <a:t>ᐃᒪᕐᓗᖕᒧᑦ</a:t>
            </a:r>
            <a:r>
              <a:rPr lang="en-US" sz="2400" dirty="0" smtClean="0">
                <a:latin typeface="Pigiarniq" pitchFamily="34" charset="0"/>
              </a:rPr>
              <a:t> </a:t>
            </a:r>
            <a:r>
              <a:rPr lang="en-US" sz="2400" dirty="0" err="1" smtClean="0">
                <a:latin typeface="Pigiarniq" pitchFamily="34" charset="0"/>
              </a:rPr>
              <a:t>ᑯᕕᖅᑕᕐᕕᒃ</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ᐊᑐᖅᑕᐅᓂᖓ</a:t>
            </a:r>
            <a:r>
              <a:rPr lang="en-US" sz="1800" dirty="0" smtClean="0">
                <a:latin typeface="Pigiarniq" pitchFamily="34" charset="0"/>
              </a:rPr>
              <a:t> </a:t>
            </a:r>
            <a:r>
              <a:rPr lang="en-US" sz="1800" dirty="0" err="1" smtClean="0">
                <a:latin typeface="Pigiarniq" pitchFamily="34" charset="0"/>
              </a:rPr>
              <a:t>ᐅᔭᕋᐃᑦ</a:t>
            </a:r>
            <a:r>
              <a:rPr lang="en-US" sz="1800" dirty="0" smtClean="0">
                <a:latin typeface="Pigiarniq" pitchFamily="34" charset="0"/>
              </a:rPr>
              <a:t> </a:t>
            </a:r>
            <a:r>
              <a:rPr lang="en-US" sz="1800" dirty="0" err="1" smtClean="0">
                <a:latin typeface="Pigiarniq" pitchFamily="34" charset="0"/>
              </a:rPr>
              <a:t>ᐃᒋᑕᐅᓂᐅᓴᔪᑦ</a:t>
            </a:r>
            <a:r>
              <a:rPr lang="en-US" sz="1800" dirty="0" smtClean="0">
                <a:latin typeface="Pigiarniq" pitchFamily="34" charset="0"/>
              </a:rPr>
              <a:t> </a:t>
            </a:r>
            <a:r>
              <a:rPr lang="en-US" sz="1800" dirty="0" err="1" smtClean="0">
                <a:latin typeface="Pigiarniq" pitchFamily="34" charset="0"/>
              </a:rPr>
              <a:t>ᐃᒡᓗᓕᐅᖅᑎᓄᑦ</a:t>
            </a:r>
            <a:r>
              <a:rPr lang="en-US" sz="1800" dirty="0" smtClean="0">
                <a:latin typeface="Pigiarniq" pitchFamily="34" charset="0"/>
              </a:rPr>
              <a:t>:</a:t>
            </a:r>
          </a:p>
          <a:p>
            <a:pPr marL="0" indent="0">
              <a:buNone/>
            </a:pPr>
            <a:r>
              <a:rPr lang="iu-Latn-CA" sz="1800" dirty="0" smtClean="0">
                <a:latin typeface="Pigiarniq" pitchFamily="34" charset="0"/>
              </a:rPr>
              <a:t>ᐃᒋᑕᐅᓂᐅᓴᔪᑦ ᐅᔭᕋᐃᑦ ᒥᐊᓂᕆᔭᐅᓂᖏᓐᓄᑦ ᐸᕐᓇᐅᑎᑦ: </a:t>
            </a:r>
            <a:endParaRPr lang="en-US" sz="1800" dirty="0" smtClean="0">
              <a:latin typeface="Pigiarniq" pitchFamily="34" charset="0"/>
            </a:endParaRPr>
          </a:p>
          <a:p>
            <a:pPr marL="0" indent="0">
              <a:buNone/>
            </a:pPr>
            <a:r>
              <a:rPr lang="en-US" sz="1800" b="1" u="sng" dirty="0" err="1" smtClean="0">
                <a:latin typeface="Pigiarniq" pitchFamily="34" charset="0"/>
              </a:rPr>
              <a:t>ᐱᔾᔪᑎᑕᖃᖏᑦᑐᖅ</a:t>
            </a:r>
            <a:endParaRPr lang="en-US" sz="18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12</a:t>
            </a:fld>
            <a:endParaRPr lang="en-US" dirty="0">
              <a:latin typeface="Pigiarniq" pitchFamily="34" charset="0"/>
            </a:endParaRPr>
          </a:p>
        </p:txBody>
      </p:sp>
    </p:spTree>
    <p:extLst>
      <p:ext uri="{BB962C8B-B14F-4D97-AF65-F5344CB8AC3E}">
        <p14:creationId xmlns:p14="http://schemas.microsoft.com/office/powerpoint/2010/main" val="3111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31" y="365125"/>
            <a:ext cx="6601490" cy="1325563"/>
          </a:xfrm>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en-US" sz="2200" dirty="0" err="1" smtClean="0">
                <a:latin typeface="Pigiarniq" pitchFamily="34" charset="0"/>
              </a:rPr>
              <a:t>ᐃᒋᑕᒃᓴᑦ</a:t>
            </a:r>
            <a:r>
              <a:rPr lang="en-US" sz="2200" dirty="0" smtClean="0">
                <a:latin typeface="Pigiarniq" pitchFamily="34" charset="0"/>
              </a:rPr>
              <a:t> </a:t>
            </a:r>
            <a:r>
              <a:rPr lang="en-US" sz="2200" dirty="0" err="1" smtClean="0">
                <a:latin typeface="Pigiarniq" pitchFamily="34" charset="0"/>
              </a:rPr>
              <a:t>ᐅᔭᕋᑦ</a:t>
            </a:r>
            <a:r>
              <a:rPr lang="en-US" sz="2200" dirty="0" smtClean="0">
                <a:latin typeface="Pigiarniq" pitchFamily="34" charset="0"/>
              </a:rPr>
              <a:t> </a:t>
            </a:r>
            <a:r>
              <a:rPr lang="en-US" sz="2200" dirty="0" err="1" smtClean="0">
                <a:latin typeface="Pigiarniq" pitchFamily="34" charset="0"/>
              </a:rPr>
              <a:t>ᐊᒻᒪ</a:t>
            </a:r>
            <a:r>
              <a:rPr lang="en-US" sz="2200" dirty="0" smtClean="0">
                <a:latin typeface="Pigiarniq" pitchFamily="34" charset="0"/>
              </a:rPr>
              <a:t> </a:t>
            </a:r>
            <a:r>
              <a:rPr lang="en-US" sz="2200" dirty="0" err="1" smtClean="0">
                <a:latin typeface="Pigiarniq" pitchFamily="34" charset="0"/>
              </a:rPr>
              <a:t>ᐃᕈᖅᑐᐃᔾᔪᑎᕕᓂᖅ</a:t>
            </a:r>
            <a:r>
              <a:rPr lang="en-US" sz="2200" dirty="0" smtClean="0">
                <a:latin typeface="Pigiarniq" pitchFamily="34" charset="0"/>
              </a:rPr>
              <a:t> </a:t>
            </a:r>
            <a:r>
              <a:rPr lang="en-US" sz="2200" dirty="0" err="1" smtClean="0">
                <a:latin typeface="Pigiarniq" pitchFamily="34" charset="0"/>
              </a:rPr>
              <a:t>ᐃᒪᕐᓗᒃ</a:t>
            </a:r>
            <a:r>
              <a:rPr lang="en-US" sz="2200" dirty="0" smtClean="0">
                <a:latin typeface="Pigiarniq" pitchFamily="34" charset="0"/>
              </a:rPr>
              <a:t> </a:t>
            </a:r>
            <a:r>
              <a:rPr lang="en-US" sz="2200" dirty="0" err="1" smtClean="0">
                <a:latin typeface="Pigiarniq" pitchFamily="34" charset="0"/>
              </a:rPr>
              <a:t>ᑯᕕᒡᕕᖏᑦ</a:t>
            </a:r>
            <a:r>
              <a:rPr lang="en-US" sz="2200" dirty="0" smtClean="0">
                <a:latin typeface="Pigiarniq" pitchFamily="34" charset="0"/>
              </a:rPr>
              <a:t>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  </a:t>
            </a:r>
          </a:p>
          <a:p>
            <a:pPr marL="0" indent="0">
              <a:buNone/>
            </a:pPr>
            <a:r>
              <a:rPr lang="en-US" sz="1800" b="1" u="sng" dirty="0" err="1" smtClean="0">
                <a:latin typeface="Pigiarniq" pitchFamily="34" charset="0"/>
              </a:rPr>
              <a:t>ᑯᕕᖅᑕᐃᕕᒃ</a:t>
            </a:r>
            <a:r>
              <a:rPr lang="en-US" sz="1800" b="1" u="sng" dirty="0" smtClean="0">
                <a:latin typeface="Pigiarniq" pitchFamily="34" charset="0"/>
              </a:rPr>
              <a:t> </a:t>
            </a:r>
            <a:r>
              <a:rPr lang="en-US" sz="1800" b="1" u="sng" dirty="0" err="1" smtClean="0">
                <a:latin typeface="Pigiarniq" pitchFamily="34" charset="0"/>
              </a:rPr>
              <a:t>ᐃᒪᕐᓗᑯᓄᑦ</a:t>
            </a:r>
            <a:r>
              <a:rPr lang="en-US" sz="1800" b="1" u="sng" dirty="0" smtClean="0">
                <a:latin typeface="Pigiarniq" pitchFamily="34" charset="0"/>
              </a:rPr>
              <a:t> </a:t>
            </a:r>
            <a:r>
              <a:rPr lang="en-US" sz="1800" b="1" u="sng" dirty="0" err="1" smtClean="0">
                <a:latin typeface="Pigiarniq" pitchFamily="34" charset="0"/>
              </a:rPr>
              <a:t>ᐊᖏᓕᒋᐊᖅᑕᐅᓂᒃᓴᖓᓄᑦ</a:t>
            </a:r>
            <a:r>
              <a:rPr lang="en-US" sz="1800" b="1" u="sng" dirty="0" smtClean="0">
                <a:latin typeface="Pigiarniq" pitchFamily="34" charset="0"/>
              </a:rPr>
              <a:t> </a:t>
            </a:r>
            <a:r>
              <a:rPr lang="en-US" sz="1800" b="1" u="sng" dirty="0" err="1" smtClean="0">
                <a:latin typeface="Pigiarniq" pitchFamily="34" charset="0"/>
              </a:rPr>
              <a:t>ᐱᕕᖃᕐᕕᒋᔭᖓ</a:t>
            </a:r>
            <a:r>
              <a:rPr lang="en-US" sz="1800" b="1" u="sng" dirty="0" smtClean="0">
                <a:latin typeface="Pigiarniq" pitchFamily="34" charset="0"/>
              </a:rPr>
              <a:t> (KIA-1)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ᑯᕕᖅᑕᕐᕕᒃ</a:t>
            </a:r>
            <a:r>
              <a:rPr lang="en-CA" sz="1800" dirty="0" smtClean="0">
                <a:latin typeface="Pigiarniq" pitchFamily="34" charset="0"/>
              </a:rPr>
              <a:t> </a:t>
            </a:r>
            <a:r>
              <a:rPr lang="en-CA" sz="1800" dirty="0" err="1" smtClean="0">
                <a:latin typeface="Pigiarniq" pitchFamily="34" charset="0"/>
              </a:rPr>
              <a:t>ᐃᒪᕐᓗᑯᓄᑦ</a:t>
            </a:r>
            <a:r>
              <a:rPr lang="en-CA" sz="1800" dirty="0" smtClean="0">
                <a:latin typeface="Pigiarniq" pitchFamily="34" charset="0"/>
              </a:rPr>
              <a:t> </a:t>
            </a:r>
            <a:r>
              <a:rPr lang="en-CA" sz="1800" dirty="0" err="1" smtClean="0">
                <a:latin typeface="Pigiarniq" pitchFamily="34" charset="0"/>
              </a:rPr>
              <a:t>ᐊᖏᓂᖓ</a:t>
            </a:r>
            <a:r>
              <a:rPr lang="en-CA" sz="1800" dirty="0" smtClean="0">
                <a:latin typeface="Pigiarniq" pitchFamily="34" charset="0"/>
              </a:rPr>
              <a:t> </a:t>
            </a:r>
            <a:r>
              <a:rPr lang="en-CA" sz="1800" dirty="0" err="1" smtClean="0">
                <a:latin typeface="Pigiarniq" pitchFamily="34" charset="0"/>
              </a:rPr>
              <a:t>ᓈᒻᒪᒃᑲᓗᐊᖅᐸ</a:t>
            </a:r>
            <a:r>
              <a:rPr lang="en-CA" sz="1800" dirty="0" smtClean="0">
                <a:latin typeface="Pigiarniq" pitchFamily="34" charset="0"/>
              </a:rPr>
              <a:t> </a:t>
            </a:r>
            <a:r>
              <a:rPr lang="en-CA" sz="1800" dirty="0" err="1" smtClean="0">
                <a:latin typeface="Pigiarniq" pitchFamily="34" charset="0"/>
              </a:rPr>
              <a:t>ᒪᑐᕆᑦᒥ</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ᐹᔅᑕᓐᒥ</a:t>
            </a:r>
            <a:r>
              <a:rPr lang="en-CA" sz="1800" dirty="0" smtClean="0">
                <a:latin typeface="Pigiarniq" pitchFamily="34" charset="0"/>
              </a:rPr>
              <a:t> </a:t>
            </a:r>
            <a:r>
              <a:rPr lang="en-CA" sz="1800" dirty="0" err="1" smtClean="0">
                <a:latin typeface="Pigiarniq" pitchFamily="34" charset="0"/>
              </a:rPr>
              <a:t>ᐱᓕᕆᕕᐅᔪᓂ</a:t>
            </a:r>
            <a:r>
              <a:rPr lang="en-CA" sz="1800" dirty="0" smtClean="0">
                <a:latin typeface="Pigiarniq" pitchFamily="34" charset="0"/>
              </a:rPr>
              <a:t>? </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ᑐᓂᓯᔭᕆᐊᖃᖅᑐᑦ</a:t>
            </a:r>
            <a:r>
              <a:rPr lang="en-CA" sz="1800" dirty="0" smtClean="0">
                <a:latin typeface="Pigiarniq" pitchFamily="34" charset="0"/>
              </a:rPr>
              <a:t> </a:t>
            </a:r>
            <a:r>
              <a:rPr lang="en-CA" sz="1800" dirty="0" err="1" smtClean="0">
                <a:latin typeface="Pigiarniq" pitchFamily="34" charset="0"/>
              </a:rPr>
              <a:t>ᕿᒥᕐᕈᒍᑎᒋᔭᖓᓐᓂᒃ</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ᐊᖏᓂᕆᔭᖓᓂᒃ</a:t>
            </a:r>
            <a:r>
              <a:rPr lang="en-CA" sz="1800" dirty="0" smtClean="0">
                <a:latin typeface="Pigiarniq" pitchFamily="34" charset="0"/>
              </a:rPr>
              <a:t> </a:t>
            </a:r>
            <a:r>
              <a:rPr lang="en-CA" sz="1800" dirty="0" err="1" smtClean="0">
                <a:latin typeface="Pigiarniq" pitchFamily="34" charset="0"/>
              </a:rPr>
              <a:t>ᐊᑐᖅᑕᐅᓂᐊᖅᑎᓪᓗᒍ</a:t>
            </a:r>
            <a:r>
              <a:rPr lang="en-CA" sz="1800" dirty="0" smtClean="0">
                <a:latin typeface="Pigiarniq" pitchFamily="34" charset="0"/>
              </a:rPr>
              <a:t> </a:t>
            </a:r>
            <a:r>
              <a:rPr lang="en-CA" sz="1800" dirty="0" err="1" smtClean="0">
                <a:latin typeface="Pigiarniq" pitchFamily="34" charset="0"/>
              </a:rPr>
              <a:t>ᓯᕗᓂᒃᓴᒥ</a:t>
            </a:r>
            <a:r>
              <a:rPr lang="en-CA" sz="1800" dirty="0" smtClean="0">
                <a:latin typeface="Pigiarniq" pitchFamily="34" charset="0"/>
              </a:rPr>
              <a:t> </a:t>
            </a:r>
            <a:r>
              <a:rPr lang="en-CA" sz="1800" dirty="0" err="1" smtClean="0">
                <a:latin typeface="Pigiarniq" pitchFamily="34" charset="0"/>
              </a:rPr>
              <a:t>ᐱᓕᕆᐊᖑᔪᓄᑦ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ᐱᖃᓯᐅᔾᔭᐅᓯᒪᓗᑎᒃ</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ᐱᓕᕆᐊᓴᑦ</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CEA.</a:t>
            </a:r>
            <a:endParaRPr lang="en-CA" sz="1800" dirty="0">
              <a:latin typeface="Pigiarniq" pitchFamily="34" charset="0"/>
            </a:endParaRP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ᖄᒃᑲᓐᓂᐊᒍᑦ</a:t>
            </a:r>
            <a:r>
              <a:rPr lang="en-CA" sz="1800" dirty="0" smtClean="0">
                <a:latin typeface="Pigiarniq" pitchFamily="34" charset="0"/>
              </a:rPr>
              <a:t> </a:t>
            </a:r>
            <a:r>
              <a:rPr lang="en-CA" sz="1800" dirty="0" err="1" smtClean="0">
                <a:latin typeface="Pigiarniq" pitchFamily="34" charset="0"/>
              </a:rPr>
              <a:t>ᖃᐅᔨᓴᐃᒃᑲᓐᓂᕆᐊᖃᖅᑐᑦ</a:t>
            </a:r>
            <a:r>
              <a:rPr lang="en-CA" sz="1800" dirty="0" smtClean="0">
                <a:latin typeface="Pigiarniq" pitchFamily="34" charset="0"/>
              </a:rPr>
              <a:t> </a:t>
            </a:r>
            <a:r>
              <a:rPr lang="en-CA" sz="1800" dirty="0" err="1" smtClean="0">
                <a:latin typeface="Pigiarniq" pitchFamily="34" charset="0"/>
              </a:rPr>
              <a:t>ᑯᕕᖅᑕᕐᕕᖕᒥᒃ</a:t>
            </a:r>
            <a:r>
              <a:rPr lang="en-CA" sz="1800" dirty="0" smtClean="0">
                <a:latin typeface="Pigiarniq" pitchFamily="34" charset="0"/>
              </a:rPr>
              <a:t> </a:t>
            </a:r>
            <a:r>
              <a:rPr lang="en-CA" sz="1800" dirty="0">
                <a:latin typeface="Pigiarniq" pitchFamily="34" charset="0"/>
              </a:rPr>
              <a:t>&amp; </a:t>
            </a:r>
            <a:r>
              <a:rPr lang="en-CA" sz="1800" dirty="0" err="1" smtClean="0">
                <a:latin typeface="Pigiarniq" pitchFamily="34" charset="0"/>
              </a:rPr>
              <a:t>ᕌᐳᑦᔅ</a:t>
            </a:r>
            <a:r>
              <a:rPr lang="en-CA" sz="1800" dirty="0" smtClean="0">
                <a:latin typeface="Pigiarniq" pitchFamily="34" charset="0"/>
              </a:rPr>
              <a:t> </a:t>
            </a:r>
            <a:r>
              <a:rPr lang="en-CA" sz="1800" dirty="0" err="1" smtClean="0">
                <a:latin typeface="Pigiarniq" pitchFamily="34" charset="0"/>
              </a:rPr>
              <a:t>ᐸᐃ</a:t>
            </a:r>
            <a:r>
              <a:rPr lang="en-CA" sz="1800" dirty="0" smtClean="0">
                <a:latin typeface="Pigiarniq" pitchFamily="34" charset="0"/>
              </a:rPr>
              <a:t> </a:t>
            </a:r>
            <a:r>
              <a:rPr lang="en-CA" sz="1800" dirty="0" err="1" smtClean="0">
                <a:latin typeface="Pigiarniq" pitchFamily="34" charset="0"/>
              </a:rPr>
              <a:t>ᑲᖏᕐᓗᐊᓂ</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ᑭᐅᔭᐊᓂᐊᖅᑐᖅ</a:t>
            </a:r>
            <a:r>
              <a:rPr lang="en-CA" sz="1800" dirty="0" smtClean="0">
                <a:latin typeface="Pigiarniq" pitchFamily="34" charset="0"/>
              </a:rPr>
              <a:t> </a:t>
            </a:r>
            <a:r>
              <a:rPr lang="en-CA" sz="1800" dirty="0" err="1" smtClean="0">
                <a:latin typeface="Pigiarniq" pitchFamily="34" charset="0"/>
              </a:rPr>
              <a:t>ᐱᓕᕆᐊᖃᓕᖅᐸᑕ</a:t>
            </a:r>
            <a:r>
              <a:rPr lang="en-CA" sz="1800" dirty="0" smtClean="0">
                <a:latin typeface="Pigiarniq" pitchFamily="34" charset="0"/>
              </a:rPr>
              <a:t> </a:t>
            </a:r>
            <a:r>
              <a:rPr lang="en-CA" sz="1800" dirty="0" err="1" smtClean="0">
                <a:latin typeface="Pigiarniq" pitchFamily="34" charset="0"/>
              </a:rPr>
              <a:t>ᑐᒡᓕᖓᓂ</a:t>
            </a:r>
            <a:r>
              <a:rPr lang="en-CA" sz="1800" dirty="0" smtClean="0">
                <a:latin typeface="Pigiarniq" pitchFamily="34" charset="0"/>
              </a:rPr>
              <a:t> </a:t>
            </a:r>
            <a:r>
              <a:rPr lang="en-CA" sz="1800" dirty="0">
                <a:latin typeface="Pigiarniq" pitchFamily="34" charset="0"/>
              </a:rPr>
              <a:t>2 </a:t>
            </a:r>
            <a:r>
              <a:rPr lang="en-CA" sz="1800" dirty="0" smtClean="0">
                <a:latin typeface="Pigiarniq" pitchFamily="34" charset="0"/>
              </a:rPr>
              <a:t>DEIS-</a:t>
            </a:r>
            <a:r>
              <a:rPr lang="en-CA" sz="1800" dirty="0" err="1" smtClean="0">
                <a:latin typeface="Pigiarniq" pitchFamily="34" charset="0"/>
              </a:rPr>
              <a:t>ᒥᒃ</a:t>
            </a:r>
            <a:r>
              <a:rPr lang="en-CA" sz="1800" dirty="0" smtClean="0">
                <a:latin typeface="Pigiarniq" pitchFamily="34" charset="0"/>
              </a:rPr>
              <a:t>. </a:t>
            </a:r>
            <a:endParaRPr lang="en-CA" sz="1800" dirty="0">
              <a:latin typeface="Pigiarniq" pitchFamily="34" charset="0"/>
            </a:endParaRPr>
          </a:p>
          <a:p>
            <a:pPr lvl="1"/>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13</a:t>
            </a:fld>
            <a:endParaRPr lang="en-US" dirty="0">
              <a:latin typeface="Pigiarniq" pitchFamily="34" charset="0"/>
            </a:endParaRPr>
          </a:p>
        </p:txBody>
      </p:sp>
    </p:spTree>
    <p:extLst>
      <p:ext uri="{BB962C8B-B14F-4D97-AF65-F5344CB8AC3E}">
        <p14:creationId xmlns:p14="http://schemas.microsoft.com/office/powerpoint/2010/main" val="149263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r>
              <a:rPr lang="en-US" sz="2400" dirty="0" smtClean="0">
                <a:latin typeface="Pigiarniq" pitchFamily="34" charset="0"/>
              </a:rPr>
              <a:t/>
            </a:r>
            <a:br>
              <a:rPr lang="en-US" sz="24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err="1" smtClean="0">
                <a:latin typeface="Pigiarniq" pitchFamily="34" charset="0"/>
              </a:rPr>
              <a:t>ᑯᕕᕝᕕᖕᒥ</a:t>
            </a:r>
            <a:r>
              <a:rPr lang="en-US" sz="1800" b="1" u="sng" dirty="0" smtClean="0">
                <a:latin typeface="Pigiarniq" pitchFamily="34" charset="0"/>
              </a:rPr>
              <a:t> </a:t>
            </a:r>
            <a:r>
              <a:rPr lang="en-US" sz="1800" b="1" u="sng" dirty="0" err="1" smtClean="0">
                <a:latin typeface="Pigiarniq" pitchFamily="34" charset="0"/>
              </a:rPr>
              <a:t>ᐅᒪᔪᓂᒃ</a:t>
            </a:r>
            <a:r>
              <a:rPr lang="en-US" sz="1800" b="1" u="sng" dirty="0" smtClean="0">
                <a:latin typeface="Pigiarniq" pitchFamily="34" charset="0"/>
              </a:rPr>
              <a:t> </a:t>
            </a:r>
            <a:r>
              <a:rPr lang="en-US" sz="1800" b="1" u="sng" dirty="0" err="1" smtClean="0">
                <a:latin typeface="Pigiarniq" pitchFamily="34" charset="0"/>
              </a:rPr>
              <a:t>ᖃᐃᑎᑦᑎᓂᖅ</a:t>
            </a:r>
            <a:r>
              <a:rPr lang="en-US" sz="1800" b="1" u="sng" dirty="0" smtClean="0">
                <a:latin typeface="Pigiarniq" pitchFamily="34" charset="0"/>
              </a:rPr>
              <a:t> </a:t>
            </a:r>
            <a:r>
              <a:rPr lang="en-US" sz="1800" b="1" u="sng" dirty="0" err="1" smtClean="0">
                <a:latin typeface="Pigiarniq" pitchFamily="34" charset="0"/>
              </a:rPr>
              <a:t>ᐊᒻᒪᓗ</a:t>
            </a:r>
            <a:r>
              <a:rPr lang="en-US" sz="1800" b="1" u="sng" dirty="0" smtClean="0">
                <a:latin typeface="Pigiarniq" pitchFamily="34" charset="0"/>
              </a:rPr>
              <a:t> </a:t>
            </a:r>
            <a:r>
              <a:rPr lang="en-US" sz="1800" b="1" u="sng" dirty="0" err="1" smtClean="0">
                <a:latin typeface="Pigiarniq" pitchFamily="34" charset="0"/>
              </a:rPr>
              <a:t>ᐆᒪᔪᓂᒃ</a:t>
            </a:r>
            <a:r>
              <a:rPr lang="en-US" sz="1800" b="1" u="sng" dirty="0" smtClean="0">
                <a:latin typeface="Pigiarniq" pitchFamily="34" charset="0"/>
              </a:rPr>
              <a:t> </a:t>
            </a:r>
            <a:r>
              <a:rPr lang="en-US" sz="1800" b="1" u="sng" dirty="0" err="1" smtClean="0">
                <a:latin typeface="Pigiarniq" pitchFamily="34" charset="0"/>
              </a:rPr>
              <a:t>ᐊᕙᓃᑎᑦᑎᒐᓱᐊᕐᓂᖅ</a:t>
            </a:r>
            <a:r>
              <a:rPr lang="en-US" sz="1800" b="1" u="sng" dirty="0" smtClean="0">
                <a:latin typeface="Pigiarniq" pitchFamily="34" charset="0"/>
              </a:rPr>
              <a:t> (KIA-2)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ᐅᐸᒃᑕᐅᔭᒻᒪᑕ</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ᓂᕆᕕᐅᔭᖅᑐᕐᖢᑎᒃ</a:t>
            </a:r>
            <a:r>
              <a:rPr lang="en-CA" sz="1800" dirty="0" smtClean="0">
                <a:latin typeface="Pigiarniq" pitchFamily="34" charset="0"/>
              </a:rPr>
              <a:t> </a:t>
            </a:r>
            <a:r>
              <a:rPr lang="en-CA" sz="1800" dirty="0" err="1" smtClean="0">
                <a:latin typeface="Pigiarniq" pitchFamily="34" charset="0"/>
              </a:rPr>
              <a:t>ᑯᕕᕝᕕᐅᔪᑦ</a:t>
            </a:r>
            <a:r>
              <a:rPr lang="en-CA" sz="1800" dirty="0" smtClean="0">
                <a:latin typeface="Pigiarniq" pitchFamily="34" charset="0"/>
              </a:rPr>
              <a:t> </a:t>
            </a:r>
            <a:r>
              <a:rPr lang="en-CA" sz="1800" dirty="0" err="1" smtClean="0">
                <a:latin typeface="Pigiarniq" pitchFamily="34" charset="0"/>
              </a:rPr>
              <a:t>ᐱᕈᖅᑐᖃᕐᓂᖏᓐᓄᑦ</a:t>
            </a:r>
            <a:r>
              <a:rPr lang="en-CA" sz="1800" dirty="0" smtClean="0">
                <a:latin typeface="Pigiarniq" pitchFamily="34" charset="0"/>
              </a:rPr>
              <a:t>.</a:t>
            </a:r>
          </a:p>
          <a:p>
            <a:pPr lvl="1"/>
            <a:r>
              <a:rPr lang="iu-Cans-CA" sz="1800" b="1" dirty="0" smtClean="0">
                <a:latin typeface="Pigiarniq" pitchFamily="34" charset="0"/>
              </a:rPr>
              <a:t>ᐊᑐᓕᖁᔭᓕᐊᖅ</a:t>
            </a:r>
            <a:r>
              <a:rPr lang="en-CA" sz="1800" b="1" dirty="0" smtClean="0">
                <a:latin typeface="Pigiarniq" pitchFamily="34" charset="0"/>
              </a:rPr>
              <a:t>:</a:t>
            </a:r>
            <a:r>
              <a:rPr lang="en-CA" sz="1800" dirty="0" smtClean="0">
                <a:latin typeface="Pigiarniq" pitchFamily="34" charset="0"/>
              </a:rPr>
              <a:t> </a:t>
            </a:r>
            <a:r>
              <a:rPr lang="en-CA" sz="1800" dirty="0" err="1" smtClean="0">
                <a:latin typeface="Pigiarniq" pitchFamily="34" charset="0"/>
              </a:rPr>
              <a:t>ᐊᖏᖅᑕᐅᓯᒪᔪᖅ</a:t>
            </a:r>
            <a:r>
              <a:rPr lang="en-CA" sz="1800" dirty="0" smtClean="0">
                <a:latin typeface="Pigiarniq" pitchFamily="34" charset="0"/>
              </a:rPr>
              <a:t> </a:t>
            </a:r>
            <a:r>
              <a:rPr lang="en-CA" sz="1800" dirty="0" err="1" smtClean="0">
                <a:latin typeface="Pigiarniq" pitchFamily="34" charset="0"/>
              </a:rPr>
              <a:t>ᒥᐊᓂᖅᓯᔾᔪᑎᓄᑦ</a:t>
            </a:r>
            <a:r>
              <a:rPr lang="en-CA" sz="1800" dirty="0" smtClean="0">
                <a:latin typeface="Pigiarniq" pitchFamily="34" charset="0"/>
              </a:rPr>
              <a:t> </a:t>
            </a:r>
            <a:r>
              <a:rPr lang="en-CA" sz="1800" dirty="0" err="1" smtClean="0">
                <a:latin typeface="Pigiarniq" pitchFamily="34" charset="0"/>
              </a:rPr>
              <a:t>ᐱᓕᕆᔾᔪᑎ</a:t>
            </a:r>
            <a:r>
              <a:rPr lang="en-CA" sz="1800" dirty="0" smtClean="0">
                <a:latin typeface="Pigiarniq" pitchFamily="34" charset="0"/>
              </a:rPr>
              <a:t> </a:t>
            </a:r>
            <a:r>
              <a:rPr lang="en-CA" sz="1800" dirty="0" err="1" smtClean="0">
                <a:latin typeface="Pigiarniq" pitchFamily="34" charset="0"/>
              </a:rPr>
              <a:t>ᓇᓗᓇᐃᖅᓯᓯᒪᓗᓂ</a:t>
            </a:r>
            <a:r>
              <a:rPr lang="en-CA" sz="1800" dirty="0" smtClean="0">
                <a:latin typeface="Pigiarniq" pitchFamily="34" charset="0"/>
              </a:rPr>
              <a:t> </a:t>
            </a:r>
            <a:r>
              <a:rPr lang="en-CA" sz="1800" dirty="0" err="1" smtClean="0">
                <a:latin typeface="Pigiarniq" pitchFamily="34" charset="0"/>
              </a:rPr>
              <a:t>ᐊᑯᓚᐃᓐᓂᕆᔭᖓᓂᒃ</a:t>
            </a:r>
            <a:r>
              <a:rPr lang="en-CA" sz="1800" dirty="0" smtClean="0">
                <a:latin typeface="Pigiarniq" pitchFamily="34" charset="0"/>
              </a:rPr>
              <a:t>, </a:t>
            </a:r>
            <a:r>
              <a:rPr lang="en-CA" sz="1800" dirty="0" err="1" smtClean="0">
                <a:latin typeface="Pigiarniq" pitchFamily="34" charset="0"/>
              </a:rPr>
              <a:t>ᑭᒡᓕᖓᓂᒃ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ᐱᐅᓯᐅᓂᐊᖅᑐᓂᒃ</a:t>
            </a:r>
            <a:r>
              <a:rPr lang="en-CA" sz="1800" dirty="0" smtClean="0">
                <a:latin typeface="Pigiarniq" pitchFamily="34" charset="0"/>
              </a:rPr>
              <a:t> </a:t>
            </a:r>
            <a:r>
              <a:rPr lang="en-CA" sz="1800" dirty="0" err="1" smtClean="0">
                <a:latin typeface="Pigiarniq" pitchFamily="34" charset="0"/>
              </a:rPr>
              <a:t>ᓇᐅᑦᑎᖅᓱᐊᖃᖅᑎᓪᓗᒋᑦ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ᓱᕈᐃᑦᑕᐃᓕᒪᑎᑦᑎᑎᓪᓗᒋᑦ</a:t>
            </a:r>
            <a:r>
              <a:rPr lang="en-CA" sz="1800" dirty="0" smtClean="0">
                <a:latin typeface="Pigiarniq" pitchFamily="34" charset="0"/>
              </a:rPr>
              <a:t>.</a:t>
            </a: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ᐊᖏᖅᓯᒪᓕᖅᑐᑦ</a:t>
            </a:r>
            <a:r>
              <a:rPr lang="en-CA" sz="1800" dirty="0" smtClean="0">
                <a:latin typeface="Pigiarniq" pitchFamily="34" charset="0"/>
              </a:rPr>
              <a:t> </a:t>
            </a:r>
            <a:r>
              <a:rPr lang="en-CA" sz="1800" dirty="0" err="1" smtClean="0">
                <a:latin typeface="Pigiarniq" pitchFamily="34" charset="0"/>
              </a:rPr>
              <a:t>ᓴᓇᔪᒪᓪᓗᑎᒃ</a:t>
            </a:r>
            <a:r>
              <a:rPr lang="en-CA" sz="1800" dirty="0" smtClean="0">
                <a:latin typeface="Pigiarniq" pitchFamily="34" charset="0"/>
              </a:rPr>
              <a:t> </a:t>
            </a:r>
            <a:r>
              <a:rPr lang="en-CA" sz="1800" dirty="0" err="1" smtClean="0">
                <a:latin typeface="Pigiarniq" pitchFamily="34" charset="0"/>
              </a:rPr>
              <a:t>ᓇᐅᑦᑎᖅᓱᐃᔾᔪᑎᒃᓴᓄᑦ</a:t>
            </a:r>
            <a:r>
              <a:rPr lang="en-CA" sz="1800" dirty="0" smtClean="0">
                <a:latin typeface="Pigiarniq" pitchFamily="34" charset="0"/>
              </a:rPr>
              <a:t> </a:t>
            </a:r>
            <a:r>
              <a:rPr lang="en-CA" sz="1800" dirty="0" err="1" smtClean="0">
                <a:latin typeface="Pigiarniq" pitchFamily="34" charset="0"/>
              </a:rPr>
              <a:t>ᐸᕐᓇᐅᑎᓂᒃ</a:t>
            </a:r>
            <a:r>
              <a:rPr lang="en-CA" sz="1800" dirty="0" smtClean="0">
                <a:latin typeface="Pigiarniq" pitchFamily="34" charset="0"/>
              </a:rPr>
              <a:t> </a:t>
            </a:r>
            <a:r>
              <a:rPr lang="en-CA" sz="1800" dirty="0" err="1" smtClean="0">
                <a:latin typeface="Pigiarniq" pitchFamily="34" charset="0"/>
              </a:rPr>
              <a:t>ᖃᐅᔨᓴᐅᑎᐅᓂᐊᖅᑐᒥᒃ</a:t>
            </a:r>
            <a:r>
              <a:rPr lang="en-CA" sz="1800" dirty="0" smtClean="0">
                <a:latin typeface="Pigiarniq" pitchFamily="34" charset="0"/>
              </a:rPr>
              <a:t> </a:t>
            </a:r>
            <a:r>
              <a:rPr lang="en-CA" sz="1800" dirty="0" err="1" smtClean="0">
                <a:latin typeface="Pigiarniq" pitchFamily="34" charset="0"/>
              </a:rPr>
              <a:t>ᓂᕐᔪᑎᓂᒃ</a:t>
            </a:r>
            <a:r>
              <a:rPr lang="en-CA" sz="1800" dirty="0" smtClean="0">
                <a:latin typeface="Pigiarniq" pitchFamily="34" charset="0"/>
              </a:rPr>
              <a:t> </a:t>
            </a:r>
            <a:r>
              <a:rPr lang="en-CA" sz="1800" dirty="0" err="1" smtClean="0">
                <a:latin typeface="Pigiarniq" pitchFamily="34" charset="0"/>
              </a:rPr>
              <a:t>ᐅᐸᒃᑕᖅᑐᓂᒃ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ᓂᕆᖃᑦᑕᖅᑐᓂᒃ</a:t>
            </a:r>
            <a:r>
              <a:rPr lang="en-CA" sz="1800" dirty="0" smtClean="0">
                <a:latin typeface="Pigiarniq" pitchFamily="34" charset="0"/>
              </a:rPr>
              <a:t> </a:t>
            </a:r>
            <a:r>
              <a:rPr lang="en-CA" sz="1800" dirty="0" err="1" smtClean="0">
                <a:latin typeface="Pigiarniq" pitchFamily="34" charset="0"/>
              </a:rPr>
              <a:t>ᖃᓂᕆᔭᖓᓂ</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ᐱᖃᓯᐅᔾᔨᓯᒪᓂᐊᖅᑐᑦ</a:t>
            </a:r>
            <a:r>
              <a:rPr lang="en-CA" sz="1800" dirty="0" smtClean="0">
                <a:latin typeface="Pigiarniq" pitchFamily="34" charset="0"/>
              </a:rPr>
              <a:t> </a:t>
            </a:r>
            <a:r>
              <a:rPr lang="en-CA" sz="1800" dirty="0" err="1" smtClean="0">
                <a:latin typeface="Pigiarniq" pitchFamily="34" charset="0"/>
              </a:rPr>
              <a:t>ᐊᑦᑕᕐᓇᕐᓂᖓᓂᒃ</a:t>
            </a:r>
            <a:r>
              <a:rPr lang="en-CA" sz="1800" dirty="0" smtClean="0">
                <a:latin typeface="Pigiarniq" pitchFamily="34" charset="0"/>
              </a:rPr>
              <a:t> </a:t>
            </a:r>
            <a:r>
              <a:rPr lang="en-CA" sz="1800" dirty="0" err="1" smtClean="0">
                <a:latin typeface="Pigiarniq" pitchFamily="34" charset="0"/>
              </a:rPr>
              <a:t>ᕿᒥᕐᕈᓴᖕᓂᕐᒥᒃ</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ᐊᑐᓕᖅᑎᑦᑎᓂᕐᒥᒃ</a:t>
            </a:r>
            <a:r>
              <a:rPr lang="en-CA" sz="1800" dirty="0" smtClean="0">
                <a:latin typeface="Pigiarniq" pitchFamily="34" charset="0"/>
              </a:rPr>
              <a:t> </a:t>
            </a:r>
            <a:r>
              <a:rPr lang="en-CA" sz="1800" dirty="0" err="1" smtClean="0">
                <a:latin typeface="Pigiarniq" pitchFamily="34" charset="0"/>
              </a:rPr>
              <a:t>ᐆᒪᔪᓂᒃ</a:t>
            </a:r>
            <a:r>
              <a:rPr lang="en-CA" sz="1800" dirty="0" smtClean="0">
                <a:latin typeface="Pigiarniq" pitchFamily="34" charset="0"/>
              </a:rPr>
              <a:t> </a:t>
            </a:r>
            <a:r>
              <a:rPr lang="en-CA" sz="1800" dirty="0" err="1" smtClean="0">
                <a:latin typeface="Pigiarniq" pitchFamily="34" charset="0"/>
              </a:rPr>
              <a:t>ᐊᕙᓃᑎᑦᑎᔾᔪᑕᐅᓂᐊᖅᑐᓂᒃ</a:t>
            </a:r>
            <a:r>
              <a:rPr lang="en-CA" sz="1800" dirty="0" smtClean="0">
                <a:latin typeface="Pigiarniq" pitchFamily="34" charset="0"/>
              </a:rPr>
              <a:t> </a:t>
            </a:r>
            <a:r>
              <a:rPr lang="en-CA" sz="1800" dirty="0" err="1" smtClean="0">
                <a:latin typeface="Pigiarniq" pitchFamily="34" charset="0"/>
              </a:rPr>
              <a:t>ᐱᔭᕆᐊᖃᖅᐸᑕ</a:t>
            </a:r>
            <a:r>
              <a:rPr lang="en-CA" sz="1800" dirty="0" smtClean="0">
                <a:latin typeface="Pigiarniq" pitchFamily="34" charset="0"/>
              </a:rPr>
              <a:t>.</a:t>
            </a:r>
          </a:p>
          <a:p>
            <a:pPr lvl="1"/>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CA" sz="1800"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14</a:t>
            </a:fld>
            <a:endParaRPr lang="en-US" sz="2000" dirty="0">
              <a:latin typeface="Pigiarniq" pitchFamily="34" charset="0"/>
            </a:endParaRPr>
          </a:p>
        </p:txBody>
      </p:sp>
    </p:spTree>
    <p:extLst>
      <p:ext uri="{BB962C8B-B14F-4D97-AF65-F5344CB8AC3E}">
        <p14:creationId xmlns:p14="http://schemas.microsoft.com/office/powerpoint/2010/main" val="2022885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r>
              <a:rPr lang="en-US" sz="2400" dirty="0" smtClean="0">
                <a:latin typeface="Pigiarniq" pitchFamily="34" charset="0"/>
              </a:rPr>
              <a:t/>
            </a:r>
            <a:br>
              <a:rPr lang="en-US" sz="24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smtClean="0">
                <a:latin typeface="Pigiarniq" pitchFamily="34" charset="0"/>
              </a:rPr>
              <a:t>TIA NPAG </a:t>
            </a:r>
            <a:r>
              <a:rPr lang="en-US" sz="1800" b="1" u="sng" dirty="0" err="1" smtClean="0">
                <a:latin typeface="Pigiarniq" pitchFamily="34" charset="0"/>
              </a:rPr>
              <a:t>ᑯᕕᖅᑕᕐᕕᐅᑉ</a:t>
            </a:r>
            <a:r>
              <a:rPr lang="en-US" sz="1800" b="1" u="sng" dirty="0" smtClean="0">
                <a:latin typeface="Pigiarniq" pitchFamily="34" charset="0"/>
              </a:rPr>
              <a:t> </a:t>
            </a:r>
            <a:r>
              <a:rPr lang="en-US" sz="1800" b="1" u="sng" dirty="0" err="1" smtClean="0">
                <a:latin typeface="Pigiarniq" pitchFamily="34" charset="0"/>
              </a:rPr>
              <a:t>ᒪᑐᖓ</a:t>
            </a:r>
            <a:r>
              <a:rPr lang="en-US" sz="1800" b="1" u="sng" dirty="0" smtClean="0">
                <a:latin typeface="Pigiarniq" pitchFamily="34" charset="0"/>
              </a:rPr>
              <a:t> </a:t>
            </a:r>
            <a:r>
              <a:rPr lang="en-US" sz="1800" b="1" u="sng" dirty="0" err="1" smtClean="0">
                <a:latin typeface="Pigiarniq" pitchFamily="34" charset="0"/>
              </a:rPr>
              <a:t>ᐃᑎᓂᖓᓗ</a:t>
            </a:r>
            <a:r>
              <a:rPr lang="en-US" sz="1800" b="1" u="sng" dirty="0" smtClean="0">
                <a:latin typeface="Pigiarniq" pitchFamily="34" charset="0"/>
              </a:rPr>
              <a:t> (KIA-5)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ᑐᒃᓯᕋᐅᑎᖃᖅᑐᑦ</a:t>
            </a:r>
            <a:r>
              <a:rPr lang="en-CA" sz="1800" dirty="0" smtClean="0">
                <a:latin typeface="Pigiarniq" pitchFamily="34" charset="0"/>
              </a:rPr>
              <a:t> 0.3 </a:t>
            </a:r>
            <a:r>
              <a:rPr lang="en-CA" sz="1800" dirty="0">
                <a:latin typeface="Pigiarniq" pitchFamily="34" charset="0"/>
              </a:rPr>
              <a:t>m </a:t>
            </a:r>
            <a:r>
              <a:rPr lang="en-CA" sz="1800" dirty="0" err="1" smtClean="0">
                <a:latin typeface="Pigiarniq" pitchFamily="34" charset="0"/>
              </a:rPr>
              <a:t>ᐃᑎᓂᖃᕐᓗᓂ</a:t>
            </a:r>
            <a:r>
              <a:rPr lang="en-CA" sz="1800" dirty="0" smtClean="0">
                <a:latin typeface="Pigiarniq" pitchFamily="34" charset="0"/>
              </a:rPr>
              <a:t> </a:t>
            </a:r>
            <a:r>
              <a:rPr lang="en-CA" sz="1800" dirty="0" err="1" smtClean="0">
                <a:latin typeface="Pigiarniq" pitchFamily="34" charset="0"/>
              </a:rPr>
              <a:t>ᐅᔭᕋᒃ</a:t>
            </a:r>
            <a:r>
              <a:rPr lang="en-CA" sz="1800" dirty="0" smtClean="0">
                <a:latin typeface="Pigiarniq" pitchFamily="34" charset="0"/>
              </a:rPr>
              <a:t> </a:t>
            </a:r>
            <a:r>
              <a:rPr lang="en-CA" sz="1800" dirty="0" err="1" smtClean="0">
                <a:latin typeface="Pigiarniq" pitchFamily="34" charset="0"/>
              </a:rPr>
              <a:t>ᒪᑐᒋᓂᐊᖅᑕᖓ</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ᓯᒡᔭᖓᑕ</a:t>
            </a:r>
            <a:r>
              <a:rPr lang="en-CA" sz="1800" dirty="0" smtClean="0">
                <a:latin typeface="Pigiarniq" pitchFamily="34" charset="0"/>
              </a:rPr>
              <a:t> </a:t>
            </a:r>
            <a:r>
              <a:rPr lang="en-CA" sz="1800" dirty="0" err="1" smtClean="0">
                <a:latin typeface="Pigiarniq" pitchFamily="34" charset="0"/>
              </a:rPr>
              <a:t>ᒪᑐᓐᓂᖅᐸᑦ</a:t>
            </a:r>
            <a:r>
              <a:rPr lang="en-CA" sz="1800" dirty="0" smtClean="0">
                <a:latin typeface="Pigiarniq" pitchFamily="34" charset="0"/>
              </a:rPr>
              <a:t> </a:t>
            </a:r>
            <a:r>
              <a:rPr lang="en-CA" sz="1800" dirty="0" err="1" smtClean="0">
                <a:latin typeface="Pigiarniq" pitchFamily="34" charset="0"/>
              </a:rPr>
              <a:t>ᐅᔭᕋᖕᓂᐊᕐᕕᒃ</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ᓈᒻᒪᖏᑦᑐᖅ</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a:t>
            </a:r>
            <a:r>
              <a:rPr lang="en-CA" sz="1800" dirty="0">
                <a:latin typeface="Pigiarniq" pitchFamily="34" charset="0"/>
              </a:rPr>
              <a:t>75</a:t>
            </a:r>
            <a:r>
              <a:rPr lang="en-CA" sz="1800" baseline="30000" dirty="0">
                <a:latin typeface="Pigiarniq" pitchFamily="34" charset="0"/>
              </a:rPr>
              <a:t>th</a:t>
            </a:r>
            <a:r>
              <a:rPr lang="en-CA" sz="1800" dirty="0">
                <a:latin typeface="Pigiarniq" pitchFamily="34" charset="0"/>
              </a:rPr>
              <a:t>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ᐃᕐᖓᕐᓂᕆᒐᔭᖅᑕᖓᓄᑦ</a:t>
            </a:r>
            <a:r>
              <a:rPr lang="en-CA" sz="1800" dirty="0" smtClean="0">
                <a:latin typeface="Pigiarniq" pitchFamily="34" charset="0"/>
              </a:rPr>
              <a:t> </a:t>
            </a:r>
            <a:r>
              <a:rPr lang="en-CA" sz="1800" dirty="0" err="1" smtClean="0">
                <a:latin typeface="Pigiarniq" pitchFamily="34" charset="0"/>
              </a:rPr>
              <a:t>ᓈᓴᐅᑎᖃᖅᑎᑦᑎᓗᑎᒃ</a:t>
            </a:r>
            <a:r>
              <a:rPr lang="en-CA" sz="1800" dirty="0" smtClean="0">
                <a:latin typeface="Pigiarniq" pitchFamily="34" charset="0"/>
              </a:rPr>
              <a:t> </a:t>
            </a:r>
            <a:r>
              <a:rPr lang="en-CA" sz="1800" dirty="0" err="1" smtClean="0">
                <a:latin typeface="Pigiarniq" pitchFamily="34" charset="0"/>
              </a:rPr>
              <a:t>ᐆᒃᑐᕋᐅᑎᒧᑦ</a:t>
            </a:r>
            <a:r>
              <a:rPr lang="en-CA" sz="1800" dirty="0" smtClean="0">
                <a:latin typeface="Pigiarniq" pitchFamily="34" charset="0"/>
              </a:rPr>
              <a:t> </a:t>
            </a:r>
            <a:r>
              <a:rPr lang="en-CA" sz="1800" dirty="0" err="1" smtClean="0">
                <a:latin typeface="Pigiarniq" pitchFamily="34" charset="0"/>
              </a:rPr>
              <a:t>ᐊᑐᖅᑕᐅᖃᑦᑕᕐᓗᓂ</a:t>
            </a:r>
            <a:r>
              <a:rPr lang="en-CA" sz="1800" dirty="0" smtClean="0">
                <a:latin typeface="Pigiarniq" pitchFamily="34" charset="0"/>
              </a:rPr>
              <a:t> </a:t>
            </a:r>
            <a:r>
              <a:rPr lang="en-CA" sz="1800" dirty="0" err="1" smtClean="0">
                <a:latin typeface="Pigiarniq" pitchFamily="34" charset="0"/>
              </a:rPr>
              <a:t>ᓇᓚᐅᑦᑖᓕᕌᖓᑕ</a:t>
            </a:r>
            <a:r>
              <a:rPr lang="en-CA" sz="1800" dirty="0" smtClean="0">
                <a:latin typeface="Pigiarniq" pitchFamily="34" charset="0"/>
              </a:rPr>
              <a:t> </a:t>
            </a:r>
            <a:r>
              <a:rPr lang="en-CA" sz="1800" dirty="0" err="1" smtClean="0">
                <a:latin typeface="Pigiarniq" pitchFamily="34" charset="0"/>
              </a:rPr>
              <a:t>ᖃᓄᑎᒋ</a:t>
            </a:r>
            <a:r>
              <a:rPr lang="en-CA" sz="1800" dirty="0" smtClean="0">
                <a:latin typeface="Pigiarniq" pitchFamily="34" charset="0"/>
              </a:rPr>
              <a:t> </a:t>
            </a:r>
            <a:r>
              <a:rPr lang="en-CA" sz="1800" dirty="0" err="1" smtClean="0">
                <a:latin typeface="Pigiarniq" pitchFamily="34" charset="0"/>
              </a:rPr>
              <a:t>ᓱᕈᕐᓇᖅᑐᖅ</a:t>
            </a:r>
            <a:r>
              <a:rPr lang="en-CA" sz="1800" dirty="0" smtClean="0">
                <a:latin typeface="Pigiarniq" pitchFamily="34" charset="0"/>
              </a:rPr>
              <a:t> </a:t>
            </a:r>
            <a:r>
              <a:rPr lang="en-CA" sz="1800" dirty="0" err="1" smtClean="0">
                <a:latin typeface="Pigiarniq" pitchFamily="34" charset="0"/>
              </a:rPr>
              <a:t>ᐃᕐᖓᖅᑎᒋᖕᒪᖔᑦ</a:t>
            </a:r>
            <a:r>
              <a:rPr lang="en-CA" sz="1800" dirty="0" smtClean="0">
                <a:latin typeface="Pigiarniq" pitchFamily="34" charset="0"/>
              </a:rPr>
              <a:t> </a:t>
            </a:r>
            <a:r>
              <a:rPr lang="en-CA" sz="1800" dirty="0" err="1" smtClean="0">
                <a:latin typeface="Pigiarniq" pitchFamily="34" charset="0"/>
              </a:rPr>
              <a:t>ᑕᐃᑲᓐᖓᑦ</a:t>
            </a:r>
            <a:r>
              <a:rPr lang="en-CA" sz="1800" dirty="0" smtClean="0">
                <a:latin typeface="Pigiarniq" pitchFamily="34" charset="0"/>
              </a:rPr>
              <a:t> </a:t>
            </a:r>
            <a:r>
              <a:rPr lang="en-CA" sz="1800" dirty="0" err="1" smtClean="0">
                <a:latin typeface="Pigiarniq" pitchFamily="34" charset="0"/>
              </a:rPr>
              <a:t>ᑯᕕᖅᑕᕐᕕᐅᔪᒥᑦ</a:t>
            </a:r>
            <a:r>
              <a:rPr lang="en-CA" sz="1800" dirty="0" smtClean="0">
                <a:latin typeface="Pigiarniq" pitchFamily="34" charset="0"/>
              </a:rPr>
              <a:t> TIA-</a:t>
            </a:r>
            <a:r>
              <a:rPr lang="en-CA" sz="1800" dirty="0" err="1" smtClean="0">
                <a:latin typeface="Pigiarniq" pitchFamily="34" charset="0"/>
              </a:rPr>
              <a:t>ᒥᑦ</a:t>
            </a:r>
            <a:r>
              <a:rPr lang="en-CA" sz="1800" dirty="0" smtClean="0">
                <a:latin typeface="Pigiarniq" pitchFamily="34" charset="0"/>
              </a:rPr>
              <a:t>.</a:t>
            </a:r>
            <a:endParaRPr lang="en-CA" sz="1800" dirty="0">
              <a:latin typeface="Pigiarniq" pitchFamily="34" charset="0"/>
            </a:endParaRPr>
          </a:p>
          <a:p>
            <a:pPr lvl="1">
              <a:lnSpc>
                <a:spcPct val="120000"/>
              </a:lnSpc>
            </a:pPr>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US" sz="1800" dirty="0" err="1" smtClean="0">
                <a:latin typeface="Pigiarniq" pitchFamily="34" charset="0"/>
              </a:rPr>
              <a:t>ᑯᕕᖅᑕᕐᕕᐅᑉ</a:t>
            </a:r>
            <a:r>
              <a:rPr lang="en-US" sz="1800" dirty="0" smtClean="0">
                <a:latin typeface="Pigiarniq" pitchFamily="34" charset="0"/>
              </a:rPr>
              <a:t> </a:t>
            </a:r>
            <a:r>
              <a:rPr lang="en-US" sz="1800" dirty="0" err="1" smtClean="0">
                <a:latin typeface="Pigiarniq" pitchFamily="34" charset="0"/>
              </a:rPr>
              <a:t>ᓯᒡᔭᖓ</a:t>
            </a:r>
            <a:r>
              <a:rPr lang="en-US" sz="1800" dirty="0" smtClean="0">
                <a:latin typeface="Pigiarniq" pitchFamily="34" charset="0"/>
              </a:rPr>
              <a:t> </a:t>
            </a:r>
            <a:r>
              <a:rPr lang="en-US" sz="1800" dirty="0" err="1" smtClean="0">
                <a:latin typeface="Pigiarniq" pitchFamily="34" charset="0"/>
              </a:rPr>
              <a:t>ᖃᐅᔨᓴᖅᑕᐅᒃᑲᓐᓂᓚᐅᕐᒪᑦ</a:t>
            </a:r>
            <a:r>
              <a:rPr lang="en-US" sz="1800" dirty="0" smtClean="0">
                <a:latin typeface="Pigiarniq" pitchFamily="34" charset="0"/>
              </a:rPr>
              <a:t> </a:t>
            </a:r>
            <a:r>
              <a:rPr lang="en-US" sz="1800" dirty="0" err="1" smtClean="0">
                <a:latin typeface="Pigiarniq" pitchFamily="34" charset="0"/>
              </a:rPr>
              <a:t>ᐊᑐᖅᑕᐅᓪᓗᓂ</a:t>
            </a:r>
            <a:r>
              <a:rPr lang="en-US" sz="1800" dirty="0" smtClean="0">
                <a:latin typeface="Pigiarniq" pitchFamily="34" charset="0"/>
              </a:rPr>
              <a:t> </a:t>
            </a:r>
            <a:r>
              <a:rPr lang="en-US" sz="1800" dirty="0">
                <a:latin typeface="Pigiarniq" pitchFamily="34" charset="0"/>
              </a:rPr>
              <a:t>75th </a:t>
            </a:r>
            <a:r>
              <a:rPr lang="en-US" sz="1800" dirty="0" err="1" smtClean="0">
                <a:latin typeface="Pigiarniq" pitchFamily="34" charset="0"/>
              </a:rPr>
              <a:t>ᐳᓴᓐᑎᒥᒃ</a:t>
            </a:r>
            <a:r>
              <a:rPr lang="en-US" sz="1800" dirty="0" smtClean="0">
                <a:latin typeface="Pigiarniq" pitchFamily="34" charset="0"/>
              </a:rPr>
              <a:t> </a:t>
            </a:r>
            <a:r>
              <a:rPr lang="en-US" sz="1800" dirty="0" err="1" smtClean="0">
                <a:latin typeface="Pigiarniq" pitchFamily="34" charset="0"/>
              </a:rPr>
              <a:t>ᐃᕐᖓᕋᔭᕐᓂᖓ</a:t>
            </a:r>
            <a:r>
              <a:rPr lang="en-US" sz="1800" dirty="0" smtClean="0">
                <a:latin typeface="Pigiarniq" pitchFamily="34" charset="0"/>
              </a:rPr>
              <a:t> </a:t>
            </a:r>
            <a:r>
              <a:rPr lang="en-US" sz="1800" dirty="0" err="1" smtClean="0">
                <a:latin typeface="Pigiarniq" pitchFamily="34" charset="0"/>
              </a:rPr>
              <a:t>ᐊᑯᓚᐃᓐᓂᖃᖅᑎᑕᐅᓪᓗᓂ</a:t>
            </a:r>
            <a:r>
              <a:rPr lang="en-US" sz="1800" dirty="0" smtClean="0">
                <a:latin typeface="Pigiarniq" pitchFamily="34" charset="0"/>
              </a:rPr>
              <a:t>.  </a:t>
            </a:r>
            <a:r>
              <a:rPr lang="en-US" sz="1800" dirty="0" err="1" smtClean="0">
                <a:latin typeface="Pigiarniq" pitchFamily="34" charset="0"/>
              </a:rPr>
              <a:t>ᖃᐅᔨᔭᐅᔪᑦ</a:t>
            </a:r>
            <a:r>
              <a:rPr lang="en-US" sz="1800" dirty="0" smtClean="0">
                <a:latin typeface="Pigiarniq" pitchFamily="34" charset="0"/>
              </a:rPr>
              <a:t> </a:t>
            </a:r>
            <a:r>
              <a:rPr lang="en-US" sz="1800" dirty="0" err="1" smtClean="0">
                <a:latin typeface="Pigiarniq" pitchFamily="34" charset="0"/>
              </a:rPr>
              <a:t>ᐃᒪᓐᓇᐃᓕᖓᓚᐅᖅᑐᑦ</a:t>
            </a:r>
            <a:r>
              <a:rPr lang="en-US" sz="1800" dirty="0" smtClean="0">
                <a:latin typeface="Pigiarniq" pitchFamily="34" charset="0"/>
              </a:rPr>
              <a:t> 0.3 m </a:t>
            </a:r>
            <a:r>
              <a:rPr lang="en-US" sz="1800" dirty="0" err="1" smtClean="0">
                <a:latin typeface="Pigiarniq" pitchFamily="34" charset="0"/>
              </a:rPr>
              <a:t>ᖁᕕᖅᑕᕐᕕᐅᑉ</a:t>
            </a:r>
            <a:r>
              <a:rPr lang="en-US" sz="1800" dirty="0" smtClean="0">
                <a:latin typeface="Pigiarniq" pitchFamily="34" charset="0"/>
              </a:rPr>
              <a:t> </a:t>
            </a:r>
            <a:r>
              <a:rPr lang="en-US" sz="1800" dirty="0" err="1" smtClean="0">
                <a:latin typeface="Pigiarniq" pitchFamily="34" charset="0"/>
              </a:rPr>
              <a:t>ᒪᑐᖓ</a:t>
            </a:r>
            <a:r>
              <a:rPr lang="en-US" sz="1800" dirty="0" smtClean="0">
                <a:latin typeface="Pigiarniq" pitchFamily="34" charset="0"/>
              </a:rPr>
              <a:t> </a:t>
            </a:r>
            <a:r>
              <a:rPr lang="en-US" sz="1800" dirty="0" err="1" smtClean="0">
                <a:latin typeface="Pigiarniq" pitchFamily="34" charset="0"/>
              </a:rPr>
              <a:t>ᓈᒻᒪᖏᒻᒪᑦ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ᐳᓪᓚᒃᐸᓪᓕᐊᓂᖓ</a:t>
            </a:r>
            <a:r>
              <a:rPr lang="en-US" sz="1800" dirty="0" smtClean="0">
                <a:latin typeface="Pigiarniq" pitchFamily="34" charset="0"/>
              </a:rPr>
              <a:t> </a:t>
            </a:r>
            <a:r>
              <a:rPr lang="en-US" sz="1800" dirty="0" err="1" smtClean="0">
                <a:latin typeface="Pigiarniq" pitchFamily="34" charset="0"/>
              </a:rPr>
              <a:t>ᐊᒃᐸᓯᓗᐊᖅᑐᖅ</a:t>
            </a:r>
            <a:r>
              <a:rPr lang="en-US" sz="1800" dirty="0" smtClean="0">
                <a:latin typeface="Pigiarniq" pitchFamily="34" charset="0"/>
              </a:rPr>
              <a:t>. </a:t>
            </a:r>
            <a:r>
              <a:rPr lang="iu-Cans-CA" sz="1800" dirty="0" smtClean="0">
                <a:latin typeface="Pigiarniq" pitchFamily="34" charset="0"/>
              </a:rPr>
              <a:t>ᑕᒪᑐᒧᖓ ᐱᔾᔪᑕᐅᔪᖅ ᐋᖅᑭᒡᑕᐅᓚᐅᖅᑐᖅ</a:t>
            </a:r>
            <a:r>
              <a:rPr lang="en-US" sz="1800" dirty="0" smtClean="0">
                <a:latin typeface="Pigiarniq" pitchFamily="34" charset="0"/>
              </a:rPr>
              <a:t>.</a:t>
            </a:r>
            <a:endParaRPr lang="en-US"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15</a:t>
            </a:fld>
            <a:endParaRPr lang="en-US" sz="2000" dirty="0">
              <a:latin typeface="Pigiarniq" pitchFamily="34" charset="0"/>
            </a:endParaRPr>
          </a:p>
        </p:txBody>
      </p:sp>
    </p:spTree>
    <p:extLst>
      <p:ext uri="{BB962C8B-B14F-4D97-AF65-F5344CB8AC3E}">
        <p14:creationId xmlns:p14="http://schemas.microsoft.com/office/powerpoint/2010/main" val="108073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smtClean="0">
                <a:latin typeface="Pigiarniq" pitchFamily="34" charset="0"/>
              </a:rPr>
              <a:t>TIA </a:t>
            </a:r>
            <a:r>
              <a:rPr lang="en-US" sz="1800" b="1" u="sng" dirty="0" err="1" smtClean="0">
                <a:latin typeface="Pigiarniq" pitchFamily="34" charset="0"/>
              </a:rPr>
              <a:t>ᑯᕕᖅᑕᕐᕕᖕᒥ</a:t>
            </a:r>
            <a:r>
              <a:rPr lang="en-US" sz="1800" b="1" u="sng" dirty="0" smtClean="0">
                <a:latin typeface="Pigiarniq" pitchFamily="34" charset="0"/>
              </a:rPr>
              <a:t> </a:t>
            </a:r>
            <a:r>
              <a:rPr lang="en-US" sz="1800" b="1" u="sng" dirty="0" err="1" smtClean="0">
                <a:latin typeface="Pigiarniq" pitchFamily="34" charset="0"/>
              </a:rPr>
              <a:t>ᐳᒃᑕᔪᑦ</a:t>
            </a:r>
            <a:r>
              <a:rPr lang="en-US" sz="1800" b="1" u="sng" dirty="0" smtClean="0">
                <a:latin typeface="Pigiarniq" pitchFamily="34" charset="0"/>
              </a:rPr>
              <a:t> </a:t>
            </a:r>
            <a:r>
              <a:rPr lang="en-US" sz="1800" b="1" u="sng" dirty="0" err="1" smtClean="0">
                <a:latin typeface="Pigiarniq" pitchFamily="34" charset="0"/>
              </a:rPr>
              <a:t>ᐳᔪᕐᓗᐃᑦ</a:t>
            </a:r>
            <a:r>
              <a:rPr lang="en-US" sz="1800" b="1" u="sng" dirty="0" smtClean="0">
                <a:latin typeface="Pigiarniq" pitchFamily="34" charset="0"/>
              </a:rPr>
              <a:t> </a:t>
            </a:r>
            <a:r>
              <a:rPr lang="en-US" sz="1800" b="1" u="sng" dirty="0" err="1" smtClean="0">
                <a:latin typeface="Pigiarniq" pitchFamily="34" charset="0"/>
              </a:rPr>
              <a:t>ᑲᑕᒐᕐᓂᖏᑦ</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ᐃᕐᖓᕐᓂᖓᑕ</a:t>
            </a:r>
            <a:r>
              <a:rPr lang="en-US" sz="1800" b="1" u="sng" dirty="0" smtClean="0">
                <a:latin typeface="Pigiarniq" pitchFamily="34" charset="0"/>
              </a:rPr>
              <a:t> </a:t>
            </a:r>
            <a:r>
              <a:rPr lang="en-US" sz="1800" b="1" u="sng" dirty="0" err="1" smtClean="0">
                <a:latin typeface="Pigiarniq" pitchFamily="34" charset="0"/>
              </a:rPr>
              <a:t>ᑰᖕᓂᖏᑦ</a:t>
            </a:r>
            <a:r>
              <a:rPr lang="en-US" sz="1800" b="1" u="sng" dirty="0" smtClean="0">
                <a:latin typeface="Pigiarniq" pitchFamily="34" charset="0"/>
              </a:rPr>
              <a:t> (KIA-3)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ᐅᐸᒃᑕᐅᔭᓐᓂᖓ</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ᓂᕆᕕᐅᔭᓐᓂᖓ</a:t>
            </a:r>
            <a:r>
              <a:rPr lang="en-CA" sz="1800" dirty="0" smtClean="0">
                <a:latin typeface="Pigiarniq" pitchFamily="34" charset="0"/>
              </a:rPr>
              <a:t> </a:t>
            </a:r>
            <a:r>
              <a:rPr lang="en-CA" sz="1800" dirty="0" err="1" smtClean="0">
                <a:latin typeface="Pigiarniq" pitchFamily="34" charset="0"/>
              </a:rPr>
              <a:t>ᐱᕈᖅᑐᖏᑦ</a:t>
            </a:r>
            <a:r>
              <a:rPr lang="en-CA" sz="1800" dirty="0" smtClean="0">
                <a:latin typeface="Pigiarniq" pitchFamily="34" charset="0"/>
              </a:rPr>
              <a:t> </a:t>
            </a:r>
            <a:r>
              <a:rPr lang="en-CA" sz="1800" dirty="0" err="1" smtClean="0">
                <a:latin typeface="Pigiarniq" pitchFamily="34" charset="0"/>
              </a:rPr>
              <a:t>ᖁᕕᖅᑕᕐᕕᐅᑉ</a:t>
            </a:r>
            <a:r>
              <a:rPr lang="en-CA" sz="1800" dirty="0" smtClean="0">
                <a:latin typeface="Pigiarniq" pitchFamily="34" charset="0"/>
              </a:rPr>
              <a:t>, </a:t>
            </a:r>
            <a:r>
              <a:rPr lang="en-CA" sz="1800" dirty="0" err="1" smtClean="0">
                <a:latin typeface="Pigiarniq" pitchFamily="34" charset="0"/>
              </a:rPr>
              <a:t>ᐊᒃᑐᐃᔭᓐᓂᖓᓗ</a:t>
            </a:r>
            <a:r>
              <a:rPr lang="en-CA" sz="1800" dirty="0" smtClean="0">
                <a:latin typeface="Pigiarniq" pitchFamily="34" charset="0"/>
              </a:rPr>
              <a:t> </a:t>
            </a:r>
            <a:r>
              <a:rPr lang="en-CA" sz="1800" dirty="0" err="1" smtClean="0">
                <a:latin typeface="Pigiarniq" pitchFamily="34" charset="0"/>
              </a:rPr>
              <a:t>ᐆᒪᔪᓂᒃ</a:t>
            </a:r>
            <a:r>
              <a:rPr lang="en-CA" sz="1800" dirty="0" smtClean="0">
                <a:latin typeface="Pigiarniq" pitchFamily="34" charset="0"/>
              </a:rPr>
              <a:t> </a:t>
            </a:r>
            <a:r>
              <a:rPr lang="en-CA" sz="1800" dirty="0" err="1" smtClean="0">
                <a:latin typeface="Pigiarniq" pitchFamily="34" charset="0"/>
              </a:rPr>
              <a:t>ᑯᕕᖅᑕᕐᕕᖕᒥᑦ</a:t>
            </a:r>
            <a:r>
              <a:rPr lang="en-CA" sz="1800" dirty="0" smtClean="0">
                <a:latin typeface="Pigiarniq" pitchFamily="34" charset="0"/>
              </a:rPr>
              <a:t> </a:t>
            </a:r>
            <a:r>
              <a:rPr lang="en-CA" sz="1800" dirty="0" err="1" smtClean="0">
                <a:latin typeface="Pigiarniq" pitchFamily="34" charset="0"/>
              </a:rPr>
              <a:t>ᐃᖏᕐᖓᖅᑐᖅ</a:t>
            </a:r>
            <a:r>
              <a:rPr lang="en-CA" sz="1800" dirty="0" smtClean="0">
                <a:latin typeface="Pigiarniq" pitchFamily="34" charset="0"/>
              </a:rPr>
              <a:t> </a:t>
            </a:r>
            <a:r>
              <a:rPr lang="en-CA" sz="1800" dirty="0" err="1" smtClean="0">
                <a:latin typeface="Pigiarniq" pitchFamily="34" charset="0"/>
              </a:rPr>
              <a:t>ᑰᒐᖅᑐᖅ</a:t>
            </a:r>
            <a:r>
              <a:rPr lang="en-CA" sz="1800" dirty="0" smtClean="0">
                <a:latin typeface="Pigiarniq" pitchFamily="34" charset="0"/>
              </a:rPr>
              <a:t>.</a:t>
            </a:r>
          </a:p>
          <a:p>
            <a:pPr lvl="1"/>
            <a:r>
              <a:rPr lang="iu-Cans-CA" sz="1800" b="1" dirty="0" smtClean="0">
                <a:latin typeface="Pigiarniq" pitchFamily="34" charset="0"/>
              </a:rPr>
              <a:t>ᐊᑐᓕᖁᔭᓕᐊᖅ</a:t>
            </a:r>
            <a:r>
              <a:rPr lang="en-CA" sz="1800" b="1" dirty="0" smtClean="0">
                <a:latin typeface="Pigiarniq" pitchFamily="34" charset="0"/>
              </a:rPr>
              <a:t>:</a:t>
            </a:r>
            <a:r>
              <a:rPr lang="en-CA" sz="1800" dirty="0" smtClean="0">
                <a:latin typeface="Pigiarniq" pitchFamily="34" charset="0"/>
              </a:rPr>
              <a:t> </a:t>
            </a:r>
            <a:r>
              <a:rPr lang="en-CA" sz="1800" dirty="0" err="1" smtClean="0">
                <a:latin typeface="Pigiarniq" pitchFamily="34" charset="0"/>
              </a:rPr>
              <a:t>ᐊᖏᖅᓯᓗᑎᒃ</a:t>
            </a:r>
            <a:r>
              <a:rPr lang="en-CA" sz="1800" dirty="0" smtClean="0">
                <a:latin typeface="Pigiarniq" pitchFamily="34" charset="0"/>
              </a:rPr>
              <a:t> </a:t>
            </a:r>
            <a:r>
              <a:rPr lang="en-CA" sz="1800" dirty="0" err="1" smtClean="0">
                <a:latin typeface="Pigiarniq" pitchFamily="34" charset="0"/>
              </a:rPr>
              <a:t>ᒥᐊᓂᖅᓯᔾᔪᑎᓄᑦ</a:t>
            </a:r>
            <a:r>
              <a:rPr lang="en-CA" sz="1800" dirty="0" smtClean="0">
                <a:latin typeface="Pigiarniq" pitchFamily="34" charset="0"/>
              </a:rPr>
              <a:t> </a:t>
            </a:r>
            <a:r>
              <a:rPr lang="en-CA" sz="1800" dirty="0" err="1" smtClean="0">
                <a:latin typeface="Pigiarniq" pitchFamily="34" charset="0"/>
              </a:rPr>
              <a:t>ᐱᓕᕆᔾᔪᑎᐅᓂᐊᖅᑐᓂᒃ</a:t>
            </a:r>
            <a:r>
              <a:rPr lang="en-CA" sz="1800" dirty="0" smtClean="0">
                <a:latin typeface="Pigiarniq" pitchFamily="34" charset="0"/>
              </a:rPr>
              <a:t> </a:t>
            </a:r>
            <a:r>
              <a:rPr lang="en-CA" sz="1800" dirty="0" err="1" smtClean="0">
                <a:latin typeface="Pigiarniq" pitchFamily="34" charset="0"/>
              </a:rPr>
              <a:t>ᓇᓗᓇᐃᖅᓯᓯᒪᓗᑎᒃ</a:t>
            </a:r>
            <a:r>
              <a:rPr lang="en-CA" sz="1800" dirty="0" smtClean="0">
                <a:latin typeface="Pigiarniq" pitchFamily="34" charset="0"/>
              </a:rPr>
              <a:t> </a:t>
            </a:r>
            <a:r>
              <a:rPr lang="en-CA" sz="1800" dirty="0" err="1" smtClean="0">
                <a:latin typeface="Pigiarniq" pitchFamily="34" charset="0"/>
              </a:rPr>
              <a:t>ᐊᑯᓚᐃᓐᓂᖏᓐᓂᒃ</a:t>
            </a:r>
            <a:r>
              <a:rPr lang="en-CA" sz="1800" dirty="0" smtClean="0">
                <a:latin typeface="Pigiarniq" pitchFamily="34" charset="0"/>
              </a:rPr>
              <a:t>, </a:t>
            </a:r>
            <a:r>
              <a:rPr lang="en-CA" sz="1800" dirty="0" err="1" smtClean="0">
                <a:latin typeface="Pigiarniq" pitchFamily="34" charset="0"/>
              </a:rPr>
              <a:t>ᑭᒡᓕᖓᓂᒃ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ᐱᐅᓯᐅᓂᐊᖅᑐᓂᒃ</a:t>
            </a:r>
            <a:r>
              <a:rPr lang="en-CA" sz="1800" dirty="0" smtClean="0">
                <a:latin typeface="Pigiarniq" pitchFamily="34" charset="0"/>
              </a:rPr>
              <a:t> </a:t>
            </a:r>
            <a:r>
              <a:rPr lang="en-CA" sz="1800" dirty="0" err="1" smtClean="0">
                <a:latin typeface="Pigiarniq" pitchFamily="34" charset="0"/>
              </a:rPr>
              <a:t>ᓇᐅᑦᑎᖅᓱᐊᖃᖅᑎᓪᓗᒋᑦ</a:t>
            </a:r>
            <a:r>
              <a:rPr lang="en-CA" sz="1800" dirty="0" smtClean="0">
                <a:latin typeface="Pigiarniq" pitchFamily="34" charset="0"/>
              </a:rPr>
              <a:t> </a:t>
            </a:r>
            <a:r>
              <a:rPr lang="en-CA" sz="1800" dirty="0" err="1" smtClean="0">
                <a:latin typeface="Pigiarniq" pitchFamily="34" charset="0"/>
              </a:rPr>
              <a:t>ᓱᕈᐃᑦᑕᐃᓕᒪᑎᑦᑎᔾᔪᑎᓂᒃ</a:t>
            </a:r>
            <a:r>
              <a:rPr lang="en-CA" sz="1800" dirty="0" smtClean="0">
                <a:latin typeface="Pigiarniq" pitchFamily="34" charset="0"/>
              </a:rPr>
              <a:t>.</a:t>
            </a: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ᐃᒃᐱᖕᓂᕐᓂᕐᒧᑦ</a:t>
            </a:r>
            <a:r>
              <a:rPr lang="en-CA" sz="1800" dirty="0" smtClean="0">
                <a:latin typeface="Pigiarniq" pitchFamily="34" charset="0"/>
              </a:rPr>
              <a:t> </a:t>
            </a:r>
            <a:r>
              <a:rPr lang="en-CA" sz="1800" dirty="0" err="1" smtClean="0">
                <a:latin typeface="Pigiarniq" pitchFamily="34" charset="0"/>
              </a:rPr>
              <a:t>ᖃᐅᔨᓴᐃᔾᔪᑎᖏᑦ</a:t>
            </a:r>
            <a:r>
              <a:rPr lang="en-CA" sz="1800" dirty="0" smtClean="0">
                <a:latin typeface="Pigiarniq" pitchFamily="34" charset="0"/>
              </a:rPr>
              <a:t> </a:t>
            </a:r>
            <a:r>
              <a:rPr lang="en-CA" sz="1800" dirty="0" err="1" smtClean="0">
                <a:latin typeface="Pigiarniq" pitchFamily="34" charset="0"/>
              </a:rPr>
              <a:t>ᑯᕕᖅᑕᕐᕕᖕᒥ</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ᖃᓄᐃᓐᓂᕆᔭᖓᓂᒃ</a:t>
            </a:r>
            <a:r>
              <a:rPr lang="en-CA" sz="1800" dirty="0" smtClean="0">
                <a:latin typeface="Pigiarniq" pitchFamily="34" charset="0"/>
              </a:rPr>
              <a:t> </a:t>
            </a:r>
            <a:r>
              <a:rPr lang="en-CA" sz="1800" dirty="0" err="1" smtClean="0">
                <a:latin typeface="Pigiarniq" pitchFamily="34" charset="0"/>
              </a:rPr>
              <a:t>ᓇᓗᓇᐃᖅᓯᓯᒪᕗᑦ</a:t>
            </a:r>
            <a:r>
              <a:rPr lang="en-CA" sz="1800" dirty="0" smtClean="0">
                <a:latin typeface="Pigiarniq" pitchFamily="34" charset="0"/>
              </a:rPr>
              <a:t> </a:t>
            </a:r>
            <a:r>
              <a:rPr lang="en-CA" sz="1800" dirty="0" err="1" smtClean="0">
                <a:latin typeface="Pigiarniq" pitchFamily="34" charset="0"/>
              </a:rPr>
              <a:t>ᐊᒃᐸᓯᒃᑐᒻᒪᕆᐅᓂᖓᓂᒃ</a:t>
            </a:r>
            <a:r>
              <a:rPr lang="en-CA" sz="1800" dirty="0" smtClean="0">
                <a:latin typeface="Pigiarniq" pitchFamily="34" charset="0"/>
              </a:rPr>
              <a:t> </a:t>
            </a:r>
            <a:r>
              <a:rPr lang="en-CA" sz="1800" dirty="0" err="1" smtClean="0">
                <a:latin typeface="Pigiarniq" pitchFamily="34" charset="0"/>
              </a:rPr>
              <a:t>ᓱᕈᕐᓇᖅᑐᖅ</a:t>
            </a:r>
            <a:r>
              <a:rPr lang="en-CA" sz="1800" dirty="0" smtClean="0">
                <a:latin typeface="Pigiarniq" pitchFamily="34" charset="0"/>
              </a:rPr>
              <a:t> </a:t>
            </a:r>
            <a:r>
              <a:rPr lang="en-CA" sz="1800" dirty="0" err="1" smtClean="0">
                <a:latin typeface="Pigiarniq" pitchFamily="34" charset="0"/>
              </a:rPr>
              <a:t>ᐊᑖᓃᓪᖢᓂ</a:t>
            </a:r>
            <a:r>
              <a:rPr lang="en-CA" sz="1800" dirty="0" smtClean="0">
                <a:latin typeface="Pigiarniq" pitchFamily="34" charset="0"/>
              </a:rPr>
              <a:t> CCME </a:t>
            </a:r>
            <a:r>
              <a:rPr lang="en-CA" sz="1800" dirty="0" err="1" smtClean="0">
                <a:latin typeface="Pigiarniq" pitchFamily="34" charset="0"/>
              </a:rPr>
              <a:t>ᒪᓕᒐᖏᑕ</a:t>
            </a:r>
            <a:r>
              <a:rPr lang="en-CA" sz="1800" dirty="0" smtClean="0">
                <a:latin typeface="Pigiarniq" pitchFamily="34" charset="0"/>
              </a:rPr>
              <a:t>.</a:t>
            </a:r>
          </a:p>
          <a:p>
            <a:pPr lvl="1"/>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CA"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16</a:t>
            </a:fld>
            <a:endParaRPr lang="en-US" sz="2000" dirty="0">
              <a:latin typeface="Pigiarniq" pitchFamily="34" charset="0"/>
            </a:endParaRPr>
          </a:p>
        </p:txBody>
      </p:sp>
    </p:spTree>
    <p:extLst>
      <p:ext uri="{BB962C8B-B14F-4D97-AF65-F5344CB8AC3E}">
        <p14:creationId xmlns:p14="http://schemas.microsoft.com/office/powerpoint/2010/main" val="190912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err="1" smtClean="0">
                <a:latin typeface="Pigiarniq" pitchFamily="34" charset="0"/>
              </a:rPr>
              <a:t>ᑯᕕᖅᑕᕐᕕᒃ</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ᖃᓂᒋᔭᖓ</a:t>
            </a:r>
            <a:r>
              <a:rPr lang="en-US" sz="1800" b="1" u="sng" dirty="0" smtClean="0">
                <a:latin typeface="Pigiarniq" pitchFamily="34" charset="0"/>
              </a:rPr>
              <a:t> </a:t>
            </a:r>
            <a:r>
              <a:rPr lang="en-US" sz="1800" b="1" u="sng" dirty="0" err="1" smtClean="0">
                <a:latin typeface="Pigiarniq" pitchFamily="34" charset="0"/>
              </a:rPr>
              <a:t>ᖁᕝᕙᕆᐊᖅᓯᒪᔪᑦ</a:t>
            </a:r>
            <a:r>
              <a:rPr lang="en-US" sz="1800" b="1" u="sng" dirty="0" smtClean="0">
                <a:latin typeface="Pigiarniq" pitchFamily="34" charset="0"/>
              </a:rPr>
              <a:t> </a:t>
            </a:r>
            <a:r>
              <a:rPr lang="en-US" sz="1800" b="1" u="sng" dirty="0" err="1" smtClean="0">
                <a:latin typeface="Pigiarniq" pitchFamily="34" charset="0"/>
              </a:rPr>
              <a:t>ᖃᓄᐃᓐᓂᐅᔪᑦ</a:t>
            </a:r>
            <a:r>
              <a:rPr lang="en-US" sz="1800" b="1" u="sng" dirty="0" smtClean="0">
                <a:latin typeface="Pigiarniq" pitchFamily="34" charset="0"/>
              </a:rPr>
              <a:t> </a:t>
            </a:r>
            <a:r>
              <a:rPr lang="en-US" sz="1800" b="1" u="sng" dirty="0" err="1" smtClean="0">
                <a:latin typeface="Pigiarniq" pitchFamily="34" charset="0"/>
              </a:rPr>
              <a:t>ᐃᓱᒫᓗᒍᑕᐅᔪᓐᓇᖅᑐᑦ</a:t>
            </a:r>
            <a:r>
              <a:rPr lang="en-US" sz="1800" b="1" u="sng" dirty="0" smtClean="0">
                <a:latin typeface="Pigiarniq" pitchFamily="34" charset="0"/>
              </a:rPr>
              <a:t> </a:t>
            </a:r>
            <a:r>
              <a:rPr lang="en-US" sz="1800" b="1" u="sng" dirty="0" err="1" smtClean="0">
                <a:latin typeface="Pigiarniq" pitchFamily="34" charset="0"/>
              </a:rPr>
              <a:t>ᐅᔭᕋᖕᓂᐊᕐᕕᒃ</a:t>
            </a:r>
            <a:r>
              <a:rPr lang="en-US" sz="1800" b="1" u="sng" dirty="0" smtClean="0">
                <a:latin typeface="Pigiarniq" pitchFamily="34" charset="0"/>
              </a:rPr>
              <a:t> </a:t>
            </a:r>
            <a:r>
              <a:rPr lang="en-US" sz="1800" b="1" u="sng" dirty="0" err="1" smtClean="0">
                <a:latin typeface="Pigiarniq" pitchFamily="34" charset="0"/>
              </a:rPr>
              <a:t>ᒪᑐᑎᓪᓗᒍ</a:t>
            </a:r>
            <a:r>
              <a:rPr lang="en-US" sz="1800" b="1" u="sng" dirty="0" smtClean="0">
                <a:latin typeface="Pigiarniq" pitchFamily="34" charset="0"/>
              </a:rPr>
              <a:t> (KIA-4)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ᐃᒪᖅ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ᐃᒪᖃᕈᓐᓇᕐᓂᖓᓄᑦ</a:t>
            </a:r>
            <a:r>
              <a:rPr lang="en-CA" sz="1800" dirty="0" smtClean="0">
                <a:latin typeface="Pigiarniq" pitchFamily="34" charset="0"/>
              </a:rPr>
              <a:t> </a:t>
            </a:r>
            <a:r>
              <a:rPr lang="en-CA" sz="1800" dirty="0" err="1" smtClean="0">
                <a:latin typeface="Pigiarniq" pitchFamily="34" charset="0"/>
              </a:rPr>
              <a:t>ᐆᒃᑐᕋᐅᑎᐅᔪᖅ</a:t>
            </a:r>
            <a:r>
              <a:rPr lang="en-CA" sz="1800" dirty="0" smtClean="0">
                <a:latin typeface="Pigiarniq" pitchFamily="34" charset="0"/>
              </a:rPr>
              <a:t> </a:t>
            </a:r>
            <a:r>
              <a:rPr lang="en-CA" sz="1800" dirty="0" err="1" smtClean="0">
                <a:latin typeface="Pigiarniq" pitchFamily="34" charset="0"/>
              </a:rPr>
              <a:t>ᐊᑐᕐᒪᑕ</a:t>
            </a:r>
            <a:r>
              <a:rPr lang="en-CA" sz="1800" dirty="0" smtClean="0">
                <a:latin typeface="Pigiarniq" pitchFamily="34" charset="0"/>
              </a:rPr>
              <a:t> </a:t>
            </a:r>
            <a:r>
              <a:rPr lang="en-CA" sz="1800" dirty="0" err="1" smtClean="0">
                <a:latin typeface="Pigiarniq" pitchFamily="34" charset="0"/>
              </a:rPr>
              <a:t>ᐊᑯᓐᓂᖅᓱᖅᑐᓂᒃ</a:t>
            </a:r>
            <a:r>
              <a:rPr lang="en-CA" sz="1800" dirty="0" smtClean="0">
                <a:latin typeface="Pigiarniq" pitchFamily="34" charset="0"/>
              </a:rPr>
              <a:t> </a:t>
            </a:r>
            <a:r>
              <a:rPr lang="en-CA" sz="1800" dirty="0" err="1" smtClean="0">
                <a:latin typeface="Pigiarniq" pitchFamily="34" charset="0"/>
              </a:rPr>
              <a:t>ᐅᓄᕐᓂᐅᔪᓂᒃ</a:t>
            </a:r>
            <a:r>
              <a:rPr lang="en-CA" sz="1800" dirty="0" smtClean="0">
                <a:latin typeface="Pigiarniq" pitchFamily="34" charset="0"/>
              </a:rPr>
              <a:t> </a:t>
            </a:r>
            <a:r>
              <a:rPr lang="en-CA" sz="1800" dirty="0" err="1" smtClean="0">
                <a:latin typeface="Pigiarniq" pitchFamily="34" charset="0"/>
              </a:rPr>
              <a:t>ᓇᓚᐅᑦᑖᕈᑕᐅᓪᓗᑎᒃ</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ᖃᓄᑎᒋ</a:t>
            </a:r>
            <a:r>
              <a:rPr lang="en-CA" sz="1800" dirty="0" smtClean="0">
                <a:latin typeface="Pigiarniq" pitchFamily="34" charset="0"/>
              </a:rPr>
              <a:t> </a:t>
            </a:r>
            <a:r>
              <a:rPr lang="en-CA" sz="1800" dirty="0" err="1" smtClean="0">
                <a:latin typeface="Pigiarniq" pitchFamily="34" charset="0"/>
              </a:rPr>
              <a:t>ᓱᕈᕐᓇᖅᑐᖃᕐᓂᖓᓂᒃ</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ᓱᕈᕐᓇᖅᑐᖃᕐᓗᓂ</a:t>
            </a:r>
            <a:r>
              <a:rPr lang="en-CA" sz="1800" dirty="0" smtClean="0">
                <a:latin typeface="Pigiarniq" pitchFamily="34" charset="0"/>
              </a:rPr>
              <a:t> </a:t>
            </a:r>
            <a:r>
              <a:rPr lang="en-CA" sz="1800" dirty="0" err="1" smtClean="0">
                <a:latin typeface="Pigiarniq" pitchFamily="34" charset="0"/>
              </a:rPr>
              <a:t>ᐆᒃᑐᕋᐅᑎᓕᐅᕐᓗᑎᒃ</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ᐊᑐᖅᑕᐅᖔᓕᕐᓗᑎᒃ</a:t>
            </a:r>
            <a:r>
              <a:rPr lang="en-CA" sz="1800" dirty="0" smtClean="0">
                <a:latin typeface="Pigiarniq" pitchFamily="34" charset="0"/>
              </a:rPr>
              <a:t> “</a:t>
            </a:r>
            <a:r>
              <a:rPr lang="en-CA" sz="1800" dirty="0" err="1" smtClean="0">
                <a:latin typeface="Pigiarniq" pitchFamily="34" charset="0"/>
              </a:rPr>
              <a:t>ᐱᐅᓯᒋᐊᖁᓪᓗᒍ</a:t>
            </a:r>
            <a:r>
              <a:rPr lang="en-CA" sz="1800" dirty="0" smtClean="0">
                <a:latin typeface="Pigiarniq" pitchFamily="34" charset="0"/>
              </a:rPr>
              <a:t>” </a:t>
            </a:r>
            <a:r>
              <a:rPr lang="en-CA" sz="1800" dirty="0" err="1" smtClean="0">
                <a:latin typeface="Pigiarniq" pitchFamily="34" charset="0"/>
              </a:rPr>
              <a:t>ᖃᓄᐃᓐᓂᐅᔪᖅ</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ᐃᒃᐱᖕᓂᕐᓂᖓᓄᑦ</a:t>
            </a:r>
            <a:r>
              <a:rPr lang="en-CA" sz="1800" dirty="0" smtClean="0">
                <a:latin typeface="Pigiarniq" pitchFamily="34" charset="0"/>
              </a:rPr>
              <a:t> </a:t>
            </a:r>
            <a:r>
              <a:rPr lang="en-CA" sz="1800" dirty="0" err="1" smtClean="0">
                <a:latin typeface="Pigiarniq" pitchFamily="34" charset="0"/>
              </a:rPr>
              <a:t>ᖃᐅᔨᓴᖅᑕᐅᔪᖅ</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ᐃᒪᖃᕈᓐᓇᕐᓂᖓᓄᑦ</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a:t>
            </a:r>
            <a:r>
              <a:rPr lang="en-CA" sz="1800" dirty="0" smtClean="0">
                <a:latin typeface="Pigiarniq" pitchFamily="34" charset="0"/>
              </a:rPr>
              <a:t> </a:t>
            </a:r>
            <a:r>
              <a:rPr lang="en-CA" sz="1800" dirty="0" err="1" smtClean="0">
                <a:latin typeface="Pigiarniq" pitchFamily="34" charset="0"/>
              </a:rPr>
              <a:t>ᓱᕈᕐᓇᖅᑐᖃᖅᑎᓪᓗᒍ</a:t>
            </a:r>
            <a:r>
              <a:rPr lang="en-CA" sz="1800" dirty="0" smtClean="0">
                <a:latin typeface="Pigiarniq" pitchFamily="34" charset="0"/>
              </a:rPr>
              <a:t> </a:t>
            </a:r>
            <a:r>
              <a:rPr lang="en-CA" sz="1800" dirty="0" err="1" smtClean="0">
                <a:latin typeface="Pigiarniq" pitchFamily="34" charset="0"/>
              </a:rPr>
              <a:t>ᐆᒃᑐᕋᐅᑎᓕᐊᖑᓗᓂ</a:t>
            </a:r>
            <a:r>
              <a:rPr lang="en-CA" sz="1800" dirty="0" smtClean="0">
                <a:latin typeface="Pigiarniq" pitchFamily="34" charset="0"/>
              </a:rPr>
              <a:t> </a:t>
            </a:r>
            <a:r>
              <a:rPr lang="en-CA" sz="1800" dirty="0" err="1" smtClean="0">
                <a:latin typeface="Pigiarniq" pitchFamily="34" charset="0"/>
              </a:rPr>
              <a:t>ᐊᑐᖅᑕᐅᔪᖅ</a:t>
            </a:r>
            <a:r>
              <a:rPr lang="en-CA" sz="1800" dirty="0" smtClean="0">
                <a:latin typeface="Pigiarniq" pitchFamily="34" charset="0"/>
              </a:rPr>
              <a:t> </a:t>
            </a:r>
            <a:r>
              <a:rPr lang="en-CA" sz="1800" dirty="0" err="1" smtClean="0">
                <a:latin typeface="Pigiarniq" pitchFamily="34" charset="0"/>
              </a:rPr>
              <a:t>ᓴᖅᑭᑦᑎᓚᐅᖅᑐᖅ</a:t>
            </a:r>
            <a:r>
              <a:rPr lang="en-CA" sz="1800" dirty="0" smtClean="0">
                <a:latin typeface="Pigiarniq" pitchFamily="34" charset="0"/>
              </a:rPr>
              <a:t> </a:t>
            </a:r>
            <a:r>
              <a:rPr lang="en-CA" sz="1800" dirty="0" err="1" smtClean="0">
                <a:latin typeface="Pigiarniq" pitchFamily="34" charset="0"/>
              </a:rPr>
              <a:t>ᖃᐅᔨᓴᖅᑕᐅᑎᓪᓗᒍ</a:t>
            </a:r>
            <a:r>
              <a:rPr lang="en-CA" sz="1800" dirty="0" smtClean="0">
                <a:latin typeface="Pigiarniq" pitchFamily="34" charset="0"/>
              </a:rPr>
              <a:t> </a:t>
            </a:r>
            <a:r>
              <a:rPr lang="en-CA" sz="1800" dirty="0" err="1" smtClean="0">
                <a:latin typeface="Pigiarniq" pitchFamily="34" charset="0"/>
              </a:rPr>
              <a:t>ᐊᒃᐸᓯᖕᓂᖅᓴᐅᓂᖓᓂᒃ</a:t>
            </a:r>
            <a:r>
              <a:rPr lang="en-CA" sz="1800" dirty="0" smtClean="0">
                <a:latin typeface="Pigiarniq" pitchFamily="34" charset="0"/>
              </a:rPr>
              <a:t> CCME </a:t>
            </a:r>
            <a:r>
              <a:rPr lang="en-CA" sz="1800" dirty="0" err="1" smtClean="0">
                <a:latin typeface="Pigiarniq" pitchFamily="34" charset="0"/>
              </a:rPr>
              <a:t>ᐊᒻᒪ</a:t>
            </a:r>
            <a:r>
              <a:rPr lang="en-CA" sz="1800" dirty="0" smtClean="0">
                <a:latin typeface="Pigiarniq" pitchFamily="34" charset="0"/>
              </a:rPr>
              <a:t> MMER </a:t>
            </a:r>
            <a:r>
              <a:rPr lang="en-CA" sz="1800" dirty="0" err="1" smtClean="0">
                <a:latin typeface="Pigiarniq" pitchFamily="34" charset="0"/>
              </a:rPr>
              <a:t>ᒪᓕᒐᖏᓐᓂᒃ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ᐊᑦᑕᕐᓇᖏᓐᓂᖏᓐᓂᒃ</a:t>
            </a:r>
            <a:r>
              <a:rPr lang="en-CA" sz="1800" dirty="0" smtClean="0">
                <a:latin typeface="Pigiarniq" pitchFamily="34" charset="0"/>
              </a:rPr>
              <a:t> </a:t>
            </a:r>
            <a:r>
              <a:rPr lang="en-CA" sz="1800" dirty="0" err="1" smtClean="0">
                <a:latin typeface="Pigiarniq" pitchFamily="34" charset="0"/>
              </a:rPr>
              <a:t>ᑐᒃᑐᓄᑦ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ᑎᖕᒥᐊᓄᑦ</a:t>
            </a:r>
            <a:r>
              <a:rPr lang="en-CA" sz="1800" dirty="0" smtClean="0">
                <a:latin typeface="Pigiarniq" pitchFamily="34" charset="0"/>
              </a:rPr>
              <a:t>. </a:t>
            </a:r>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endParaRPr lang="en-CA"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17</a:t>
            </a:fld>
            <a:endParaRPr lang="en-US" sz="2000" dirty="0">
              <a:latin typeface="Pigiarniq" pitchFamily="34" charset="0"/>
            </a:endParaRPr>
          </a:p>
        </p:txBody>
      </p:sp>
    </p:spTree>
    <p:extLst>
      <p:ext uri="{BB962C8B-B14F-4D97-AF65-F5344CB8AC3E}">
        <p14:creationId xmlns:p14="http://schemas.microsoft.com/office/powerpoint/2010/main" val="184876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ᖁᕕᖅᑕᕐᕕᒃ</a:t>
            </a:r>
            <a:r>
              <a:rPr lang="en-US" sz="2000" dirty="0" smtClean="0">
                <a:latin typeface="Pigiarniq" pitchFamily="34" charset="0"/>
              </a:rPr>
              <a:t> </a:t>
            </a:r>
            <a:r>
              <a:rPr lang="en-US" sz="2000" dirty="0" err="1" smtClean="0">
                <a:latin typeface="Pigiarniq" pitchFamily="34" charset="0"/>
              </a:rPr>
              <a:t>ᒥᐊᓂᕆᔭᐅᓂᖓ</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2000" dirty="0" err="1" smtClean="0">
                <a:latin typeface="Pigiarniq" pitchFamily="34" charset="0"/>
              </a:rPr>
              <a:t>ᓄᓇᐅᑉ</a:t>
            </a:r>
            <a:r>
              <a:rPr lang="en-US" sz="2000" dirty="0" smtClean="0">
                <a:latin typeface="Pigiarniq" pitchFamily="34" charset="0"/>
              </a:rPr>
              <a:t> </a:t>
            </a:r>
            <a:r>
              <a:rPr lang="en-US" sz="2000" dirty="0" err="1" smtClean="0">
                <a:latin typeface="Pigiarniq" pitchFamily="34" charset="0"/>
              </a:rPr>
              <a:t>ᐊᑖᓄᑦ</a:t>
            </a:r>
            <a:r>
              <a:rPr lang="en-US" sz="2000" dirty="0" smtClean="0">
                <a:latin typeface="Pigiarniq" pitchFamily="34" charset="0"/>
              </a:rPr>
              <a:t> </a:t>
            </a:r>
            <a:r>
              <a:rPr lang="en-US" sz="2000" dirty="0" err="1" smtClean="0">
                <a:latin typeface="Pigiarniq" pitchFamily="34" charset="0"/>
              </a:rPr>
              <a:t>ᐃᒋᑦᑎᕕᒃ</a:t>
            </a:r>
            <a:r>
              <a:rPr lang="en-US" sz="2000" dirty="0" smtClean="0">
                <a:latin typeface="Pigiarniq" pitchFamily="34" charset="0"/>
              </a:rPr>
              <a:t> </a:t>
            </a:r>
            <a:r>
              <a:rPr lang="en-US" sz="2000" dirty="0" err="1" smtClean="0">
                <a:latin typeface="Pigiarniq" pitchFamily="34" charset="0"/>
              </a:rPr>
              <a:t>ᐊᒃᑐᐃᓂᖓ</a:t>
            </a: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a:t>
            </a:r>
          </a:p>
          <a:p>
            <a:pPr marL="0" indent="0">
              <a:buNone/>
            </a:pPr>
            <a:r>
              <a:rPr lang="en-US" sz="2000" b="1" u="sng" dirty="0" err="1" smtClean="0">
                <a:latin typeface="Pigiarniq" pitchFamily="34" charset="0"/>
              </a:rPr>
              <a:t>ᐱᔾᔪᑎᑕᖃᖏᑦᑐᖅ</a:t>
            </a:r>
            <a:r>
              <a:rPr lang="en-US" sz="2000" b="1" u="sng"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18</a:t>
            </a:fld>
            <a:endParaRPr lang="en-US" sz="2000" dirty="0">
              <a:latin typeface="Pigiarniq" pitchFamily="34" charset="0"/>
            </a:endParaRPr>
          </a:p>
        </p:txBody>
      </p:sp>
    </p:spTree>
    <p:extLst>
      <p:ext uri="{BB962C8B-B14F-4D97-AF65-F5344CB8AC3E}">
        <p14:creationId xmlns:p14="http://schemas.microsoft.com/office/powerpoint/2010/main" val="157186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ᓱᕈᔾᔭᐃᖅᓯᓯᒪᓂᕐᒧᑦ</a:t>
            </a:r>
            <a:r>
              <a:rPr lang="en-US" sz="2000" dirty="0" smtClean="0">
                <a:latin typeface="Pigiarniq" pitchFamily="34" charset="0"/>
              </a:rPr>
              <a:t> </a:t>
            </a:r>
            <a:r>
              <a:rPr lang="en-US" sz="2000" dirty="0" err="1" smtClean="0">
                <a:latin typeface="Pigiarniq" pitchFamily="34" charset="0"/>
              </a:rPr>
              <a:t>ᒪᓕᒐᐃᑦ</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ᑕᓯᐊᓂ</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ᑕᑕᓗᐊᖅᑎᓪᓗᒍ</a:t>
            </a:r>
            <a:r>
              <a:rPr lang="en-US" sz="1800" dirty="0" smtClean="0">
                <a:latin typeface="Pigiarniq" pitchFamily="34" charset="0"/>
              </a:rPr>
              <a:t> </a:t>
            </a:r>
            <a:r>
              <a:rPr lang="en-US" sz="1800" dirty="0" err="1" smtClean="0">
                <a:latin typeface="Pigiarniq" pitchFamily="34" charset="0"/>
              </a:rPr>
              <a:t>ᑯᕕᕝᕕᐅᑉ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a:t>
            </a:r>
          </a:p>
          <a:p>
            <a:pPr marL="0" indent="0">
              <a:buNone/>
            </a:pPr>
            <a:r>
              <a:rPr lang="en-US" sz="1800" b="1" u="sng" dirty="0" err="1" smtClean="0">
                <a:latin typeface="Pigiarniq" pitchFamily="34" charset="0"/>
              </a:rPr>
              <a:t>ᑐᐊᕆᔅ</a:t>
            </a:r>
            <a:r>
              <a:rPr lang="en-US" sz="1800" b="1" u="sng" dirty="0" smtClean="0">
                <a:latin typeface="Pigiarniq" pitchFamily="34" charset="0"/>
              </a:rPr>
              <a:t> </a:t>
            </a:r>
            <a:r>
              <a:rPr lang="en-US" sz="1800" b="1" u="sng" dirty="0" err="1" smtClean="0">
                <a:latin typeface="Pigiarniq" pitchFamily="34" charset="0"/>
              </a:rPr>
              <a:t>ᑕᓯᐊᓂ</a:t>
            </a:r>
            <a:r>
              <a:rPr lang="en-US" sz="1800" b="1" u="sng" dirty="0" smtClean="0">
                <a:latin typeface="Pigiarniq" pitchFamily="34" charset="0"/>
              </a:rPr>
              <a:t> </a:t>
            </a:r>
            <a:r>
              <a:rPr lang="en-US" sz="1800" b="1" u="sng" dirty="0" err="1" smtClean="0">
                <a:latin typeface="Pigiarniq" pitchFamily="34" charset="0"/>
              </a:rPr>
              <a:t>ᐃᒪᖓᑕ</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(KIA-13)</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ᑰᖃᖅᑐᖅ</a:t>
            </a:r>
            <a:r>
              <a:rPr lang="en-CA" sz="1800" dirty="0" smtClean="0">
                <a:latin typeface="Pigiarniq" pitchFamily="34" charset="0"/>
              </a:rPr>
              <a:t> </a:t>
            </a:r>
            <a:r>
              <a:rPr lang="en-CA" sz="1800" dirty="0" err="1" smtClean="0">
                <a:latin typeface="Pigiarniq" pitchFamily="34" charset="0"/>
              </a:rPr>
              <a:t>ᐊᒃᑐᐃᓂᐊᖅᑐᖅ</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ᑕᓯᐊᑕ</a:t>
            </a:r>
            <a:r>
              <a:rPr lang="en-CA" sz="1800" dirty="0" smtClean="0">
                <a:latin typeface="Pigiarniq" pitchFamily="34" charset="0"/>
              </a:rPr>
              <a:t> </a:t>
            </a:r>
            <a:r>
              <a:rPr lang="en-CA" sz="1800" dirty="0" err="1" smtClean="0">
                <a:latin typeface="Pigiarniq" pitchFamily="34" charset="0"/>
              </a:rPr>
              <a:t>ᐃᒪᖓᑕ</a:t>
            </a:r>
            <a:r>
              <a:rPr lang="en-CA" sz="1800" dirty="0" smtClean="0">
                <a:latin typeface="Pigiarniq" pitchFamily="34" charset="0"/>
              </a:rPr>
              <a:t> </a:t>
            </a:r>
            <a:r>
              <a:rPr lang="en-CA" sz="1800" dirty="0" err="1" smtClean="0">
                <a:latin typeface="Pigiarniq" pitchFamily="34" charset="0"/>
              </a:rPr>
              <a:t>ᐃᑎᓂᖓᓂᒃ</a:t>
            </a:r>
            <a:r>
              <a:rPr lang="en-CA" sz="1800" dirty="0" smtClean="0">
                <a:latin typeface="Pigiarniq" pitchFamily="34" charset="0"/>
              </a:rPr>
              <a:t>, </a:t>
            </a:r>
            <a:r>
              <a:rPr lang="en-CA" sz="1800" dirty="0" err="1" smtClean="0">
                <a:latin typeface="Pigiarniq" pitchFamily="34" charset="0"/>
              </a:rPr>
              <a:t>ᐃᖃᓗᖏᓐᓂᒃ</a:t>
            </a:r>
            <a:r>
              <a:rPr lang="en-CA" sz="1800" dirty="0" smtClean="0">
                <a:latin typeface="Pigiarniq" pitchFamily="34" charset="0"/>
              </a:rPr>
              <a:t>, </a:t>
            </a:r>
            <a:r>
              <a:rPr lang="en-CA" sz="1800" dirty="0" err="1" smtClean="0">
                <a:latin typeface="Pigiarniq" pitchFamily="34" charset="0"/>
              </a:rPr>
              <a:t>ᐃᕐᓂᐅᕐᓂᖏᓐᓂᒃ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ᒪᓐᓂᑦ</a:t>
            </a:r>
            <a:r>
              <a:rPr lang="en-CA" sz="1800" dirty="0" smtClean="0">
                <a:latin typeface="Pigiarniq" pitchFamily="34" charset="0"/>
              </a:rPr>
              <a:t> </a:t>
            </a:r>
            <a:r>
              <a:rPr lang="en-CA" sz="1800" dirty="0" err="1" smtClean="0">
                <a:latin typeface="Pigiarniq" pitchFamily="34" charset="0"/>
              </a:rPr>
              <a:t>ᐱᕈᕋᓱᖕᓂᖏᓐᓂᒃ</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ᐱᖃᓯᐅᔾᔨᓯᒪᓗᑎᒃ</a:t>
            </a:r>
            <a:r>
              <a:rPr lang="en-CA" sz="1800" dirty="0" smtClean="0">
                <a:latin typeface="Pigiarniq" pitchFamily="34" charset="0"/>
              </a:rPr>
              <a:t> </a:t>
            </a:r>
            <a:r>
              <a:rPr lang="en-CA" sz="1800" dirty="0" err="1" smtClean="0">
                <a:latin typeface="Pigiarniq" pitchFamily="34" charset="0"/>
              </a:rPr>
              <a:t>ᑭᒡᓕᒋᓂᐊᖅᑕᖓᓂᒃ</a:t>
            </a:r>
            <a:r>
              <a:rPr lang="en-CA" sz="1800" dirty="0" smtClean="0">
                <a:latin typeface="Pigiarniq" pitchFamily="34" charset="0"/>
              </a:rPr>
              <a:t> </a:t>
            </a:r>
            <a:r>
              <a:rPr lang="en-CA" sz="1800" dirty="0" err="1" smtClean="0">
                <a:latin typeface="Pigiarniq" pitchFamily="34" charset="0"/>
              </a:rPr>
              <a:t>ᑐᓴᒐᒃᓴᓂᒃ</a:t>
            </a:r>
            <a:r>
              <a:rPr lang="en-CA" sz="1800" dirty="0" smtClean="0">
                <a:latin typeface="Pigiarniq" pitchFamily="34" charset="0"/>
              </a:rPr>
              <a:t> </a:t>
            </a:r>
            <a:r>
              <a:rPr lang="en-CA" sz="1800" dirty="0" err="1" smtClean="0">
                <a:latin typeface="Pigiarniq" pitchFamily="34" charset="0"/>
              </a:rPr>
              <a:t>ᐅᓪᓗᒥᓯᐅᑎᓂᒃ</a:t>
            </a:r>
            <a:r>
              <a:rPr lang="en-CA" sz="1800" dirty="0" smtClean="0">
                <a:latin typeface="Pigiarniq" pitchFamily="34" charset="0"/>
              </a:rPr>
              <a:t> </a:t>
            </a:r>
            <a:r>
              <a:rPr lang="en-CA" sz="1800" dirty="0" err="1" smtClean="0">
                <a:latin typeface="Pigiarniq" pitchFamily="34" charset="0"/>
              </a:rPr>
              <a:t>ᓄᑖᕈᕆᐊᖅᑕᐅᓗᑎᒃ</a:t>
            </a:r>
            <a:r>
              <a:rPr lang="en-CA" sz="1800" dirty="0" smtClean="0">
                <a:latin typeface="Pigiarniq" pitchFamily="34" charset="0"/>
              </a:rPr>
              <a:t> </a:t>
            </a:r>
            <a:r>
              <a:rPr lang="en-CA" sz="1800" dirty="0" err="1" smtClean="0">
                <a:latin typeface="Pigiarniq" pitchFamily="34" charset="0"/>
              </a:rPr>
              <a:t>ᐊᒃᑐᐃᓂᖃᕋᔭᕐᓂᖓᓄᑦ</a:t>
            </a:r>
            <a:r>
              <a:rPr lang="en-CA" sz="1800" dirty="0" smtClean="0">
                <a:latin typeface="Pigiarniq" pitchFamily="34" charset="0"/>
              </a:rPr>
              <a:t> </a:t>
            </a:r>
            <a:r>
              <a:rPr lang="en-CA" sz="1800" dirty="0" err="1" smtClean="0">
                <a:latin typeface="Pigiarniq" pitchFamily="34" charset="0"/>
              </a:rPr>
              <a:t>ᖃᐅᔨᓴᕈᑕᐅᔪᑦ</a:t>
            </a:r>
            <a:r>
              <a:rPr lang="en-CA" sz="1800" dirty="0" smtClean="0">
                <a:latin typeface="Pigiarniq" pitchFamily="34" charset="0"/>
              </a:rPr>
              <a:t>, </a:t>
            </a:r>
            <a:r>
              <a:rPr lang="en-CA" sz="1800" dirty="0" err="1" smtClean="0">
                <a:latin typeface="Pigiarniq" pitchFamily="34" charset="0"/>
              </a:rPr>
              <a:t>ᒪᓕᒐᖃᖅᑎᑕᐅᓗᑎᒃ</a:t>
            </a:r>
            <a:r>
              <a:rPr lang="en-CA" sz="1800" dirty="0" smtClean="0">
                <a:latin typeface="Pigiarniq" pitchFamily="34" charset="0"/>
              </a:rPr>
              <a:t> </a:t>
            </a:r>
            <a:r>
              <a:rPr lang="en-CA" sz="1800" dirty="0" err="1" smtClean="0">
                <a:latin typeface="Pigiarniq" pitchFamily="34" charset="0"/>
              </a:rPr>
              <a:t>ᓱᕈᔾᔭᐃᖅᓯᓯᒪᔾᔪᑎᑦ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ᓇᐅᑦᑎᖅᓱᐊᖃᕐᓂᕐᒧᑦ</a:t>
            </a:r>
            <a:r>
              <a:rPr lang="en-CA" sz="1800" dirty="0" smtClean="0">
                <a:latin typeface="Pigiarniq" pitchFamily="34" charset="0"/>
              </a:rPr>
              <a:t> </a:t>
            </a:r>
            <a:r>
              <a:rPr lang="en-CA" sz="1800" dirty="0" err="1" smtClean="0">
                <a:latin typeface="Pigiarniq" pitchFamily="34" charset="0"/>
              </a:rPr>
              <a:t>ᐸᕐᓇᐅᑎᖏᑦ</a:t>
            </a:r>
            <a:r>
              <a:rPr lang="en-CA" sz="1800" dirty="0" smtClean="0">
                <a:latin typeface="Pigiarniq" pitchFamily="34" charset="0"/>
              </a:rPr>
              <a:t>.</a:t>
            </a:r>
            <a:endParaRPr lang="en-US" sz="1800" dirty="0">
              <a:latin typeface="Pigiarniq" pitchFamily="34" charset="0"/>
              <a:cs typeface="Aharoni" panose="02010803020104030203" pitchFamily="2" charset="-79"/>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err="1" smtClean="0">
                <a:latin typeface="Pigiarniq" pitchFamily="34" charset="0"/>
              </a:rPr>
              <a:t>ᖄᒃᑲᓐᓂᐊᒍᑦ</a:t>
            </a:r>
            <a:r>
              <a:rPr lang="en-CA" sz="1800" dirty="0" smtClean="0">
                <a:latin typeface="Pigiarniq" pitchFamily="34" charset="0"/>
              </a:rPr>
              <a:t> </a:t>
            </a:r>
            <a:r>
              <a:rPr lang="en-CA" sz="1800" dirty="0" err="1" smtClean="0">
                <a:latin typeface="Pigiarniq" pitchFamily="34" charset="0"/>
              </a:rPr>
              <a:t>ᑐᓴᒐᒃᓴᓂᒃ</a:t>
            </a:r>
            <a:r>
              <a:rPr lang="en-CA" sz="1800" dirty="0" smtClean="0">
                <a:latin typeface="Pigiarniq" pitchFamily="34" charset="0"/>
              </a:rPr>
              <a:t> </a:t>
            </a:r>
            <a:r>
              <a:rPr lang="en-CA" sz="1800" dirty="0" err="1" smtClean="0">
                <a:latin typeface="Pigiarniq" pitchFamily="34" charset="0"/>
              </a:rPr>
              <a:t>ᓄᐊᑦᑎᓂᐊᖅᑐᑦ</a:t>
            </a:r>
            <a:r>
              <a:rPr lang="en-CA" sz="1800" dirty="0" smtClean="0">
                <a:latin typeface="Pigiarniq" pitchFamily="34" charset="0"/>
              </a:rPr>
              <a:t> </a:t>
            </a:r>
            <a:r>
              <a:rPr lang="en-CA" sz="1800" dirty="0" err="1" smtClean="0">
                <a:latin typeface="Pigiarniq" pitchFamily="34" charset="0"/>
              </a:rPr>
              <a:t>ᓇᓗᓇᐃᖅᓯᔾᔪᑕᐅᓂᐊᖅᑐᓂᒃ</a:t>
            </a:r>
            <a:r>
              <a:rPr lang="en-CA" sz="1800" dirty="0" smtClean="0">
                <a:latin typeface="Pigiarniq" pitchFamily="34" charset="0"/>
              </a:rPr>
              <a:t> </a:t>
            </a:r>
            <a:r>
              <a:rPr lang="en-CA" sz="1800" dirty="0" err="1" smtClean="0">
                <a:latin typeface="Pigiarniq" pitchFamily="34" charset="0"/>
              </a:rPr>
              <a:t>ᐊᒃᑐᐃᓂᖏᓐᓂᒃ</a:t>
            </a:r>
            <a:r>
              <a:rPr lang="en-CA" sz="1800" dirty="0" smtClean="0">
                <a:latin typeface="Pigiarniq" pitchFamily="34" charset="0"/>
              </a:rPr>
              <a:t> </a:t>
            </a:r>
            <a:r>
              <a:rPr lang="en-CA" sz="1800" dirty="0" err="1" smtClean="0">
                <a:latin typeface="Pigiarniq" pitchFamily="34" charset="0"/>
              </a:rPr>
              <a:t>ᐃᖃᓗᖕᓂᒃ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ᐃᖃᓗᑦ</a:t>
            </a:r>
            <a:r>
              <a:rPr lang="en-CA" sz="1800" dirty="0" smtClean="0">
                <a:latin typeface="Pigiarniq" pitchFamily="34" charset="0"/>
              </a:rPr>
              <a:t> </a:t>
            </a:r>
            <a:r>
              <a:rPr lang="en-CA" sz="1800" dirty="0" err="1" smtClean="0">
                <a:latin typeface="Pigiarniq" pitchFamily="34" charset="0"/>
              </a:rPr>
              <a:t>ᓇᔪᒐᖓᓂᒃ</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ᑕᓯᐊᓂ</a:t>
            </a:r>
            <a:r>
              <a:rPr lang="en-CA" sz="1800" dirty="0" smtClean="0">
                <a:latin typeface="Pigiarniq" pitchFamily="34" charset="0"/>
              </a:rPr>
              <a:t> </a:t>
            </a:r>
            <a:r>
              <a:rPr lang="en-CA" sz="1800" dirty="0" err="1" smtClean="0">
                <a:latin typeface="Pigiarniq" pitchFamily="34" charset="0"/>
              </a:rPr>
              <a:t>ᐱᓕᕆᐊᖑᓚᐅᖅᑐᖅ</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ᕿᒥᕐᕈᓇᒃᑕᐅᓪᓗᓂ</a:t>
            </a:r>
            <a:r>
              <a:rPr lang="en-CA" sz="1800" dirty="0" smtClean="0">
                <a:latin typeface="Pigiarniq" pitchFamily="34" charset="0"/>
              </a:rPr>
              <a:t>. </a:t>
            </a:r>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0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19</a:t>
            </a:fld>
            <a:endParaRPr lang="en-US" sz="2000" dirty="0">
              <a:latin typeface="Pigiarniq" pitchFamily="34" charset="0"/>
            </a:endParaRPr>
          </a:p>
        </p:txBody>
      </p:sp>
    </p:spTree>
    <p:extLst>
      <p:ext uri="{BB962C8B-B14F-4D97-AF65-F5344CB8AC3E}">
        <p14:creationId xmlns:p14="http://schemas.microsoft.com/office/powerpoint/2010/main" val="158848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err="1" smtClean="0">
                <a:latin typeface="Pigiarniq" pitchFamily="34" charset="0"/>
              </a:rPr>
              <a:t>ᐊᐅᓚᑦᓯᔾᔪᑎᑦ</a:t>
            </a:r>
            <a:r>
              <a:rPr lang="en-CA" sz="2800" dirty="0" smtClean="0">
                <a:latin typeface="Pigiarniq" pitchFamily="34" charset="0"/>
              </a:rPr>
              <a:t> </a:t>
            </a:r>
            <a:r>
              <a:rPr lang="en-CA" sz="2800" dirty="0" err="1" smtClean="0">
                <a:latin typeface="Pigiarniq" pitchFamily="34" charset="0"/>
              </a:rPr>
              <a:t>ᖃᓄᐃᓕᖓᖕᒪᖔᑕ</a:t>
            </a:r>
            <a:r>
              <a:rPr lang="en-CA" sz="2800" dirty="0" smtClean="0">
                <a:latin typeface="Pigiarniq" pitchFamily="34" charset="0"/>
              </a:rPr>
              <a:t> </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pPr marL="0" indent="0" algn="just">
              <a:buNone/>
            </a:pPr>
            <a:r>
              <a:rPr lang="en-CA" sz="2000" b="1" dirty="0" err="1" smtClean="0">
                <a:latin typeface="Pigiarniq" pitchFamily="34" charset="0"/>
                <a:cs typeface="Aharoni" panose="02010803020104030203" pitchFamily="2" charset="-79"/>
              </a:rPr>
              <a:t>ᐅᑯᐊ</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ᐅᓂᒃᑳᖑᔪᑦ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ᓇᐃᓈᖅᓯᒪᔪᑦ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ᕿᑎᕐᒥᐅᑦ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ᐃᓄᐃᑦ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ᑲᑐᔾᔨᖃᑎᒌᖏᑕ</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ᐊᐅᓚᑦᓯᔾᔪᑎᓄᑦ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ᑎᑎᕋᖅᓯᒪᔪᑎᒍᑦ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ᑐᓂᔭᖏᓐᓂᒃ</a:t>
            </a:r>
            <a:r>
              <a:rPr lang="en-CA" sz="2000" b="1" dirty="0" smtClean="0">
                <a:latin typeface="Pigiarniq" pitchFamily="34" charset="0"/>
                <a:cs typeface="Aharoni" panose="02010803020104030203" pitchFamily="2" charset="-79"/>
              </a:rPr>
              <a:t> TMAC-</a:t>
            </a:r>
            <a:r>
              <a:rPr lang="en-CA" sz="2000" b="1" dirty="0" err="1" smtClean="0">
                <a:latin typeface="Pigiarniq" pitchFamily="34" charset="0"/>
                <a:cs typeface="Aharoni" panose="02010803020104030203" pitchFamily="2" charset="-79"/>
              </a:rPr>
              <a:t>ᑯᑦ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ᐋᖅᑭᒋᐊᕈᑎᒋᔪᒪᔭᖓᓐᓄᑦ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ᑐᒃᓯᕋᐅᑎᖓᓐᓄᑦ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ᐱᓪᓗᒋᑦ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ᐅᑯᐊ</a:t>
            </a:r>
            <a:r>
              <a:rPr lang="en-CA" sz="2000" b="1" dirty="0" smtClean="0">
                <a:latin typeface="Pigiarniq" pitchFamily="34" charset="0"/>
                <a:cs typeface="Aharoni" panose="02010803020104030203" pitchFamily="2" charset="-79"/>
              </a:rPr>
              <a:t>:</a:t>
            </a:r>
          </a:p>
          <a:p>
            <a:pPr lvl="2">
              <a:buFont typeface="Wingdings" panose="05000000000000000000" pitchFamily="2" charset="2"/>
              <a:buChar char="§"/>
            </a:pPr>
            <a:r>
              <a:rPr lang="en-CA" dirty="0" err="1" smtClean="0">
                <a:latin typeface="Pigiarniq" pitchFamily="34" charset="0"/>
                <a:cs typeface="Aharoni" panose="02010803020104030203" pitchFamily="2" charset="-79"/>
              </a:rPr>
              <a:t>ᐊᖏᔫᑎᑦ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ᐱᔾᔪᑎᑦ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ᐊᒃᑐᐊᓂᖃᖅᑐᑦ</a:t>
            </a:r>
            <a:r>
              <a:rPr lang="en-CA" dirty="0" smtClean="0">
                <a:latin typeface="Pigiarniq" pitchFamily="34" charset="0"/>
                <a:cs typeface="Aharoni" panose="02010803020104030203" pitchFamily="2" charset="-79"/>
              </a:rPr>
              <a:t> Type A </a:t>
            </a:r>
            <a:r>
              <a:rPr lang="en-CA" dirty="0" err="1" smtClean="0">
                <a:latin typeface="Pigiarniq" pitchFamily="34" charset="0"/>
                <a:cs typeface="Aharoni" panose="02010803020104030203" pitchFamily="2" charset="-79"/>
              </a:rPr>
              <a:t>ᐃᒪᕐᒧᑦ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ᓚᐃᓴᓐᓯᒧᑦ</a:t>
            </a:r>
            <a:endParaRPr lang="en-CA" dirty="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ᑭᖑᓪᓕᖅᐹᖅᓯᐅᑎᑦ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ᐊᕙᑎᒧᑦ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ᕿᒥᕐᕈᓂᕐᒧᑦ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ᒪᓕᒐᖏᑦ</a:t>
            </a:r>
            <a:endParaRPr lang="en-CA" dirty="0" smtClean="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ᕿᑎᕐᒥᐅᑦ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ᐃᓄᐃᑦ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ᑲᑐᔾᔨᖃᑎᒌᖏᑕ</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ᐅᖃᐅᓯᖏᑦ</a:t>
            </a:r>
            <a:endParaRPr lang="en-CA" dirty="0" smtClean="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ᐊᑐᓕᖁᔭᓕᐊᖅ</a:t>
            </a:r>
            <a:endParaRPr lang="en-CA" dirty="0" smtClean="0">
              <a:latin typeface="Pigiarniq" pitchFamily="34" charset="0"/>
              <a:cs typeface="Aharoni" panose="02010803020104030203" pitchFamily="2" charset="-79"/>
            </a:endParaRPr>
          </a:p>
          <a:p>
            <a:pPr marL="1371600" lvl="2" indent="-457200">
              <a:buFont typeface="Courier New" pitchFamily="49" charset="0"/>
              <a:buChar char="o"/>
            </a:pPr>
            <a:endParaRPr lang="en-CA" dirty="0" smtClean="0">
              <a:latin typeface="Pigiarniq" pitchFamily="34" charset="0"/>
            </a:endParaRPr>
          </a:p>
          <a:p>
            <a:pPr marL="0" indent="0">
              <a:buNone/>
            </a:pPr>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2</a:t>
            </a:fld>
            <a:endParaRPr lang="en-US" sz="2800" dirty="0">
              <a:latin typeface="Pigiarniq"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9052"/>
            <a:ext cx="2362200" cy="15757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200" y="4648432"/>
            <a:ext cx="2377440" cy="15763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2640" y="4649886"/>
            <a:ext cx="2449830" cy="157489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7147"/>
          <a:stretch/>
        </p:blipFill>
        <p:spPr>
          <a:xfrm>
            <a:off x="7062471" y="4642699"/>
            <a:ext cx="2072640" cy="1582078"/>
          </a:xfrm>
          <a:prstGeom prst="rect">
            <a:avLst/>
          </a:prstGeom>
        </p:spPr>
      </p:pic>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ᓱᕈᔾᔭᐃᖅᓯᓯᒪᓂᕐᒧᑦ</a:t>
            </a:r>
            <a:r>
              <a:rPr lang="en-US" sz="2000" dirty="0" smtClean="0">
                <a:latin typeface="Pigiarniq" pitchFamily="34" charset="0"/>
              </a:rPr>
              <a:t> </a:t>
            </a:r>
            <a:r>
              <a:rPr lang="en-US" sz="2000" dirty="0" err="1" smtClean="0">
                <a:latin typeface="Pigiarniq" pitchFamily="34" charset="0"/>
              </a:rPr>
              <a:t>ᒪᓕᒐᐃᑦ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ᓴᓇᔭᐅᓂᖓ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ᐊᐅᓚᑕᐅᓂᖓ</a:t>
            </a:r>
            <a:r>
              <a:rPr lang="en-US" sz="1800" dirty="0" smtClean="0">
                <a:latin typeface="Pigiarniq" pitchFamily="34" charset="0"/>
              </a:rPr>
              <a:t> </a:t>
            </a:r>
            <a:r>
              <a:rPr lang="iu-Cans-CA" sz="1800" dirty="0" smtClean="0">
                <a:latin typeface="Pigiarniq" pitchFamily="34" charset="0"/>
              </a:rPr>
              <a:t>ᕌᐳᔅ ᐸᐃ ᑲᖏᕐᖢᐊ</a:t>
            </a:r>
            <a:r>
              <a:rPr lang="iu-Latn-CA" sz="1800" dirty="0" smtClean="0">
                <a:latin typeface="Pigiarniq" pitchFamily="34" charset="0"/>
              </a:rPr>
              <a:t>ᓂ ᑯᕕᓯᕝᕕᐅᓪᓗᓂ ᓱᓪᓗᖅ:</a:t>
            </a:r>
            <a:endParaRPr lang="en-US" sz="1800" dirty="0" smtClean="0">
              <a:latin typeface="Pigiarniq" pitchFamily="34" charset="0"/>
            </a:endParaRPr>
          </a:p>
          <a:p>
            <a:pPr marL="0" indent="0">
              <a:buNone/>
            </a:pPr>
            <a:r>
              <a:rPr lang="en-US" sz="1800" dirty="0" err="1" smtClean="0">
                <a:latin typeface="Pigiarniq" pitchFamily="34" charset="0"/>
              </a:rPr>
              <a:t>ᐊᖅᑯᑎ</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ᐃᒪᕐᒥ</a:t>
            </a:r>
            <a:r>
              <a:rPr lang="en-US" sz="1800" dirty="0" smtClean="0">
                <a:latin typeface="Pigiarniq" pitchFamily="34" charset="0"/>
              </a:rPr>
              <a:t> </a:t>
            </a:r>
            <a:r>
              <a:rPr lang="en-US" sz="1800" dirty="0" err="1" smtClean="0">
                <a:latin typeface="Pigiarniq" pitchFamily="34" charset="0"/>
              </a:rPr>
              <a:t>ᐃᑳᕈᑎ</a:t>
            </a:r>
            <a:r>
              <a:rPr lang="en-US" sz="1800" dirty="0" smtClean="0">
                <a:latin typeface="Pigiarniq" pitchFamily="34" charset="0"/>
              </a:rPr>
              <a:t>:</a:t>
            </a:r>
          </a:p>
          <a:p>
            <a:pPr marL="0" indent="0">
              <a:buNone/>
            </a:pPr>
            <a:r>
              <a:rPr lang="en-US" sz="1800" dirty="0" err="1" smtClean="0">
                <a:latin typeface="Pigiarniq" pitchFamily="34" charset="0"/>
              </a:rPr>
              <a:t>ᓄᓇ</a:t>
            </a:r>
            <a:r>
              <a:rPr lang="en-US" sz="1800" dirty="0" smtClean="0">
                <a:latin typeface="Pigiarniq" pitchFamily="34" charset="0"/>
              </a:rPr>
              <a:t> </a:t>
            </a:r>
            <a:r>
              <a:rPr lang="en-US" sz="1800" dirty="0" err="1" smtClean="0">
                <a:latin typeface="Pigiarniq" pitchFamily="34" charset="0"/>
              </a:rPr>
              <a:t>ᐃᖅᑲᕐᒦᑦᑐᖅ</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a:t>
            </a:r>
          </a:p>
          <a:p>
            <a:pPr marL="0" indent="0">
              <a:buNone/>
            </a:pPr>
            <a:r>
              <a:rPr lang="en-US" sz="1800" dirty="0" err="1" smtClean="0">
                <a:latin typeface="Pigiarniq" pitchFamily="34" charset="0"/>
              </a:rPr>
              <a:t>ᓱᕈᐃᑦ</a:t>
            </a:r>
            <a:r>
              <a:rPr lang="en-US" sz="1800" dirty="0" smtClean="0">
                <a:latin typeface="Pigiarniq" pitchFamily="34" charset="0"/>
              </a:rPr>
              <a:t> </a:t>
            </a:r>
            <a:r>
              <a:rPr lang="en-US" sz="1800" dirty="0" err="1" smtClean="0">
                <a:latin typeface="Pigiarniq" pitchFamily="34" charset="0"/>
              </a:rPr>
              <a:t>ᐳᒃᑕᓂᖏᑦ</a:t>
            </a:r>
            <a:r>
              <a:rPr lang="en-US" sz="1800" dirty="0" smtClean="0">
                <a:latin typeface="Pigiarniq" pitchFamily="34" charset="0"/>
              </a:rPr>
              <a:t>: </a:t>
            </a:r>
            <a:r>
              <a:rPr lang="en-US" sz="1800" b="1" dirty="0" smtClean="0">
                <a:latin typeface="Pigiarniq" pitchFamily="34" charset="0"/>
              </a:rPr>
              <a:t>KIA-12</a:t>
            </a:r>
          </a:p>
          <a:p>
            <a:pPr marL="0" indent="0">
              <a:buNone/>
            </a:pPr>
            <a:r>
              <a:rPr lang="en-US" sz="1800" dirty="0" err="1" smtClean="0">
                <a:latin typeface="Pigiarniq" pitchFamily="34" charset="0"/>
              </a:rPr>
              <a:t>ᐳᔪᕐᓗᐃᔭᐅᑎ</a:t>
            </a:r>
            <a:r>
              <a:rPr lang="en-US" sz="1800" dirty="0" smtClean="0">
                <a:latin typeface="Pigiarniq" pitchFamily="34" charset="0"/>
              </a:rPr>
              <a:t> </a:t>
            </a:r>
            <a:r>
              <a:rPr lang="en-US" sz="1800" dirty="0" err="1" smtClean="0">
                <a:latin typeface="Pigiarniq" pitchFamily="34" charset="0"/>
              </a:rPr>
              <a:t>ᖁᕕᖅᑕᕐᕕᖕᒥ</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endParaRPr lang="en-US" sz="18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20</a:t>
            </a:fld>
            <a:endParaRPr lang="en-US" sz="2000" dirty="0">
              <a:latin typeface="Pigiarniq" pitchFamily="34" charset="0"/>
            </a:endParaRPr>
          </a:p>
        </p:txBody>
      </p:sp>
    </p:spTree>
    <p:extLst>
      <p:ext uri="{BB962C8B-B14F-4D97-AF65-F5344CB8AC3E}">
        <p14:creationId xmlns:p14="http://schemas.microsoft.com/office/powerpoint/2010/main" val="67254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ᓴᓗᒻᒪᖅᓴᐃᕕᒃ</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ᐃᒪᕐᒧᑦ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ᑭᓈᓗᖕᓄᑦ</a:t>
            </a:r>
            <a:r>
              <a:rPr lang="en-US" sz="1800" dirty="0" smtClean="0">
                <a:latin typeface="Pigiarniq" pitchFamily="34" charset="0"/>
              </a:rPr>
              <a:t>  </a:t>
            </a:r>
            <a:r>
              <a:rPr lang="en-US" sz="1800" dirty="0" err="1" smtClean="0">
                <a:latin typeface="Pigiarniq" pitchFamily="34" charset="0"/>
              </a:rPr>
              <a:t>ᓴᓗᒻᒪᖅᓴᐃᕕᒃ</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r>
              <a:rPr lang="en-US" sz="1800" b="1" u="sng"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21</a:t>
            </a:fld>
            <a:endParaRPr lang="en-US" sz="2000" dirty="0">
              <a:latin typeface="Pigiarniq" pitchFamily="34" charset="0"/>
            </a:endParaRPr>
          </a:p>
        </p:txBody>
      </p:sp>
    </p:spTree>
    <p:extLst>
      <p:ext uri="{BB962C8B-B14F-4D97-AF65-F5344CB8AC3E}">
        <p14:creationId xmlns:p14="http://schemas.microsoft.com/office/powerpoint/2010/main" val="5195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ᒥᐊᓂᖅᓯᔾᔪᑎᓄᑦ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a:t>
            </a:r>
            <a:r>
              <a:rPr lang="en-US" sz="2000" dirty="0" err="1" smtClean="0">
                <a:latin typeface="Pigiarniq" pitchFamily="34" charset="0"/>
              </a:rPr>
              <a:t>ᐅᓂᒃᑳᓕᐊᑦ</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ᐃᓗᓕᖏᑦ</a:t>
            </a:r>
            <a:r>
              <a:rPr lang="en-US" sz="1800" dirty="0" smtClean="0">
                <a:latin typeface="Pigiarniq" pitchFamily="34" charset="0"/>
              </a:rPr>
              <a:t> </a:t>
            </a:r>
            <a:r>
              <a:rPr lang="en-US" sz="1800" dirty="0" err="1" smtClean="0">
                <a:latin typeface="Pigiarniq" pitchFamily="34" charset="0"/>
              </a:rPr>
              <a:t>ᐸᕐᓇᐅᑎᑦ</a:t>
            </a:r>
            <a:r>
              <a:rPr lang="en-US" sz="1800" dirty="0" smtClean="0">
                <a:latin typeface="Pigiarniq" pitchFamily="34" charset="0"/>
              </a:rPr>
              <a:t>:</a:t>
            </a:r>
          </a:p>
          <a:p>
            <a:pPr marL="0" indent="0">
              <a:buNone/>
            </a:pP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ᐃᓚᐅᖃᑕᐅᓯᒪᓕᖅᐳᑦ</a:t>
            </a:r>
            <a:r>
              <a:rPr lang="en-US" sz="1800" dirty="0" smtClean="0">
                <a:latin typeface="Pigiarniq" pitchFamily="34" charset="0"/>
              </a:rPr>
              <a:t> </a:t>
            </a:r>
            <a:r>
              <a:rPr lang="en-US" sz="1800" dirty="0" err="1" smtClean="0">
                <a:latin typeface="Pigiarniq" pitchFamily="34" charset="0"/>
              </a:rPr>
              <a:t>ᐱᓕᕆᖃᑕᐅᓪᓗᑎᒃ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ᕿᒥᕐᕈᓯᒪᓕᖅᑐᑦ</a:t>
            </a:r>
            <a:r>
              <a:rPr lang="en-US" sz="1800" dirty="0" smtClean="0">
                <a:latin typeface="Pigiarniq" pitchFamily="34" charset="0"/>
              </a:rPr>
              <a:t> EEM-</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ᐱᓕᕆᐊᒥᒃ</a:t>
            </a:r>
            <a:r>
              <a:rPr lang="en-US" sz="1800" dirty="0" smtClean="0">
                <a:latin typeface="Pigiarniq" pitchFamily="34" charset="0"/>
              </a:rPr>
              <a:t>, AEMP, GWMP, TIA OMS </a:t>
            </a:r>
            <a:r>
              <a:rPr lang="en-US" sz="1800" dirty="0" err="1" smtClean="0">
                <a:latin typeface="Pigiarniq" pitchFamily="34" charset="0"/>
              </a:rPr>
              <a:t>ᑎᑎᕋᖅᓯᒪᔪᓂᒃ</a:t>
            </a:r>
            <a:r>
              <a:rPr lang="en-US" sz="1800" dirty="0" smtClean="0">
                <a:latin typeface="Pigiarniq" pitchFamily="34" charset="0"/>
              </a:rPr>
              <a:t> </a:t>
            </a:r>
            <a:r>
              <a:rPr lang="en-US" sz="1800" dirty="0" err="1" smtClean="0">
                <a:latin typeface="Pigiarniq" pitchFamily="34" charset="0"/>
              </a:rPr>
              <a:t>ᒪᓕᒋᐊᓕᖏᓐᓂᒃ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ᐊᓯᔾᔨᖅᑕᐅᔪᒪᔪᓂᒃ</a:t>
            </a:r>
            <a:r>
              <a:rPr lang="en-US" sz="1800" dirty="0" smtClean="0">
                <a:latin typeface="Pigiarniq" pitchFamily="34" charset="0"/>
              </a:rPr>
              <a:t> SNP-</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ᑕᒪᒃᑯᓂᖓ</a:t>
            </a:r>
            <a:r>
              <a:rPr lang="en-US" sz="1800" dirty="0" smtClean="0">
                <a:latin typeface="Pigiarniq" pitchFamily="34" charset="0"/>
              </a:rPr>
              <a:t> </a:t>
            </a:r>
            <a:r>
              <a:rPr lang="en-US" sz="1800" dirty="0" err="1" smtClean="0">
                <a:latin typeface="Pigiarniq" pitchFamily="34" charset="0"/>
              </a:rPr>
              <a:t>ᖃᐅᔨᓚᐅᖅᑐᑦ</a:t>
            </a:r>
            <a:r>
              <a:rPr lang="en-US" sz="1800" dirty="0" smtClean="0">
                <a:latin typeface="Pigiarniq" pitchFamily="34" charset="0"/>
              </a:rPr>
              <a:t> </a:t>
            </a:r>
            <a:r>
              <a:rPr lang="en-US" sz="1800" dirty="0" err="1" smtClean="0">
                <a:latin typeface="Pigiarniq" pitchFamily="34" charset="0"/>
              </a:rPr>
              <a:t>ᓈᒻᒪᒃᑐᐃᓐᓇᐅᓂᖏᓐᓂᒃ</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r>
              <a:rPr lang="en-US" sz="1800" b="1" u="sng" dirty="0" smtClean="0">
                <a:latin typeface="Pigiarniq" pitchFamily="34" charset="0"/>
              </a:rPr>
              <a:t>. </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22</a:t>
            </a:fld>
            <a:endParaRPr lang="en-US" sz="2000" dirty="0">
              <a:latin typeface="Pigiarniq" pitchFamily="34" charset="0"/>
            </a:endParaRPr>
          </a:p>
        </p:txBody>
      </p:sp>
    </p:spTree>
    <p:extLst>
      <p:ext uri="{BB962C8B-B14F-4D97-AF65-F5344CB8AC3E}">
        <p14:creationId xmlns:p14="http://schemas.microsoft.com/office/powerpoint/2010/main" val="131393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ᒥᐊᓂᖅᓯᔾᔪᑎᓄᑦ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a:t>
            </a:r>
            <a:r>
              <a:rPr lang="en-US" sz="2000" dirty="0" err="1" smtClean="0">
                <a:latin typeface="Pigiarniq" pitchFamily="34" charset="0"/>
              </a:rPr>
              <a:t>ᐅᓂᒃᑳᓕᐊᑦ</a:t>
            </a:r>
            <a:r>
              <a:rPr lang="en-US" sz="2000" dirty="0" smtClean="0">
                <a:latin typeface="Pigiarniq" pitchFamily="34" charset="0"/>
              </a:rPr>
              <a:t>:</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2000" dirty="0" smtClean="0">
              <a:latin typeface="Pigiarniq" pitchFamily="34" charset="0"/>
            </a:endParaRPr>
          </a:p>
          <a:p>
            <a:pPr marL="0" indent="0">
              <a:buNone/>
            </a:pPr>
            <a:endParaRPr lang="en-US" sz="2000" dirty="0" smtClean="0">
              <a:latin typeface="Pigiarniq" pitchFamily="34" charset="0"/>
            </a:endParaRPr>
          </a:p>
          <a:p>
            <a:pPr marL="0" indent="0">
              <a:buNone/>
            </a:pPr>
            <a:r>
              <a:rPr lang="en-US" sz="2000" dirty="0" err="1" smtClean="0">
                <a:latin typeface="Pigiarniq" pitchFamily="34" charset="0"/>
              </a:rPr>
              <a:t>ᐅᓪᓗᒥᓯᐅᑎᕈᖅᑕᐅᓂᖏᑦ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a:t>
            </a:r>
          </a:p>
          <a:p>
            <a:pPr marL="0" indent="0">
              <a:buNone/>
            </a:pPr>
            <a:r>
              <a:rPr lang="en-US" sz="2000" dirty="0" err="1" smtClean="0">
                <a:latin typeface="Pigiarniq" pitchFamily="34" charset="0"/>
              </a:rPr>
              <a:t>ᐊᖏᖅᑕᐅᓂᖏᑦ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a:t>
            </a:r>
          </a:p>
          <a:p>
            <a:pPr marL="0" indent="0">
              <a:buNone/>
            </a:pPr>
            <a:r>
              <a:rPr lang="en-US" sz="2000" b="1" u="sng" dirty="0" err="1" smtClean="0">
                <a:latin typeface="Pigiarniq" pitchFamily="34" charset="0"/>
              </a:rPr>
              <a:t>ᐱᔾᔪᑎᑕᖃᖏᑦᑐᖅ</a:t>
            </a:r>
            <a:endParaRPr lang="en-US" sz="20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23</a:t>
            </a:fld>
            <a:endParaRPr lang="en-US" sz="2000" dirty="0">
              <a:latin typeface="Pigiarniq" pitchFamily="34" charset="0"/>
            </a:endParaRPr>
          </a:p>
        </p:txBody>
      </p:sp>
    </p:spTree>
    <p:extLst>
      <p:ext uri="{BB962C8B-B14F-4D97-AF65-F5344CB8AC3E}">
        <p14:creationId xmlns:p14="http://schemas.microsoft.com/office/powerpoint/2010/main" val="2013004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ᑭᖑᓪᓕᖅᐹᒥ</a:t>
            </a:r>
            <a:r>
              <a:rPr lang="en-US" sz="2000" dirty="0" smtClean="0">
                <a:latin typeface="Pigiarniq" pitchFamily="34" charset="0"/>
              </a:rPr>
              <a:t> </a:t>
            </a:r>
            <a:r>
              <a:rPr lang="en-US" sz="2000" dirty="0" err="1" smtClean="0">
                <a:latin typeface="Pigiarniq" pitchFamily="34" charset="0"/>
              </a:rPr>
              <a:t>ᐊᕙᑎᐅᑉ</a:t>
            </a:r>
            <a:r>
              <a:rPr lang="en-US" sz="2000" dirty="0" smtClean="0">
                <a:latin typeface="Pigiarniq" pitchFamily="34" charset="0"/>
              </a:rPr>
              <a:t> </a:t>
            </a:r>
            <a:r>
              <a:rPr lang="en-US" sz="2000" dirty="0" err="1" smtClean="0">
                <a:latin typeface="Pigiarniq" pitchFamily="34" charset="0"/>
              </a:rPr>
              <a:t>ᖃᐅᔨᓴᖅᑕᐅᓂᖓᓄᑦ</a:t>
            </a:r>
            <a:r>
              <a:rPr lang="en-US" sz="2000" dirty="0" smtClean="0">
                <a:latin typeface="Pigiarniq" pitchFamily="34" charset="0"/>
              </a:rPr>
              <a:t> </a:t>
            </a:r>
            <a:r>
              <a:rPr lang="en-US" sz="2000" dirty="0" err="1" smtClean="0">
                <a:latin typeface="Pigiarniq" pitchFamily="34" charset="0"/>
              </a:rPr>
              <a:t>ᒪᓕᒐᖏᑦ</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ᐊᕙᑎᒥᐅᑕᓂᒃ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ᐃᓅᓯᕐᒧᑦ</a:t>
            </a:r>
            <a:r>
              <a:rPr lang="en-US" sz="1800" dirty="0" smtClean="0">
                <a:latin typeface="Pigiarniq" pitchFamily="34" charset="0"/>
              </a:rPr>
              <a:t> </a:t>
            </a:r>
            <a:r>
              <a:rPr lang="en-US" sz="1800" dirty="0" err="1" smtClean="0">
                <a:latin typeface="Pigiarniq" pitchFamily="34" charset="0"/>
              </a:rPr>
              <a:t>ᑮᓇᐅᔭᓕᐅᕋᓱᐊᕐᓂᕐᒧᑦ</a:t>
            </a:r>
            <a:r>
              <a:rPr lang="en-US" sz="1800" dirty="0" smtClean="0">
                <a:latin typeface="Pigiarniq" pitchFamily="34" charset="0"/>
              </a:rPr>
              <a:t> </a:t>
            </a:r>
            <a:r>
              <a:rPr lang="en-US" sz="1800" dirty="0" err="1" smtClean="0">
                <a:latin typeface="Pigiarniq" pitchFamily="34" charset="0"/>
              </a:rPr>
              <a:t>ᐊᒃᑐᐃᓂᖅ</a:t>
            </a:r>
            <a:r>
              <a:rPr lang="en-US" sz="1800" dirty="0" smtClean="0">
                <a:latin typeface="Pigiarniq" pitchFamily="34" charset="0"/>
              </a:rPr>
              <a:t>:</a:t>
            </a:r>
          </a:p>
          <a:p>
            <a:r>
              <a:rPr lang="en-CA" sz="1800" dirty="0" err="1" smtClean="0">
                <a:latin typeface="Pigiarniq" pitchFamily="34" charset="0"/>
              </a:rPr>
              <a:t>ᐋᖅᑭᒡᓱᖅᓯᒪᓂᖓ</a:t>
            </a:r>
            <a:r>
              <a:rPr lang="en-CA" sz="1800" dirty="0" smtClean="0">
                <a:latin typeface="Pigiarniq" pitchFamily="34" charset="0"/>
              </a:rPr>
              <a:t> </a:t>
            </a:r>
            <a:r>
              <a:rPr lang="en-CA" sz="1800" dirty="0" err="1" smtClean="0">
                <a:latin typeface="Pigiarniq" pitchFamily="34" charset="0"/>
              </a:rPr>
              <a:t>ᐊᖏᖃᑎᒌᒍᑎᑉ</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ᐊᒃᑐᖅᑕᐅᓂᖏᓐᓄᑦ</a:t>
            </a:r>
            <a:r>
              <a:rPr lang="en-CA" sz="1800" dirty="0" smtClean="0">
                <a:latin typeface="Pigiarniq" pitchFamily="34" charset="0"/>
              </a:rPr>
              <a:t> </a:t>
            </a:r>
            <a:r>
              <a:rPr lang="en-CA" sz="1800" dirty="0" err="1" smtClean="0">
                <a:latin typeface="Pigiarniq" pitchFamily="34" charset="0"/>
              </a:rPr>
              <a:t>ᐃᑲᔫᓯᐊᖏᓐᓄᑦ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ᑖᒃᓯᔭᖅᓯᒪᓕᖅᑎᓪᓗᒍ</a:t>
            </a:r>
            <a:r>
              <a:rPr lang="en-CA" sz="1800" dirty="0" smtClean="0">
                <a:latin typeface="Pigiarniq" pitchFamily="34" charset="0"/>
              </a:rPr>
              <a:t> </a:t>
            </a:r>
            <a:r>
              <a:rPr lang="en-CA" sz="1800" dirty="0" err="1" smtClean="0">
                <a:latin typeface="Pigiarniq" pitchFamily="34" charset="0"/>
              </a:rPr>
              <a:t>ᐅᔭᕋᖕᓂᒃ</a:t>
            </a:r>
            <a:r>
              <a:rPr lang="en-CA" sz="1800" dirty="0" smtClean="0">
                <a:latin typeface="Pigiarniq" pitchFamily="34" charset="0"/>
              </a:rPr>
              <a:t> </a:t>
            </a:r>
            <a:r>
              <a:rPr lang="en-CA" sz="1800" dirty="0" err="1" smtClean="0">
                <a:latin typeface="Pigiarniq" pitchFamily="34" charset="0"/>
              </a:rPr>
              <a:t>ᐊᐅᒃᑎᑕᐅᓯᒪᔪᓂᑦ</a:t>
            </a:r>
            <a:r>
              <a:rPr lang="en-CA" sz="1800" dirty="0" smtClean="0">
                <a:latin typeface="Pigiarniq" pitchFamily="34" charset="0"/>
              </a:rPr>
              <a:t> </a:t>
            </a:r>
            <a:r>
              <a:rPr lang="en-CA" sz="1800" dirty="0" err="1" smtClean="0">
                <a:latin typeface="Pigiarniq" pitchFamily="34" charset="0"/>
              </a:rPr>
              <a:t>ᓂᖏᖅᑕᕐᓂᕐᒧᑦ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ᐊᑭᓕᖅᑕᐅᖔᕈᑎᓄᑦ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ᐅᔭᕋᒃᓴᓄᑦ</a:t>
            </a:r>
            <a:r>
              <a:rPr lang="en-CA" sz="1800" dirty="0" smtClean="0">
                <a:latin typeface="Pigiarniq" pitchFamily="34" charset="0"/>
              </a:rPr>
              <a:t> </a:t>
            </a:r>
            <a:r>
              <a:rPr lang="en-CA" sz="1800" dirty="0" err="1" smtClean="0">
                <a:latin typeface="Pigiarniq" pitchFamily="34" charset="0"/>
              </a:rPr>
              <a:t>ᐱᔪᓐᓇᐅᑎᖃᕐᓂᕐᒧᑦ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 </a:t>
            </a:r>
            <a:r>
              <a:rPr lang="en-CA" sz="1800" dirty="0" err="1" smtClean="0">
                <a:latin typeface="Pigiarniq" pitchFamily="34" charset="0"/>
              </a:rPr>
              <a:t>ᓄᓇᕗᑦ</a:t>
            </a:r>
            <a:r>
              <a:rPr lang="en-CA" sz="1800" dirty="0" smtClean="0">
                <a:latin typeface="Pigiarniq" pitchFamily="34" charset="0"/>
              </a:rPr>
              <a:t> </a:t>
            </a:r>
            <a:r>
              <a:rPr lang="en-CA" sz="1800" dirty="0" err="1" smtClean="0">
                <a:latin typeface="Pigiarniq" pitchFamily="34" charset="0"/>
              </a:rPr>
              <a:t>ᑐᓐᖓᕕᒃ</a:t>
            </a:r>
            <a:r>
              <a:rPr lang="en-CA" sz="1800" dirty="0" smtClean="0">
                <a:latin typeface="Pigiarniq" pitchFamily="34" charset="0"/>
              </a:rPr>
              <a:t> </a:t>
            </a:r>
            <a:r>
              <a:rPr lang="en-CA" sz="1800" dirty="0" err="1" smtClean="0">
                <a:latin typeface="Pigiarniq" pitchFamily="34" charset="0"/>
              </a:rPr>
              <a:t>ᑎᒥᖓᓐᓄᑦ</a:t>
            </a:r>
            <a:r>
              <a:rPr lang="en-CA" sz="1800" dirty="0" smtClean="0">
                <a:latin typeface="Pigiarniq" pitchFamily="34" charset="0"/>
              </a:rPr>
              <a:t>, </a:t>
            </a:r>
            <a:r>
              <a:rPr lang="en-CA" sz="1800" dirty="0" err="1" smtClean="0">
                <a:latin typeface="Pigiarniq" pitchFamily="34" charset="0"/>
              </a:rPr>
              <a:t>ᐊᒻᒪᓗ</a:t>
            </a:r>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ᐃᓚᒋᔭᐅᔾᔪᑎᖃᕐᓂᖏᓐᓄᑦ</a:t>
            </a:r>
            <a:r>
              <a:rPr lang="en-CA" sz="1800" dirty="0" smtClean="0">
                <a:latin typeface="Pigiarniq" pitchFamily="34" charset="0"/>
              </a:rPr>
              <a:t> TMAC Resources </a:t>
            </a:r>
            <a:r>
              <a:rPr lang="en-CA" sz="1800" dirty="0" err="1" smtClean="0">
                <a:latin typeface="Pigiarniq" pitchFamily="34" charset="0"/>
              </a:rPr>
              <a:t>ᑎᒥᖓᓐᓄᑦ</a:t>
            </a:r>
            <a:r>
              <a:rPr lang="en-CA" sz="1800" dirty="0" smtClean="0">
                <a:latin typeface="Pigiarniq" pitchFamily="34" charset="0"/>
              </a:rPr>
              <a:t>.</a:t>
            </a:r>
          </a:p>
          <a:p>
            <a:r>
              <a:rPr lang="en-CA" sz="1800" dirty="0" err="1" smtClean="0">
                <a:latin typeface="Pigiarniq" pitchFamily="34" charset="0"/>
              </a:rPr>
              <a:t>ᐃᓘᓐᓇᖏᑦ</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ᐊᒃᓱᑲᓪᓚᒃ</a:t>
            </a:r>
            <a:r>
              <a:rPr lang="en-CA" sz="1800" dirty="0" smtClean="0">
                <a:latin typeface="Pigiarniq" pitchFamily="34" charset="0"/>
              </a:rPr>
              <a:t> </a:t>
            </a:r>
            <a:r>
              <a:rPr lang="en-CA" sz="1800" dirty="0" err="1" smtClean="0">
                <a:latin typeface="Pigiarniq" pitchFamily="34" charset="0"/>
              </a:rPr>
              <a:t>ᓴᖅᑭᑦᑎᓯᒪᔪᑦ</a:t>
            </a:r>
            <a:r>
              <a:rPr lang="en-CA" sz="1800" dirty="0" smtClean="0">
                <a:latin typeface="Pigiarniq" pitchFamily="34" charset="0"/>
              </a:rPr>
              <a:t> </a:t>
            </a:r>
            <a:r>
              <a:rPr lang="en-CA" sz="1800" dirty="0" err="1" smtClean="0">
                <a:latin typeface="Pigiarniq" pitchFamily="34" charset="0"/>
              </a:rPr>
              <a:t>ᐃᑲᔪᕈᑎᓂᒃ</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ᕿᑎᕐᒥᐅᓂ</a:t>
            </a:r>
            <a:r>
              <a:rPr lang="en-CA" sz="1800" dirty="0" smtClean="0">
                <a:latin typeface="Pigiarniq" pitchFamily="34" charset="0"/>
              </a:rPr>
              <a:t>.</a:t>
            </a:r>
            <a:endParaRPr lang="en-US" sz="20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24</a:t>
            </a:fld>
            <a:endParaRPr lang="en-US" sz="2000" dirty="0">
              <a:latin typeface="Pigiarniq" pitchFamily="34" charset="0"/>
            </a:endParaRPr>
          </a:p>
        </p:txBody>
      </p:sp>
    </p:spTree>
    <p:extLst>
      <p:ext uri="{BB962C8B-B14F-4D97-AF65-F5344CB8AC3E}">
        <p14:creationId xmlns:p14="http://schemas.microsoft.com/office/powerpoint/2010/main" val="281676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ᐋᖅᑭᒡᓯᓯᒪᓕᖅᑐᑦ</a:t>
            </a:r>
            <a:r>
              <a:rPr lang="en-CA" sz="1800" dirty="0" smtClean="0">
                <a:latin typeface="Pigiarniq" pitchFamily="34" charset="0"/>
              </a:rPr>
              <a:t> </a:t>
            </a:r>
            <a:r>
              <a:rPr lang="en-CA" sz="1800" dirty="0" err="1" smtClean="0">
                <a:latin typeface="Pigiarniq" pitchFamily="34" charset="0"/>
              </a:rPr>
              <a:t>ᐃᓘᓐᓇᖏᓐᓂᒃ</a:t>
            </a:r>
            <a:r>
              <a:rPr lang="en-CA" sz="1800" dirty="0" smtClean="0">
                <a:latin typeface="Pigiarniq" pitchFamily="34" charset="0"/>
              </a:rPr>
              <a:t> </a:t>
            </a:r>
            <a:r>
              <a:rPr lang="en-CA" sz="1800" dirty="0" err="1" smtClean="0">
                <a:latin typeface="Pigiarniq" pitchFamily="34" charset="0"/>
              </a:rPr>
              <a:t>ᐊᐅᓚᑦᓯᔾᔪᑎᓄᑦ</a:t>
            </a:r>
            <a:r>
              <a:rPr lang="en-CA" sz="1800" dirty="0" smtClean="0">
                <a:latin typeface="Pigiarniq" pitchFamily="34" charset="0"/>
              </a:rPr>
              <a:t> </a:t>
            </a:r>
            <a:r>
              <a:rPr lang="en-CA" sz="1800" dirty="0" err="1" smtClean="0">
                <a:latin typeface="Pigiarniq" pitchFamily="34" charset="0"/>
              </a:rPr>
              <a:t>ᐱᔾᔪᑕᐅᔪᓂᒃ</a:t>
            </a:r>
            <a:r>
              <a:rPr lang="en-CA" sz="1800" dirty="0" smtClean="0">
                <a:latin typeface="Pigiarniq" pitchFamily="34" charset="0"/>
              </a:rPr>
              <a:t> </a:t>
            </a:r>
            <a:r>
              <a:rPr lang="en-CA" sz="1800" dirty="0" err="1" smtClean="0">
                <a:latin typeface="Pigiarniq" pitchFamily="34" charset="0"/>
              </a:rPr>
              <a:t>ᓴᖅᑭᑕᐅᓯᒪᔪᓂᒃ</a:t>
            </a:r>
            <a:r>
              <a:rPr lang="en-CA" sz="1800" dirty="0" smtClean="0">
                <a:latin typeface="Pigiarniq" pitchFamily="34" charset="0"/>
              </a:rPr>
              <a:t> </a:t>
            </a:r>
            <a:r>
              <a:rPr lang="en-CA" sz="1800" dirty="0" err="1" smtClean="0">
                <a:latin typeface="Pigiarniq" pitchFamily="34" charset="0"/>
              </a:rPr>
              <a:t>ᐊᐅᓚᑦᓯᔾᔪᑎᓕᕆᓂᕐᒧᑦ</a:t>
            </a:r>
            <a:r>
              <a:rPr lang="en-CA" sz="1800" dirty="0" smtClean="0">
                <a:latin typeface="Pigiarniq" pitchFamily="34" charset="0"/>
              </a:rPr>
              <a:t> </a:t>
            </a:r>
            <a:r>
              <a:rPr lang="en-CA" sz="1800" dirty="0" err="1" smtClean="0">
                <a:latin typeface="Pigiarniq" pitchFamily="34" charset="0"/>
              </a:rPr>
              <a:t>ᑲᑎᒪᔾᔪᑎᖃᖅᑎᓪᓗᒋᑦ</a:t>
            </a:r>
            <a:r>
              <a:rPr lang="en-CA" sz="1800" dirty="0" smtClean="0">
                <a:latin typeface="Pigiarniq" pitchFamily="34" charset="0"/>
              </a:rPr>
              <a:t> </a:t>
            </a:r>
            <a:r>
              <a:rPr lang="en-CA" sz="1800" dirty="0" err="1" smtClean="0">
                <a:latin typeface="Pigiarniq" pitchFamily="34" charset="0"/>
              </a:rPr>
              <a:t>ᐊᖅᑯᑕᐅᓪᓗᓂ</a:t>
            </a:r>
            <a:r>
              <a:rPr lang="en-CA" sz="1800" dirty="0" smtClean="0">
                <a:latin typeface="Pigiarniq" pitchFamily="34" charset="0"/>
              </a:rPr>
              <a:t> </a:t>
            </a:r>
            <a:r>
              <a:rPr lang="en-CA" sz="1800" dirty="0" err="1" smtClean="0">
                <a:latin typeface="Pigiarniq" pitchFamily="34" charset="0"/>
              </a:rPr>
              <a:t>ᑲᔪᓯᔪᒃᑯᑦ</a:t>
            </a:r>
            <a:r>
              <a:rPr lang="en-CA" sz="1800" dirty="0" smtClean="0">
                <a:latin typeface="Pigiarniq" pitchFamily="34" charset="0"/>
              </a:rPr>
              <a:t> </a:t>
            </a:r>
            <a:r>
              <a:rPr lang="en-CA" sz="1800" dirty="0" err="1" smtClean="0">
                <a:latin typeface="Pigiarniq" pitchFamily="34" charset="0"/>
              </a:rPr>
              <a:t>ᐱᓕᕆᖃᑎᖃᕐᓂᕆᔭᕗᑦ</a:t>
            </a:r>
            <a:r>
              <a:rPr lang="en-CA" sz="1800" dirty="0" smtClean="0">
                <a:latin typeface="Pigiarniq" pitchFamily="34" charset="0"/>
              </a:rPr>
              <a:t> TMAC Resources </a:t>
            </a:r>
            <a:r>
              <a:rPr lang="en-CA" sz="1800" dirty="0" err="1" smtClean="0">
                <a:latin typeface="Pigiarniq" pitchFamily="34" charset="0"/>
              </a:rPr>
              <a:t>ᑎᒥᖓᓐᓂᒃ</a:t>
            </a:r>
            <a:r>
              <a:rPr lang="en-CA" sz="1800" dirty="0" smtClean="0">
                <a:latin typeface="Pigiarniq" pitchFamily="34" charset="0"/>
              </a:rPr>
              <a:t>.</a:t>
            </a:r>
          </a:p>
          <a:p>
            <a:r>
              <a:rPr lang="en-CA" sz="1800" dirty="0" err="1" smtClean="0">
                <a:latin typeface="Pigiarniq" pitchFamily="34" charset="0"/>
              </a:rPr>
              <a:t>ᑭᖑᓪᓕᖅᐹᒥ</a:t>
            </a:r>
            <a:r>
              <a:rPr lang="en-CA" sz="1800" dirty="0" smtClean="0">
                <a:latin typeface="Pigiarniq" pitchFamily="34" charset="0"/>
              </a:rPr>
              <a:t> </a:t>
            </a:r>
            <a:r>
              <a:rPr lang="en-CA" sz="1800" dirty="0" err="1" smtClean="0">
                <a:latin typeface="Pigiarniq" pitchFamily="34" charset="0"/>
              </a:rPr>
              <a:t>ᐋᖅᑭᒡᑕᐅᔾᔪᑎᖓ</a:t>
            </a:r>
            <a:r>
              <a:rPr lang="en-CA" sz="1800" dirty="0" smtClean="0">
                <a:latin typeface="Pigiarniq" pitchFamily="34" charset="0"/>
              </a:rPr>
              <a:t> </a:t>
            </a:r>
            <a:r>
              <a:rPr lang="en-CA" sz="1800" dirty="0" err="1" smtClean="0">
                <a:latin typeface="Pigiarniq" pitchFamily="34" charset="0"/>
              </a:rPr>
              <a:t>ᓴᓗᒻᒪᖅᓴᖅᑕᐅᔾᔪᑎᒃᓴᓄᑦ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ᑐᖅᑯᖅᑕᐅᔪᒃᓴᑦ</a:t>
            </a:r>
            <a:r>
              <a:rPr lang="en-CA" sz="1800" dirty="0" smtClean="0">
                <a:latin typeface="Pigiarniq" pitchFamily="34" charset="0"/>
              </a:rPr>
              <a:t> </a:t>
            </a:r>
            <a:r>
              <a:rPr lang="en-CA" sz="1800" dirty="0" err="1" smtClean="0">
                <a:latin typeface="Pigiarniq" pitchFamily="34" charset="0"/>
              </a:rPr>
              <a:t>ᓱᓕ</a:t>
            </a:r>
            <a:r>
              <a:rPr lang="en-CA" sz="1800" dirty="0" smtClean="0">
                <a:latin typeface="Pigiarniq" pitchFamily="34" charset="0"/>
              </a:rPr>
              <a:t> </a:t>
            </a:r>
            <a:r>
              <a:rPr lang="en-CA" sz="1800" dirty="0" err="1" smtClean="0">
                <a:latin typeface="Pigiarniq" pitchFamily="34" charset="0"/>
              </a:rPr>
              <a:t>ᐱᔭᕇᖅᑕᐅᓯᒪᖏᒻᒪᑦ</a:t>
            </a:r>
            <a:r>
              <a:rPr lang="en-CA" sz="1800" dirty="0" smtClean="0">
                <a:latin typeface="Pigiarniq" pitchFamily="34" charset="0"/>
              </a:rPr>
              <a:t> </a:t>
            </a:r>
            <a:r>
              <a:rPr lang="en-CA" sz="1800" dirty="0" err="1" smtClean="0">
                <a:latin typeface="Pigiarniq" pitchFamily="34" charset="0"/>
              </a:rPr>
              <a:t>ᒫᓐᓇᐅᔪᖅ</a:t>
            </a:r>
            <a:r>
              <a:rPr lang="en-CA" sz="1800" dirty="0" smtClean="0">
                <a:latin typeface="Pigiarniq" pitchFamily="34" charset="0"/>
              </a:rPr>
              <a:t>. </a:t>
            </a:r>
          </a:p>
          <a:p>
            <a:pPr marL="0" indent="0">
              <a:buNone/>
            </a:pPr>
            <a:endParaRPr lang="en-US" sz="2000" b="1" u="sng"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25</a:t>
            </a:fld>
            <a:endParaRPr lang="en-US" sz="2000" dirty="0">
              <a:latin typeface="Pigiarniq" pitchFamily="34" charset="0"/>
            </a:endParaRPr>
          </a:p>
        </p:txBody>
      </p:sp>
    </p:spTree>
    <p:extLst>
      <p:ext uri="{BB962C8B-B14F-4D97-AF65-F5344CB8AC3E}">
        <p14:creationId xmlns:p14="http://schemas.microsoft.com/office/powerpoint/2010/main" val="314394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ᐊᑎᓕᐅᖅᓯᒪᓕᖅᑐᑦ</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ᐊᑭᓕᖅᑐᐃᔾᔪᑎᒃᓴᒧᑦ</a:t>
            </a:r>
            <a:r>
              <a:rPr lang="en-CA" sz="1800" dirty="0" smtClean="0">
                <a:latin typeface="Pigiarniq" pitchFamily="34" charset="0"/>
              </a:rPr>
              <a:t> </a:t>
            </a:r>
            <a:r>
              <a:rPr lang="en-CA" sz="1800" dirty="0" err="1" smtClean="0">
                <a:latin typeface="Pigiarniq" pitchFamily="34" charset="0"/>
              </a:rPr>
              <a:t>ᐊᖏᖃᑎᒌᒍᑎᒥᒃ</a:t>
            </a:r>
            <a:r>
              <a:rPr lang="en-CA" sz="1800" dirty="0" smtClean="0">
                <a:latin typeface="Pigiarniq" pitchFamily="34" charset="0"/>
              </a:rPr>
              <a:t> </a:t>
            </a:r>
            <a:r>
              <a:rPr lang="en-CA" sz="1800" dirty="0" err="1" smtClean="0">
                <a:latin typeface="Pigiarniq" pitchFamily="34" charset="0"/>
              </a:rPr>
              <a:t>ᐃᓚᒋᓪᓗᓂᐅᒃ</a:t>
            </a:r>
            <a:r>
              <a:rPr lang="en-CA" sz="1800" dirty="0" smtClean="0">
                <a:latin typeface="Pigiarniq" pitchFamily="34" charset="0"/>
              </a:rPr>
              <a:t> </a:t>
            </a:r>
            <a:r>
              <a:rPr lang="en-CA" sz="1800" dirty="0" err="1" smtClean="0">
                <a:latin typeface="Pigiarniq" pitchFamily="34" charset="0"/>
              </a:rPr>
              <a:t>ᐋᖅᑭᒡᓱᖅᓯᒪᓂᖓᑕ</a:t>
            </a:r>
            <a:r>
              <a:rPr lang="en-CA" sz="1800" dirty="0" smtClean="0">
                <a:latin typeface="Pigiarniq" pitchFamily="34" charset="0"/>
              </a:rPr>
              <a:t> </a:t>
            </a:r>
            <a:r>
              <a:rPr lang="en-CA" sz="1800" dirty="0" err="1" smtClean="0">
                <a:latin typeface="Pigiarniq" pitchFamily="34" charset="0"/>
              </a:rPr>
              <a:t>ᐊᖏᖃᑎᒌᒍᑎᐅᑉ</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ᐱᓕᕆᔭᐅᔪᑉ</a:t>
            </a:r>
            <a:r>
              <a:rPr lang="en-CA" sz="1800" dirty="0" smtClean="0">
                <a:latin typeface="Pigiarniq" pitchFamily="34" charset="0"/>
              </a:rPr>
              <a:t>.</a:t>
            </a:r>
          </a:p>
          <a:p>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ᐊᖏᖃᑎᒌᒍᑎᐅᔪᖅ</a:t>
            </a:r>
            <a:r>
              <a:rPr lang="en-CA" sz="1800" dirty="0" smtClean="0">
                <a:latin typeface="Pigiarniq" pitchFamily="34" charset="0"/>
              </a:rPr>
              <a:t> </a:t>
            </a:r>
            <a:r>
              <a:rPr lang="en-CA" sz="1800" dirty="0" err="1" smtClean="0">
                <a:latin typeface="Pigiarniq" pitchFamily="34" charset="0"/>
              </a:rPr>
              <a:t>ᑭᐅᓯᓯᒪᔪᖅ</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ᓄᓇᑖᕈᑎᑎᒍᑦ</a:t>
            </a:r>
            <a:r>
              <a:rPr lang="en-CA" sz="1800" dirty="0" smtClean="0">
                <a:latin typeface="Pigiarniq" pitchFamily="34" charset="0"/>
              </a:rPr>
              <a:t> </a:t>
            </a:r>
            <a:r>
              <a:rPr lang="en-CA" sz="1800" dirty="0" err="1" smtClean="0">
                <a:latin typeface="Pigiarniq" pitchFamily="34" charset="0"/>
              </a:rPr>
              <a:t>ᓈᓴᐅᑎᖓᓂᒃ</a:t>
            </a:r>
            <a:r>
              <a:rPr lang="en-CA" sz="1800" dirty="0" smtClean="0">
                <a:latin typeface="Pigiarniq" pitchFamily="34" charset="0"/>
              </a:rPr>
              <a:t> 20-ᑯᑦ </a:t>
            </a:r>
            <a:r>
              <a:rPr lang="en-CA" sz="1800" dirty="0" err="1" smtClean="0">
                <a:latin typeface="Pigiarniq" pitchFamily="34" charset="0"/>
              </a:rPr>
              <a:t>ᐱᔪᓐᓇᐅᑎᖏᓐᓂᒃ</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ᐊᑭᓕᖅᑐᐃᔭᕆᐊᖃᕐᓂᖏᓐᓄᑦ</a:t>
            </a:r>
            <a:r>
              <a:rPr lang="en-CA" sz="1800" dirty="0" smtClean="0">
                <a:latin typeface="Pigiarniq" pitchFamily="34" charset="0"/>
              </a:rPr>
              <a:t> </a:t>
            </a:r>
            <a:r>
              <a:rPr lang="en-CA" sz="1800" dirty="0" err="1" smtClean="0">
                <a:latin typeface="Pigiarniq" pitchFamily="34" charset="0"/>
              </a:rPr>
              <a:t>ᐱᓕᕆᐊᒃᓴᕆᔭᖓᓐᓄᑦ</a:t>
            </a:r>
            <a:r>
              <a:rPr lang="en-CA" sz="1800" dirty="0" smtClean="0">
                <a:latin typeface="Pigiarniq" pitchFamily="34" charset="0"/>
              </a:rPr>
              <a:t>.</a:t>
            </a:r>
          </a:p>
          <a:p>
            <a:r>
              <a:rPr lang="en-US" sz="1800" dirty="0" err="1" smtClean="0">
                <a:latin typeface="Pigiarniq" pitchFamily="34" charset="0"/>
              </a:rPr>
              <a:t>ᑐᕋᐃᓐᓇᖅᑐᒃᑯᑦ</a:t>
            </a:r>
            <a:r>
              <a:rPr lang="en-US" sz="1800" dirty="0" smtClean="0">
                <a:latin typeface="Pigiarniq" pitchFamily="34" charset="0"/>
              </a:rPr>
              <a:t> </a:t>
            </a:r>
            <a:r>
              <a:rPr lang="en-US" sz="1800" dirty="0" err="1" smtClean="0">
                <a:latin typeface="Pigiarniq" pitchFamily="34" charset="0"/>
              </a:rPr>
              <a:t>ᐊᑭᓕᖅᑐᐃᓂᖅ</a:t>
            </a:r>
            <a:r>
              <a:rPr lang="en-US" sz="1800" dirty="0" smtClean="0">
                <a:latin typeface="Pigiarniq" pitchFamily="34" charset="0"/>
              </a:rPr>
              <a:t> </a:t>
            </a:r>
            <a:r>
              <a:rPr lang="en-US" sz="1800" dirty="0" err="1" smtClean="0">
                <a:latin typeface="Pigiarniq" pitchFamily="34" charset="0"/>
              </a:rPr>
              <a:t>ᑐᓂᔭᐅᕗᖅ</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ᑲᑐᔾᔨᖃᑎᒌᖏᓐᓄᑦ</a:t>
            </a:r>
            <a:r>
              <a:rPr lang="en-US" sz="1800" dirty="0" smtClean="0">
                <a:latin typeface="Pigiarniq" pitchFamily="34" charset="0"/>
              </a:rPr>
              <a:t> </a:t>
            </a:r>
            <a:r>
              <a:rPr lang="en-US" sz="1800" dirty="0" err="1" smtClean="0">
                <a:latin typeface="Pigiarniq" pitchFamily="34" charset="0"/>
              </a:rPr>
              <a:t>ᓄᓇᒧᑦ</a:t>
            </a:r>
            <a:r>
              <a:rPr lang="en-US" sz="1800" dirty="0" smtClean="0">
                <a:latin typeface="Pigiarniq" pitchFamily="34" charset="0"/>
              </a:rPr>
              <a:t> </a:t>
            </a:r>
            <a:r>
              <a:rPr lang="en-US" sz="1800" dirty="0" err="1" smtClean="0">
                <a:latin typeface="Pigiarniq" pitchFamily="34" charset="0"/>
              </a:rPr>
              <a:t>ᐃᓯᕈᑎᐅᔪᓄᑦ</a:t>
            </a:r>
            <a:r>
              <a:rPr lang="en-US" sz="1800" dirty="0" smtClean="0">
                <a:latin typeface="Pigiarniq" pitchFamily="34" charset="0"/>
              </a:rPr>
              <a:t>, </a:t>
            </a:r>
            <a:r>
              <a:rPr lang="en-US" sz="1800" dirty="0" err="1" smtClean="0">
                <a:latin typeface="Pigiarniq" pitchFamily="34" charset="0"/>
              </a:rPr>
              <a:t>ᐅᔭᕋᐃᔭᕈᑎᐅᔪᓄᑦ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ᐊᑐᖅᑕᐅᓂᖓᓄᑦ</a:t>
            </a:r>
            <a:r>
              <a:rPr lang="en-US" sz="1800" dirty="0" smtClean="0">
                <a:latin typeface="Pigiarniq" pitchFamily="34" charset="0"/>
              </a:rPr>
              <a:t>.</a:t>
            </a:r>
          </a:p>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ᐱᖃᑦᑕᕐᒥᔪᑦ</a:t>
            </a:r>
            <a:r>
              <a:rPr lang="en-US" sz="1800" dirty="0" smtClean="0">
                <a:latin typeface="Pigiarniq" pitchFamily="34" charset="0"/>
              </a:rPr>
              <a:t> </a:t>
            </a:r>
            <a:r>
              <a:rPr lang="en-US" sz="1800" dirty="0" err="1" smtClean="0">
                <a:latin typeface="Pigiarniq" pitchFamily="34" charset="0"/>
              </a:rPr>
              <a:t>ᓂᖏᖅᑕᕈᑎᓂᒃ</a:t>
            </a:r>
            <a:r>
              <a:rPr lang="en-US" sz="1800" dirty="0" smtClean="0">
                <a:latin typeface="Pigiarniq" pitchFamily="34" charset="0"/>
              </a:rPr>
              <a:t> </a:t>
            </a:r>
            <a:r>
              <a:rPr lang="en-US" sz="1800" dirty="0" err="1" smtClean="0">
                <a:latin typeface="Pigiarniq" pitchFamily="34" charset="0"/>
              </a:rPr>
              <a:t>ᒎᓗᓕᐅᖅᑐᓂᒃ</a:t>
            </a:r>
            <a:r>
              <a:rPr lang="en-US" sz="1800" dirty="0" smtClean="0">
                <a:latin typeface="Pigiarniq" pitchFamily="34" charset="0"/>
              </a:rPr>
              <a:t> </a:t>
            </a:r>
            <a:r>
              <a:rPr lang="en-US" sz="1800" dirty="0" err="1" smtClean="0">
                <a:latin typeface="Pigiarniq" pitchFamily="34" charset="0"/>
              </a:rPr>
              <a:t>ᐱᖃᑦᑕᕐᒥᔪᑦ</a:t>
            </a:r>
            <a:r>
              <a:rPr lang="en-US" sz="1800" dirty="0" smtClean="0">
                <a:latin typeface="Pigiarniq" pitchFamily="34" charset="0"/>
              </a:rPr>
              <a:t> </a:t>
            </a:r>
            <a:r>
              <a:rPr lang="en-US" sz="1800" dirty="0" err="1" smtClean="0">
                <a:latin typeface="Pigiarniq" pitchFamily="34" charset="0"/>
              </a:rPr>
              <a:t>ᓄᓇᕗᑦ</a:t>
            </a:r>
            <a:r>
              <a:rPr lang="en-US" sz="1800" dirty="0" smtClean="0">
                <a:latin typeface="Pigiarniq" pitchFamily="34" charset="0"/>
              </a:rPr>
              <a:t> </a:t>
            </a:r>
            <a:r>
              <a:rPr lang="en-US" sz="1800" dirty="0" err="1" smtClean="0">
                <a:latin typeface="Pigiarniq" pitchFamily="34" charset="0"/>
              </a:rPr>
              <a:t>ᑐᓐᖓᕕᒃ</a:t>
            </a:r>
            <a:r>
              <a:rPr lang="en-US" sz="1800" dirty="0" smtClean="0">
                <a:latin typeface="Pigiarniq" pitchFamily="34" charset="0"/>
              </a:rPr>
              <a:t> </a:t>
            </a:r>
            <a:r>
              <a:rPr lang="en-US" sz="1800" dirty="0" err="1" smtClean="0">
                <a:latin typeface="Pigiarniq" pitchFamily="34" charset="0"/>
              </a:rPr>
              <a:t>ᑎᒥᖓᑦ</a:t>
            </a:r>
            <a:r>
              <a:rPr lang="en-US" sz="1800" dirty="0" smtClean="0">
                <a:latin typeface="Pigiarniq" pitchFamily="34" charset="0"/>
              </a:rPr>
              <a:t>.</a:t>
            </a:r>
            <a:endParaRPr lang="en-US" sz="18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26</a:t>
            </a:fld>
            <a:endParaRPr lang="en-US" dirty="0">
              <a:latin typeface="Pigiarniq" pitchFamily="34" charset="0"/>
            </a:endParaRPr>
          </a:p>
        </p:txBody>
      </p:sp>
    </p:spTree>
    <p:extLst>
      <p:ext uri="{BB962C8B-B14F-4D97-AF65-F5344CB8AC3E}">
        <p14:creationId xmlns:p14="http://schemas.microsoft.com/office/powerpoint/2010/main" val="48341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ᐱᖃᖅᑐᑦ</a:t>
            </a:r>
            <a:r>
              <a:rPr lang="en-CA" sz="1800" dirty="0" smtClean="0">
                <a:latin typeface="Pigiarniq" pitchFamily="34" charset="0"/>
              </a:rPr>
              <a:t> $3.49 </a:t>
            </a:r>
            <a:r>
              <a:rPr lang="en-CA" sz="1800" dirty="0" err="1" smtClean="0">
                <a:latin typeface="Pigiarniq" pitchFamily="34" charset="0"/>
              </a:rPr>
              <a:t>ᒥᓕᐊᓐᓂᒃ</a:t>
            </a:r>
            <a:r>
              <a:rPr lang="en-CA" sz="1800" dirty="0" smtClean="0">
                <a:latin typeface="Pigiarniq" pitchFamily="34" charset="0"/>
              </a:rPr>
              <a:t> </a:t>
            </a:r>
            <a:r>
              <a:rPr lang="en-CA" sz="1800" dirty="0" err="1" smtClean="0">
                <a:latin typeface="Pigiarniq" pitchFamily="34" charset="0"/>
              </a:rPr>
              <a:t>ᐊᑭᖃᖅᑐᓂᒃ</a:t>
            </a:r>
            <a:r>
              <a:rPr lang="en-CA" sz="1800" dirty="0" smtClean="0">
                <a:latin typeface="Pigiarniq" pitchFamily="34" charset="0"/>
              </a:rPr>
              <a:t> </a:t>
            </a:r>
            <a:r>
              <a:rPr lang="en-CA" sz="1800" dirty="0" err="1" smtClean="0">
                <a:latin typeface="Pigiarniq" pitchFamily="34" charset="0"/>
              </a:rPr>
              <a:t>ᑎᑎᖅᑲᓂᒃ</a:t>
            </a:r>
            <a:r>
              <a:rPr lang="en-CA" sz="1800" dirty="0" smtClean="0">
                <a:latin typeface="Pigiarniq" pitchFamily="34" charset="0"/>
              </a:rPr>
              <a:t> </a:t>
            </a:r>
            <a:r>
              <a:rPr lang="en-CA" sz="1800" dirty="0" err="1" smtClean="0">
                <a:latin typeface="Pigiarniq" pitchFamily="34" charset="0"/>
              </a:rPr>
              <a:t>ᑮᓇᐅᔭᓐᖑᕈᓐᓇᖅᑐᓂᒃ</a:t>
            </a:r>
            <a:r>
              <a:rPr lang="en-CA" sz="1800" dirty="0" smtClean="0">
                <a:latin typeface="Pigiarniq" pitchFamily="34" charset="0"/>
              </a:rPr>
              <a:t> </a:t>
            </a:r>
            <a:r>
              <a:rPr lang="en-CA" sz="1800" dirty="0" err="1" smtClean="0">
                <a:latin typeface="Pigiarniq" pitchFamily="34" charset="0"/>
              </a:rPr>
              <a:t>ᐱᔭᐅᓯᒪᔪᑦ</a:t>
            </a:r>
            <a:r>
              <a:rPr lang="en-CA" sz="1800" dirty="0" smtClean="0">
                <a:latin typeface="Pigiarniq" pitchFamily="34" charset="0"/>
              </a:rPr>
              <a:t> TMAC-</a:t>
            </a:r>
            <a:r>
              <a:rPr lang="en-CA" sz="1800" dirty="0" err="1" smtClean="0">
                <a:latin typeface="Pigiarniq" pitchFamily="34" charset="0"/>
              </a:rPr>
              <a:t>ᑯᓐᓂᑦ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ᐅᓪᓗᒥ</a:t>
            </a:r>
            <a:r>
              <a:rPr lang="en-CA" sz="1800" dirty="0" smtClean="0">
                <a:latin typeface="Pigiarniq" pitchFamily="34" charset="0"/>
              </a:rPr>
              <a:t> </a:t>
            </a:r>
            <a:r>
              <a:rPr lang="en-CA" sz="1800" dirty="0" err="1" smtClean="0">
                <a:latin typeface="Pigiarniq" pitchFamily="34" charset="0"/>
              </a:rPr>
              <a:t>ᐱᖃᕐᒥᔪᑦ</a:t>
            </a:r>
            <a:r>
              <a:rPr lang="en-CA" sz="1800" dirty="0" smtClean="0">
                <a:latin typeface="Pigiarniq" pitchFamily="34" charset="0"/>
              </a:rPr>
              <a:t> $8.0 </a:t>
            </a:r>
            <a:r>
              <a:rPr lang="en-CA" sz="1800" dirty="0" err="1" smtClean="0">
                <a:latin typeface="Pigiarniq" pitchFamily="34" charset="0"/>
              </a:rPr>
              <a:t>ᒥᓕᐊᓐᓂᒃ</a:t>
            </a:r>
            <a:r>
              <a:rPr lang="en-CA" sz="1800" dirty="0" smtClean="0">
                <a:latin typeface="Pigiarniq" pitchFamily="34" charset="0"/>
              </a:rPr>
              <a:t> </a:t>
            </a:r>
            <a:r>
              <a:rPr lang="en-CA" sz="1800" dirty="0" err="1" smtClean="0">
                <a:latin typeface="Pigiarniq" pitchFamily="34" charset="0"/>
              </a:rPr>
              <a:t>ᑯᐊᐳᕆᓴᒧᑦ</a:t>
            </a:r>
            <a:r>
              <a:rPr lang="en-CA" sz="1800" dirty="0" smtClean="0">
                <a:latin typeface="Pigiarniq" pitchFamily="34" charset="0"/>
              </a:rPr>
              <a:t> </a:t>
            </a:r>
            <a:r>
              <a:rPr lang="en-CA" sz="1800" dirty="0" err="1" smtClean="0">
                <a:latin typeface="Pigiarniq" pitchFamily="34" charset="0"/>
              </a:rPr>
              <a:t>ᐊᑭᓕᖅᑕᐅᔾᔪᑎᒃᓴᓂᒃ</a:t>
            </a:r>
            <a:r>
              <a:rPr lang="en-CA" sz="1800" dirty="0" smtClean="0">
                <a:latin typeface="Pigiarniq" pitchFamily="34" charset="0"/>
              </a:rPr>
              <a:t>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ᐅᐃᒍᖓᑕ</a:t>
            </a:r>
            <a:r>
              <a:rPr lang="en-CA" sz="1800" dirty="0" smtClean="0">
                <a:latin typeface="Pigiarniq" pitchFamily="34" charset="0"/>
              </a:rPr>
              <a:t> K </a:t>
            </a:r>
            <a:r>
              <a:rPr lang="en-CA" sz="1800" dirty="0" err="1" smtClean="0">
                <a:latin typeface="Pigiarniq" pitchFamily="34" charset="0"/>
              </a:rPr>
              <a:t>ᑮᓇᐅᔭᓕᐅᕋᓱᐊᖅᑐᓄᑦ</a:t>
            </a:r>
            <a:r>
              <a:rPr lang="en-CA" sz="1800" dirty="0" smtClean="0">
                <a:latin typeface="Pigiarniq" pitchFamily="34" charset="0"/>
              </a:rPr>
              <a:t> </a:t>
            </a:r>
            <a:r>
              <a:rPr lang="en-CA" sz="1800" dirty="0" err="1" smtClean="0">
                <a:latin typeface="Pigiarniq" pitchFamily="34" charset="0"/>
              </a:rPr>
              <a:t>ᐊᑐᖅᑐᐊᖅᑕᐅᓂᖓᓄᑦ</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a:t>
            </a:r>
            <a:r>
              <a:rPr lang="en-CA" sz="1800" dirty="0" smtClean="0">
                <a:latin typeface="Pigiarniq" pitchFamily="34" charset="0"/>
              </a:rPr>
              <a:t> </a:t>
            </a:r>
            <a:r>
              <a:rPr lang="en-CA" sz="1800" dirty="0" err="1" smtClean="0">
                <a:latin typeface="Pigiarniq" pitchFamily="34" charset="0"/>
              </a:rPr>
              <a:t>ᑲᑎᓪᓗᒍ</a:t>
            </a:r>
            <a:r>
              <a:rPr lang="en-CA" sz="1800" dirty="0" smtClean="0">
                <a:latin typeface="Pigiarniq" pitchFamily="34" charset="0"/>
              </a:rPr>
              <a:t> </a:t>
            </a:r>
            <a:r>
              <a:rPr lang="en-CA" sz="1800" dirty="0" err="1" smtClean="0">
                <a:latin typeface="Pigiarniq" pitchFamily="34" charset="0"/>
              </a:rPr>
              <a:t>ᐊᑐᖅᑐᐊᕈᑎ</a:t>
            </a:r>
            <a:r>
              <a:rPr lang="en-CA" sz="1800" dirty="0" smtClean="0">
                <a:latin typeface="Pigiarniq" pitchFamily="34" charset="0"/>
              </a:rPr>
              <a:t> $11.49 </a:t>
            </a:r>
            <a:r>
              <a:rPr lang="en-CA" sz="1800" dirty="0" err="1" smtClean="0">
                <a:latin typeface="Pigiarniq" pitchFamily="34" charset="0"/>
              </a:rPr>
              <a:t>ᒥᓕᐊᓐ</a:t>
            </a:r>
            <a:r>
              <a:rPr lang="en-CA" sz="1800" dirty="0" smtClean="0">
                <a:latin typeface="Pigiarniq" pitchFamily="34" charset="0"/>
              </a:rPr>
              <a:t>.</a:t>
            </a:r>
          </a:p>
          <a:p>
            <a:r>
              <a:rPr lang="en-CA" sz="1800" dirty="0" err="1" smtClean="0">
                <a:latin typeface="Pigiarniq" pitchFamily="34" charset="0"/>
              </a:rPr>
              <a:t>ᐃᓚᒋᓪᓗᓂᐅᒃ</a:t>
            </a:r>
            <a:r>
              <a:rPr lang="en-CA" sz="1800" dirty="0" smtClean="0">
                <a:latin typeface="Pigiarniq" pitchFamily="34" charset="0"/>
              </a:rPr>
              <a:t> </a:t>
            </a:r>
            <a:r>
              <a:rPr lang="en-CA" sz="1800" dirty="0" err="1" smtClean="0">
                <a:latin typeface="Pigiarniq" pitchFamily="34" charset="0"/>
              </a:rPr>
              <a:t>ᑖᔅᓱᒪ</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ᐱᓯᒪᖕᒥᔪᑦ</a:t>
            </a:r>
            <a:r>
              <a:rPr lang="en-CA" sz="1800" dirty="0" smtClean="0">
                <a:latin typeface="Pigiarniq" pitchFamily="34" charset="0"/>
              </a:rPr>
              <a:t> </a:t>
            </a:r>
            <a:r>
              <a:rPr lang="en-CA" sz="1800" dirty="0" err="1" smtClean="0">
                <a:latin typeface="Pigiarniq" pitchFamily="34" charset="0"/>
              </a:rPr>
              <a:t>ᑐᖅᑯᐃᓂᕐᒧᑦ</a:t>
            </a:r>
            <a:r>
              <a:rPr lang="en-CA" sz="1800" dirty="0" smtClean="0">
                <a:latin typeface="Pigiarniq" pitchFamily="34" charset="0"/>
              </a:rPr>
              <a:t> </a:t>
            </a:r>
            <a:r>
              <a:rPr lang="en-CA" sz="1800" dirty="0" err="1" smtClean="0">
                <a:latin typeface="Pigiarniq" pitchFamily="34" charset="0"/>
              </a:rPr>
              <a:t>ᐊᖏᖃᑎᒌᒍᑎᓂᒃ</a:t>
            </a:r>
            <a:r>
              <a:rPr lang="en-CA" sz="1800" dirty="0" smtClean="0">
                <a:latin typeface="Pigiarniq" pitchFamily="34" charset="0"/>
              </a:rPr>
              <a:t> (GSA)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ᐅᐃᒍᖓ</a:t>
            </a:r>
            <a:r>
              <a:rPr lang="en-CA" sz="1800" dirty="0" smtClean="0">
                <a:latin typeface="Pigiarniq" pitchFamily="34" charset="0"/>
              </a:rPr>
              <a:t> I </a:t>
            </a:r>
            <a:r>
              <a:rPr lang="en-CA" sz="1800" dirty="0" err="1" smtClean="0">
                <a:latin typeface="Pigiarniq" pitchFamily="34" charset="0"/>
              </a:rPr>
              <a:t>ᑮᓇᐅᔭᓕᐅᕋᓱᐊᕐᓂᐊᕐᓗᓂ</a:t>
            </a:r>
            <a:r>
              <a:rPr lang="en-CA" sz="1800" dirty="0" smtClean="0">
                <a:latin typeface="Pigiarniq" pitchFamily="34" charset="0"/>
              </a:rPr>
              <a:t> </a:t>
            </a:r>
            <a:r>
              <a:rPr lang="en-CA" sz="1800" dirty="0" err="1" smtClean="0">
                <a:latin typeface="Pigiarniq" pitchFamily="34" charset="0"/>
              </a:rPr>
              <a:t>ᐊᑐᖅᑐᐊᕐᓂᕐᒧᑦ</a:t>
            </a:r>
            <a:r>
              <a:rPr lang="en-CA" sz="1800" dirty="0" smtClean="0">
                <a:latin typeface="Pigiarniq" pitchFamily="34" charset="0"/>
              </a:rPr>
              <a:t> </a:t>
            </a:r>
            <a:r>
              <a:rPr lang="en-CA" sz="1800" dirty="0" err="1" smtClean="0">
                <a:latin typeface="Pigiarniq" pitchFamily="34" charset="0"/>
              </a:rPr>
              <a:t>ᑐᓂᓯᒪᔪᑦ</a:t>
            </a:r>
            <a:r>
              <a:rPr lang="en-CA" sz="1800" dirty="0" smtClean="0">
                <a:latin typeface="Pigiarniq" pitchFamily="34" charset="0"/>
              </a:rPr>
              <a:t> </a:t>
            </a:r>
            <a:r>
              <a:rPr lang="en-CA" sz="1800" dirty="0" err="1" smtClean="0">
                <a:latin typeface="Pigiarniq" pitchFamily="34" charset="0"/>
              </a:rPr>
              <a:t>ᐱᖃᕐᓂᕋᐅᑎᒥᒃ</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ᐱᖁᑎᓂᖏᓐᓂᒃ</a:t>
            </a:r>
            <a:r>
              <a:rPr lang="en-CA" sz="1800" dirty="0" smtClean="0">
                <a:latin typeface="Pigiarniq" pitchFamily="34" charset="0"/>
              </a:rPr>
              <a:t>.</a:t>
            </a:r>
            <a:endParaRPr lang="en-CA" sz="1800" dirty="0">
              <a:latin typeface="Pigiarniq" pitchFamily="34" charset="0"/>
            </a:endParaRPr>
          </a:p>
          <a:p>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27</a:t>
            </a:fld>
            <a:endParaRPr lang="en-US" sz="2000" dirty="0">
              <a:latin typeface="Pigiarniq" pitchFamily="34" charset="0"/>
            </a:endParaRPr>
          </a:p>
        </p:txBody>
      </p:sp>
    </p:spTree>
    <p:extLst>
      <p:ext uri="{BB962C8B-B14F-4D97-AF65-F5344CB8AC3E}">
        <p14:creationId xmlns:p14="http://schemas.microsoft.com/office/powerpoint/2010/main" val="1648114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ᐃᓱᒪᕗᑦ</a:t>
            </a:r>
            <a:r>
              <a:rPr lang="en-CA" sz="1800" dirty="0" smtClean="0">
                <a:latin typeface="Pigiarniq" pitchFamily="34" charset="0"/>
              </a:rPr>
              <a:t> </a:t>
            </a:r>
            <a:r>
              <a:rPr lang="en-CA" sz="1800" dirty="0" err="1" smtClean="0">
                <a:latin typeface="Pigiarniq" pitchFamily="34" charset="0"/>
              </a:rPr>
              <a:t>ᐅᓪᓗᒥᐅᔪᖅ</a:t>
            </a:r>
            <a:r>
              <a:rPr lang="en-CA" sz="1800" dirty="0" smtClean="0">
                <a:latin typeface="Pigiarniq" pitchFamily="34" charset="0"/>
              </a:rPr>
              <a:t> </a:t>
            </a:r>
            <a:r>
              <a:rPr lang="en-CA" sz="1800" dirty="0" err="1" smtClean="0">
                <a:latin typeface="Pigiarniq" pitchFamily="34" charset="0"/>
              </a:rPr>
              <a:t>ᐅᓄᕐᓂᕆᔭᖏᑦ</a:t>
            </a:r>
            <a:r>
              <a:rPr lang="en-CA" sz="1800" dirty="0" smtClean="0">
                <a:latin typeface="Pigiarniq" pitchFamily="34" charset="0"/>
              </a:rPr>
              <a:t> </a:t>
            </a:r>
            <a:r>
              <a:rPr lang="en-CA" sz="1800" dirty="0" err="1" smtClean="0">
                <a:latin typeface="Pigiarniq" pitchFamily="34" charset="0"/>
              </a:rPr>
              <a:t>ᓴᓗᒻᒪᖅᓴᐃᔾᔪᑎᒃᓴᑦ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ᐊᒥᒐᓗᐊᖅᑐᒋᔭᐅᓪᓗᑎᒃ</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ᐅᔭᕋᖕᓂᐊᕐᕕᖕᒧᑦ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ᑲᑐᔾᔨᖃᑎᒌᖏᑕ</a:t>
            </a:r>
            <a:r>
              <a:rPr lang="en-CA" sz="1800" dirty="0" smtClean="0">
                <a:latin typeface="Pigiarniq" pitchFamily="34" charset="0"/>
              </a:rPr>
              <a:t> </a:t>
            </a:r>
            <a:r>
              <a:rPr lang="en-CA" sz="1800" dirty="0" err="1" smtClean="0">
                <a:latin typeface="Pigiarniq" pitchFamily="34" charset="0"/>
              </a:rPr>
              <a:t>ᐸᕐᓇᐃ</a:t>
            </a:r>
            <a:r>
              <a:rPr lang="en-CA" sz="1800" dirty="0" smtClean="0">
                <a:latin typeface="Pigiarniq" pitchFamily="34" charset="0"/>
              </a:rPr>
              <a:t> </a:t>
            </a:r>
            <a:r>
              <a:rPr lang="en-CA" sz="1800" dirty="0" err="1" smtClean="0">
                <a:latin typeface="Pigiarniq" pitchFamily="34" charset="0"/>
              </a:rPr>
              <a:t>ᖃᐅᔨᒪᔨᑕᐅᔪᖅ</a:t>
            </a:r>
            <a:r>
              <a:rPr lang="en-CA" sz="1800" dirty="0" smtClean="0">
                <a:latin typeface="Pigiarniq" pitchFamily="34" charset="0"/>
              </a:rPr>
              <a:t> </a:t>
            </a:r>
            <a:r>
              <a:rPr lang="en-CA" sz="1800" dirty="0" err="1" smtClean="0">
                <a:latin typeface="Pigiarniq" pitchFamily="34" charset="0"/>
              </a:rPr>
              <a:t>ᕿᒥᕐᕈᓇᓚᐅᕐᒪᑦ</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ᐃᓄᓕᕆᔨᑐᖃᒃᑯᑦ</a:t>
            </a:r>
            <a:r>
              <a:rPr lang="en-CA" sz="1800" dirty="0" smtClean="0">
                <a:latin typeface="Pigiarniq" pitchFamily="34" charset="0"/>
              </a:rPr>
              <a:t> </a:t>
            </a:r>
            <a:r>
              <a:rPr lang="en-CA" sz="1800" dirty="0" err="1" smtClean="0">
                <a:latin typeface="Pigiarniq" pitchFamily="34" charset="0"/>
              </a:rPr>
              <a:t>ᓴᓗᒻᒪᖅᓴᐃᔾᔪᑎᒃᓴᓄᑦ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ᐊᑭᖏᓐᓂᒃ</a:t>
            </a:r>
            <a:r>
              <a:rPr lang="en-CA" sz="1800" dirty="0" smtClean="0">
                <a:latin typeface="Pigiarniq" pitchFamily="34" charset="0"/>
              </a:rPr>
              <a:t> </a:t>
            </a:r>
            <a:r>
              <a:rPr lang="en-CA" sz="1800" dirty="0" err="1" smtClean="0">
                <a:latin typeface="Pigiarniq" pitchFamily="34" charset="0"/>
              </a:rPr>
              <a:t>ᒥᒃᓴᐅᓴᒃᓯᒪᔪᓂᒃ</a:t>
            </a:r>
            <a:r>
              <a:rPr lang="en-CA" sz="1800" dirty="0" smtClean="0">
                <a:latin typeface="Pigiarniq" pitchFamily="34" charset="0"/>
              </a:rPr>
              <a:t>.</a:t>
            </a:r>
          </a:p>
          <a:p>
            <a:r>
              <a:rPr lang="en-CA" sz="1800" dirty="0" err="1" smtClean="0">
                <a:latin typeface="Pigiarniq" pitchFamily="34" charset="0"/>
              </a:rPr>
              <a:t>ᐊᖏᔫᑎᑦ</a:t>
            </a:r>
            <a:r>
              <a:rPr lang="en-CA" sz="1800" dirty="0" smtClean="0">
                <a:latin typeface="Pigiarniq" pitchFamily="34" charset="0"/>
              </a:rPr>
              <a:t> </a:t>
            </a:r>
            <a:r>
              <a:rPr lang="en-CA" sz="1800" dirty="0" err="1" smtClean="0">
                <a:latin typeface="Pigiarniq" pitchFamily="34" charset="0"/>
              </a:rPr>
              <a:t>ᖃᐅᔨᔭᐅᔪᑦ</a:t>
            </a:r>
            <a:r>
              <a:rPr lang="en-CA" sz="1800" dirty="0" smtClean="0">
                <a:latin typeface="Pigiarniq" pitchFamily="34" charset="0"/>
              </a:rPr>
              <a:t>:</a:t>
            </a:r>
          </a:p>
          <a:p>
            <a:pPr lvl="1"/>
            <a:r>
              <a:rPr lang="en-CA" sz="1800" dirty="0" smtClean="0">
                <a:latin typeface="Pigiarniq" pitchFamily="34" charset="0"/>
              </a:rPr>
              <a:t>$28.94 </a:t>
            </a:r>
            <a:r>
              <a:rPr lang="en-CA" sz="1800" dirty="0" err="1" smtClean="0">
                <a:latin typeface="Pigiarniq" pitchFamily="34" charset="0"/>
              </a:rPr>
              <a:t>ᒥᓕᐊᓐ</a:t>
            </a:r>
            <a:r>
              <a:rPr lang="en-CA" sz="1800" dirty="0" smtClean="0">
                <a:latin typeface="Pigiarniq" pitchFamily="34" charset="0"/>
              </a:rPr>
              <a:t> </a:t>
            </a:r>
            <a:r>
              <a:rPr lang="en-CA" sz="1800" dirty="0" err="1" smtClean="0">
                <a:latin typeface="Pigiarniq" pitchFamily="34" charset="0"/>
              </a:rPr>
              <a:t>ᐃᓄᐃᓴᖕᓂᖅᐹᖑᔪᑦ</a:t>
            </a:r>
            <a:r>
              <a:rPr lang="en-CA" sz="1800" dirty="0" smtClean="0">
                <a:latin typeface="Pigiarniq" pitchFamily="34" charset="0"/>
              </a:rPr>
              <a:t> </a:t>
            </a:r>
            <a:r>
              <a:rPr lang="en-CA" sz="1800" dirty="0" err="1" smtClean="0">
                <a:latin typeface="Pigiarniq" pitchFamily="34" charset="0"/>
              </a:rPr>
              <a:t>ᓈᒻᒪᒃᐳᑦ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ᓇᓕᖅᑯᑦᑎᓯᒪᓂᖅᓴᐅᓪᓗᓂ</a:t>
            </a:r>
            <a:r>
              <a:rPr lang="en-CA" sz="1800" dirty="0" smtClean="0">
                <a:latin typeface="Pigiarniq" pitchFamily="34" charset="0"/>
              </a:rPr>
              <a:t>.</a:t>
            </a:r>
          </a:p>
          <a:p>
            <a:pPr lvl="1"/>
            <a:r>
              <a:rPr lang="en-CA" sz="1800" dirty="0" smtClean="0">
                <a:latin typeface="Pigiarniq" pitchFamily="34" charset="0"/>
              </a:rPr>
              <a:t>$24.20 </a:t>
            </a:r>
            <a:r>
              <a:rPr lang="en-CA" sz="1800" dirty="0" err="1" smtClean="0">
                <a:latin typeface="Pigiarniq" pitchFamily="34" charset="0"/>
              </a:rPr>
              <a:t>ᐊᒻᒪᓗ</a:t>
            </a:r>
            <a:r>
              <a:rPr lang="en-CA" sz="1800" dirty="0" smtClean="0">
                <a:latin typeface="Pigiarniq" pitchFamily="34" charset="0"/>
              </a:rPr>
              <a:t> $4.74 </a:t>
            </a:r>
            <a:r>
              <a:rPr lang="en-CA" sz="1800" dirty="0" err="1" smtClean="0">
                <a:latin typeface="Pigiarniq" pitchFamily="34" charset="0"/>
              </a:rPr>
              <a:t>ᒥᓕᐊᓐ</a:t>
            </a:r>
            <a:r>
              <a:rPr lang="en-CA" sz="1800" dirty="0" smtClean="0">
                <a:latin typeface="Pigiarniq" pitchFamily="34" charset="0"/>
              </a:rPr>
              <a:t> </a:t>
            </a:r>
            <a:r>
              <a:rPr lang="en-CA" sz="1800" dirty="0" err="1" smtClean="0">
                <a:latin typeface="Pigiarniq" pitchFamily="34" charset="0"/>
              </a:rPr>
              <a:t>ᐊᑐᖅᑕᐅᓂᐊᖅᑐᑦ</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ᐊᕕᒃᑕᐅᓪᓗᓂ</a:t>
            </a:r>
            <a:r>
              <a:rPr lang="en-CA" sz="1800" dirty="0" smtClean="0">
                <a:latin typeface="Pigiarniq" pitchFamily="34" charset="0"/>
              </a:rPr>
              <a:t>  (84% ᓄᓇᒧᑦ,16% </a:t>
            </a:r>
            <a:r>
              <a:rPr lang="en-CA" sz="1800" dirty="0" err="1" smtClean="0">
                <a:latin typeface="Pigiarniq" pitchFamily="34" charset="0"/>
              </a:rPr>
              <a:t>ᐃᒪᕐᒧᑦ</a:t>
            </a:r>
            <a:r>
              <a:rPr lang="en-CA" sz="1800" dirty="0" smtClean="0">
                <a:latin typeface="Pigiarniq" pitchFamily="34" charset="0"/>
              </a:rPr>
              <a:t>).</a:t>
            </a:r>
          </a:p>
          <a:p>
            <a:pPr lvl="1"/>
            <a:r>
              <a:rPr lang="en-CA" sz="1800" dirty="0" err="1" smtClean="0">
                <a:latin typeface="Pigiarniq" pitchFamily="34" charset="0"/>
              </a:rPr>
              <a:t>ᐊᒥᐊᒃᑯᐊ</a:t>
            </a:r>
            <a:r>
              <a:rPr lang="en-CA" sz="1800" dirty="0" smtClean="0">
                <a:latin typeface="Pigiarniq" pitchFamily="34" charset="0"/>
              </a:rPr>
              <a:t> </a:t>
            </a:r>
            <a:r>
              <a:rPr lang="en-CA" sz="1800" dirty="0" err="1" smtClean="0">
                <a:latin typeface="Pigiarniq" pitchFamily="34" charset="0"/>
              </a:rPr>
              <a:t>ᐊᑦᑕᕐᓇᖅᑐᖅ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ᐊᑭᑦᑐᕆᑎᒋᔪᓐᓇᖅᑕᖓ</a:t>
            </a:r>
            <a:r>
              <a:rPr lang="en-CA" sz="1800" dirty="0" smtClean="0">
                <a:latin typeface="Pigiarniq" pitchFamily="34" charset="0"/>
              </a:rPr>
              <a:t> </a:t>
            </a:r>
            <a:r>
              <a:rPr lang="en-CA" sz="1800" dirty="0" err="1" smtClean="0">
                <a:latin typeface="Pigiarniq" pitchFamily="34" charset="0"/>
              </a:rPr>
              <a:t>ᓇᓗᓇᐃᖅᑕᐅᓯᒪᕗᖅ</a:t>
            </a:r>
            <a:r>
              <a:rPr lang="en-CA" sz="1800" dirty="0" smtClean="0">
                <a:latin typeface="Pigiarniq" pitchFamily="34" charset="0"/>
              </a:rPr>
              <a:t> </a:t>
            </a:r>
            <a:r>
              <a:rPr lang="en-CA" sz="1800" dirty="0" err="1" smtClean="0">
                <a:latin typeface="Pigiarniq" pitchFamily="34" charset="0"/>
              </a:rPr>
              <a:t>ᓇᐅᑦᑎᐅᒪᔾᔪᑎᖃᖅᑎᓪᓗᒍ</a:t>
            </a:r>
            <a:r>
              <a:rPr lang="en-CA" sz="1800" dirty="0" smtClean="0">
                <a:latin typeface="Pigiarniq" pitchFamily="34" charset="0"/>
              </a:rPr>
              <a:t> 20%-</a:t>
            </a:r>
            <a:r>
              <a:rPr lang="en-CA" sz="1800" dirty="0" err="1" smtClean="0">
                <a:latin typeface="Pigiarniq" pitchFamily="34" charset="0"/>
              </a:rPr>
              <a:t>ᒥᒃ</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ᐊᖏᖃᑎᖃᖅᑐᑦ</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ᐃᓄᐃᓴᖕᓂᖅᐹᖁᑎᖓᓐᓄᑦ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ᓇᐅᑦᑎᐅᒪᔾᔪᑎᖏᓐᓄᑦ</a:t>
            </a:r>
            <a:r>
              <a:rPr lang="en-CA" sz="1800" dirty="0" smtClean="0">
                <a:latin typeface="Pigiarniq" pitchFamily="34" charset="0"/>
              </a:rPr>
              <a:t>.  </a:t>
            </a:r>
            <a:endParaRPr lang="en-CA" sz="1800" dirty="0">
              <a:latin typeface="Pigiarniq" pitchFamily="34" charset="0"/>
            </a:endParaRPr>
          </a:p>
          <a:p>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28</a:t>
            </a:fld>
            <a:endParaRPr lang="en-US" sz="2000" dirty="0">
              <a:latin typeface="Pigiarniq" pitchFamily="34" charset="0"/>
            </a:endParaRPr>
          </a:p>
        </p:txBody>
      </p:sp>
    </p:spTree>
    <p:extLst>
      <p:ext uri="{BB962C8B-B14F-4D97-AF65-F5344CB8AC3E}">
        <p14:creationId xmlns:p14="http://schemas.microsoft.com/office/powerpoint/2010/main" val="251993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ᐃᓄᓕᕆᔨᑐᖃᒃᑯᑦ</a:t>
            </a:r>
            <a:r>
              <a:rPr lang="en-CA" sz="1800" dirty="0" smtClean="0">
                <a:latin typeface="Pigiarniq" pitchFamily="34" charset="0"/>
              </a:rPr>
              <a:t> </a:t>
            </a:r>
            <a:r>
              <a:rPr lang="en-CA" sz="1800" dirty="0" err="1" smtClean="0">
                <a:latin typeface="Pigiarniq" pitchFamily="34" charset="0"/>
              </a:rPr>
              <a:t>ᓴᓗᒻᒪᓴᐃᓂᕐᒧᑦ</a:t>
            </a:r>
            <a:r>
              <a:rPr lang="en-CA" sz="1800" dirty="0" smtClean="0">
                <a:latin typeface="Pigiarniq" pitchFamily="34" charset="0"/>
              </a:rPr>
              <a:t> </a:t>
            </a:r>
            <a:r>
              <a:rPr lang="en-CA" sz="1800" dirty="0" err="1" smtClean="0">
                <a:latin typeface="Pigiarniq" pitchFamily="34" charset="0"/>
              </a:rPr>
              <a:t>ᐊᑭᒋᓂᐊᖅᑕᖓᓂᒃ</a:t>
            </a:r>
            <a:r>
              <a:rPr lang="en-CA" sz="1800" dirty="0" smtClean="0">
                <a:latin typeface="Pigiarniq" pitchFamily="34" charset="0"/>
              </a:rPr>
              <a:t> </a:t>
            </a:r>
            <a:r>
              <a:rPr lang="en-CA" sz="1800" dirty="0" err="1" smtClean="0">
                <a:latin typeface="Pigiarniq" pitchFamily="34" charset="0"/>
              </a:rPr>
              <a:t>ᒥᒃᓴᐅᓴᒃᓯᓯᒪᕗᑦ</a:t>
            </a:r>
            <a:r>
              <a:rPr lang="en-CA" sz="1800" dirty="0" smtClean="0">
                <a:latin typeface="Pigiarniq" pitchFamily="34" charset="0"/>
              </a:rPr>
              <a:t> $44.12 </a:t>
            </a:r>
            <a:r>
              <a:rPr lang="en-CA" sz="1800" dirty="0" err="1" smtClean="0">
                <a:latin typeface="Pigiarniq" pitchFamily="34" charset="0"/>
              </a:rPr>
              <a:t>ᒥᓕᐊᓐᖑᓪᓗᓂ</a:t>
            </a:r>
            <a:r>
              <a:rPr lang="en-CA" sz="1800" dirty="0" smtClean="0">
                <a:latin typeface="Pigiarniq" pitchFamily="34" charset="0"/>
              </a:rPr>
              <a:t>.</a:t>
            </a:r>
          </a:p>
          <a:p>
            <a:r>
              <a:rPr lang="en-CA" sz="1800" dirty="0" smtClean="0">
                <a:latin typeface="Pigiarniq" pitchFamily="34" charset="0"/>
              </a:rPr>
              <a:t>$43.42 </a:t>
            </a:r>
            <a:r>
              <a:rPr lang="en-CA" sz="1800" dirty="0" err="1" smtClean="0">
                <a:latin typeface="Pigiarniq" pitchFamily="34" charset="0"/>
              </a:rPr>
              <a:t>ᒥᓕᐊᓐ</a:t>
            </a:r>
            <a:r>
              <a:rPr lang="en-CA" sz="1800" dirty="0" smtClean="0">
                <a:latin typeface="Pigiarniq" pitchFamily="34" charset="0"/>
              </a:rPr>
              <a:t> (98%)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$0.7 </a:t>
            </a:r>
            <a:r>
              <a:rPr lang="en-CA" sz="1800" dirty="0" err="1" smtClean="0">
                <a:latin typeface="Pigiarniq" pitchFamily="34" charset="0"/>
              </a:rPr>
              <a:t>ᒥᓕᐊᓐ</a:t>
            </a:r>
            <a:r>
              <a:rPr lang="en-CA" sz="1800" dirty="0" smtClean="0">
                <a:latin typeface="Pigiarniq" pitchFamily="34" charset="0"/>
              </a:rPr>
              <a:t> (2%) </a:t>
            </a:r>
            <a:r>
              <a:rPr lang="en-CA" sz="1800" dirty="0" err="1" smtClean="0">
                <a:latin typeface="Pigiarniq" pitchFamily="34" charset="0"/>
              </a:rPr>
              <a:t>ᒐᕙᒪᒃᑯᑦ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a:t>
            </a:r>
          </a:p>
          <a:p>
            <a:r>
              <a:rPr lang="en-CA" sz="1800" dirty="0" err="1" smtClean="0">
                <a:latin typeface="Pigiarniq" pitchFamily="34" charset="0"/>
              </a:rPr>
              <a:t>ᑖᒃᑯᓇᓐᖓᑦ</a:t>
            </a:r>
            <a:r>
              <a:rPr lang="en-CA" sz="1800" dirty="0" smtClean="0">
                <a:latin typeface="Pigiarniq" pitchFamily="34" charset="0"/>
              </a:rPr>
              <a:t> $43.42 </a:t>
            </a:r>
            <a:r>
              <a:rPr lang="en-CA" sz="1800" dirty="0" err="1" smtClean="0">
                <a:latin typeface="Pigiarniq" pitchFamily="34" charset="0"/>
              </a:rPr>
              <a:t>ᒥᓕᐊᓐᓂᑦ</a:t>
            </a:r>
            <a:r>
              <a:rPr lang="en-CA" sz="1800" dirty="0" smtClean="0">
                <a:latin typeface="Pigiarniq" pitchFamily="34" charset="0"/>
              </a:rPr>
              <a:t>, $19.71 </a:t>
            </a:r>
            <a:r>
              <a:rPr lang="en-CA" sz="1800" dirty="0" err="1" smtClean="0">
                <a:latin typeface="Pigiarniq" pitchFamily="34" charset="0"/>
              </a:rPr>
              <a:t>ᒥᓕᐊᓐ</a:t>
            </a:r>
            <a:r>
              <a:rPr lang="en-CA" sz="1800" dirty="0" smtClean="0">
                <a:latin typeface="Pigiarniq" pitchFamily="34" charset="0"/>
              </a:rPr>
              <a:t> (45%-ᖓ) </a:t>
            </a:r>
            <a:r>
              <a:rPr lang="en-CA" sz="1800" dirty="0" err="1" smtClean="0">
                <a:latin typeface="Pigiarniq" pitchFamily="34" charset="0"/>
              </a:rPr>
              <a:t>ᑐᓂᔭᐅᓚᐅᖅᑐᖅ</a:t>
            </a:r>
            <a:r>
              <a:rPr lang="en-CA" sz="1800" dirty="0" smtClean="0">
                <a:latin typeface="Pigiarniq" pitchFamily="34" charset="0"/>
              </a:rPr>
              <a:t> </a:t>
            </a:r>
            <a:r>
              <a:rPr lang="en-CA" sz="1800" dirty="0" err="1" smtClean="0">
                <a:latin typeface="Pigiarniq" pitchFamily="34" charset="0"/>
              </a:rPr>
              <a:t>ᓄᓇᓄᑦ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ᐊᑭᓕᕆᐊᓕᖕᓄᑦ</a:t>
            </a:r>
            <a:r>
              <a:rPr lang="en-CA" sz="1800" dirty="0" smtClean="0">
                <a:latin typeface="Pigiarniq" pitchFamily="34" charset="0"/>
              </a:rPr>
              <a:t> </a:t>
            </a:r>
            <a:r>
              <a:rPr lang="en-CA" sz="1800" dirty="0" err="1" smtClean="0">
                <a:latin typeface="Pigiarniq" pitchFamily="34" charset="0"/>
              </a:rPr>
              <a:t>ᐊᑐᖅᑕᐅᓂᐊᕐᓗᓂ</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$23.72 </a:t>
            </a:r>
            <a:r>
              <a:rPr lang="en-CA" sz="1800" dirty="0" err="1" smtClean="0">
                <a:latin typeface="Pigiarniq" pitchFamily="34" charset="0"/>
              </a:rPr>
              <a:t>ᒥᓕᐊᓐ</a:t>
            </a:r>
            <a:r>
              <a:rPr lang="en-CA" sz="1800" dirty="0" smtClean="0">
                <a:latin typeface="Pigiarniq" pitchFamily="34" charset="0"/>
              </a:rPr>
              <a:t> (55%) </a:t>
            </a:r>
            <a:r>
              <a:rPr lang="en-CA" sz="1800" dirty="0" err="1" smtClean="0">
                <a:latin typeface="Pigiarniq" pitchFamily="34" charset="0"/>
              </a:rPr>
              <a:t>ᑐᓂᔭᐅᓚᐅᖅᑐᖅ</a:t>
            </a:r>
            <a:r>
              <a:rPr lang="en-CA" sz="1800" dirty="0" smtClean="0">
                <a:latin typeface="Pigiarniq" pitchFamily="34" charset="0"/>
              </a:rPr>
              <a:t> </a:t>
            </a:r>
            <a:r>
              <a:rPr lang="en-CA" sz="1800" dirty="0" err="1" smtClean="0">
                <a:latin typeface="Pigiarniq" pitchFamily="34" charset="0"/>
              </a:rPr>
              <a:t>ᐊᑐᖅᑕᐅᓂᐊᕐᓗᓂ</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ᐊᑭᓕᕆᐊᓕᖕᓄᑦ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ᖃᐅᔨᒪᕗᑦ</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ᐊᑭᓕᕆᐊᖃᖅᑐᑦ</a:t>
            </a:r>
            <a:r>
              <a:rPr lang="en-CA" sz="1800" dirty="0" smtClean="0">
                <a:latin typeface="Pigiarniq" pitchFamily="34" charset="0"/>
              </a:rPr>
              <a:t> </a:t>
            </a:r>
            <a:r>
              <a:rPr lang="en-CA" sz="1800" dirty="0" err="1" smtClean="0">
                <a:latin typeface="Pigiarniq" pitchFamily="34" charset="0"/>
              </a:rPr>
              <a:t>ᐊᒥᒐᓗᐊᕐᓂᖏᓐᓂᒃ</a:t>
            </a:r>
            <a:r>
              <a:rPr lang="en-CA" sz="1800" dirty="0" smtClean="0">
                <a:latin typeface="Pigiarniq" pitchFamily="34" charset="0"/>
              </a:rPr>
              <a:t> </a:t>
            </a:r>
            <a:r>
              <a:rPr lang="en-CA" sz="1800" dirty="0" err="1" smtClean="0">
                <a:latin typeface="Pigiarniq" pitchFamily="34" charset="0"/>
              </a:rPr>
              <a:t>ᒪᓕᒡᓗᒋᑦ</a:t>
            </a:r>
            <a:r>
              <a:rPr lang="en-CA" sz="1800" dirty="0" smtClean="0">
                <a:latin typeface="Pigiarniq" pitchFamily="34" charset="0"/>
              </a:rPr>
              <a:t> </a:t>
            </a:r>
            <a:r>
              <a:rPr lang="en-CA" sz="1800" dirty="0" err="1" smtClean="0">
                <a:latin typeface="Pigiarniq" pitchFamily="34" charset="0"/>
              </a:rPr>
              <a:t>ᐊᑐᖅᑕᐅᓯᒪᔪᑦ</a:t>
            </a:r>
            <a:r>
              <a:rPr lang="en-CA" sz="1800" dirty="0" smtClean="0">
                <a:latin typeface="Pigiarniq" pitchFamily="34" charset="0"/>
              </a:rPr>
              <a:t> Orbit 25 brine-</a:t>
            </a:r>
            <a:r>
              <a:rPr lang="en-CA" sz="1800" dirty="0" err="1" smtClean="0">
                <a:latin typeface="Pigiarniq" pitchFamily="34" charset="0"/>
              </a:rPr>
              <a:t>ᒥᒃ</a:t>
            </a:r>
            <a:r>
              <a:rPr lang="en-CA" sz="1800" dirty="0" smtClean="0">
                <a:latin typeface="Pigiarniq" pitchFamily="34" charset="0"/>
              </a:rPr>
              <a:t> </a:t>
            </a:r>
            <a:r>
              <a:rPr lang="en-CA" sz="1800" dirty="0" err="1" smtClean="0">
                <a:latin typeface="Pigiarniq" pitchFamily="34" charset="0"/>
              </a:rPr>
              <a:t>ᑯᕕᑎᓪᓗᒋᑦ</a:t>
            </a:r>
            <a:r>
              <a:rPr lang="en-CA" sz="1800" dirty="0" smtClean="0">
                <a:latin typeface="Pigiarniq" pitchFamily="34" charset="0"/>
              </a:rPr>
              <a:t>. </a:t>
            </a:r>
            <a:endParaRPr lang="en-US" sz="1800" b="1" dirty="0">
              <a:latin typeface="Pigiarniq" pitchFamily="34" charset="0"/>
            </a:endParaRPr>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29</a:t>
            </a:fld>
            <a:endParaRPr lang="en-US" dirty="0"/>
          </a:p>
        </p:txBody>
      </p:sp>
    </p:spTree>
    <p:extLst>
      <p:ext uri="{BB962C8B-B14F-4D97-AF65-F5344CB8AC3E}">
        <p14:creationId xmlns:p14="http://schemas.microsoft.com/office/powerpoint/2010/main" val="406151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err="1" smtClean="0">
                <a:latin typeface="Pigiarniq" pitchFamily="34" charset="0"/>
              </a:rPr>
              <a:t>ᐊᖏᔫᑎᑦ</a:t>
            </a:r>
            <a:r>
              <a:rPr lang="en-US" sz="2200" dirty="0" smtClean="0">
                <a:latin typeface="Pigiarniq" pitchFamily="34" charset="0"/>
              </a:rPr>
              <a:t> </a:t>
            </a:r>
            <a:r>
              <a:rPr lang="en-US" sz="2200" dirty="0" err="1" smtClean="0">
                <a:latin typeface="Pigiarniq" pitchFamily="34" charset="0"/>
              </a:rPr>
              <a:t>ᐱᔾᔪᑕᐅᔪᑦ</a:t>
            </a:r>
            <a:r>
              <a:rPr lang="en-US" sz="2200" dirty="0" smtClean="0">
                <a:latin typeface="Pigiarniq" pitchFamily="34" charset="0"/>
              </a:rPr>
              <a:t> </a:t>
            </a:r>
            <a:r>
              <a:rPr lang="en-US" sz="2200" dirty="0" err="1" smtClean="0">
                <a:latin typeface="Pigiarniq" pitchFamily="34" charset="0"/>
              </a:rPr>
              <a:t>ᐱᓕᕆᐊᒧᑦ</a:t>
            </a:r>
            <a:r>
              <a:rPr lang="en-US" sz="2200" dirty="0" smtClean="0">
                <a:latin typeface="Pigiarniq" pitchFamily="34" charset="0"/>
              </a:rPr>
              <a:t> </a:t>
            </a:r>
            <a:r>
              <a:rPr lang="en-US" sz="2200" dirty="0" err="1" smtClean="0">
                <a:latin typeface="Pigiarniq" pitchFamily="34" charset="0"/>
              </a:rPr>
              <a:t>ᐊᒻᒪ</a:t>
            </a:r>
            <a:r>
              <a:rPr lang="en-US" sz="2200" dirty="0" smtClean="0">
                <a:latin typeface="Pigiarniq" pitchFamily="34" charset="0"/>
              </a:rPr>
              <a:t> Type A </a:t>
            </a:r>
            <a:r>
              <a:rPr lang="en-US" sz="2200" dirty="0" err="1" smtClean="0">
                <a:latin typeface="Pigiarniq" pitchFamily="34" charset="0"/>
              </a:rPr>
              <a:t>ᐃᒪᕐᒧᑦ</a:t>
            </a:r>
            <a:r>
              <a:rPr lang="en-US" sz="2200" dirty="0" smtClean="0">
                <a:latin typeface="Pigiarniq" pitchFamily="34" charset="0"/>
              </a:rPr>
              <a:t> </a:t>
            </a:r>
            <a:r>
              <a:rPr lang="en-US" sz="2200" dirty="0" err="1" smtClean="0">
                <a:latin typeface="Pigiarniq" pitchFamily="34" charset="0"/>
              </a:rPr>
              <a:t>ᓚᐃᓴᓐᓯᒧᑦ</a:t>
            </a:r>
            <a:r>
              <a:rPr lang="en-US" sz="2200" dirty="0" smtClean="0">
                <a:latin typeface="Pigiarniq" pitchFamily="34" charset="0"/>
              </a:rPr>
              <a:t>:</a:t>
            </a:r>
            <a:br>
              <a:rPr lang="en-US" sz="2200" dirty="0" smtClean="0">
                <a:latin typeface="Pigiarniq" pitchFamily="34" charset="0"/>
              </a:rPr>
            </a:br>
            <a:r>
              <a:rPr lang="en-US" sz="2200" dirty="0" err="1" smtClean="0">
                <a:latin typeface="Pigiarniq" pitchFamily="34" charset="0"/>
              </a:rPr>
              <a:t>ᐃᒪᕐᒥᒃ</a:t>
            </a:r>
            <a:r>
              <a:rPr lang="en-US" sz="2200" dirty="0" smtClean="0">
                <a:latin typeface="Pigiarniq" pitchFamily="34" charset="0"/>
              </a:rPr>
              <a:t> </a:t>
            </a:r>
            <a:r>
              <a:rPr lang="en-US" sz="2200" dirty="0" err="1" smtClean="0">
                <a:latin typeface="Pigiarniq" pitchFamily="34" charset="0"/>
              </a:rPr>
              <a:t>ᓱᕈᖅᐸᓪᓕᐊᑎᑦᓯᓂᐊᕐᓂᖓᓄᑦ</a:t>
            </a:r>
            <a:r>
              <a:rPr lang="en-US" sz="2200" dirty="0" smtClean="0">
                <a:latin typeface="Pigiarniq" pitchFamily="34" charset="0"/>
              </a:rPr>
              <a:t> </a:t>
            </a:r>
            <a:r>
              <a:rPr lang="en-US" sz="2200" dirty="0" err="1" smtClean="0">
                <a:latin typeface="Pigiarniq" pitchFamily="34" charset="0"/>
              </a:rPr>
              <a:t>ᓇᓚᐅᑦᑖᖅᑕᐅᔪᑦ</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800" dirty="0" err="1" smtClean="0">
                <a:latin typeface="Pigiarniq" pitchFamily="34" charset="0"/>
              </a:rPr>
              <a:t>ᓇᔪᒐᖓ</a:t>
            </a:r>
            <a:r>
              <a:rPr lang="en-US" sz="1800" dirty="0" smtClean="0">
                <a:latin typeface="Pigiarniq" pitchFamily="34" charset="0"/>
              </a:rPr>
              <a:t> -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ᐅᓯᔭᐅᔪᓐᓇᕐᓂᖓ</a:t>
            </a:r>
            <a:r>
              <a:rPr lang="en-US" sz="1800" dirty="0" smtClean="0">
                <a:latin typeface="Pigiarniq" pitchFamily="34" charset="0"/>
              </a:rPr>
              <a:t>:</a:t>
            </a:r>
          </a:p>
          <a:p>
            <a:pPr marL="0" indent="0">
              <a:buNone/>
            </a:pPr>
            <a:r>
              <a:rPr lang="en-US" sz="1800" b="1" u="sng" dirty="0" err="1" smtClean="0">
                <a:latin typeface="Pigiarniq" pitchFamily="34" charset="0"/>
              </a:rPr>
              <a:t>ᓇᔪᒐᖓ-ᐃᒪᐅᑉ</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ᐅᓯᔭᐅᔪᓐᓇᕐᓂᖓ</a:t>
            </a:r>
            <a:r>
              <a:rPr lang="en-US" sz="1800" b="1" u="sng" dirty="0" smtClean="0">
                <a:latin typeface="Pigiarniq" pitchFamily="34" charset="0"/>
              </a:rPr>
              <a:t> (KIA-11A)</a:t>
            </a:r>
          </a:p>
          <a:p>
            <a:pPr lvl="1"/>
            <a:r>
              <a:rPr lang="en-US" sz="1800" b="1" dirty="0" err="1" smtClean="0">
                <a:latin typeface="Pigiarniq" pitchFamily="34" charset="0"/>
              </a:rPr>
              <a:t>ᐱᔾᔪᑕᐅᔪᖅ</a:t>
            </a:r>
            <a:r>
              <a:rPr lang="en-US" sz="1800" b="1"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ᐱᐅᓂᖓᓄᑦ</a:t>
            </a:r>
            <a:r>
              <a:rPr lang="en-CA" sz="1800" dirty="0" smtClean="0">
                <a:latin typeface="Pigiarniq" pitchFamily="34" charset="0"/>
              </a:rPr>
              <a:t> </a:t>
            </a:r>
            <a:r>
              <a:rPr lang="en-CA" sz="1800" dirty="0" err="1" smtClean="0">
                <a:latin typeface="Pigiarniq" pitchFamily="34" charset="0"/>
              </a:rPr>
              <a:t>ᐆᒃᑐᕋᐅᑕᐅᔪᖅ</a:t>
            </a:r>
            <a:r>
              <a:rPr lang="en-CA" sz="1800" dirty="0" smtClean="0">
                <a:latin typeface="Pigiarniq" pitchFamily="34" charset="0"/>
              </a:rPr>
              <a:t> </a:t>
            </a:r>
            <a:r>
              <a:rPr lang="en-CA" sz="1800" dirty="0" err="1" smtClean="0">
                <a:latin typeface="Pigiarniq" pitchFamily="34" charset="0"/>
              </a:rPr>
              <a:t>ᐱᖃᓯᐅᔾᔨᓯᒪᖏᒻᒪᑦ</a:t>
            </a:r>
            <a:r>
              <a:rPr lang="en-CA" sz="1800" dirty="0" smtClean="0">
                <a:latin typeface="Pigiarniq" pitchFamily="34" charset="0"/>
              </a:rPr>
              <a:t> </a:t>
            </a:r>
            <a:r>
              <a:rPr lang="en-CA" sz="1800" dirty="0" err="1" smtClean="0">
                <a:latin typeface="Pigiarniq" pitchFamily="34" charset="0"/>
              </a:rPr>
              <a:t>ᐊᒃᑐᐃᓂᕆᔪᓐᓇᖅᑕᖓᓂᒃ</a:t>
            </a:r>
            <a:r>
              <a:rPr lang="en-CA" sz="1800" dirty="0" smtClean="0">
                <a:latin typeface="Pigiarniq" pitchFamily="34" charset="0"/>
              </a:rPr>
              <a:t> </a:t>
            </a:r>
            <a:r>
              <a:rPr lang="en-CA" sz="1800" dirty="0" err="1" smtClean="0">
                <a:latin typeface="Pigiarniq" pitchFamily="34" charset="0"/>
              </a:rPr>
              <a:t>ᓯᓚᐅᑉ</a:t>
            </a:r>
            <a:r>
              <a:rPr lang="en-CA" sz="1800" dirty="0" smtClean="0">
                <a:latin typeface="Pigiarniq" pitchFamily="34" charset="0"/>
              </a:rPr>
              <a:t> </a:t>
            </a:r>
            <a:r>
              <a:rPr lang="en-CA" sz="1800" dirty="0" err="1" smtClean="0">
                <a:latin typeface="Pigiarniq" pitchFamily="34" charset="0"/>
              </a:rPr>
              <a:t>ᐊᓯᔾᔨᖅᐸᓪᓕᐊᓂᖓᑕ</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ᐊᓯᔾᔨᖅᐸᓪᓕᐊᓂᖏᑕ</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ᐃᖏᕐᕋᓂᖏᑕ</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ᐊᑐᓕᖁᔭᓕᐊᑦ</a:t>
            </a:r>
            <a:r>
              <a:rPr lang="en-CA" sz="1800" b="1" dirty="0" smtClean="0">
                <a:latin typeface="Pigiarniq" pitchFamily="34" charset="0"/>
              </a:rPr>
              <a:t>: </a:t>
            </a:r>
            <a:r>
              <a:rPr lang="en-US" sz="1800" dirty="0" err="1" smtClean="0">
                <a:latin typeface="Pigiarniq" pitchFamily="34" charset="0"/>
              </a:rPr>
              <a:t>ᑐᓴᖅᑎᑦᓯᓂᖅ</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ᐱᐅᓂᖓᓄᑦ</a:t>
            </a:r>
            <a:r>
              <a:rPr lang="en-US" sz="1800" dirty="0" smtClean="0">
                <a:latin typeface="Pigiarniq" pitchFamily="34" charset="0"/>
              </a:rPr>
              <a:t> </a:t>
            </a:r>
            <a:r>
              <a:rPr lang="en-US" sz="1800" dirty="0" err="1" smtClean="0">
                <a:latin typeface="Pigiarniq" pitchFamily="34" charset="0"/>
              </a:rPr>
              <a:t>ᐆᒃᑐᕋᐅᑎ</a:t>
            </a:r>
            <a:r>
              <a:rPr lang="en-US" sz="1800" dirty="0" smtClean="0">
                <a:latin typeface="Pigiarniq" pitchFamily="34" charset="0"/>
              </a:rPr>
              <a:t> </a:t>
            </a:r>
            <a:r>
              <a:rPr lang="en-US" sz="1800" dirty="0" err="1" smtClean="0">
                <a:latin typeface="Pigiarniq" pitchFamily="34" charset="0"/>
              </a:rPr>
              <a:t>ᐱᖃᓯᐅᔾᔨᓯᒪᖁᓪᓗᒍ</a:t>
            </a:r>
            <a:r>
              <a:rPr lang="en-US" sz="1800" dirty="0" smtClean="0">
                <a:latin typeface="Pigiarniq" pitchFamily="34" charset="0"/>
              </a:rPr>
              <a:t> </a:t>
            </a:r>
            <a:r>
              <a:rPr lang="en-US" sz="1800" dirty="0" err="1" smtClean="0">
                <a:latin typeface="Pigiarniq" pitchFamily="34" charset="0"/>
              </a:rPr>
              <a:t>ᓯᓚᐅᑉ</a:t>
            </a:r>
            <a:r>
              <a:rPr lang="en-US" sz="1800" dirty="0" smtClean="0">
                <a:latin typeface="Pigiarniq" pitchFamily="34" charset="0"/>
              </a:rPr>
              <a:t> </a:t>
            </a:r>
            <a:r>
              <a:rPr lang="en-US" sz="1800" dirty="0" err="1" smtClean="0">
                <a:latin typeface="Pigiarniq" pitchFamily="34" charset="0"/>
              </a:rPr>
              <a:t>ᐊᓯᔾᔨᖅᐊᓪᓕᐊᓂᖓᓄᑦ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ᓇᓗᓇᐃᖅᑕᐅᓗᑎᒃ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ᐊᖏᕐᕋᓂᕆᔭᖓ</a:t>
            </a:r>
            <a:r>
              <a:rPr lang="en-US" sz="1800" dirty="0" smtClean="0">
                <a:latin typeface="Pigiarniq" pitchFamily="34" charset="0"/>
              </a:rPr>
              <a:t> </a:t>
            </a:r>
            <a:r>
              <a:rPr lang="en-US" sz="1800" dirty="0" err="1" smtClean="0">
                <a:latin typeface="Pigiarniq" pitchFamily="34" charset="0"/>
              </a:rPr>
              <a:t>ᐊᒃᑐᐃᓂᖃᕈᓐᓇᕐᓂᖓᓂᒃ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ᐅᓯᔭᐅᓂᕆᔭᖓᑕ</a:t>
            </a:r>
            <a:r>
              <a:rPr lang="en-US" sz="1800" dirty="0" smtClean="0">
                <a:latin typeface="Pigiarniq" pitchFamily="34" charset="0"/>
              </a:rPr>
              <a:t> </a:t>
            </a:r>
            <a:r>
              <a:rPr lang="en-US" sz="1800" dirty="0" err="1" smtClean="0">
                <a:latin typeface="Pigiarniq" pitchFamily="34" charset="0"/>
              </a:rPr>
              <a:t>ᐅᖁᒪᐃᓐᓂᖓᓂᒃ</a:t>
            </a:r>
            <a:r>
              <a:rPr lang="en-US" sz="1800" dirty="0" smtClean="0">
                <a:latin typeface="Pigiarniq" pitchFamily="34" charset="0"/>
              </a:rPr>
              <a:t>.</a:t>
            </a:r>
            <a:endParaRPr lang="en-US" sz="1800" dirty="0">
              <a:latin typeface="Pigiarniq" pitchFamily="34" charset="0"/>
            </a:endParaRPr>
          </a:p>
          <a:p>
            <a:pPr lvl="1"/>
            <a:r>
              <a:rPr lang="en-US" sz="1800" b="1" dirty="0" err="1" smtClean="0">
                <a:latin typeface="Pigiarniq" pitchFamily="34" charset="0"/>
              </a:rPr>
              <a:t>ᕿᐅᔾᔪᑎ</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ᐊᐅᓚᑦᓯᓚᐅᖅᑐᑦ</a:t>
            </a:r>
            <a:r>
              <a:rPr lang="en-CA" sz="1800" dirty="0" smtClean="0">
                <a:latin typeface="Pigiarniq" pitchFamily="34" charset="0"/>
              </a:rPr>
              <a:t> </a:t>
            </a:r>
            <a:r>
              <a:rPr lang="en-CA" sz="1800" dirty="0" err="1" smtClean="0">
                <a:latin typeface="Pigiarniq" pitchFamily="34" charset="0"/>
              </a:rPr>
              <a:t>ᐊᔾᔨᒌᖏᑦᑐᓂᒃ</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ᐃᖏᕐᕋᓂᖓᓄᑦ</a:t>
            </a:r>
            <a:r>
              <a:rPr lang="en-CA" sz="1800" dirty="0" smtClean="0">
                <a:latin typeface="Pigiarniq" pitchFamily="34" charset="0"/>
              </a:rPr>
              <a:t> </a:t>
            </a:r>
            <a:r>
              <a:rPr lang="en-CA" sz="1800" dirty="0" err="1" smtClean="0">
                <a:latin typeface="Pigiarniq" pitchFamily="34" charset="0"/>
              </a:rPr>
              <a:t>ᐆᒃᑐᕋᐅᑎᓂᒃ</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err="1" smtClean="0">
                <a:latin typeface="Pigiarniq" pitchFamily="34" charset="0"/>
              </a:rPr>
              <a:t>ᐃᒃᐱᖕᓇᕐᓂᖏᓐᓄᑦ</a:t>
            </a:r>
            <a:r>
              <a:rPr lang="en-CA" sz="1800" dirty="0" smtClean="0">
                <a:latin typeface="Pigiarniq" pitchFamily="34" charset="0"/>
              </a:rPr>
              <a:t> </a:t>
            </a:r>
            <a:r>
              <a:rPr lang="en-CA" sz="1800" dirty="0" err="1" smtClean="0">
                <a:latin typeface="Pigiarniq" pitchFamily="34" charset="0"/>
              </a:rPr>
              <a:t>ᖃᐅᔨᓴᐅᑎᓂᒃ</a:t>
            </a:r>
            <a:r>
              <a:rPr lang="en-CA" sz="1800" dirty="0" smtClean="0">
                <a:latin typeface="Pigiarniq" pitchFamily="34" charset="0"/>
              </a:rPr>
              <a:t>.  </a:t>
            </a:r>
            <a:endParaRPr lang="en-CA" sz="1800" b="1" u="sng" dirty="0">
              <a:latin typeface="Pigiarniq" pitchFamily="34" charset="0"/>
            </a:endParaRPr>
          </a:p>
          <a:p>
            <a:pPr lvl="1"/>
            <a:r>
              <a:rPr lang="en-CA" sz="1800" dirty="0" err="1" smtClean="0">
                <a:latin typeface="Pigiarniq" pitchFamily="34" charset="0"/>
              </a:rPr>
              <a:t>ᕿᒥᕐᕈᔭᐅᓂᖏᑦ</a:t>
            </a:r>
            <a:r>
              <a:rPr lang="en-CA" sz="1800" dirty="0" smtClean="0">
                <a:latin typeface="Pigiarniq" pitchFamily="34" charset="0"/>
              </a:rPr>
              <a:t> </a:t>
            </a:r>
            <a:r>
              <a:rPr lang="en-CA" sz="1800" dirty="0" err="1" smtClean="0">
                <a:latin typeface="Pigiarniq" pitchFamily="34" charset="0"/>
              </a:rPr>
              <a:t>ᐊᓯᔾᔨᖅᑕᐅᔪᑦ</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a:t>
            </a:r>
            <a:r>
              <a:rPr lang="en-CA" sz="1800" dirty="0" err="1" smtClean="0">
                <a:latin typeface="Pigiarniq" pitchFamily="34" charset="0"/>
              </a:rPr>
              <a:t>ᐃᒪᖅᓱᑦ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ᐸᓂᖅᑐᑦ</a:t>
            </a:r>
            <a:r>
              <a:rPr lang="en-CA" sz="1800" dirty="0" smtClean="0">
                <a:latin typeface="Pigiarniq" pitchFamily="34" charset="0"/>
              </a:rPr>
              <a:t> </a:t>
            </a:r>
            <a:r>
              <a:rPr lang="en-CA" sz="1800" dirty="0" err="1" smtClean="0">
                <a:latin typeface="Pigiarniq" pitchFamily="34" charset="0"/>
              </a:rPr>
              <a:t>ᓄᓇᐃᑦ</a:t>
            </a:r>
            <a:r>
              <a:rPr lang="en-CA" sz="1800" dirty="0" smtClean="0">
                <a:latin typeface="Pigiarniq" pitchFamily="34" charset="0"/>
              </a:rPr>
              <a:t> </a:t>
            </a:r>
            <a:r>
              <a:rPr lang="en-CA" sz="1800" dirty="0" err="1" smtClean="0">
                <a:latin typeface="Pigiarniq" pitchFamily="34" charset="0"/>
              </a:rPr>
              <a:t>ᓇᓗᓇᐃᖅᓯᓚᐅᖏᑦᑐᖅ</a:t>
            </a:r>
            <a:r>
              <a:rPr lang="en-CA" sz="1800" dirty="0" smtClean="0">
                <a:latin typeface="Pigiarniq" pitchFamily="34" charset="0"/>
              </a:rPr>
              <a:t> </a:t>
            </a:r>
            <a:r>
              <a:rPr lang="en-CA" sz="1800" dirty="0" err="1" smtClean="0">
                <a:latin typeface="Pigiarniq" pitchFamily="34" charset="0"/>
              </a:rPr>
              <a:t>ᐊᒃᑐᐃᓂᖃᕋᔭᖏᓐᓂᖓᓂᒃ</a:t>
            </a:r>
            <a:r>
              <a:rPr lang="en-CA" sz="1800" dirty="0" smtClean="0">
                <a:latin typeface="Pigiarniq" pitchFamily="34" charset="0"/>
              </a:rPr>
              <a:t> </a:t>
            </a:r>
            <a:r>
              <a:rPr lang="en-CA" sz="1800" dirty="0" err="1" smtClean="0">
                <a:latin typeface="Pigiarniq" pitchFamily="34" charset="0"/>
              </a:rPr>
              <a:t>ᐅᓯᔭᐅᔪᓄᑦ</a:t>
            </a:r>
            <a:r>
              <a:rPr lang="en-CA" sz="1800" dirty="0" smtClean="0">
                <a:latin typeface="Pigiarniq" pitchFamily="34" charset="0"/>
              </a:rPr>
              <a:t> </a:t>
            </a:r>
            <a:r>
              <a:rPr lang="en-CA" sz="1800" dirty="0" err="1" smtClean="0">
                <a:latin typeface="Pigiarniq" pitchFamily="34" charset="0"/>
              </a:rPr>
              <a:t>ᐆᒃᑐᕋᐅᑕᐅᔪᒧᑦ</a:t>
            </a:r>
            <a:r>
              <a:rPr lang="en-CA" sz="1800" dirty="0" smtClean="0">
                <a:latin typeface="Pigiarniq" pitchFamily="34" charset="0"/>
              </a:rPr>
              <a:t> </a:t>
            </a:r>
            <a:r>
              <a:rPr lang="en-CA" sz="1800" dirty="0" err="1" smtClean="0">
                <a:latin typeface="Pigiarniq" pitchFamily="34" charset="0"/>
              </a:rPr>
              <a:t>ᐅᕝᕙᓘᓐᓃᑦ</a:t>
            </a:r>
            <a:r>
              <a:rPr lang="en-CA" sz="1800" dirty="0" smtClean="0">
                <a:latin typeface="Pigiarniq" pitchFamily="34" charset="0"/>
              </a:rPr>
              <a:t> </a:t>
            </a:r>
            <a:r>
              <a:rPr lang="en-CA" sz="1800" dirty="0" err="1" smtClean="0">
                <a:latin typeface="Pigiarniq" pitchFamily="34" charset="0"/>
              </a:rPr>
              <a:t>ᐃᒪᕐᓗᑯᑦ</a:t>
            </a:r>
            <a:r>
              <a:rPr lang="en-CA" sz="1800" dirty="0" smtClean="0">
                <a:latin typeface="Pigiarniq" pitchFamily="34" charset="0"/>
              </a:rPr>
              <a:t> </a:t>
            </a:r>
            <a:r>
              <a:rPr lang="en-CA" sz="1800" dirty="0" err="1" smtClean="0">
                <a:latin typeface="Pigiarniq" pitchFamily="34" charset="0"/>
              </a:rPr>
              <a:t>ᐃᒋᑕᐅᔪᑦ</a:t>
            </a:r>
            <a:r>
              <a:rPr lang="en-CA" sz="1800" dirty="0" smtClean="0">
                <a:latin typeface="Pigiarniq" pitchFamily="34" charset="0"/>
              </a:rPr>
              <a:t> </a:t>
            </a:r>
            <a:r>
              <a:rPr lang="en-CA" sz="1800" dirty="0" err="1" smtClean="0">
                <a:latin typeface="Pigiarniq" pitchFamily="34" charset="0"/>
              </a:rPr>
              <a:t>ᐱᐅᓂᕆᔭᖓ</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18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3</a:t>
            </a:fld>
            <a:endParaRPr lang="en-US" sz="2800" dirty="0">
              <a:latin typeface="Pigiarniq" pitchFamily="34" charset="0"/>
            </a:endParaRPr>
          </a:p>
        </p:txBody>
      </p:sp>
    </p:spTree>
    <p:extLst>
      <p:ext uri="{BB962C8B-B14F-4D97-AF65-F5344CB8AC3E}">
        <p14:creationId xmlns:p14="http://schemas.microsoft.com/office/powerpoint/2010/main" val="122312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ᑕᐃᒪᓕ</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ᐊᒃᓱᑲᓪᓚᒃ</a:t>
            </a:r>
            <a:r>
              <a:rPr lang="en-CA" sz="1800" dirty="0" smtClean="0">
                <a:latin typeface="Pigiarniq" pitchFamily="34" charset="0"/>
              </a:rPr>
              <a:t> </a:t>
            </a:r>
            <a:r>
              <a:rPr lang="en-CA" sz="1800" dirty="0" err="1" smtClean="0">
                <a:latin typeface="Pigiarniq" pitchFamily="34" charset="0"/>
              </a:rPr>
              <a:t>ᐃᔪᖅᓯᓂᖃᕈᓐᓇᕐᓂᖓᓄᑦ</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ᐱᓕᕆᐊᖑᔪᖅ</a:t>
            </a:r>
            <a:r>
              <a:rPr lang="en-CA" sz="1800" dirty="0" smtClean="0">
                <a:latin typeface="Pigiarniq" pitchFamily="34" charset="0"/>
              </a:rPr>
              <a:t> </a:t>
            </a:r>
            <a:r>
              <a:rPr lang="en-CA" sz="1800" dirty="0" err="1" smtClean="0">
                <a:latin typeface="Pigiarniq" pitchFamily="34" charset="0"/>
              </a:rPr>
              <a:t>ᐅᒃᐱᕈᓱᒃᐳᒍᑦ</a:t>
            </a:r>
            <a:r>
              <a:rPr lang="en-CA" sz="1800" dirty="0" smtClean="0">
                <a:latin typeface="Pigiarniq" pitchFamily="34" charset="0"/>
              </a:rPr>
              <a:t> </a:t>
            </a:r>
            <a:r>
              <a:rPr lang="en-CA" sz="1800" dirty="0" err="1" smtClean="0">
                <a:latin typeface="Pigiarniq" pitchFamily="34" charset="0"/>
              </a:rPr>
              <a:t>ᐋᖅᑭᒋᐊᖅᑕᐅᒃᐸᑦ</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Type A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ᓚᐃᓴᓐᓯᖓ</a:t>
            </a:r>
            <a:r>
              <a:rPr lang="en-CA" sz="1800" dirty="0" smtClean="0">
                <a:latin typeface="Pigiarniq" pitchFamily="34" charset="0"/>
              </a:rPr>
              <a:t> </a:t>
            </a:r>
            <a:r>
              <a:rPr lang="en-CA" sz="1800" dirty="0" err="1" smtClean="0">
                <a:latin typeface="Pigiarniq" pitchFamily="34" charset="0"/>
              </a:rPr>
              <a:t>ᐱᔾᔪᑎᖃᑦᑎᐊᕐᓂᖓᓂᒃ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ᐊᑲᐅᓛᖑᒐᔭᕐᓂᖓᓂᒃ</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ᓈᒻᒪᒋᔭᐅᑐᐊᖅᐸᑦ</a:t>
            </a:r>
            <a:r>
              <a:rPr lang="en-CA" sz="1800" dirty="0" smtClean="0">
                <a:latin typeface="Pigiarniq" pitchFamily="34" charset="0"/>
              </a:rPr>
              <a:t> </a:t>
            </a:r>
            <a:r>
              <a:rPr lang="en-CA" sz="1800" dirty="0" err="1" smtClean="0">
                <a:latin typeface="Pigiarniq" pitchFamily="34" charset="0"/>
              </a:rPr>
              <a:t>ᓴᓗᒻᒪᖅᓴᐃᔾᔪᑎᒃᓴᓄᑦ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ᐊᕕᒃᑕᐅᓯᒪᓂᕆᔭᖓ</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ᐊᑭᓕᖅᑕᐅᔭᕆᐊᖃᖅᑐᑦ</a:t>
            </a:r>
            <a:r>
              <a:rPr lang="en-CA" sz="1800" dirty="0" smtClean="0">
                <a:latin typeface="Pigiarniq" pitchFamily="34" charset="0"/>
              </a:rPr>
              <a:t>.</a:t>
            </a:r>
          </a:p>
          <a:p>
            <a:pPr>
              <a:buNone/>
            </a:pPr>
            <a:endParaRPr lang="en-CA" dirty="0"/>
          </a:p>
          <a:p>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30</a:t>
            </a:fld>
            <a:endParaRPr lang="en-US" dirty="0"/>
          </a:p>
        </p:txBody>
      </p:sp>
    </p:spTree>
    <p:extLst>
      <p:ext uri="{BB962C8B-B14F-4D97-AF65-F5344CB8AC3E}">
        <p14:creationId xmlns:p14="http://schemas.microsoft.com/office/powerpoint/2010/main" val="3747478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ᐊᑐᓕᖁᔭᓕᐊ</a:t>
            </a:r>
            <a:r>
              <a:rPr lang="iu-Latn-CA" sz="2000" dirty="0" smtClean="0">
                <a:latin typeface="Pigiarniq" pitchFamily="34" charset="0"/>
              </a:rPr>
              <a:t>ᑦ</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ᐊᑐᓕᖁᔭᓕᐅᖅᐳᑦ</a:t>
            </a:r>
            <a:r>
              <a:rPr lang="en-CA" sz="1800" dirty="0" smtClean="0">
                <a:latin typeface="Pigiarniq" pitchFamily="34" charset="0"/>
              </a:rPr>
              <a:t> </a:t>
            </a:r>
            <a:r>
              <a:rPr lang="en-CA" sz="1800" dirty="0" err="1" smtClean="0">
                <a:latin typeface="Pigiarniq" pitchFamily="34" charset="0"/>
              </a:rPr>
              <a:t>ᐊᖏᖅᑕᐅᖁᓪᓗᒍ</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ᑐᒃᓯᕋᐅᑎᖓᑦ</a:t>
            </a:r>
            <a:r>
              <a:rPr lang="en-CA" sz="1800" dirty="0" smtClean="0">
                <a:latin typeface="Pigiarniq" pitchFamily="34" charset="0"/>
              </a:rPr>
              <a:t> </a:t>
            </a:r>
            <a:r>
              <a:rPr lang="en-CA" sz="1800" dirty="0" err="1" smtClean="0">
                <a:latin typeface="Pigiarniq" pitchFamily="34" charset="0"/>
              </a:rPr>
              <a:t>ᐋᖅᑭᒋᐊᖅᑕᐅᖁᓪᓗᒍ</a:t>
            </a:r>
            <a:r>
              <a:rPr lang="en-CA" sz="1800" dirty="0" smtClean="0">
                <a:latin typeface="Pigiarniq" pitchFamily="34" charset="0"/>
              </a:rPr>
              <a:t> </a:t>
            </a:r>
            <a:r>
              <a:rPr lang="en-CA" sz="1800" dirty="0" err="1" smtClean="0">
                <a:latin typeface="Pigiarniq" pitchFamily="34" charset="0"/>
              </a:rPr>
              <a:t>ᓇᓗᓇᐃᒃᑯᑕᖓᑦ</a:t>
            </a:r>
            <a:r>
              <a:rPr lang="en-CA" sz="1800" dirty="0" smtClean="0">
                <a:latin typeface="Pigiarniq" pitchFamily="34" charset="0"/>
              </a:rPr>
              <a:t> 003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ᐱᓕᕆᔭᐅᔪᒥ</a:t>
            </a:r>
            <a:r>
              <a:rPr lang="en-CA" sz="1800" dirty="0" smtClean="0">
                <a:latin typeface="Pigiarniq" pitchFamily="34" charset="0"/>
              </a:rPr>
              <a:t>.</a:t>
            </a:r>
          </a:p>
          <a:p>
            <a:endParaRPr lang="en-CA" sz="1800" dirty="0">
              <a:latin typeface="Pigiarniq" pitchFamily="34" charset="0"/>
            </a:endParaRPr>
          </a:p>
          <a:p>
            <a:r>
              <a:rPr lang="en-CA" sz="1800" dirty="0" err="1" smtClean="0">
                <a:latin typeface="Pigiarniq" pitchFamily="34" charset="0"/>
              </a:rPr>
              <a:t>ᖁᐊᓇᖅ</a:t>
            </a:r>
            <a:endParaRPr lang="en-CA" sz="1800" dirty="0" smtClean="0">
              <a:latin typeface="Pigiarniq" pitchFamily="34" charset="0"/>
            </a:endParaRPr>
          </a:p>
          <a:p>
            <a:endParaRPr lang="en-CA" sz="1800" dirty="0">
              <a:latin typeface="Pigiarniq" pitchFamily="34" charset="0"/>
            </a:endParaRPr>
          </a:p>
          <a:p>
            <a:r>
              <a:rPr lang="en-CA" sz="1800" dirty="0" err="1" smtClean="0">
                <a:latin typeface="Pigiarniq" pitchFamily="34" charset="0"/>
              </a:rPr>
              <a:t>ᐊᐱᖅᑯᑎᒃᓴᐃᓐ</a:t>
            </a:r>
            <a:r>
              <a:rPr lang="en-CA" sz="1800" dirty="0" smtClean="0">
                <a:latin typeface="Pigiarniq" pitchFamily="34" charset="0"/>
              </a:rPr>
              <a:t>?</a:t>
            </a:r>
            <a:endParaRPr lang="en-CA" sz="1800" dirty="0">
              <a:latin typeface="Pigiarniq" pitchFamily="34" charset="0"/>
            </a:endParaRPr>
          </a:p>
          <a:p>
            <a:endParaRPr lang="en-CA" dirty="0">
              <a:latin typeface="Pigiarniq" pitchFamily="34" charset="0"/>
            </a:endParaRPr>
          </a:p>
          <a:p>
            <a:pPr marL="0" indent="0">
              <a:buNone/>
            </a:pPr>
            <a:endParaRPr lang="en-US" b="1" u="sng"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31</a:t>
            </a:fld>
            <a:endParaRPr lang="en-US" dirty="0">
              <a:latin typeface="Pigiarniq" pitchFamily="34" charset="0"/>
            </a:endParaRPr>
          </a:p>
        </p:txBody>
      </p:sp>
    </p:spTree>
    <p:extLst>
      <p:ext uri="{BB962C8B-B14F-4D97-AF65-F5344CB8AC3E}">
        <p14:creationId xmlns:p14="http://schemas.microsoft.com/office/powerpoint/2010/main" val="195906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r>
            <a:br>
              <a:rPr lang="en-US" sz="20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ᓇᔪᒐᖓ</a:t>
            </a:r>
            <a:r>
              <a:rPr lang="en-US" sz="1800" dirty="0" smtClean="0">
                <a:latin typeface="Pigiarniq" pitchFamily="34" charset="0"/>
              </a:rPr>
              <a:t> -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ᐅᓯᔭᐅᔪᓐᓇᕐᓂᖓ</a:t>
            </a:r>
            <a:r>
              <a:rPr lang="en-US" sz="1800" dirty="0" smtClean="0">
                <a:latin typeface="Pigiarniq" pitchFamily="34" charset="0"/>
              </a:rPr>
              <a:t>:</a:t>
            </a:r>
          </a:p>
          <a:p>
            <a:pPr marL="0" indent="0">
              <a:buNone/>
            </a:pPr>
            <a:r>
              <a:rPr lang="en-US" sz="1800" b="1" u="sng" dirty="0" err="1" smtClean="0">
                <a:latin typeface="Pigiarniq" pitchFamily="34" charset="0"/>
              </a:rPr>
              <a:t>ᓇᔪᒐᖓ-ᐃᒪᐅᑉ</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ᐅᓯᔭᐅᔪᓐᓇᕐᓂᖓ</a:t>
            </a:r>
            <a:r>
              <a:rPr lang="en-US" sz="1800" b="1" u="sng" dirty="0" smtClean="0">
                <a:latin typeface="Pigiarniq" pitchFamily="34" charset="0"/>
              </a:rPr>
              <a:t> (KIA-11B)</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ᐅᓯᔭᐅᓂᖓᓄᑦ</a:t>
            </a:r>
            <a:r>
              <a:rPr lang="en-CA" sz="1800" dirty="0" smtClean="0">
                <a:latin typeface="Pigiarniq" pitchFamily="34" charset="0"/>
              </a:rPr>
              <a:t> </a:t>
            </a:r>
            <a:r>
              <a:rPr lang="en-CA" sz="1800" dirty="0" err="1" smtClean="0">
                <a:latin typeface="Pigiarniq" pitchFamily="34" charset="0"/>
              </a:rPr>
              <a:t>ᐆᒃᑐᕋᐅᑎᐅᔪᖅ</a:t>
            </a:r>
            <a:r>
              <a:rPr lang="en-CA" sz="1800" dirty="0" smtClean="0">
                <a:latin typeface="Pigiarniq" pitchFamily="34" charset="0"/>
              </a:rPr>
              <a:t> </a:t>
            </a:r>
            <a:r>
              <a:rPr lang="en-CA" sz="1800" dirty="0" err="1" smtClean="0">
                <a:latin typeface="Pigiarniq" pitchFamily="34" charset="0"/>
              </a:rPr>
              <a:t>ᐊᑐᕐᒪᑕ</a:t>
            </a:r>
            <a:r>
              <a:rPr lang="en-CA" sz="1800" dirty="0" smtClean="0">
                <a:latin typeface="Pigiarniq" pitchFamily="34" charset="0"/>
              </a:rPr>
              <a:t> </a:t>
            </a:r>
            <a:r>
              <a:rPr lang="en-CA" sz="1800" dirty="0" err="1" smtClean="0">
                <a:latin typeface="Pigiarniq" pitchFamily="34" charset="0"/>
              </a:rPr>
              <a:t>ᐊᑯᓐᓂᐊᓃᑦᑐᓂᒃ</a:t>
            </a:r>
            <a:r>
              <a:rPr lang="en-CA" sz="1800" dirty="0" smtClean="0">
                <a:latin typeface="Pigiarniq" pitchFamily="34" charset="0"/>
              </a:rPr>
              <a:t> </a:t>
            </a:r>
            <a:r>
              <a:rPr lang="en-CA" sz="1800" dirty="0" err="1" smtClean="0">
                <a:latin typeface="Pigiarniq" pitchFamily="34" charset="0"/>
              </a:rPr>
              <a:t>ᑭᒡᓕᖃᕐᖢᑎᒃ</a:t>
            </a:r>
            <a:r>
              <a:rPr lang="en-CA" sz="1800" dirty="0" smtClean="0">
                <a:latin typeface="Pigiarniq" pitchFamily="34" charset="0"/>
              </a:rPr>
              <a:t> </a:t>
            </a:r>
            <a:r>
              <a:rPr lang="en-CA" sz="1800" dirty="0" err="1" smtClean="0">
                <a:latin typeface="Pigiarniq" pitchFamily="34" charset="0"/>
              </a:rPr>
              <a:t>ᓱᕈᕐᓇᖅᑐᖃᕐᓂᖓᓂᒃ</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ᐊᑐᖔᕐᓗᑎᒃ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ᑭᒡᓕᖃᖅᑎᑦᑎᓗᑎᒃ</a:t>
            </a:r>
            <a:r>
              <a:rPr lang="en-CA" sz="1800" dirty="0" smtClean="0">
                <a:latin typeface="Pigiarniq" pitchFamily="34" charset="0"/>
              </a:rPr>
              <a:t> </a:t>
            </a:r>
            <a:r>
              <a:rPr lang="en-CA" sz="1800" dirty="0" err="1" smtClean="0">
                <a:latin typeface="Pigiarniq" pitchFamily="34" charset="0"/>
              </a:rPr>
              <a:t>ᐆᒃᑐᕋᐅᑎᒧᑦ</a:t>
            </a:r>
            <a:r>
              <a:rPr lang="en-CA" sz="1800" dirty="0" smtClean="0">
                <a:latin typeface="Pigiarniq" pitchFamily="34" charset="0"/>
              </a:rPr>
              <a:t> “</a:t>
            </a:r>
            <a:r>
              <a:rPr lang="en-CA" sz="1800" dirty="0" err="1" smtClean="0">
                <a:latin typeface="Pigiarniq" pitchFamily="34" charset="0"/>
              </a:rPr>
              <a:t>ᐱᐅᓯᒋᐊᖅᑕᐅᖁᓪᓗᒋᑦ</a:t>
            </a:r>
            <a:r>
              <a:rPr lang="en-CA" sz="1800" dirty="0" smtClean="0">
                <a:latin typeface="Pigiarniq" pitchFamily="34" charset="0"/>
              </a:rPr>
              <a:t>” </a:t>
            </a:r>
            <a:r>
              <a:rPr lang="en-CA" sz="1800" dirty="0" err="1" smtClean="0">
                <a:latin typeface="Pigiarniq" pitchFamily="34" charset="0"/>
              </a:rPr>
              <a:t>ᖃᓄᐃᓐᓂᐅᔪᑦ</a:t>
            </a:r>
            <a:r>
              <a:rPr lang="en-CA" sz="1800" dirty="0" smtClean="0">
                <a:latin typeface="Pigiarniq" pitchFamily="34" charset="0"/>
              </a:rPr>
              <a:t>.</a:t>
            </a:r>
            <a:endParaRPr lang="en-CA" sz="1800" dirty="0">
              <a:latin typeface="Pigiarniq" pitchFamily="34" charset="0"/>
            </a:endParaRPr>
          </a:p>
          <a:p>
            <a:pPr lvl="1"/>
            <a:r>
              <a:rPr lang="en-US" sz="1800" b="1" dirty="0" err="1" smtClean="0">
                <a:latin typeface="Pigiarniq" pitchFamily="34" charset="0"/>
              </a:rPr>
              <a:t>ᑭᐅᔾᔪᑎ</a:t>
            </a:r>
            <a:r>
              <a:rPr lang="en-US" sz="1800" b="1" dirty="0" smtClean="0">
                <a:latin typeface="Pigiarniq" pitchFamily="34" charset="0"/>
              </a:rPr>
              <a:t> </a:t>
            </a:r>
            <a:r>
              <a:rPr lang="en-US" sz="1800" b="1" dirty="0" err="1" smtClean="0">
                <a:latin typeface="Pigiarniq" pitchFamily="34" charset="0"/>
              </a:rPr>
              <a:t>ᐊᒪ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ᖃᐅᔨᓴᐃᓚᐅᕐᒪᑕ</a:t>
            </a:r>
            <a:r>
              <a:rPr lang="en-CA" sz="1800" dirty="0" smtClean="0">
                <a:latin typeface="Pigiarniq" pitchFamily="34" charset="0"/>
              </a:rPr>
              <a:t> </a:t>
            </a:r>
            <a:r>
              <a:rPr lang="en-CA" sz="1800" dirty="0" err="1" smtClean="0">
                <a:latin typeface="Pigiarniq" pitchFamily="34" charset="0"/>
              </a:rPr>
              <a:t>ᐃᒃᐱᖕᓂᕐᓂᖓᓄᑦ</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ᑭᒡᓕᖃᖅᑎᑦᑎᓪᓪᓗᑎᒃ</a:t>
            </a:r>
            <a:r>
              <a:rPr lang="en-CA" sz="1800" dirty="0" smtClean="0">
                <a:latin typeface="Pigiarniq" pitchFamily="34" charset="0"/>
              </a:rPr>
              <a:t> </a:t>
            </a:r>
            <a:r>
              <a:rPr lang="en-CA" sz="1800" dirty="0" err="1" smtClean="0">
                <a:latin typeface="Pigiarniq" pitchFamily="34" charset="0"/>
              </a:rPr>
              <a:t>ᓱᕈᕐᓇᖅᑐᖓ</a:t>
            </a:r>
            <a:r>
              <a:rPr lang="en-CA" sz="1800" dirty="0" smtClean="0">
                <a:latin typeface="Pigiarniq" pitchFamily="34" charset="0"/>
              </a:rPr>
              <a:t> </a:t>
            </a:r>
            <a:r>
              <a:rPr lang="en-CA" sz="1800" dirty="0" err="1" smtClean="0">
                <a:latin typeface="Pigiarniq" pitchFamily="34" charset="0"/>
              </a:rPr>
              <a:t>ᐊᒃᐸᓯᖕᓂᖅᓴᐅᖁᓪᓗᒍ</a:t>
            </a:r>
            <a:r>
              <a:rPr lang="en-CA" sz="1800" dirty="0" smtClean="0">
                <a:latin typeface="Pigiarniq" pitchFamily="34" charset="0"/>
              </a:rPr>
              <a:t> </a:t>
            </a:r>
            <a:r>
              <a:rPr lang="en-CA" sz="1800" dirty="0" err="1" smtClean="0">
                <a:latin typeface="Pigiarniq" pitchFamily="34" charset="0"/>
              </a:rPr>
              <a:t>ᐅᑯᓇᓐᖓᑦ</a:t>
            </a:r>
            <a:r>
              <a:rPr lang="en-CA" sz="1800" dirty="0" smtClean="0">
                <a:latin typeface="Pigiarniq" pitchFamily="34" charset="0"/>
              </a:rPr>
              <a:t> </a:t>
            </a:r>
            <a:r>
              <a:rPr lang="en-CA" sz="1800" dirty="0" err="1" smtClean="0">
                <a:latin typeface="Pigiarniq" pitchFamily="34" charset="0"/>
              </a:rPr>
              <a:t>ᓱᕈᕐᓇᖅᑐᑦ</a:t>
            </a:r>
            <a:r>
              <a:rPr lang="en-CA" sz="1800" dirty="0" smtClean="0">
                <a:latin typeface="Pigiarniq" pitchFamily="34" charset="0"/>
              </a:rPr>
              <a:t> CCME </a:t>
            </a:r>
            <a:r>
              <a:rPr lang="en-CA" sz="1800" dirty="0" err="1" smtClean="0">
                <a:latin typeface="Pigiarniq" pitchFamily="34" charset="0"/>
              </a:rPr>
              <a:t>ᐊᒻᒪᓗ</a:t>
            </a:r>
            <a:r>
              <a:rPr lang="en-CA" sz="1800" dirty="0" smtClean="0">
                <a:latin typeface="Pigiarniq" pitchFamily="34" charset="0"/>
              </a:rPr>
              <a:t> MMER </a:t>
            </a:r>
            <a:r>
              <a:rPr lang="en-CA" sz="1800" dirty="0" err="1" smtClean="0">
                <a:latin typeface="Pigiarniq" pitchFamily="34" charset="0"/>
              </a:rPr>
              <a:t>ᒪᓕᒐᖏᓐᓂᑦ</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8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4</a:t>
            </a:fld>
            <a:endParaRPr lang="en-US" sz="2800" dirty="0">
              <a:latin typeface="Pigiarniq" pitchFamily="34" charset="0"/>
            </a:endParaRPr>
          </a:p>
        </p:txBody>
      </p:sp>
    </p:spTree>
    <p:extLst>
      <p:ext uri="{BB962C8B-B14F-4D97-AF65-F5344CB8AC3E}">
        <p14:creationId xmlns:p14="http://schemas.microsoft.com/office/powerpoint/2010/main" val="134439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1900" dirty="0" smtClean="0">
              <a:latin typeface="Pigiarniq" pitchFamily="34" charset="0"/>
            </a:endParaRPr>
          </a:p>
          <a:p>
            <a:pPr marL="0" indent="0">
              <a:buNone/>
            </a:pPr>
            <a:r>
              <a:rPr lang="en-US" sz="1900" dirty="0" err="1" smtClean="0">
                <a:latin typeface="Pigiarniq" pitchFamily="34" charset="0"/>
              </a:rPr>
              <a:t>ᓇᔪᒐᖓ</a:t>
            </a:r>
            <a:r>
              <a:rPr lang="en-US" sz="1900" dirty="0" smtClean="0">
                <a:latin typeface="Pigiarniq" pitchFamily="34" charset="0"/>
              </a:rPr>
              <a:t> -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ᐊᖏᓂᖓ</a:t>
            </a:r>
            <a:r>
              <a:rPr lang="en-US" sz="1900" dirty="0" smtClean="0">
                <a:latin typeface="Pigiarniq" pitchFamily="34" charset="0"/>
              </a:rPr>
              <a:t> </a:t>
            </a:r>
            <a:r>
              <a:rPr lang="en-US" sz="1900" dirty="0" err="1" smtClean="0">
                <a:latin typeface="Pigiarniq" pitchFamily="34" charset="0"/>
              </a:rPr>
              <a:t>ᐊᒻᒪ</a:t>
            </a:r>
            <a:r>
              <a:rPr lang="en-US" sz="1900" dirty="0" smtClean="0">
                <a:latin typeface="Pigiarniq" pitchFamily="34" charset="0"/>
              </a:rPr>
              <a:t> </a:t>
            </a:r>
            <a:r>
              <a:rPr lang="en-US" sz="1900" dirty="0" err="1" smtClean="0">
                <a:latin typeface="Pigiarniq" pitchFamily="34" charset="0"/>
              </a:rPr>
              <a:t>ᐅᓯᔭᐅᔪᓐᓇᕐᓂᖓ</a:t>
            </a:r>
            <a:r>
              <a:rPr lang="en-US" sz="1900" dirty="0" smtClean="0">
                <a:latin typeface="Pigiarniq" pitchFamily="34" charset="0"/>
              </a:rPr>
              <a:t>:</a:t>
            </a:r>
          </a:p>
          <a:p>
            <a:pPr marL="0" indent="0">
              <a:buNone/>
            </a:pPr>
            <a:r>
              <a:rPr lang="en-US" sz="1900" b="1" u="sng" dirty="0" err="1" smtClean="0">
                <a:latin typeface="Pigiarniq" pitchFamily="34" charset="0"/>
              </a:rPr>
              <a:t>ᓇᔪᒐᖓ-ᐃᒪᐅᑉ</a:t>
            </a:r>
            <a:r>
              <a:rPr lang="en-US" sz="1900" b="1" u="sng" dirty="0" smtClean="0">
                <a:latin typeface="Pigiarniq" pitchFamily="34" charset="0"/>
              </a:rPr>
              <a:t> </a:t>
            </a:r>
            <a:r>
              <a:rPr lang="en-US" sz="1900" b="1" u="sng" dirty="0" err="1" smtClean="0">
                <a:latin typeface="Pigiarniq" pitchFamily="34" charset="0"/>
              </a:rPr>
              <a:t>ᐊᖏᓂᖓ</a:t>
            </a:r>
            <a:r>
              <a:rPr lang="en-US" sz="1900" b="1" u="sng" dirty="0" smtClean="0">
                <a:latin typeface="Pigiarniq" pitchFamily="34" charset="0"/>
              </a:rPr>
              <a:t> </a:t>
            </a:r>
            <a:r>
              <a:rPr lang="en-US" sz="1900" b="1" u="sng" dirty="0" err="1" smtClean="0">
                <a:latin typeface="Pigiarniq" pitchFamily="34" charset="0"/>
              </a:rPr>
              <a:t>ᐊᒻᒪ</a:t>
            </a:r>
            <a:r>
              <a:rPr lang="en-US" sz="1900" b="1" u="sng" dirty="0" smtClean="0">
                <a:latin typeface="Pigiarniq" pitchFamily="34" charset="0"/>
              </a:rPr>
              <a:t> </a:t>
            </a:r>
            <a:r>
              <a:rPr lang="en-US" sz="1900" b="1" u="sng" dirty="0" err="1" smtClean="0">
                <a:latin typeface="Pigiarniq" pitchFamily="34" charset="0"/>
              </a:rPr>
              <a:t>ᐅᓯᔭᐅᔪᓐᓇᕐᓂᖓ</a:t>
            </a:r>
            <a:r>
              <a:rPr lang="en-US" sz="1900" b="1" u="sng" dirty="0" smtClean="0">
                <a:latin typeface="Pigiarniq" pitchFamily="34" charset="0"/>
              </a:rPr>
              <a:t> (KIA-11C)</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cs typeface="Aharoni" panose="02010803020104030203" pitchFamily="2" charset="-79"/>
              </a:rPr>
              <a:t>ᐆᒃᑐᕋᐅᑎᐅᔪᖅ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ᓇᓕᖅᑯᑦᑕᐃᔾᔪᑎᖃᓚᐅᖏᒻᒪᑦ</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ᓱᕈᕐᓇᖅᑐᓄᑦ</a:t>
            </a:r>
            <a:r>
              <a:rPr lang="en-CA" sz="1900" dirty="0" smtClean="0">
                <a:latin typeface="Pigiarniq" pitchFamily="34" charset="0"/>
                <a:cs typeface="Aharoni" panose="02010803020104030203" pitchFamily="2" charset="-79"/>
              </a:rPr>
              <a:t> cyanide, </a:t>
            </a:r>
            <a:r>
              <a:rPr lang="en-CA" sz="1900" dirty="0" err="1" smtClean="0">
                <a:latin typeface="Pigiarniq" pitchFamily="34" charset="0"/>
                <a:cs typeface="Aharoni" panose="02010803020104030203" pitchFamily="2" charset="-79"/>
              </a:rPr>
              <a:t>ᐊᑭᕐᕉᔭᖃᕐᓂᖓᓂᒃ</a:t>
            </a:r>
            <a:r>
              <a:rPr lang="en-CA" sz="1900" dirty="0" smtClean="0">
                <a:latin typeface="Pigiarniq" pitchFamily="34" charset="0"/>
                <a:cs typeface="Aharoni" panose="02010803020104030203" pitchFamily="2" charset="-79"/>
              </a:rPr>
              <a:t> &amp; selenium </a:t>
            </a:r>
            <a:r>
              <a:rPr lang="en-CA" sz="1900" dirty="0" err="1" smtClean="0">
                <a:latin typeface="Pigiarniq" pitchFamily="34" charset="0"/>
                <a:cs typeface="Aharoni" panose="02010803020104030203" pitchFamily="2" charset="-79"/>
              </a:rPr>
              <a:t>ᐃᓗᐊᓂ</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ᖃᐅᔨᓴᐃᔾᔪᑎᖏᑕ</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ᐊᒻᒪᓗ</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ᐊᑭᕐᕉᔭᖃᕐᓂᖓᓂᒃ</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ᐃᒪᕐᓗᑯ</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ᐃᕐᕈᖅᓴᐃᔾᔪᑎᕕᓂᖅ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ᐃᒋᑕᐅᓯᒪᔪᖅ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ᑯᕕᔭᐅᓯᒪᓪᓗᓂ</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ᕋᐴᔅ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ᐸᐃ</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ᑲᖏᕐᖢᐊᓄᑦ</a:t>
            </a:r>
            <a:r>
              <a:rPr lang="en-CA" sz="1900" dirty="0" smtClean="0">
                <a:latin typeface="Pigiarniq" pitchFamily="34" charset="0"/>
                <a:cs typeface="Aharoni" panose="02010803020104030203" pitchFamily="2" charset="-79"/>
              </a:rPr>
              <a:t>.</a:t>
            </a:r>
            <a:endParaRPr lang="en-CA" sz="1900" dirty="0">
              <a:latin typeface="Pigiarniq" pitchFamily="34" charset="0"/>
              <a:cs typeface="Aharoni" panose="02010803020104030203" pitchFamily="2" charset="-79"/>
            </a:endParaRPr>
          </a:p>
          <a:p>
            <a:pPr lvl="1">
              <a:lnSpc>
                <a:spcPct val="120000"/>
              </a:lnSpc>
            </a:pPr>
            <a:r>
              <a:rPr lang="en-CA" sz="1900" b="1" dirty="0" err="1" smtClean="0">
                <a:latin typeface="Pigiarniq" pitchFamily="34" charset="0"/>
              </a:rPr>
              <a:t>ᐊᑐᓕᖁᔭᓕᐊᖅ</a:t>
            </a:r>
            <a:r>
              <a:rPr lang="en-CA" sz="1900" b="1" dirty="0" smtClean="0">
                <a:latin typeface="Pigiarniq" pitchFamily="34" charset="0"/>
              </a:rPr>
              <a:t>: </a:t>
            </a:r>
            <a:r>
              <a:rPr lang="en-US" sz="1900" dirty="0" err="1" smtClean="0">
                <a:latin typeface="Pigiarniq" pitchFamily="34" charset="0"/>
                <a:cs typeface="Aharoni" panose="02010803020104030203" pitchFamily="2" charset="-79"/>
              </a:rPr>
              <a:t>ᐱᔭᕇᖅᑕᐅᓗᑎᒃ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ᕿᒥᕐᕈᓇᒍᑎᐅᔪᑦ</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ᐊᑭᕐᕉᔭᕐᒥᒃ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ᓱᕈᕐᓇᖅᑐᖃᕐᓂᖓᓄᑦ</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ᓴᐃᓕᐊᒻᒥᒃ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ᐊᒻᒪᓗ</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ᓴᐃᓇᐃᑦᒥᒃ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ᐃᓗᐊᓂ</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ᐃᒪᕐᓗᑰᑉ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ᐃᕐᕈᖅᓴᐃᔾᔪᑎᕕᓂᐅᑉ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ᐃᒪᖓᑕ</a:t>
            </a:r>
            <a:r>
              <a:rPr lang="en-US" sz="1900" dirty="0" smtClean="0">
                <a:latin typeface="Pigiarniq" pitchFamily="34" charset="0"/>
                <a:cs typeface="Aharoni" panose="02010803020104030203" pitchFamily="2" charset="-79"/>
              </a:rPr>
              <a:t>. </a:t>
            </a:r>
            <a:endParaRPr lang="en-US" sz="1900" dirty="0">
              <a:latin typeface="Pigiarniq" pitchFamily="34" charset="0"/>
              <a:cs typeface="Aharoni" panose="02010803020104030203" pitchFamily="2" charset="-79"/>
            </a:endParaRPr>
          </a:p>
          <a:p>
            <a:pPr lvl="1"/>
            <a:r>
              <a:rPr lang="en-US" sz="1900" b="1" dirty="0" err="1" smtClean="0">
                <a:latin typeface="Pigiarniq" pitchFamily="34" charset="0"/>
              </a:rPr>
              <a:t>ᑭᐅᔾᔪᑎ</a:t>
            </a:r>
            <a:r>
              <a:rPr lang="en-US" sz="1900" b="1" dirty="0" smtClean="0">
                <a:latin typeface="Pigiarniq" pitchFamily="34" charset="0"/>
              </a:rPr>
              <a:t> </a:t>
            </a:r>
            <a:r>
              <a:rPr lang="en-US" sz="1900" b="1" dirty="0" err="1" smtClean="0">
                <a:latin typeface="Pigiarniq" pitchFamily="34" charset="0"/>
              </a:rPr>
              <a:t>ᐊᒻᒪ</a:t>
            </a:r>
            <a:r>
              <a:rPr lang="en-US" sz="1900" b="1" dirty="0" smtClean="0">
                <a:latin typeface="Pigiarniq" pitchFamily="34" charset="0"/>
              </a:rPr>
              <a:t> </a:t>
            </a:r>
            <a:r>
              <a:rPr lang="en-US" sz="1900" b="1" dirty="0" err="1" smtClean="0">
                <a:latin typeface="Pigiarniq" pitchFamily="34" charset="0"/>
              </a:rPr>
              <a:t>ᖃᓄᐃᓕᖓᓕᕐᒪᖔᑦ</a:t>
            </a:r>
            <a:r>
              <a:rPr lang="en-US" sz="1900" b="1" dirty="0" smtClean="0">
                <a:latin typeface="Pigiarniq" pitchFamily="34" charset="0"/>
              </a:rPr>
              <a:t>: </a:t>
            </a:r>
            <a:r>
              <a:rPr lang="en-CA" sz="1900" dirty="0" err="1" smtClean="0">
                <a:latin typeface="Pigiarniq" pitchFamily="34" charset="0"/>
              </a:rPr>
              <a:t>ᐆᒃᑐᕋᐅᑎᐅᔪᖅ</a:t>
            </a:r>
            <a:r>
              <a:rPr lang="en-CA" sz="1900" dirty="0" smtClean="0">
                <a:latin typeface="Pigiarniq" pitchFamily="34" charset="0"/>
              </a:rPr>
              <a:t> </a:t>
            </a:r>
            <a:r>
              <a:rPr lang="en-CA" sz="1900" dirty="0" err="1" smtClean="0">
                <a:latin typeface="Pigiarniq" pitchFamily="34" charset="0"/>
              </a:rPr>
              <a:t>ᓄᑖᕈᕆᐊᖅᑕᐅᓚᐅᖅᑐᖅ</a:t>
            </a:r>
            <a:r>
              <a:rPr lang="en-CA" sz="1900" dirty="0" smtClean="0">
                <a:latin typeface="Pigiarniq" pitchFamily="34" charset="0"/>
              </a:rPr>
              <a:t> </a:t>
            </a:r>
            <a:r>
              <a:rPr lang="en-CA" sz="1900" dirty="0" err="1" smtClean="0">
                <a:latin typeface="Pigiarniq" pitchFamily="34" charset="0"/>
              </a:rPr>
              <a:t>ᐱᖃᑎᓯᐅᔾᔨᓯᒪᓂᐊᕐᒪᑦ</a:t>
            </a:r>
            <a:r>
              <a:rPr lang="en-CA" sz="1900" dirty="0" smtClean="0">
                <a:latin typeface="Pigiarniq" pitchFamily="34" charset="0"/>
              </a:rPr>
              <a:t> </a:t>
            </a:r>
            <a:r>
              <a:rPr lang="en-CA" sz="1900" dirty="0" err="1" smtClean="0">
                <a:latin typeface="Pigiarniq" pitchFamily="34" charset="0"/>
              </a:rPr>
              <a:t>ᓱᕈᕐᓇᖅᑐᓂᒃ</a:t>
            </a:r>
            <a:r>
              <a:rPr lang="en-CA" sz="1900" dirty="0" smtClean="0">
                <a:latin typeface="Pigiarniq" pitchFamily="34" charset="0"/>
              </a:rPr>
              <a:t> </a:t>
            </a:r>
            <a:r>
              <a:rPr lang="en-CA" sz="1900" dirty="0" err="1" smtClean="0">
                <a:latin typeface="Pigiarniq" pitchFamily="34" charset="0"/>
              </a:rPr>
              <a:t>ᓴᐃᓇᐃᑦᒥᒃ</a:t>
            </a:r>
            <a:r>
              <a:rPr lang="en-CA" sz="1900" dirty="0" smtClean="0">
                <a:latin typeface="Pigiarniq" pitchFamily="34" charset="0"/>
              </a:rPr>
              <a:t>, </a:t>
            </a:r>
            <a:r>
              <a:rPr lang="en-CA" sz="1900" dirty="0" err="1" smtClean="0">
                <a:latin typeface="Pigiarniq" pitchFamily="34" charset="0"/>
              </a:rPr>
              <a:t>ᓴᐃᓕᐊᒻᒥᒃ</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ᐊᑭᕐᕉᔭᕐᒥᒃ</a:t>
            </a:r>
            <a:r>
              <a:rPr lang="en-CA" sz="1900" dirty="0" smtClean="0">
                <a:latin typeface="Pigiarniq" pitchFamily="34" charset="0"/>
              </a:rPr>
              <a:t> </a:t>
            </a:r>
            <a:r>
              <a:rPr lang="en-CA" sz="1900" dirty="0" err="1" smtClean="0">
                <a:latin typeface="Pigiarniq" pitchFamily="34" charset="0"/>
              </a:rPr>
              <a:t>ᐃᓗᐊᓂ</a:t>
            </a:r>
            <a:r>
              <a:rPr lang="en-CA" sz="1900" dirty="0" smtClean="0">
                <a:latin typeface="Pigiarniq" pitchFamily="34" charset="0"/>
              </a:rPr>
              <a:t> </a:t>
            </a:r>
            <a:r>
              <a:rPr lang="en-US" sz="1900" dirty="0" err="1" smtClean="0">
                <a:latin typeface="Pigiarniq" pitchFamily="34" charset="0"/>
                <a:cs typeface="Aharoni" panose="02010803020104030203" pitchFamily="2" charset="-79"/>
              </a:rPr>
              <a:t>ᐃᒪᕐᓗᑰᑉ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ᐃᕐᕈᖅᓴᐃᔾᔪᑎᕕᓂᐅᑉ</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ᑯᕕᔭᐅᔪᑉ</a:t>
            </a:r>
            <a:r>
              <a:rPr lang="en-CA" sz="1900" dirty="0" smtClean="0">
                <a:latin typeface="Pigiarniq" pitchFamily="34" charset="0"/>
              </a:rPr>
              <a:t> </a:t>
            </a:r>
            <a:r>
              <a:rPr lang="en-CA" sz="1900" dirty="0" err="1" smtClean="0">
                <a:latin typeface="Pigiarniq" pitchFamily="34" charset="0"/>
              </a:rPr>
              <a:t>ᕌᐳᑦᔅ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ᑲᖏᕐᖢᐊᓄᑦ</a:t>
            </a:r>
            <a:r>
              <a:rPr lang="en-CA" sz="1900" dirty="0" smtClean="0">
                <a:latin typeface="Pigiarniq" pitchFamily="34" charset="0"/>
              </a:rPr>
              <a:t>.  </a:t>
            </a:r>
            <a:r>
              <a:rPr lang="en-CA" sz="1900" dirty="0" err="1" smtClean="0">
                <a:latin typeface="Pigiarniq" pitchFamily="34" charset="0"/>
              </a:rPr>
              <a:t>ᖃᐅᔨᓴᖅᑕᐅᓕᕋᒥ</a:t>
            </a:r>
            <a:r>
              <a:rPr lang="en-CA" sz="1900" dirty="0" smtClean="0">
                <a:latin typeface="Pigiarniq" pitchFamily="34" charset="0"/>
              </a:rPr>
              <a:t> </a:t>
            </a:r>
            <a:r>
              <a:rPr lang="en-CA" sz="1900" dirty="0" err="1" smtClean="0">
                <a:latin typeface="Pigiarniq" pitchFamily="34" charset="0"/>
              </a:rPr>
              <a:t>ᖃᐅᔨᓚᐅᖅᑐᑦ</a:t>
            </a:r>
            <a:r>
              <a:rPr lang="en-CA" sz="1900" dirty="0" smtClean="0">
                <a:latin typeface="Pigiarniq" pitchFamily="34" charset="0"/>
              </a:rPr>
              <a:t> </a:t>
            </a:r>
            <a:r>
              <a:rPr lang="en-CA" sz="1900" dirty="0" err="1" smtClean="0">
                <a:latin typeface="Pigiarniq" pitchFamily="34" charset="0"/>
              </a:rPr>
              <a:t>ᓴᐃᓇᐃᑦ</a:t>
            </a:r>
            <a:r>
              <a:rPr lang="en-CA" sz="1900" dirty="0" smtClean="0">
                <a:latin typeface="Pigiarniq" pitchFamily="34" charset="0"/>
              </a:rPr>
              <a:t>, </a:t>
            </a:r>
            <a:r>
              <a:rPr lang="en-CA" sz="1900" dirty="0" err="1" smtClean="0">
                <a:latin typeface="Pigiarniq" pitchFamily="34" charset="0"/>
              </a:rPr>
              <a:t>ᑲᓐᓄᔭᖅ</a:t>
            </a:r>
            <a:r>
              <a:rPr lang="en-CA" sz="1900" dirty="0" smtClean="0">
                <a:latin typeface="Pigiarniq" pitchFamily="34" charset="0"/>
              </a:rPr>
              <a:t>, </a:t>
            </a:r>
            <a:r>
              <a:rPr lang="en-CA" sz="1900" dirty="0" err="1" smtClean="0">
                <a:latin typeface="Pigiarniq" pitchFamily="34" charset="0"/>
              </a:rPr>
              <a:t>ᐊᑭᕐᕉᔭᖅ</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ᓴᐃᓕᐊᒻ</a:t>
            </a:r>
            <a:r>
              <a:rPr lang="en-CA" sz="1900" dirty="0" smtClean="0">
                <a:latin typeface="Pigiarniq" pitchFamily="34" charset="0"/>
              </a:rPr>
              <a:t> </a:t>
            </a:r>
            <a:r>
              <a:rPr lang="en-CA" sz="1900" dirty="0" err="1" smtClean="0">
                <a:latin typeface="Pigiarniq" pitchFamily="34" charset="0"/>
              </a:rPr>
              <a:t>ᐊᒃᐸᓯᒃᑑᓂᖏᓐᓂ</a:t>
            </a:r>
            <a:r>
              <a:rPr lang="en-CA" sz="1900" dirty="0" smtClean="0">
                <a:latin typeface="Pigiarniq" pitchFamily="34" charset="0"/>
              </a:rPr>
              <a:t>.  </a:t>
            </a:r>
            <a:r>
              <a:rPr lang="en-CA" sz="1900" dirty="0" err="1" smtClean="0">
                <a:latin typeface="Pigiarniq" pitchFamily="34" charset="0"/>
              </a:rPr>
              <a:t>ᑕᒪᑐᒧᖓᓗ</a:t>
            </a:r>
            <a:r>
              <a:rPr lang="en-CA" sz="1900" dirty="0" smtClean="0">
                <a:latin typeface="Pigiarniq" pitchFamily="34" charset="0"/>
              </a:rPr>
              <a:t> </a:t>
            </a:r>
            <a:r>
              <a:rPr lang="en-CA" sz="1900" dirty="0" err="1" smtClean="0">
                <a:latin typeface="Pigiarniq" pitchFamily="34" charset="0"/>
              </a:rPr>
              <a:t>ᐱᔾᔪᑕᐅᔪᖅ</a:t>
            </a:r>
            <a:r>
              <a:rPr lang="en-CA" sz="1900" dirty="0" smtClean="0">
                <a:latin typeface="Pigiarniq" pitchFamily="34" charset="0"/>
              </a:rPr>
              <a:t> </a:t>
            </a:r>
            <a:r>
              <a:rPr lang="en-CA" sz="1900" dirty="0" err="1" smtClean="0">
                <a:latin typeface="Pigiarniq" pitchFamily="34" charset="0"/>
              </a:rPr>
              <a:t>ᐋᖅᑭᒡᑕᐅᓯᒪᓕᖅᑐᖅ</a:t>
            </a:r>
            <a:r>
              <a:rPr lang="en-CA" sz="1900" dirty="0" smtClean="0">
                <a:latin typeface="Pigiarniq" pitchFamily="34" charset="0"/>
              </a:rPr>
              <a:t>.</a:t>
            </a:r>
            <a:endParaRPr lang="en-US" sz="1900" dirty="0" smtClean="0">
              <a:latin typeface="Pigiarniq" pitchFamily="34" charset="0"/>
            </a:endParaRPr>
          </a:p>
          <a:p>
            <a:pPr lvl="1"/>
            <a:endParaRPr lang="en-US" sz="19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5</a:t>
            </a:fld>
            <a:endParaRPr lang="en-US" sz="2800" dirty="0">
              <a:latin typeface="Pigiarniq" pitchFamily="34" charset="0"/>
            </a:endParaRPr>
          </a:p>
        </p:txBody>
      </p:sp>
    </p:spTree>
    <p:extLst>
      <p:ext uri="{BB962C8B-B14F-4D97-AF65-F5344CB8AC3E}">
        <p14:creationId xmlns:p14="http://schemas.microsoft.com/office/powerpoint/2010/main" val="213270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ᐊᒃᑎᒋᖕᒪᖔᑕ</a:t>
            </a:r>
            <a:r>
              <a:rPr lang="en-US" sz="1800" dirty="0" smtClean="0">
                <a:latin typeface="Pigiarniq" pitchFamily="34" charset="0"/>
              </a:rPr>
              <a:t> </a:t>
            </a:r>
            <a:r>
              <a:rPr lang="en-US" sz="1800" dirty="0" err="1" smtClean="0">
                <a:latin typeface="Pigiarniq" pitchFamily="34" charset="0"/>
              </a:rPr>
              <a:t>ᓇᓚᐅᑦᑖᖅᑕᐅᓯᒪᔪᑦ</a:t>
            </a:r>
            <a:r>
              <a:rPr lang="en-US" sz="1800" dirty="0" smtClean="0">
                <a:latin typeface="Pigiarniq" pitchFamily="34" charset="0"/>
              </a:rPr>
              <a:t>:</a:t>
            </a:r>
          </a:p>
          <a:p>
            <a:pPr marL="0" indent="0">
              <a:buNone/>
            </a:pPr>
            <a:r>
              <a:rPr lang="en-US" sz="1800" b="1" u="sng" dirty="0" err="1" smtClean="0">
                <a:latin typeface="Pigiarniq" pitchFamily="34" charset="0"/>
              </a:rPr>
              <a:t>ᐃᒪᐅᑉ</a:t>
            </a:r>
            <a:r>
              <a:rPr lang="en-US" sz="1800" b="1" u="sng" dirty="0" smtClean="0">
                <a:latin typeface="Pigiarniq" pitchFamily="34" charset="0"/>
              </a:rPr>
              <a:t> </a:t>
            </a:r>
            <a:r>
              <a:rPr lang="en-US" sz="1800" b="1" u="sng" dirty="0" err="1" smtClean="0">
                <a:latin typeface="Pigiarniq" pitchFamily="34" charset="0"/>
              </a:rPr>
              <a:t>ᐃᖏᕐᕋᓂᐊ</a:t>
            </a:r>
            <a:r>
              <a:rPr lang="en-US" sz="1800" b="1" u="sng" dirty="0" smtClean="0">
                <a:latin typeface="Pigiarniq" pitchFamily="34" charset="0"/>
              </a:rPr>
              <a:t> (KIA-10)</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ᖃᓄᖅ</a:t>
            </a:r>
            <a:r>
              <a:rPr lang="en-CA" sz="1800"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ᐃᓗᐊᒍ</a:t>
            </a:r>
            <a:r>
              <a:rPr lang="en-CA" sz="1800" dirty="0" smtClean="0">
                <a:latin typeface="Pigiarniq" pitchFamily="34" charset="0"/>
              </a:rPr>
              <a:t> </a:t>
            </a:r>
            <a:r>
              <a:rPr lang="en-CA" sz="1800" dirty="0" err="1" smtClean="0">
                <a:latin typeface="Pigiarniq" pitchFamily="34" charset="0"/>
              </a:rPr>
              <a:t>ᐃᒪᖅ</a:t>
            </a:r>
            <a:r>
              <a:rPr lang="en-CA" sz="1800" dirty="0" smtClean="0">
                <a:latin typeface="Pigiarniq" pitchFamily="34" charset="0"/>
              </a:rPr>
              <a:t> </a:t>
            </a:r>
            <a:r>
              <a:rPr lang="en-CA" sz="1800" dirty="0" err="1" smtClean="0">
                <a:latin typeface="Pigiarniq" pitchFamily="34" charset="0"/>
              </a:rPr>
              <a:t>ᐃᖏᕐᕋᔪᖅ</a:t>
            </a:r>
            <a:r>
              <a:rPr lang="en-CA" sz="1800" dirty="0" smtClean="0">
                <a:latin typeface="Pigiarniq" pitchFamily="34" charset="0"/>
              </a:rPr>
              <a:t> </a:t>
            </a:r>
            <a:r>
              <a:rPr lang="en-CA" sz="1800" dirty="0" err="1" smtClean="0">
                <a:latin typeface="Pigiarniq" pitchFamily="34" charset="0"/>
              </a:rPr>
              <a:t>ᑲᒪᒋᔭᐅᓂᐊᕐᒪᖔᑦ</a:t>
            </a:r>
            <a:r>
              <a:rPr lang="en-CA" sz="1800" dirty="0" smtClean="0">
                <a:latin typeface="Pigiarniq" pitchFamily="34" charset="0"/>
              </a:rPr>
              <a:t>, </a:t>
            </a:r>
            <a:r>
              <a:rPr lang="en-CA" sz="1800" dirty="0" err="1" smtClean="0">
                <a:latin typeface="Pigiarniq" pitchFamily="34" charset="0"/>
              </a:rPr>
              <a:t>ᐱᖃᓯᐅᑎᓗᒍ</a:t>
            </a:r>
            <a:r>
              <a:rPr lang="en-CA" sz="1800" dirty="0" smtClean="0">
                <a:latin typeface="Pigiarniq" pitchFamily="34" charset="0"/>
              </a:rPr>
              <a:t> </a:t>
            </a:r>
            <a:r>
              <a:rPr lang="en-CA" sz="1800" dirty="0" err="1" smtClean="0">
                <a:latin typeface="Pigiarniq" pitchFamily="34" charset="0"/>
              </a:rPr>
              <a:t>ᑭᖑᕐᖓᒍᑦ</a:t>
            </a:r>
            <a:r>
              <a:rPr lang="en-CA" sz="1800" dirty="0" smtClean="0">
                <a:latin typeface="Pigiarniq" pitchFamily="34" charset="0"/>
              </a:rPr>
              <a:t> </a:t>
            </a:r>
            <a:r>
              <a:rPr lang="en-CA" sz="1800" dirty="0" err="1" smtClean="0">
                <a:latin typeface="Pigiarniq" pitchFamily="34" charset="0"/>
              </a:rPr>
              <a:t>ᐅᔭᕋᖕᓂᐊᕐᕕᒃ</a:t>
            </a:r>
            <a:r>
              <a:rPr lang="en-CA" sz="1800" dirty="0" smtClean="0">
                <a:latin typeface="Pigiarniq" pitchFamily="34" charset="0"/>
              </a:rPr>
              <a:t> </a:t>
            </a:r>
            <a:r>
              <a:rPr lang="en-CA" sz="1800" dirty="0" err="1" smtClean="0">
                <a:latin typeface="Pigiarniq" pitchFamily="34" charset="0"/>
              </a:rPr>
              <a:t>ᒪᑐᓯᒪᓕᖅᑎᓪᓗᒍ</a:t>
            </a:r>
            <a:r>
              <a:rPr lang="en-CA" sz="1800" dirty="0" smtClean="0">
                <a:latin typeface="Pigiarniq" pitchFamily="34" charset="0"/>
              </a:rPr>
              <a:t>.</a:t>
            </a:r>
          </a:p>
          <a:p>
            <a:pPr lvl="1"/>
            <a:r>
              <a:rPr lang="en-CA" sz="1800" b="1" dirty="0" err="1" smtClean="0">
                <a:latin typeface="Pigiarniq" pitchFamily="34" charset="0"/>
              </a:rPr>
              <a:t>ᐊᑐᓕᖁᔭᓕᐊᖅ</a:t>
            </a:r>
            <a:r>
              <a:rPr lang="en-CA" sz="1800" b="1" dirty="0" smtClean="0">
                <a:latin typeface="Pigiarniq" pitchFamily="34" charset="0"/>
              </a:rPr>
              <a:t>: </a:t>
            </a:r>
            <a:r>
              <a:rPr lang="en-CA" sz="1800" dirty="0" smtClean="0">
                <a:latin typeface="Pigiarniq" pitchFamily="34" charset="0"/>
              </a:rPr>
              <a:t>  </a:t>
            </a:r>
            <a:r>
              <a:rPr lang="en-US" sz="1800" dirty="0" err="1" smtClean="0">
                <a:latin typeface="Pigiarniq" pitchFamily="34" charset="0"/>
              </a:rPr>
              <a:t>ᓇᓗᓇᐃᖅᓯᔾᔪᑎᓂᒃ</a:t>
            </a:r>
            <a:r>
              <a:rPr lang="en-US" sz="1800" dirty="0" smtClean="0">
                <a:latin typeface="Pigiarniq" pitchFamily="34" charset="0"/>
              </a:rPr>
              <a:t> </a:t>
            </a:r>
            <a:r>
              <a:rPr lang="en-US" sz="1800" dirty="0" err="1" smtClean="0">
                <a:latin typeface="Pigiarniq" pitchFamily="34" charset="0"/>
              </a:rPr>
              <a:t>ᑐᓂᓯᓗᑎᒃ</a:t>
            </a:r>
            <a:r>
              <a:rPr lang="en-US" sz="1800" dirty="0" smtClean="0">
                <a:latin typeface="Pigiarniq" pitchFamily="34" charset="0"/>
              </a:rPr>
              <a:t> </a:t>
            </a:r>
            <a:r>
              <a:rPr lang="en-US" sz="1800" dirty="0" err="1" smtClean="0">
                <a:latin typeface="Pigiarniq" pitchFamily="34" charset="0"/>
              </a:rPr>
              <a:t>ᐅᓂᒃᑳᖅᓯᒪᔪᓂᒃ</a:t>
            </a:r>
            <a:r>
              <a:rPr lang="en-US" sz="1800" dirty="0" smtClean="0">
                <a:latin typeface="Pigiarniq" pitchFamily="34" charset="0"/>
              </a:rPr>
              <a:t> </a:t>
            </a:r>
            <a:r>
              <a:rPr lang="en-US" sz="1800" dirty="0" err="1" smtClean="0">
                <a:latin typeface="Pigiarniq" pitchFamily="34" charset="0"/>
              </a:rPr>
              <a:t>ᐊᒃᑎᒋᓂᕆᔭᖓᓂᒃ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ᐃᓗᐊᓃᑦᑐᑉ</a:t>
            </a:r>
            <a:r>
              <a:rPr lang="en-US" sz="1800" dirty="0" smtClean="0">
                <a:latin typeface="Pigiarniq" pitchFamily="34" charset="0"/>
              </a:rPr>
              <a:t> </a:t>
            </a:r>
            <a:r>
              <a:rPr lang="en-US" sz="1800" dirty="0" err="1" smtClean="0">
                <a:latin typeface="Pigiarniq" pitchFamily="34" charset="0"/>
              </a:rPr>
              <a:t>ᐃᖏᕐᕋᓂᕆᔭᖓᓄᑦ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ᒥᐊᓂᕆᔭᐅᓂᐊᕐᒪᖔᑦ</a:t>
            </a:r>
            <a:endParaRPr lang="en-US" sz="1800" dirty="0" smtClean="0">
              <a:latin typeface="Pigiarniq" pitchFamily="34" charset="0"/>
            </a:endParaRPr>
          </a:p>
          <a:p>
            <a:pPr lvl="1"/>
            <a:r>
              <a:rPr lang="en-US" sz="1800" b="1" dirty="0" err="1" smtClean="0">
                <a:latin typeface="Pigiarniq" pitchFamily="34" charset="0"/>
              </a:rPr>
              <a:t>ᑭᐅᔾᔪᑎ</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a:t>
            </a:r>
            <a:r>
              <a:rPr lang="en-US" sz="1800" dirty="0" smtClean="0">
                <a:latin typeface="Pigiarniq" pitchFamily="34" charset="0"/>
              </a:rPr>
              <a:t> </a:t>
            </a:r>
            <a:r>
              <a:rPr lang="en-CA" sz="1800" dirty="0" err="1" smtClean="0">
                <a:latin typeface="Pigiarniq" pitchFamily="34" charset="0"/>
              </a:rPr>
              <a:t>ᑐᒃᓯᕋᖅᑕᐅᓯᒪᔪᑦ</a:t>
            </a:r>
            <a:r>
              <a:rPr lang="en-CA" sz="1800" dirty="0" smtClean="0">
                <a:latin typeface="Pigiarniq" pitchFamily="34" charset="0"/>
              </a:rPr>
              <a:t> </a:t>
            </a:r>
            <a:r>
              <a:rPr lang="en-CA" sz="1800" dirty="0" err="1" smtClean="0">
                <a:latin typeface="Pigiarniq" pitchFamily="34" charset="0"/>
              </a:rPr>
              <a:t>ᑐᓴᒐᒃᓴᑦ</a:t>
            </a:r>
            <a:r>
              <a:rPr lang="en-CA" sz="1800" dirty="0" smtClean="0">
                <a:latin typeface="Pigiarniq" pitchFamily="34" charset="0"/>
              </a:rPr>
              <a:t> </a:t>
            </a:r>
            <a:r>
              <a:rPr lang="en-CA" sz="1800" dirty="0" err="1" smtClean="0">
                <a:latin typeface="Pigiarniq" pitchFamily="34" charset="0"/>
              </a:rPr>
              <a:t>ᑐᓂᔭᐅᓯᒪᓕᖅᑐᑦ</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ᑲᑐᔾᔨᖃᑎᒌᖏᓐᓄᑦ</a:t>
            </a:r>
            <a:r>
              <a:rPr lang="en-CA" sz="1800" dirty="0" smtClean="0">
                <a:latin typeface="Pigiarniq" pitchFamily="34" charset="0"/>
              </a:rPr>
              <a:t> </a:t>
            </a:r>
            <a:r>
              <a:rPr lang="en-CA" sz="1800" dirty="0" err="1" smtClean="0">
                <a:latin typeface="Pigiarniq" pitchFamily="34" charset="0"/>
              </a:rPr>
              <a:t>ᓈᒻᒪᒋᔭᐅᓕᖅᑐᖅ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8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6</a:t>
            </a:fld>
            <a:endParaRPr lang="en-US" sz="2800" dirty="0">
              <a:latin typeface="Pigiarniq" pitchFamily="34" charset="0"/>
            </a:endParaRPr>
          </a:p>
        </p:txBody>
      </p:sp>
    </p:spTree>
    <p:extLst>
      <p:ext uri="{BB962C8B-B14F-4D97-AF65-F5344CB8AC3E}">
        <p14:creationId xmlns:p14="http://schemas.microsoft.com/office/powerpoint/2010/main" val="361076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2000" dirty="0" smtClean="0">
              <a:latin typeface="Pigiarniq" pitchFamily="34" charset="0"/>
            </a:endParaRPr>
          </a:p>
          <a:p>
            <a:pPr marL="0" indent="0">
              <a:buNone/>
            </a:pPr>
            <a:r>
              <a:rPr lang="iu-Cans-CA" sz="1800" dirty="0" smtClean="0">
                <a:latin typeface="Pigiarniq" pitchFamily="34" charset="0"/>
              </a:rPr>
              <a:t>ᕌᐳᔅ ᐸᐃ ᑲᖏᕐᖢᐊ</a:t>
            </a:r>
            <a:r>
              <a:rPr lang="en-US" sz="1800" dirty="0" smtClean="0">
                <a:latin typeface="Pigiarniq" pitchFamily="34" charset="0"/>
              </a:rPr>
              <a:t> </a:t>
            </a:r>
            <a:r>
              <a:rPr lang="en-US" sz="1800" dirty="0" err="1" smtClean="0">
                <a:latin typeface="Pigiarniq" pitchFamily="34" charset="0"/>
              </a:rPr>
              <a:t>ᑲᖏᕐᖢᐊᓄᑦ</a:t>
            </a:r>
            <a:r>
              <a:rPr lang="en-US" sz="1800" dirty="0" smtClean="0">
                <a:latin typeface="Pigiarniq" pitchFamily="34" charset="0"/>
              </a:rPr>
              <a:t> </a:t>
            </a:r>
            <a:r>
              <a:rPr lang="en-US" sz="1800" dirty="0" err="1" smtClean="0">
                <a:latin typeface="Pigiarniq" pitchFamily="34" charset="0"/>
              </a:rPr>
              <a:t>ᑯᕕᔭᐅᔪᖅ</a:t>
            </a:r>
            <a:r>
              <a:rPr lang="en-US" sz="1800" dirty="0" smtClean="0">
                <a:latin typeface="Pigiarniq" pitchFamily="34" charset="0"/>
              </a:rPr>
              <a:t>:</a:t>
            </a:r>
          </a:p>
          <a:p>
            <a:pPr marL="0" indent="0">
              <a:buNone/>
            </a:pPr>
            <a:r>
              <a:rPr lang="en-US" sz="1800" b="1" u="sng" dirty="0" err="1" smtClean="0">
                <a:latin typeface="Pigiarniq" pitchFamily="34" charset="0"/>
              </a:rPr>
              <a:t>ᐊᒃᑐᐃᔪᓐᓇᕐᓂᖓ</a:t>
            </a:r>
            <a:r>
              <a:rPr lang="en-US" sz="1800" b="1" u="sng" dirty="0" smtClean="0">
                <a:latin typeface="Pigiarniq" pitchFamily="34" charset="0"/>
              </a:rPr>
              <a:t> </a:t>
            </a:r>
            <a:r>
              <a:rPr lang="en-US" sz="1800" b="1" u="sng" dirty="0" err="1" smtClean="0">
                <a:latin typeface="Pigiarniq" pitchFamily="34" charset="0"/>
              </a:rPr>
              <a:t>ᐃᒪᕐᒥᐅᑕᓄᑦ</a:t>
            </a:r>
            <a:r>
              <a:rPr lang="en-US" sz="1800" b="1" u="sng" dirty="0" smtClean="0">
                <a:latin typeface="Pigiarniq" pitchFamily="34" charset="0"/>
              </a:rPr>
              <a:t> (KIA-7)</a:t>
            </a:r>
          </a:p>
          <a:p>
            <a:pPr lvl="1"/>
            <a:r>
              <a:rPr lang="en-US" sz="1800" b="1" dirty="0" err="1" smtClean="0">
                <a:latin typeface="Pigiarniq" pitchFamily="34" charset="0"/>
              </a:rPr>
              <a:t>ᐱᔾᔪᑎ</a:t>
            </a:r>
            <a:r>
              <a:rPr lang="en-US" sz="1800" b="1" dirty="0" smtClean="0">
                <a:latin typeface="Pigiarniq" pitchFamily="34" charset="0"/>
              </a:rPr>
              <a:t>: </a:t>
            </a:r>
            <a:r>
              <a:rPr lang="en-US" sz="1800" dirty="0" err="1" smtClean="0">
                <a:latin typeface="Pigiarniq" pitchFamily="34" charset="0"/>
              </a:rPr>
              <a:t>ᑕᕆᐅᖅ</a:t>
            </a:r>
            <a:r>
              <a:rPr lang="en-US" sz="1800" dirty="0" smtClean="0">
                <a:latin typeface="Pigiarniq" pitchFamily="34" charset="0"/>
              </a:rPr>
              <a:t> </a:t>
            </a: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ᐃᕐᕈᖅᑐᐃᔾᔪᑎᕕᓂᖅ</a:t>
            </a:r>
            <a:r>
              <a:rPr lang="en-US" sz="1800" dirty="0" smtClean="0">
                <a:latin typeface="Pigiarniq" pitchFamily="34" charset="0"/>
              </a:rPr>
              <a:t> </a:t>
            </a:r>
            <a:r>
              <a:rPr lang="en-US" sz="1800" dirty="0" err="1" smtClean="0">
                <a:latin typeface="Pigiarniq" pitchFamily="34" charset="0"/>
              </a:rPr>
              <a:t>ᓱᕈᖅᓯᔪᓐᓇᕐᒪᑦ</a:t>
            </a:r>
            <a:r>
              <a:rPr lang="en-US" sz="1800" dirty="0" smtClean="0">
                <a:latin typeface="Pigiarniq" pitchFamily="34" charset="0"/>
              </a:rPr>
              <a:t> </a:t>
            </a:r>
            <a:r>
              <a:rPr lang="en-US" sz="1800" dirty="0" err="1" smtClean="0">
                <a:latin typeface="Pigiarniq" pitchFamily="34" charset="0"/>
              </a:rPr>
              <a:t>ᑕᕆᐅᕐᒧᐊᕈᓂ</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ᑕᕆᐅᕐᒥᐅᑕᓄᐊᕈᓐᓇᕐᒪᑦ</a:t>
            </a:r>
            <a:r>
              <a:rPr lang="en-US" sz="1800" dirty="0" smtClean="0">
                <a:latin typeface="Pigiarniq" pitchFamily="34" charset="0"/>
              </a:rPr>
              <a:t>.</a:t>
            </a:r>
            <a:endParaRPr lang="en-CA" sz="1800" dirty="0">
              <a:latin typeface="Pigiarniq" pitchFamily="34" charset="0"/>
            </a:endParaRPr>
          </a:p>
          <a:p>
            <a:pPr lvl="1"/>
            <a:r>
              <a:rPr lang="en-US" sz="1800" b="1" dirty="0" err="1" smtClean="0">
                <a:latin typeface="Pigiarniq" pitchFamily="34" charset="0"/>
              </a:rPr>
              <a:t>ᐊᑐᓕᖁᔭᓕᐊᖅ</a:t>
            </a:r>
            <a:r>
              <a:rPr lang="en-US" sz="1800" b="1" dirty="0" smtClean="0">
                <a:latin typeface="Pigiarniq" pitchFamily="34" charset="0"/>
              </a:rPr>
              <a:t>: </a:t>
            </a:r>
            <a:r>
              <a:rPr lang="en-US" sz="1800" dirty="0" err="1" smtClean="0">
                <a:latin typeface="Pigiarniq" pitchFamily="34" charset="0"/>
              </a:rPr>
              <a:t>ᐊᔾᔨᒌᖏᑦᑐᑦ</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ᑯᕕᑎᑕᐅᔪᖅ</a:t>
            </a:r>
            <a:r>
              <a:rPr lang="en-US" sz="1800" dirty="0" smtClean="0">
                <a:latin typeface="Pigiarniq" pitchFamily="34" charset="0"/>
              </a:rPr>
              <a:t>, </a:t>
            </a:r>
            <a:r>
              <a:rPr lang="en-US" sz="1800" dirty="0" err="1" smtClean="0">
                <a:latin typeface="Pigiarniq" pitchFamily="34" charset="0"/>
              </a:rPr>
              <a:t>ᓱᕈᕐᓇᖅᑐᓂᒃ</a:t>
            </a:r>
            <a:r>
              <a:rPr lang="en-US" sz="1800" dirty="0" smtClean="0">
                <a:latin typeface="Pigiarniq" pitchFamily="34" charset="0"/>
              </a:rPr>
              <a:t> </a:t>
            </a:r>
            <a:r>
              <a:rPr lang="en-US" sz="1800" dirty="0" err="1" smtClean="0">
                <a:latin typeface="Pigiarniq" pitchFamily="34" charset="0"/>
              </a:rPr>
              <a:t>ᐃᓚᖃᕐᓂᖓ</a:t>
            </a:r>
            <a:r>
              <a:rPr lang="en-US" sz="1800" dirty="0" smtClean="0">
                <a:latin typeface="Pigiarniq" pitchFamily="34" charset="0"/>
              </a:rPr>
              <a:t> </a:t>
            </a:r>
            <a:r>
              <a:rPr lang="en-US" sz="1800" dirty="0" err="1" smtClean="0">
                <a:latin typeface="Pigiarniq" pitchFamily="34" charset="0"/>
              </a:rPr>
              <a:t>ᐊᔾᔨᒌᖏᓐᓂᖏᑦ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ᐊᒃᑐᐃᑎᒋᔪᓐᓇᕐᒪᖔᑦ</a:t>
            </a:r>
            <a:r>
              <a:rPr lang="en-US" sz="1800" dirty="0" smtClean="0">
                <a:latin typeface="Pigiarniq" pitchFamily="34" charset="0"/>
              </a:rPr>
              <a:t> </a:t>
            </a:r>
            <a:r>
              <a:rPr lang="en-US" sz="1800" dirty="0" err="1" smtClean="0">
                <a:latin typeface="Pigiarniq" pitchFamily="34" charset="0"/>
              </a:rPr>
              <a:t>ᑕᕆᐅᕐᒧᑦ</a:t>
            </a:r>
            <a:r>
              <a:rPr lang="en-US" sz="1800" dirty="0" smtClean="0">
                <a:latin typeface="Pigiarniq" pitchFamily="34" charset="0"/>
              </a:rPr>
              <a:t> </a:t>
            </a:r>
            <a:r>
              <a:rPr lang="en-US" sz="1800" dirty="0" err="1" smtClean="0">
                <a:latin typeface="Pigiarniq" pitchFamily="34" charset="0"/>
              </a:rPr>
              <a:t>ᑯᕕᑎᑕᐅᓐᓂᕈᓂ</a:t>
            </a:r>
            <a:r>
              <a:rPr lang="en-US" sz="1800" dirty="0" smtClean="0">
                <a:latin typeface="Pigiarniq" pitchFamily="34" charset="0"/>
              </a:rPr>
              <a:t> </a:t>
            </a:r>
            <a:r>
              <a:rPr lang="en-US" sz="1800" dirty="0" err="1" smtClean="0">
                <a:latin typeface="Pigiarniq" pitchFamily="34" charset="0"/>
              </a:rPr>
              <a:t>ᑕᒪᓐᓇ</a:t>
            </a:r>
            <a:r>
              <a:rPr lang="en-US" sz="1800" dirty="0" smtClean="0">
                <a:latin typeface="Pigiarniq" pitchFamily="34" charset="0"/>
              </a:rPr>
              <a:t> </a:t>
            </a:r>
            <a:r>
              <a:rPr lang="en-US" sz="1800" dirty="0" err="1" smtClean="0">
                <a:latin typeface="Pigiarniq" pitchFamily="34" charset="0"/>
              </a:rPr>
              <a:t>ᑭᐅᔭᐅᑦᑎᐊᕆᐊᖃᕐᓂᐊᖅᑐᖅ</a:t>
            </a:r>
            <a:r>
              <a:rPr lang="en-US" sz="1800" dirty="0" smtClean="0">
                <a:latin typeface="Pigiarniq" pitchFamily="34" charset="0"/>
              </a:rPr>
              <a:t> </a:t>
            </a:r>
            <a:r>
              <a:rPr lang="en-US" sz="1800" dirty="0" err="1" smtClean="0">
                <a:latin typeface="Pigiarniq" pitchFamily="34" charset="0"/>
              </a:rPr>
              <a:t>ᐃᓗᓕᑯᓘᔭᖃᕐᓗᒍ</a:t>
            </a:r>
            <a:r>
              <a:rPr lang="en-US" sz="1800" dirty="0" smtClean="0">
                <a:latin typeface="Pigiarniq" pitchFamily="34" charset="0"/>
              </a:rPr>
              <a:t>.</a:t>
            </a:r>
            <a:endParaRPr lang="en-US" sz="1800" dirty="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err="1" smtClean="0">
                <a:latin typeface="Pigiarniq" pitchFamily="34" charset="0"/>
              </a:rPr>
              <a:t>ᑐᓴᒐᒃᓴᖏᑦ</a:t>
            </a:r>
            <a:r>
              <a:rPr lang="en-CA" sz="1800"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ᐱᐅᓂᖓᑕ</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ᑕᕆᐅᖃᕐᓂᖓᑕ</a:t>
            </a:r>
            <a:r>
              <a:rPr lang="en-CA" sz="1800" dirty="0" smtClean="0">
                <a:latin typeface="Pigiarniq" pitchFamily="34" charset="0"/>
              </a:rPr>
              <a:t> </a:t>
            </a:r>
            <a:r>
              <a:rPr lang="en-CA" sz="1800" dirty="0" err="1" smtClean="0">
                <a:latin typeface="Pigiarniq" pitchFamily="34" charset="0"/>
              </a:rPr>
              <a:t>ᐊᔾᔨᒌᖏᓐᓂᖓ</a:t>
            </a:r>
            <a:r>
              <a:rPr lang="en-CA" sz="1800" dirty="0" smtClean="0">
                <a:latin typeface="Pigiarniq" pitchFamily="34" charset="0"/>
              </a:rPr>
              <a:t> </a:t>
            </a:r>
            <a:r>
              <a:rPr lang="en-CA" sz="1800" dirty="0" err="1" smtClean="0">
                <a:latin typeface="Pigiarniq" pitchFamily="34" charset="0"/>
              </a:rPr>
              <a:t>ᑕᕆᐅᕐᒧᑦ</a:t>
            </a:r>
            <a:r>
              <a:rPr lang="en-CA" sz="1800" dirty="0" smtClean="0">
                <a:latin typeface="Pigiarniq" pitchFamily="34" charset="0"/>
              </a:rPr>
              <a:t> </a:t>
            </a:r>
            <a:r>
              <a:rPr lang="en-CA" sz="1800" dirty="0" err="1" smtClean="0">
                <a:latin typeface="Pigiarniq" pitchFamily="34" charset="0"/>
              </a:rPr>
              <a:t>ᑯᕕᓯᑎᓪᓗᒋᑦ</a:t>
            </a:r>
            <a:r>
              <a:rPr lang="en-CA" sz="1800" dirty="0" smtClean="0">
                <a:latin typeface="Pigiarniq" pitchFamily="34" charset="0"/>
              </a:rPr>
              <a:t> </a:t>
            </a:r>
            <a:r>
              <a:rPr lang="en-CA" sz="1800" dirty="0" err="1" smtClean="0">
                <a:latin typeface="Pigiarniq" pitchFamily="34" charset="0"/>
              </a:rPr>
              <a:t>ᐊᒃᐸᓯᖕᓂᖅᓴᐅᑎᓪᓗᒍ</a:t>
            </a:r>
            <a:r>
              <a:rPr lang="en-CA" sz="1800" dirty="0" smtClean="0">
                <a:latin typeface="Pigiarniq" pitchFamily="34" charset="0"/>
              </a:rPr>
              <a:t> CCME </a:t>
            </a:r>
            <a:r>
              <a:rPr lang="en-CA" sz="1800" dirty="0" err="1" smtClean="0">
                <a:latin typeface="Pigiarniq" pitchFamily="34" charset="0"/>
              </a:rPr>
              <a:t>ᒪᓕᒐᖏᓐᓂᑦ</a:t>
            </a:r>
            <a:r>
              <a:rPr lang="en-CA" sz="1800" dirty="0" smtClean="0">
                <a:latin typeface="Pigiarniq" pitchFamily="34" charset="0"/>
              </a:rPr>
              <a:t>. </a:t>
            </a:r>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endParaRPr lang="en-CA" sz="1800" dirty="0">
              <a:latin typeface="Pigiarniq" pitchFamily="34" charset="0"/>
            </a:endParaRPr>
          </a:p>
          <a:p>
            <a:pPr lvl="1"/>
            <a:endParaRPr lang="en-US" sz="1800" b="1"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7</a:t>
            </a:fld>
            <a:endParaRPr lang="en-US" dirty="0">
              <a:latin typeface="Pigiarniq" pitchFamily="34" charset="0"/>
            </a:endParaRPr>
          </a:p>
        </p:txBody>
      </p:sp>
    </p:spTree>
    <p:extLst>
      <p:ext uri="{BB962C8B-B14F-4D97-AF65-F5344CB8AC3E}">
        <p14:creationId xmlns:p14="http://schemas.microsoft.com/office/powerpoint/2010/main" val="198304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3100" dirty="0">
                <a:latin typeface="Pigiarniq" pitchFamily="34" charset="0"/>
              </a:rPr>
              <a:t/>
            </a:r>
            <a:br>
              <a:rPr lang="en-US" sz="3100" dirty="0">
                <a:latin typeface="Pigiarniq" pitchFamily="34" charset="0"/>
              </a:rPr>
            </a:br>
            <a:r>
              <a:rPr lang="iu-Cans-CA" sz="2200" dirty="0" smtClean="0">
                <a:latin typeface="Pigiarniq" pitchFamily="34" charset="0"/>
              </a:rPr>
              <a:t>ᕌᐳᔅ ᐸᐃ ᑲᖏᕐᖢᐊ</a:t>
            </a:r>
            <a:r>
              <a:rPr lang="en-US" sz="2200" dirty="0" smtClean="0">
                <a:latin typeface="Pigiarniq" pitchFamily="34" charset="0"/>
              </a:rPr>
              <a:t> </a:t>
            </a:r>
            <a:r>
              <a:rPr lang="en-US" sz="2200" dirty="0" err="1" smtClean="0">
                <a:latin typeface="Pigiarniq" pitchFamily="34" charset="0"/>
              </a:rPr>
              <a:t>ᑲᖏᕐᖢᐊᓄᑦ</a:t>
            </a:r>
            <a:r>
              <a:rPr lang="en-US" sz="2200" dirty="0" smtClean="0">
                <a:latin typeface="Pigiarniq" pitchFamily="34" charset="0"/>
              </a:rPr>
              <a:t> </a:t>
            </a:r>
            <a:r>
              <a:rPr lang="en-US" sz="2200" dirty="0" err="1" smtClean="0">
                <a:latin typeface="Pigiarniq" pitchFamily="34" charset="0"/>
              </a:rPr>
              <a:t>ᑯᕕᔭᐅᔪᒥᒃ</a:t>
            </a:r>
            <a:r>
              <a:rPr lang="en-US" sz="2200" dirty="0" smtClean="0">
                <a:latin typeface="Pigiarniq" pitchFamily="34" charset="0"/>
              </a:rPr>
              <a:t> </a:t>
            </a:r>
            <a:r>
              <a:rPr lang="en-US" sz="2200" dirty="0" err="1" smtClean="0">
                <a:latin typeface="Pigiarniq" pitchFamily="34" charset="0"/>
              </a:rPr>
              <a:t>ᓇᐅᑦᑎᖅᓱᐊᖃᕐᓂᖅ</a:t>
            </a:r>
            <a:r>
              <a:rPr lang="en-US" sz="2200" dirty="0" smtClean="0">
                <a:latin typeface="Pigiarniq" pitchFamily="34" charset="0"/>
              </a:rPr>
              <a:t/>
            </a:r>
            <a:br>
              <a:rPr lang="en-US" sz="2200" dirty="0" smtClean="0">
                <a:latin typeface="Pigiarniq" pitchFamily="34" charset="0"/>
              </a:rPr>
            </a:br>
            <a:endParaRPr lang="en-US" sz="22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err="1" smtClean="0">
                <a:latin typeface="Pigiarniq" pitchFamily="34" charset="0"/>
              </a:rPr>
              <a:t>ᐃᒪᕐᒥᒃ</a:t>
            </a:r>
            <a:r>
              <a:rPr lang="en-US" sz="1800" dirty="0" smtClean="0">
                <a:latin typeface="Pigiarniq" pitchFamily="34" charset="0"/>
              </a:rPr>
              <a:t> </a:t>
            </a:r>
            <a:r>
              <a:rPr lang="en-US" sz="1800" dirty="0" err="1" smtClean="0">
                <a:latin typeface="Pigiarniq" pitchFamily="34" charset="0"/>
              </a:rPr>
              <a:t>ᐃᒪᕐᒥᐅᑕᓂᒡᓗ</a:t>
            </a:r>
            <a:r>
              <a:rPr lang="en-US" sz="1800" dirty="0" smtClean="0">
                <a:latin typeface="Pigiarniq" pitchFamily="34" charset="0"/>
              </a:rPr>
              <a:t> </a:t>
            </a:r>
            <a:r>
              <a:rPr lang="en-US" sz="1800" dirty="0" err="1" smtClean="0">
                <a:latin typeface="Pigiarniq" pitchFamily="34" charset="0"/>
              </a:rPr>
              <a:t>ᓇᐅᑦᑎᖅᓱᐊᖃᕐᓂᕐᒧᑦ</a:t>
            </a:r>
            <a:r>
              <a:rPr lang="en-US" sz="1800" dirty="0" smtClean="0">
                <a:latin typeface="Pigiarniq" pitchFamily="34" charset="0"/>
              </a:rPr>
              <a:t> </a:t>
            </a:r>
            <a:r>
              <a:rPr lang="en-US" sz="1800" dirty="0" err="1" smtClean="0">
                <a:latin typeface="Pigiarniq" pitchFamily="34" charset="0"/>
              </a:rPr>
              <a:t>ᐱᓕᕆᔾᔪᑎᒃᓴᓄᑦ</a:t>
            </a:r>
            <a:r>
              <a:rPr lang="en-US" sz="1800" dirty="0" smtClean="0">
                <a:latin typeface="Pigiarniq" pitchFamily="34" charset="0"/>
              </a:rPr>
              <a:t> </a:t>
            </a:r>
            <a:r>
              <a:rPr lang="en-US" sz="1800" dirty="0" err="1" smtClean="0">
                <a:latin typeface="Pigiarniq" pitchFamily="34" charset="0"/>
              </a:rPr>
              <a:t>ᐋᖅᑭᒡᓱᖅᓯᒪᓂᖅ</a:t>
            </a:r>
            <a:r>
              <a:rPr lang="en-US" sz="1800" dirty="0" smtClean="0">
                <a:latin typeface="Pigiarniq" pitchFamily="34" charset="0"/>
              </a:rPr>
              <a:t> (AEMP-</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EEM-</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ᐱᓕᕆᐊᖅ</a:t>
            </a:r>
            <a:r>
              <a:rPr lang="en-US" sz="1800" dirty="0" smtClean="0">
                <a:latin typeface="Pigiarniq" pitchFamily="34" charset="0"/>
              </a:rPr>
              <a:t>):</a:t>
            </a:r>
          </a:p>
          <a:p>
            <a:pPr marL="0" indent="0">
              <a:buNone/>
            </a:pPr>
            <a:r>
              <a:rPr lang="iu-Cans-CA" sz="1800" b="1" u="sng" dirty="0" smtClean="0">
                <a:latin typeface="Pigiarniq" pitchFamily="34" charset="0"/>
              </a:rPr>
              <a:t>ᕌᐳᔅ ᐸᐃ ᑲᖏᕐᖢᐊ</a:t>
            </a:r>
            <a:r>
              <a:rPr lang="en-US" sz="1800" b="1" u="sng" dirty="0" smtClean="0">
                <a:latin typeface="Pigiarniq" pitchFamily="34" charset="0"/>
              </a:rPr>
              <a:t> </a:t>
            </a:r>
            <a:r>
              <a:rPr lang="en-US" sz="1800" b="1" u="sng" dirty="0" err="1" smtClean="0">
                <a:latin typeface="Pigiarniq" pitchFamily="34" charset="0"/>
              </a:rPr>
              <a:t>ᑲᖏᕐᖢᐊᓄᑦ</a:t>
            </a:r>
            <a:r>
              <a:rPr lang="en-US" sz="1800" b="1" u="sng" dirty="0" smtClean="0">
                <a:latin typeface="Pigiarniq" pitchFamily="34" charset="0"/>
              </a:rPr>
              <a:t> </a:t>
            </a:r>
            <a:r>
              <a:rPr lang="en-US" sz="1800" b="1" u="sng" dirty="0" err="1" smtClean="0">
                <a:latin typeface="Pigiarniq" pitchFamily="34" charset="0"/>
              </a:rPr>
              <a:t>ᑯᕕᔭᐅᔪᖅ</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AEMP (KIA-6)</a:t>
            </a:r>
          </a:p>
          <a:p>
            <a:pPr lvl="1"/>
            <a:r>
              <a:rPr lang="en-US" sz="1800" b="1" dirty="0" err="1" smtClean="0">
                <a:latin typeface="Pigiarniq" pitchFamily="34" charset="0"/>
              </a:rPr>
              <a:t>ᐱᔾᔪᑎ</a:t>
            </a:r>
            <a:r>
              <a:rPr lang="en-US" sz="1800" b="1" dirty="0" smtClean="0">
                <a:latin typeface="Pigiarniq" pitchFamily="34" charset="0"/>
              </a:rPr>
              <a:t>:</a:t>
            </a:r>
            <a:r>
              <a:rPr lang="en-US" sz="1800" dirty="0" smtClean="0">
                <a:latin typeface="Pigiarniq" pitchFamily="34" charset="0"/>
              </a:rPr>
              <a:t> </a:t>
            </a:r>
            <a:r>
              <a:rPr lang="en-CA" sz="1800" dirty="0" err="1" smtClean="0">
                <a:latin typeface="Pigiarniq" pitchFamily="34" charset="0"/>
              </a:rPr>
              <a:t>ᑲᖏᕐᖢᐊᓂ</a:t>
            </a:r>
            <a:r>
              <a:rPr lang="en-CA" sz="1800" dirty="0" smtClean="0">
                <a:latin typeface="Pigiarniq" pitchFamily="34" charset="0"/>
              </a:rPr>
              <a:t> </a:t>
            </a:r>
            <a:r>
              <a:rPr lang="en-CA" sz="1800" dirty="0" err="1" smtClean="0">
                <a:latin typeface="Pigiarniq" pitchFamily="34" charset="0"/>
              </a:rPr>
              <a:t>ᑕᕆᐅᕐᒥᐅᑕᓂᒃ</a:t>
            </a:r>
            <a:r>
              <a:rPr lang="en-CA" sz="1800" dirty="0" smtClean="0">
                <a:latin typeface="Pigiarniq" pitchFamily="34" charset="0"/>
              </a:rPr>
              <a:t> </a:t>
            </a:r>
            <a:r>
              <a:rPr lang="en-CA" sz="1800" dirty="0" err="1" smtClean="0">
                <a:latin typeface="Pigiarniq" pitchFamily="34" charset="0"/>
              </a:rPr>
              <a:t>ᑎᖕᒥᐊᖃᕐᒪᑦ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ᐃᒪᕐᒥᐅᑕᓂᒃ</a:t>
            </a:r>
            <a:r>
              <a:rPr lang="en-CA" sz="1800" dirty="0" smtClean="0">
                <a:latin typeface="Pigiarniq" pitchFamily="34" charset="0"/>
              </a:rPr>
              <a:t> </a:t>
            </a:r>
            <a:r>
              <a:rPr lang="en-CA" sz="1800" dirty="0" err="1" smtClean="0">
                <a:latin typeface="Pigiarniq" pitchFamily="34" charset="0"/>
              </a:rPr>
              <a:t>ᐆᒪᔪᖃᕐᒪᑦ</a:t>
            </a:r>
            <a:r>
              <a:rPr lang="en-CA" sz="1800" dirty="0" smtClean="0">
                <a:latin typeface="Pigiarniq" pitchFamily="34" charset="0"/>
              </a:rPr>
              <a:t> </a:t>
            </a:r>
            <a:r>
              <a:rPr lang="en-CA" sz="1800" dirty="0" err="1" smtClean="0">
                <a:latin typeface="Pigiarniq" pitchFamily="34" charset="0"/>
              </a:rPr>
              <a:t>ᓂᕿᖃᖅᑐᓂᒃ</a:t>
            </a:r>
            <a:r>
              <a:rPr lang="en-CA" sz="1800" dirty="0" smtClean="0">
                <a:latin typeface="Pigiarniq" pitchFamily="34" charset="0"/>
              </a:rPr>
              <a:t> </a:t>
            </a:r>
            <a:r>
              <a:rPr lang="en-CA" sz="1800" dirty="0" err="1" smtClean="0">
                <a:latin typeface="Pigiarniq" pitchFamily="34" charset="0"/>
              </a:rPr>
              <a:t>ᐃᖅᑲᕐᒥᐅᑕᐅᔪᓂᒃ</a:t>
            </a:r>
            <a:r>
              <a:rPr lang="en-CA" sz="1800" dirty="0" smtClean="0">
                <a:latin typeface="Pigiarniq" pitchFamily="34" charset="0"/>
              </a:rPr>
              <a:t> </a:t>
            </a:r>
            <a:r>
              <a:rPr lang="en-CA" sz="1800" dirty="0" err="1" smtClean="0">
                <a:latin typeface="Pigiarniq" pitchFamily="34" charset="0"/>
              </a:rPr>
              <a:t>ᑯᑭᐅᔭᖃᖅᑐᓂᒃ</a:t>
            </a:r>
            <a:r>
              <a:rPr lang="en-CA" sz="1800" dirty="0" smtClean="0">
                <a:latin typeface="Pigiarniq" pitchFamily="34" charset="0"/>
              </a:rPr>
              <a:t>.  </a:t>
            </a:r>
            <a:r>
              <a:rPr lang="en-CA" sz="1800" dirty="0" err="1" smtClean="0">
                <a:latin typeface="Pigiarniq" pitchFamily="34" charset="0"/>
              </a:rPr>
              <a:t>ᑐᓴᒐᒃᓴᑦ</a:t>
            </a:r>
            <a:r>
              <a:rPr lang="en-CA" sz="1800" dirty="0" smtClean="0">
                <a:latin typeface="Pigiarniq" pitchFamily="34" charset="0"/>
              </a:rPr>
              <a:t> </a:t>
            </a:r>
            <a:r>
              <a:rPr lang="en-CA" sz="1800" dirty="0" err="1" smtClean="0">
                <a:latin typeface="Pigiarniq" pitchFamily="34" charset="0"/>
              </a:rPr>
              <a:t>ᐅᓪᓗᒥᓯᐅᑎᑦ</a:t>
            </a:r>
            <a:r>
              <a:rPr lang="en-CA" sz="1800" dirty="0" smtClean="0">
                <a:latin typeface="Pigiarniq" pitchFamily="34" charset="0"/>
              </a:rPr>
              <a:t> </a:t>
            </a:r>
            <a:r>
              <a:rPr lang="en-CA" sz="1800" dirty="0" err="1" smtClean="0">
                <a:latin typeface="Pigiarniq" pitchFamily="34" charset="0"/>
              </a:rPr>
              <a:t>ᐱᔭᐅᓗᑎᒃ</a:t>
            </a:r>
            <a:r>
              <a:rPr lang="en-CA" sz="1800" dirty="0" smtClean="0">
                <a:latin typeface="Pigiarniq" pitchFamily="34" charset="0"/>
              </a:rPr>
              <a:t> AEMP-</a:t>
            </a:r>
            <a:r>
              <a:rPr lang="en-CA" sz="1800" dirty="0" err="1" smtClean="0">
                <a:latin typeface="Pigiarniq" pitchFamily="34" charset="0"/>
              </a:rPr>
              <a:t>ᒧᑦ</a:t>
            </a:r>
            <a:r>
              <a:rPr lang="en-CA" sz="1800" dirty="0" smtClean="0">
                <a:latin typeface="Pigiarniq" pitchFamily="34" charset="0"/>
              </a:rPr>
              <a:t> </a:t>
            </a:r>
            <a:r>
              <a:rPr lang="en-CA" sz="1800" dirty="0" err="1" smtClean="0">
                <a:latin typeface="Pigiarniq" pitchFamily="34" charset="0"/>
              </a:rPr>
              <a:t>ᕌᐳᔅ</a:t>
            </a:r>
            <a:r>
              <a:rPr lang="en-CA" sz="1800" dirty="0" smtClean="0">
                <a:latin typeface="Pigiarniq" pitchFamily="34" charset="0"/>
              </a:rPr>
              <a:t> </a:t>
            </a:r>
            <a:r>
              <a:rPr lang="en-CA" sz="1800" dirty="0" err="1" smtClean="0">
                <a:latin typeface="Pigiarniq" pitchFamily="34" charset="0"/>
              </a:rPr>
              <a:t>ᐸᐃ</a:t>
            </a:r>
            <a:r>
              <a:rPr lang="en-CA" sz="1800" dirty="0" smtClean="0">
                <a:latin typeface="Pigiarniq" pitchFamily="34" charset="0"/>
              </a:rPr>
              <a:t> </a:t>
            </a:r>
            <a:r>
              <a:rPr lang="en-CA" sz="1800" dirty="0" err="1" smtClean="0">
                <a:latin typeface="Pigiarniq" pitchFamily="34" charset="0"/>
              </a:rPr>
              <a:t>ᑲᖏᕐᖢᐊᓂ</a:t>
            </a:r>
            <a:r>
              <a:rPr lang="en-CA" sz="1800" dirty="0" smtClean="0">
                <a:latin typeface="Pigiarniq" pitchFamily="34" charset="0"/>
              </a:rPr>
              <a:t> </a:t>
            </a:r>
            <a:r>
              <a:rPr lang="en-CA" sz="1800" dirty="0" err="1" smtClean="0">
                <a:latin typeface="Pigiarniq" pitchFamily="34" charset="0"/>
              </a:rPr>
              <a:t>ᓴᐳᒻᒥᔭᐅᖁᓪᓗᒋᑦ</a:t>
            </a:r>
            <a:r>
              <a:rPr lang="en-CA" sz="1800" dirty="0" smtClean="0">
                <a:latin typeface="Pigiarniq" pitchFamily="34" charset="0"/>
              </a:rPr>
              <a:t> </a:t>
            </a:r>
            <a:r>
              <a:rPr lang="en-CA" sz="1800" dirty="0" err="1" smtClean="0">
                <a:latin typeface="Pigiarniq" pitchFamily="34" charset="0"/>
              </a:rPr>
              <a:t>ᐆᒪᔪᑦ</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ᐊᑐᓕᖁᔭᓕᐊᖅ</a:t>
            </a:r>
            <a:r>
              <a:rPr lang="en-US" sz="1800" b="1" dirty="0" smtClean="0">
                <a:latin typeface="Pigiarniq" pitchFamily="34" charset="0"/>
              </a:rPr>
              <a:t>: </a:t>
            </a:r>
            <a:r>
              <a:rPr lang="en-CA" sz="1800" dirty="0">
                <a:latin typeface="Pigiarniq" pitchFamily="34" charset="0"/>
              </a:rPr>
              <a:t>AEMP </a:t>
            </a:r>
            <a:r>
              <a:rPr lang="en-CA" sz="1800" dirty="0" err="1" smtClean="0">
                <a:latin typeface="Pigiarniq" pitchFamily="34" charset="0"/>
              </a:rPr>
              <a:t>ᐊᓯᔾᔨᖅᑕᐅᔪᑦ</a:t>
            </a:r>
            <a:r>
              <a:rPr lang="en-CA" sz="1800" dirty="0" smtClean="0">
                <a:latin typeface="Pigiarniq" pitchFamily="34" charset="0"/>
              </a:rPr>
              <a:t> </a:t>
            </a:r>
            <a:r>
              <a:rPr lang="en-CA" sz="1800" dirty="0" err="1" smtClean="0">
                <a:latin typeface="Pigiarniq" pitchFamily="34" charset="0"/>
              </a:rPr>
              <a:t>ᐱᖃᓯᐅᔾᔨᓯᒪᔭᕆᐊᖃᖅᑐᑦ</a:t>
            </a:r>
            <a:r>
              <a:rPr lang="en-CA" sz="1800" dirty="0" smtClean="0">
                <a:latin typeface="Pigiarniq" pitchFamily="34" charset="0"/>
              </a:rPr>
              <a:t> </a:t>
            </a:r>
            <a:r>
              <a:rPr lang="en-CA" sz="1800" dirty="0" err="1" smtClean="0">
                <a:latin typeface="Pigiarniq" pitchFamily="34" charset="0"/>
              </a:rPr>
              <a:t>ᖃᐅᔨᓴᒐᒃᓴᓂᒃ</a:t>
            </a:r>
            <a:r>
              <a:rPr lang="en-CA" sz="1800" dirty="0" smtClean="0">
                <a:latin typeface="Pigiarniq" pitchFamily="34" charset="0"/>
              </a:rPr>
              <a:t> </a:t>
            </a:r>
            <a:r>
              <a:rPr lang="en-CA" sz="1800" dirty="0" err="1" smtClean="0">
                <a:latin typeface="Pigiarniq" pitchFamily="34" charset="0"/>
              </a:rPr>
              <a:t>ᐱᖃᑦᑕᕐᓂᖏᑦ</a:t>
            </a:r>
            <a:r>
              <a:rPr lang="en-CA" sz="1800" dirty="0" smtClean="0">
                <a:latin typeface="Pigiarniq" pitchFamily="34" charset="0"/>
              </a:rPr>
              <a:t> </a:t>
            </a:r>
            <a:r>
              <a:rPr lang="en-CA" sz="1800" dirty="0" err="1" smtClean="0">
                <a:latin typeface="Pigiarniq" pitchFamily="34" charset="0"/>
              </a:rPr>
              <a:t>ᐅᓄᖅᓯᒋᐊᖅᑎᑦᓯᓂᕐᒥᒃ</a:t>
            </a:r>
            <a:r>
              <a:rPr lang="en-CA" sz="1800" dirty="0" smtClean="0">
                <a:latin typeface="Pigiarniq" pitchFamily="34" charset="0"/>
              </a:rPr>
              <a:t> </a:t>
            </a:r>
            <a:r>
              <a:rPr lang="en-CA" sz="1800" dirty="0" err="1" smtClean="0">
                <a:latin typeface="Pigiarniq" pitchFamily="34" charset="0"/>
              </a:rPr>
              <a:t>ᐊᑯᓚᐃᓐᓂᖅᓴᐅᓕᖅᑎᓪᓗᒋᑦ</a:t>
            </a:r>
            <a:r>
              <a:rPr lang="en-CA" sz="1800" dirty="0" smtClean="0">
                <a:latin typeface="Pigiarniq" pitchFamily="34" charset="0"/>
              </a:rPr>
              <a:t> </a:t>
            </a:r>
            <a:r>
              <a:rPr lang="en-CA" sz="1800" dirty="0" err="1" smtClean="0">
                <a:latin typeface="Pigiarniq" pitchFamily="34" charset="0"/>
              </a:rPr>
              <a:t>ᑯᕕᐅᔪᑦ</a:t>
            </a:r>
            <a:r>
              <a:rPr lang="en-CA" sz="1800" dirty="0" smtClean="0">
                <a:latin typeface="Pigiarniq" pitchFamily="34" charset="0"/>
              </a:rPr>
              <a:t>. </a:t>
            </a:r>
            <a:endParaRPr lang="en-US" sz="1800" b="1" dirty="0" smtClean="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US" sz="1800" dirty="0" err="1" smtClean="0">
                <a:latin typeface="Pigiarniq" pitchFamily="34" charset="0"/>
              </a:rPr>
              <a:t>ᐃᒃᐱᖕᓂᕐᓂᖓᓄᑦ</a:t>
            </a:r>
            <a:r>
              <a:rPr lang="en-US" sz="1800" dirty="0" smtClean="0">
                <a:latin typeface="Pigiarniq" pitchFamily="34" charset="0"/>
              </a:rPr>
              <a:t> </a:t>
            </a:r>
            <a:r>
              <a:rPr lang="en-US" sz="1800" dirty="0" err="1" smtClean="0">
                <a:latin typeface="Pigiarniq" pitchFamily="34" charset="0"/>
              </a:rPr>
              <a:t>ᕿᒥᕐᕈᓇᒍᑎ</a:t>
            </a:r>
            <a:r>
              <a:rPr lang="en-US" sz="1800" dirty="0" smtClean="0">
                <a:latin typeface="Pigiarniq" pitchFamily="34" charset="0"/>
              </a:rPr>
              <a:t> </a:t>
            </a:r>
            <a:r>
              <a:rPr lang="en-US" sz="1800" dirty="0" err="1" smtClean="0">
                <a:latin typeface="Pigiarniq" pitchFamily="34" charset="0"/>
              </a:rPr>
              <a:t>ᐃᒪᕐᒥᒃ</a:t>
            </a:r>
            <a:r>
              <a:rPr lang="en-US" sz="1800" dirty="0" smtClean="0">
                <a:latin typeface="Pigiarniq" pitchFamily="34" charset="0"/>
              </a:rPr>
              <a:t> </a:t>
            </a:r>
            <a:r>
              <a:rPr lang="en-US" sz="1800" dirty="0" err="1" smtClean="0">
                <a:latin typeface="Pigiarniq" pitchFamily="34" charset="0"/>
              </a:rPr>
              <a:t>ᐅᓯᔪᓐᓇᕐᓂᖓᓄᑦ</a:t>
            </a:r>
            <a:r>
              <a:rPr lang="en-US" sz="1800" dirty="0" smtClean="0">
                <a:latin typeface="Pigiarniq" pitchFamily="34" charset="0"/>
              </a:rPr>
              <a:t> </a:t>
            </a:r>
            <a:r>
              <a:rPr lang="en-US" sz="1800" dirty="0" err="1" smtClean="0">
                <a:latin typeface="Pigiarniq" pitchFamily="34" charset="0"/>
              </a:rPr>
              <a:t>ᓇᓗᓇᐃᖅᓯᓚᐅᖅᑐᖅ</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ᓱᕈᕐᓇᖅᑐᖃᕐᓂᖓᓂᒃ</a:t>
            </a:r>
            <a:r>
              <a:rPr lang="en-US" sz="1800" dirty="0" smtClean="0">
                <a:latin typeface="Pigiarniq" pitchFamily="34" charset="0"/>
              </a:rPr>
              <a:t> </a:t>
            </a:r>
            <a:r>
              <a:rPr lang="en-US" sz="1800" dirty="0" err="1" smtClean="0">
                <a:latin typeface="Pigiarniq" pitchFamily="34" charset="0"/>
              </a:rPr>
              <a:t>ᑯᕕᖅᑕᕐᓂᕐᓗᑯᒋᔭᑦ</a:t>
            </a:r>
            <a:r>
              <a:rPr lang="en-US" sz="1800" dirty="0" smtClean="0">
                <a:latin typeface="Pigiarniq" pitchFamily="34" charset="0"/>
              </a:rPr>
              <a:t> </a:t>
            </a:r>
            <a:r>
              <a:rPr lang="en-US" sz="1800" dirty="0" err="1" smtClean="0">
                <a:latin typeface="Pigiarniq" pitchFamily="34" charset="0"/>
              </a:rPr>
              <a:t>ᓱᕈᕐᓇᖅᑐᖓ</a:t>
            </a:r>
            <a:r>
              <a:rPr lang="en-US" sz="1800" dirty="0" smtClean="0">
                <a:latin typeface="Pigiarniq" pitchFamily="34" charset="0"/>
              </a:rPr>
              <a:t> </a:t>
            </a:r>
            <a:r>
              <a:rPr lang="en-US" sz="1800" dirty="0" err="1" smtClean="0">
                <a:latin typeface="Pigiarniq" pitchFamily="34" charset="0"/>
              </a:rPr>
              <a:t>ᐊᒃᐸᓯᖕᓂᖅᓴᐅᓂᖓᓂᒃ</a:t>
            </a:r>
            <a:r>
              <a:rPr lang="en-US" sz="1800" dirty="0" smtClean="0">
                <a:latin typeface="Pigiarniq" pitchFamily="34" charset="0"/>
              </a:rPr>
              <a:t> CCME </a:t>
            </a:r>
            <a:r>
              <a:rPr lang="en-US" sz="1800" dirty="0" err="1" smtClean="0">
                <a:latin typeface="Pigiarniq" pitchFamily="34" charset="0"/>
              </a:rPr>
              <a:t>ᐊᒻᒪᓗ</a:t>
            </a:r>
            <a:r>
              <a:rPr lang="en-US" sz="1800" dirty="0" smtClean="0">
                <a:latin typeface="Pigiarniq" pitchFamily="34" charset="0"/>
              </a:rPr>
              <a:t> MMER </a:t>
            </a:r>
            <a:r>
              <a:rPr lang="en-US" sz="1800" dirty="0" err="1" smtClean="0">
                <a:latin typeface="Pigiarniq" pitchFamily="34" charset="0"/>
              </a:rPr>
              <a:t>ᒪᓕᒐᖏᓐᓂᑦ</a:t>
            </a:r>
            <a:r>
              <a:rPr lang="en-US" sz="1800" dirty="0" smtClean="0">
                <a:latin typeface="Pigiarniq" pitchFamily="34" charset="0"/>
              </a:rPr>
              <a:t>. </a:t>
            </a:r>
            <a:r>
              <a:rPr lang="en-US" sz="1800" dirty="0" err="1" smtClean="0">
                <a:latin typeface="Pigiarniq" pitchFamily="34" charset="0"/>
              </a:rPr>
              <a:t>ᑐᒃᓯᕋᐅᑕᐅᔪᖅ</a:t>
            </a:r>
            <a:r>
              <a:rPr lang="en-US" sz="1800" dirty="0" smtClean="0">
                <a:latin typeface="Pigiarniq" pitchFamily="34" charset="0"/>
              </a:rPr>
              <a:t> </a:t>
            </a:r>
            <a:r>
              <a:rPr lang="en-US" sz="1800" dirty="0" err="1" smtClean="0">
                <a:latin typeface="Pigiarniq" pitchFamily="34" charset="0"/>
              </a:rPr>
              <a:t>ᖃᐅᔨᓴᐃᕕᐅᖃᑦᑕᕈᒪᓪᓗᑎᒃ</a:t>
            </a:r>
            <a:r>
              <a:rPr lang="en-US" sz="1800" dirty="0" smtClean="0">
                <a:latin typeface="Pigiarniq" pitchFamily="34" charset="0"/>
              </a:rPr>
              <a:t> </a:t>
            </a:r>
            <a:r>
              <a:rPr lang="en-US" sz="1800" dirty="0" err="1" smtClean="0">
                <a:latin typeface="Pigiarniq" pitchFamily="34" charset="0"/>
              </a:rPr>
              <a:t>ᕌᐳᔅ</a:t>
            </a:r>
            <a:r>
              <a:rPr lang="en-US" sz="1800" dirty="0" smtClean="0">
                <a:latin typeface="Pigiarniq" pitchFamily="34" charset="0"/>
              </a:rPr>
              <a:t> </a:t>
            </a:r>
            <a:r>
              <a:rPr lang="en-US" sz="1800" dirty="0" err="1" smtClean="0">
                <a:latin typeface="Pigiarniq" pitchFamily="34" charset="0"/>
              </a:rPr>
              <a:t>ᐸᐃ</a:t>
            </a:r>
            <a:r>
              <a:rPr lang="en-US" sz="1800" dirty="0" smtClean="0">
                <a:latin typeface="Pigiarniq" pitchFamily="34" charset="0"/>
              </a:rPr>
              <a:t> </a:t>
            </a:r>
            <a:r>
              <a:rPr lang="en-US" sz="1800" dirty="0" err="1" smtClean="0">
                <a:latin typeface="Pigiarniq" pitchFamily="34" charset="0"/>
              </a:rPr>
              <a:t>ᑲᖏᕐᖠᐊᓂ</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ᓱᕈᕐᓇᖅᑐᖃᕐᓂᖓ</a:t>
            </a:r>
            <a:r>
              <a:rPr lang="en-US" sz="1800" dirty="0" smtClean="0">
                <a:latin typeface="Pigiarniq" pitchFamily="34" charset="0"/>
              </a:rPr>
              <a:t> </a:t>
            </a:r>
            <a:r>
              <a:rPr lang="en-US" sz="1800" dirty="0" err="1" smtClean="0">
                <a:latin typeface="Pigiarniq" pitchFamily="34" charset="0"/>
              </a:rPr>
              <a:t>ᖃᐅᔨᓴᖅᑕᐅᒐᒥ</a:t>
            </a:r>
            <a:r>
              <a:rPr lang="en-US" sz="1800" dirty="0" smtClean="0">
                <a:latin typeface="Pigiarniq" pitchFamily="34" charset="0"/>
              </a:rPr>
              <a:t> </a:t>
            </a:r>
            <a:r>
              <a:rPr lang="en-US" sz="1800" dirty="0" err="1" smtClean="0">
                <a:latin typeface="Pigiarniq" pitchFamily="34" charset="0"/>
              </a:rPr>
              <a:t>ᖃᐅᔨᔭᐅᓚᐅᖅᑐᑦ</a:t>
            </a:r>
            <a:r>
              <a:rPr lang="en-US" sz="1800" dirty="0" smtClean="0">
                <a:latin typeface="Pigiarniq" pitchFamily="34" charset="0"/>
              </a:rPr>
              <a:t> </a:t>
            </a:r>
            <a:r>
              <a:rPr lang="en-US" sz="1800" dirty="0" err="1" smtClean="0">
                <a:latin typeface="Pigiarniq" pitchFamily="34" charset="0"/>
              </a:rPr>
              <a:t>ᓈᒻᒪᖕᓂᖓᓂᒃ</a:t>
            </a:r>
            <a:r>
              <a:rPr lang="en-US" sz="1800" dirty="0" smtClean="0">
                <a:latin typeface="Pigiarniq" pitchFamily="34" charset="0"/>
              </a:rPr>
              <a:t> </a:t>
            </a:r>
            <a:r>
              <a:rPr lang="en-US" sz="1800" dirty="0" err="1" smtClean="0">
                <a:latin typeface="Pigiarniq" pitchFamily="34" charset="0"/>
              </a:rPr>
              <a:t>ᑖᒃᑯᓄᖓ</a:t>
            </a:r>
            <a:r>
              <a:rPr lang="en-US" sz="1800" dirty="0" smtClean="0">
                <a:latin typeface="Pigiarniq" pitchFamily="34" charset="0"/>
              </a:rPr>
              <a:t> AEMP-</a:t>
            </a:r>
            <a:r>
              <a:rPr lang="en-US" sz="1800" dirty="0" err="1" smtClean="0">
                <a:latin typeface="Pigiarniq" pitchFamily="34" charset="0"/>
              </a:rPr>
              <a:t>ᒧᑦ</a:t>
            </a:r>
            <a:r>
              <a:rPr lang="en-US" sz="1800" dirty="0" smtClean="0">
                <a:latin typeface="Pigiarniq" pitchFamily="34" charset="0"/>
              </a:rPr>
              <a:t>. </a:t>
            </a:r>
            <a:r>
              <a:rPr lang="iu-Cans-CA" sz="1800" dirty="0" smtClean="0">
                <a:latin typeface="Pigiarniq" pitchFamily="34" charset="0"/>
              </a:rPr>
              <a:t>ᑕᒪᑐᒧᖓ ᐱᔾᔪᑕᐅᔪᖅ ᐋᖅᑭᒡᑕᐅᓚᐅᖅᑐᖅ</a:t>
            </a:r>
            <a:r>
              <a:rPr lang="en-US" sz="1800" dirty="0" smtClean="0">
                <a:latin typeface="Pigiarniq" pitchFamily="34" charset="0"/>
              </a:rPr>
              <a:t>.</a:t>
            </a:r>
            <a:endParaRPr lang="en-US" sz="1800" dirty="0">
              <a:latin typeface="Pigiarniq" pitchFamily="34" charset="0"/>
            </a:endParaRPr>
          </a:p>
          <a:p>
            <a:pPr lvl="1"/>
            <a:endParaRPr lang="en-US" sz="2200" b="1"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8</a:t>
            </a:fld>
            <a:endParaRPr lang="en-US" dirty="0">
              <a:latin typeface="Pigiarniq" pitchFamily="34" charset="0"/>
            </a:endParaRPr>
          </a:p>
        </p:txBody>
      </p:sp>
    </p:spTree>
    <p:extLst>
      <p:ext uri="{BB962C8B-B14F-4D97-AF65-F5344CB8AC3E}">
        <p14:creationId xmlns:p14="http://schemas.microsoft.com/office/powerpoint/2010/main" val="52506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iu-Cans-CA" sz="2000" dirty="0" smtClean="0">
                <a:latin typeface="Pigiarniq" pitchFamily="34" charset="0"/>
              </a:rPr>
              <a:t>ᕌᐳᔅ ᐸᐃ ᑲᖏᕐᖢᐊ</a:t>
            </a:r>
            <a:r>
              <a:rPr lang="iu-Latn-CA" sz="2000" dirty="0" smtClean="0">
                <a:latin typeface="Pigiarniq" pitchFamily="34" charset="0"/>
              </a:rPr>
              <a:t>ᓄᑦ ᑯᕕᔭᐅᔪᑦ ᓇᐅᑦᑎᖅᓱᐊᕆᔭᐅᓂᖓ</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ᐃᒪᕐᓗᑯ</a:t>
            </a:r>
            <a:r>
              <a:rPr lang="en-US" sz="1800" dirty="0" smtClean="0">
                <a:latin typeface="Pigiarniq" pitchFamily="34" charset="0"/>
              </a:rPr>
              <a:t> </a:t>
            </a:r>
            <a:r>
              <a:rPr lang="en-US" sz="1800" dirty="0" err="1" smtClean="0">
                <a:latin typeface="Pigiarniq" pitchFamily="34" charset="0"/>
              </a:rPr>
              <a:t>ᑯᕕᔭᐅᓂᖓᑕ</a:t>
            </a:r>
            <a:r>
              <a:rPr lang="en-US" sz="1800" dirty="0" smtClean="0">
                <a:latin typeface="Pigiarniq" pitchFamily="34" charset="0"/>
              </a:rPr>
              <a:t> </a:t>
            </a:r>
            <a:r>
              <a:rPr lang="en-US" sz="1800" dirty="0" err="1" smtClean="0">
                <a:latin typeface="Pigiarniq" pitchFamily="34" charset="0"/>
              </a:rPr>
              <a:t>ᒪᓕᒐᖓ</a:t>
            </a:r>
            <a:r>
              <a:rPr lang="en-US" sz="1800" dirty="0" smtClean="0">
                <a:latin typeface="Pigiarniq" pitchFamily="34" charset="0"/>
              </a:rPr>
              <a:t>:</a:t>
            </a:r>
          </a:p>
          <a:p>
            <a:pPr marL="0" indent="0">
              <a:buNone/>
            </a:pPr>
            <a:r>
              <a:rPr lang="en-US" sz="1800" b="1" u="sng" dirty="0" err="1" smtClean="0">
                <a:latin typeface="Pigiarniq" pitchFamily="34" charset="0"/>
              </a:rPr>
              <a:t>ᑲᑎᖅᓱᐃᕕᖕᒥᒃ</a:t>
            </a:r>
            <a:r>
              <a:rPr lang="en-US" sz="1800" b="1" u="sng" dirty="0" smtClean="0">
                <a:latin typeface="Pigiarniq" pitchFamily="34" charset="0"/>
              </a:rPr>
              <a:t> </a:t>
            </a:r>
            <a:r>
              <a:rPr lang="en-US" sz="1800" b="1" u="sng" dirty="0" err="1" smtClean="0">
                <a:latin typeface="Pigiarniq" pitchFamily="34" charset="0"/>
              </a:rPr>
              <a:t>ᓇᓗᓇᐃᖅᓯᔾᔪᑦ</a:t>
            </a:r>
            <a:r>
              <a:rPr lang="en-US" sz="1800" b="1" u="sng" dirty="0" smtClean="0">
                <a:latin typeface="Pigiarniq" pitchFamily="34" charset="0"/>
              </a:rPr>
              <a:t>  (KIA-8)</a:t>
            </a:r>
          </a:p>
          <a:p>
            <a:pPr lvl="1"/>
            <a:r>
              <a:rPr lang="en-US" sz="1800" b="1" dirty="0" err="1" smtClean="0">
                <a:latin typeface="Pigiarniq" pitchFamily="34" charset="0"/>
              </a:rPr>
              <a:t>ᐱᔾᔪᑎ</a:t>
            </a:r>
            <a:r>
              <a:rPr lang="en-US" sz="1800" b="1" dirty="0" smtClean="0">
                <a:latin typeface="Pigiarniq" pitchFamily="34" charset="0"/>
              </a:rPr>
              <a:t>: </a:t>
            </a:r>
            <a:r>
              <a:rPr lang="en-US" sz="1800" dirty="0" err="1" smtClean="0">
                <a:latin typeface="Pigiarniq" pitchFamily="34" charset="0"/>
              </a:rPr>
              <a:t>ᐱᐅᓯᐅᔪᑦ</a:t>
            </a:r>
            <a:r>
              <a:rPr lang="en-US" sz="1800" dirty="0" smtClean="0">
                <a:latin typeface="Pigiarniq" pitchFamily="34" charset="0"/>
              </a:rPr>
              <a:t> </a:t>
            </a:r>
            <a:r>
              <a:rPr lang="en-US" sz="1800" dirty="0" err="1" smtClean="0">
                <a:latin typeface="Pigiarniq" pitchFamily="34" charset="0"/>
              </a:rPr>
              <a:t>ᐊᑐᖅᑕᐅᓂᐊᖅᑐᑦ</a:t>
            </a:r>
            <a:r>
              <a:rPr lang="en-US" sz="1800" dirty="0" smtClean="0">
                <a:latin typeface="Pigiarniq" pitchFamily="34" charset="0"/>
              </a:rPr>
              <a:t> </a:t>
            </a:r>
            <a:r>
              <a:rPr lang="en-US" sz="1800" dirty="0" err="1" smtClean="0">
                <a:latin typeface="Pigiarniq" pitchFamily="34" charset="0"/>
              </a:rPr>
              <a:t>ᓇᓚᐅᑦᑖᕈᑕᐅᓗᑎᒃ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ᐱᐅᓂᕆᔭᖓᓂᒃ</a:t>
            </a:r>
            <a:r>
              <a:rPr lang="en-US" sz="1800" dirty="0" smtClean="0">
                <a:latin typeface="Pigiarniq" pitchFamily="34" charset="0"/>
              </a:rPr>
              <a:t>  </a:t>
            </a:r>
            <a:r>
              <a:rPr lang="iu-Cans-CA" sz="1800" dirty="0" smtClean="0">
                <a:latin typeface="Pigiarniq" pitchFamily="34" charset="0"/>
              </a:rPr>
              <a:t>ᕌᐳᔅ ᐸᐃ ᑲᖏᕐᖢᐊ</a:t>
            </a:r>
            <a:r>
              <a:rPr lang="iu-Latn-CA" sz="1800" dirty="0" smtClean="0">
                <a:latin typeface="Pigiarniq" pitchFamily="34" charset="0"/>
              </a:rPr>
              <a:t>ᓂ</a:t>
            </a:r>
            <a:r>
              <a:rPr lang="en-US" sz="1800" dirty="0" smtClean="0">
                <a:latin typeface="Pigiarniq" pitchFamily="34" charset="0"/>
              </a:rPr>
              <a:t> </a:t>
            </a:r>
            <a:r>
              <a:rPr lang="en-US" sz="1800" dirty="0" err="1" smtClean="0">
                <a:latin typeface="Pigiarniq" pitchFamily="34" charset="0"/>
              </a:rPr>
              <a:t>ᓇᓗᓇᐃᖅᓯᖏᒻᒪᑕ</a:t>
            </a:r>
            <a:r>
              <a:rPr lang="en-US" sz="1800" dirty="0" smtClean="0">
                <a:latin typeface="Pigiarniq" pitchFamily="34" charset="0"/>
              </a:rPr>
              <a:t> </a:t>
            </a:r>
            <a:r>
              <a:rPr lang="en-US" sz="1800" dirty="0" err="1" smtClean="0">
                <a:latin typeface="Pigiarniq" pitchFamily="34" charset="0"/>
              </a:rPr>
              <a:t>ᐊᖏᓂᕆᔭᖓᓂᒃ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ᖃᓄᑎᒋ</a:t>
            </a:r>
            <a:r>
              <a:rPr lang="en-US" sz="1800" dirty="0" smtClean="0">
                <a:latin typeface="Pigiarniq" pitchFamily="34" charset="0"/>
              </a:rPr>
              <a:t> </a:t>
            </a:r>
            <a:r>
              <a:rPr lang="en-US" sz="1800" dirty="0" err="1" smtClean="0">
                <a:latin typeface="Pigiarniq" pitchFamily="34" charset="0"/>
              </a:rPr>
              <a:t>ᐃᓗᓕᖃᕐᒪᖔᑕ</a:t>
            </a:r>
            <a:r>
              <a:rPr lang="en-US" sz="1800" dirty="0" smtClean="0">
                <a:latin typeface="Pigiarniq" pitchFamily="34" charset="0"/>
              </a:rPr>
              <a:t> </a:t>
            </a:r>
            <a:r>
              <a:rPr lang="en-US" sz="1800" dirty="0" err="1" smtClean="0">
                <a:latin typeface="Pigiarniq" pitchFamily="34" charset="0"/>
              </a:rPr>
              <a:t>ᑕᐃᑲᓂ</a:t>
            </a:r>
            <a:r>
              <a:rPr lang="en-US" sz="1800" dirty="0" smtClean="0">
                <a:latin typeface="Pigiarniq" pitchFamily="34" charset="0"/>
              </a:rPr>
              <a:t> </a:t>
            </a:r>
            <a:r>
              <a:rPr lang="en-US" sz="1800" dirty="0" err="1" smtClean="0">
                <a:latin typeface="Pigiarniq" pitchFamily="34" charset="0"/>
              </a:rPr>
              <a:t>ᑲᑎᖅᓱᐃᕕᖕᒥ</a:t>
            </a:r>
            <a:r>
              <a:rPr lang="en-US" sz="1800" dirty="0" smtClean="0">
                <a:latin typeface="Pigiarniq" pitchFamily="34" charset="0"/>
              </a:rPr>
              <a:t> </a:t>
            </a:r>
            <a:r>
              <a:rPr lang="en-US" sz="1800" dirty="0" err="1" smtClean="0">
                <a:latin typeface="Pigiarniq" pitchFamily="34" charset="0"/>
              </a:rPr>
              <a:t>ᐃᒪᖓᑕ</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 </a:t>
            </a:r>
            <a:r>
              <a:rPr lang="en-US" sz="1800" dirty="0" err="1" smtClean="0">
                <a:latin typeface="Pigiarniq" pitchFamily="34" charset="0"/>
              </a:rPr>
              <a:t>ᖁᕝᕙᓯᖕᓂᖅᓴᐅᒐᔭᕐᒪᑦ</a:t>
            </a:r>
            <a:r>
              <a:rPr lang="en-US" sz="1800" dirty="0" smtClean="0">
                <a:latin typeface="Pigiarniq" pitchFamily="34" charset="0"/>
              </a:rPr>
              <a:t> CCME </a:t>
            </a:r>
            <a:r>
              <a:rPr lang="en-US" sz="1800" dirty="0" err="1" smtClean="0">
                <a:latin typeface="Pigiarniq" pitchFamily="34" charset="0"/>
              </a:rPr>
              <a:t>ᒪᓕᒐᖏᓐᓂᑦ</a:t>
            </a:r>
            <a:r>
              <a:rPr lang="en-US" sz="1800" dirty="0" smtClean="0">
                <a:latin typeface="Pigiarniq" pitchFamily="34" charset="0"/>
              </a:rPr>
              <a:t>. </a:t>
            </a:r>
            <a:endParaRPr lang="en-CA" sz="1800" dirty="0">
              <a:latin typeface="Pigiarniq" pitchFamily="34" charset="0"/>
            </a:endParaRPr>
          </a:p>
          <a:p>
            <a:pPr lvl="1"/>
            <a:r>
              <a:rPr lang="iu-Cans-CA" sz="1800" b="1" dirty="0" smtClean="0">
                <a:latin typeface="Pigiarniq" pitchFamily="34" charset="0"/>
              </a:rPr>
              <a:t>ᐊᑐᓕᖁᔭᓕᐊᖅ</a:t>
            </a:r>
            <a:r>
              <a:rPr lang="en-US" sz="1800" b="1"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ᐋᖅᑭᒡᓱᖅᓯᒪᓂᖓ</a:t>
            </a:r>
            <a:r>
              <a:rPr lang="en-US" sz="1800" dirty="0" smtClean="0">
                <a:latin typeface="Pigiarniq" pitchFamily="34" charset="0"/>
              </a:rPr>
              <a:t> </a:t>
            </a:r>
            <a:r>
              <a:rPr lang="en-US" sz="1800" dirty="0" err="1" smtClean="0">
                <a:latin typeface="Pigiarniq" pitchFamily="34" charset="0"/>
              </a:rPr>
              <a:t>ᑲᑎᖅᓱᐃᕕᐅᑉ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ᐃᒪᖓᑕᐱᐅᓂᖓ</a:t>
            </a:r>
            <a:r>
              <a:rPr lang="en-US" sz="1800" dirty="0" smtClean="0">
                <a:latin typeface="Pigiarniq" pitchFamily="34" charset="0"/>
              </a:rPr>
              <a:t> </a:t>
            </a:r>
            <a:r>
              <a:rPr lang="en-US" sz="1800" dirty="0" err="1" smtClean="0">
                <a:latin typeface="Pigiarniq" pitchFamily="34" charset="0"/>
              </a:rPr>
              <a:t>ᖁᕝᕙᓯᖕᓂᖅᓴᐅᒐᔭᕐᒪᑦ</a:t>
            </a:r>
            <a:r>
              <a:rPr lang="en-US" sz="1800" dirty="0" smtClean="0">
                <a:latin typeface="Pigiarniq" pitchFamily="34" charset="0"/>
              </a:rPr>
              <a:t> </a:t>
            </a:r>
            <a:r>
              <a:rPr lang="en-US" sz="1800" dirty="0">
                <a:latin typeface="Pigiarniq" pitchFamily="34" charset="0"/>
              </a:rPr>
              <a:t>CCME </a:t>
            </a:r>
            <a:r>
              <a:rPr lang="en-US" sz="1800" dirty="0" err="1" smtClean="0">
                <a:latin typeface="Pigiarniq" pitchFamily="34" charset="0"/>
              </a:rPr>
              <a:t>ᒪᓕᒐᖏᓐᓂᑦ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ᐆᒃᑐᕋᐅᑕᐅᓗᓂ</a:t>
            </a:r>
            <a:r>
              <a:rPr lang="en-US" sz="1800" dirty="0" smtClean="0">
                <a:latin typeface="Pigiarniq" pitchFamily="34" charset="0"/>
              </a:rPr>
              <a:t> </a:t>
            </a:r>
            <a:r>
              <a:rPr lang="en-US" sz="1800" dirty="0" err="1" smtClean="0">
                <a:latin typeface="Pigiarniq" pitchFamily="34" charset="0"/>
              </a:rPr>
              <a:t>ᑕᑯᒃᓴᐅᑎᑕᐅᓗᓂᓗ</a:t>
            </a:r>
            <a:r>
              <a:rPr lang="en-US" sz="1800" dirty="0" smtClean="0">
                <a:latin typeface="Pigiarniq" pitchFamily="34" charset="0"/>
              </a:rPr>
              <a:t> </a:t>
            </a:r>
            <a:r>
              <a:rPr lang="en-US" sz="1800" dirty="0" err="1" smtClean="0">
                <a:latin typeface="Pigiarniq" pitchFamily="34" charset="0"/>
              </a:rPr>
              <a:t>ᐊᑐᕐᓗᑎᒃ</a:t>
            </a:r>
            <a:r>
              <a:rPr lang="en-US" sz="1800" dirty="0" smtClean="0">
                <a:latin typeface="Pigiarniq" pitchFamily="34" charset="0"/>
              </a:rPr>
              <a:t> </a:t>
            </a:r>
            <a:r>
              <a:rPr lang="en-US" sz="1800" dirty="0">
                <a:latin typeface="Pigiarniq" pitchFamily="34" charset="0"/>
              </a:rPr>
              <a:t>75th </a:t>
            </a:r>
            <a:r>
              <a:rPr lang="en-US" sz="1800" dirty="0" err="1" smtClean="0">
                <a:latin typeface="Pigiarniq" pitchFamily="34" charset="0"/>
              </a:rPr>
              <a:t>ᐳᓴᓐᑎᒥᒃ</a:t>
            </a:r>
            <a:r>
              <a:rPr lang="en-US" sz="1800" dirty="0" smtClean="0">
                <a:latin typeface="Pigiarniq" pitchFamily="34" charset="0"/>
              </a:rPr>
              <a:t> </a:t>
            </a:r>
            <a:r>
              <a:rPr lang="en-US" sz="1800" dirty="0" err="1" smtClean="0">
                <a:latin typeface="Pigiarniq" pitchFamily="34" charset="0"/>
              </a:rPr>
              <a:t>ᐃᓗᓕᖃᕐᓂᖓᓂᒃ</a:t>
            </a:r>
            <a:r>
              <a:rPr lang="en-US" sz="1800" dirty="0" smtClean="0">
                <a:latin typeface="Pigiarniq" pitchFamily="34" charset="0"/>
              </a:rPr>
              <a:t>.</a:t>
            </a:r>
            <a:endParaRPr lang="en-US" sz="1800" dirty="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smtClean="0">
                <a:latin typeface="Pigiarniq" pitchFamily="34" charset="0"/>
              </a:rPr>
              <a:t>3-D </a:t>
            </a:r>
            <a:r>
              <a:rPr lang="en-CA" sz="1800" dirty="0" err="1" smtClean="0">
                <a:latin typeface="Pigiarniq" pitchFamily="34" charset="0"/>
              </a:rPr>
              <a:t>ᐱᖓᓲᓕᖅᑲᖓᓪᓗᓂ</a:t>
            </a:r>
            <a:r>
              <a:rPr lang="en-CA" sz="1800" dirty="0" smtClean="0">
                <a:latin typeface="Pigiarniq" pitchFamily="34" charset="0"/>
              </a:rPr>
              <a:t> </a:t>
            </a:r>
            <a:r>
              <a:rPr lang="en-CA" sz="1800" dirty="0" err="1" smtClean="0">
                <a:latin typeface="Pigiarniq" pitchFamily="34" charset="0"/>
              </a:rPr>
              <a:t>ᑕᑯᒃᓴᐅᔪᓐᓇᖅᑐᑉ</a:t>
            </a:r>
            <a:r>
              <a:rPr lang="en-CA" sz="1800" dirty="0" smtClean="0">
                <a:latin typeface="Pigiarniq" pitchFamily="34" charset="0"/>
              </a:rPr>
              <a:t> </a:t>
            </a:r>
            <a:r>
              <a:rPr lang="en-CA" sz="1800" dirty="0" err="1" smtClean="0">
                <a:latin typeface="Pigiarniq" pitchFamily="34" charset="0"/>
              </a:rPr>
              <a:t>ᐆᒃᑐᕋᐅᑎᓕᐊᖑᔪᖅ</a:t>
            </a:r>
            <a:r>
              <a:rPr lang="en-CA" sz="1800" dirty="0" smtClean="0">
                <a:latin typeface="Pigiarniq" pitchFamily="34" charset="0"/>
              </a:rPr>
              <a:t> </a:t>
            </a:r>
            <a:r>
              <a:rPr lang="en-CA" sz="1800" dirty="0" err="1" smtClean="0">
                <a:latin typeface="Pigiarniq" pitchFamily="34" charset="0"/>
              </a:rPr>
              <a:t>ᑲᑎᖅᓱᐃᕕᖕᒥ</a:t>
            </a:r>
            <a:r>
              <a:rPr lang="en-CA" sz="1800" dirty="0" smtClean="0">
                <a:latin typeface="Pigiarniq" pitchFamily="34" charset="0"/>
              </a:rPr>
              <a:t>, </a:t>
            </a:r>
            <a:r>
              <a:rPr lang="en-CA" sz="1800" dirty="0" err="1" smtClean="0">
                <a:latin typeface="Pigiarniq" pitchFamily="34" charset="0"/>
              </a:rPr>
              <a:t>ᐳᕐᔫᓪᓗ</a:t>
            </a:r>
            <a:r>
              <a:rPr lang="en-CA" sz="1800" dirty="0" smtClean="0">
                <a:latin typeface="Pigiarniq" pitchFamily="34" charset="0"/>
              </a:rPr>
              <a:t> </a:t>
            </a:r>
            <a:r>
              <a:rPr lang="en-CA" sz="1800" dirty="0" err="1" smtClean="0">
                <a:latin typeface="Pigiarniq" pitchFamily="34" charset="0"/>
              </a:rPr>
              <a:t>ᐃᖏᕐᕋᓂᕆᔭᖓ</a:t>
            </a:r>
            <a:r>
              <a:rPr lang="en-CA" sz="1800" dirty="0" smtClean="0">
                <a:latin typeface="Pigiarniq" pitchFamily="34" charset="0"/>
              </a:rPr>
              <a:t>, </a:t>
            </a:r>
            <a:r>
              <a:rPr lang="en-CA" sz="1800" dirty="0" err="1" smtClean="0">
                <a:latin typeface="Pigiarniq" pitchFamily="34" charset="0"/>
              </a:rPr>
              <a:t>ᐃᒪᐅᓪᓗ</a:t>
            </a:r>
            <a:r>
              <a:rPr lang="en-CA" sz="1800" dirty="0" smtClean="0">
                <a:latin typeface="Pigiarniq" pitchFamily="34" charset="0"/>
              </a:rPr>
              <a:t> </a:t>
            </a:r>
            <a:r>
              <a:rPr lang="en-CA" sz="1800" dirty="0" err="1" smtClean="0">
                <a:latin typeface="Pigiarniq" pitchFamily="34" charset="0"/>
              </a:rPr>
              <a:t>ᓱᕈᕐᓇᖅᑐᖃᕐᓂᖓ</a:t>
            </a:r>
            <a:r>
              <a:rPr lang="en-CA" sz="1800"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75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ᐃᓗᓕᖃᕐᒪᑦ</a:t>
            </a:r>
            <a:r>
              <a:rPr lang="en-CA" sz="1800" dirty="0" smtClean="0">
                <a:latin typeface="Pigiarniq" pitchFamily="34" charset="0"/>
              </a:rPr>
              <a:t> </a:t>
            </a:r>
            <a:r>
              <a:rPr lang="en-CA" sz="1800" dirty="0" err="1" smtClean="0">
                <a:latin typeface="Pigiarniq" pitchFamily="34" charset="0"/>
              </a:rPr>
              <a:t>ᓇᓗᓇᐃᖅᓯᕗᖅ</a:t>
            </a:r>
            <a:r>
              <a:rPr lang="en-CA" sz="1800" dirty="0" smtClean="0">
                <a:latin typeface="Pigiarniq" pitchFamily="34" charset="0"/>
              </a:rPr>
              <a:t> CCME </a:t>
            </a:r>
            <a:r>
              <a:rPr lang="en-CA" sz="1800" dirty="0" err="1" smtClean="0">
                <a:latin typeface="Pigiarniq" pitchFamily="34" charset="0"/>
              </a:rPr>
              <a:t>ᒪᓕᒐᖏᓐᓂᒃ</a:t>
            </a:r>
            <a:r>
              <a:rPr lang="en-CA" sz="1800" dirty="0" smtClean="0">
                <a:latin typeface="Pigiarniq" pitchFamily="34" charset="0"/>
              </a:rPr>
              <a:t> </a:t>
            </a:r>
            <a:r>
              <a:rPr lang="en-CA" sz="1800" dirty="0" err="1" smtClean="0">
                <a:latin typeface="Pigiarniq" pitchFamily="34" charset="0"/>
              </a:rPr>
              <a:t>ᐱᐅᔭᕆᐊᖃᕐᓂᖏᓐᓄᑦ</a:t>
            </a:r>
            <a:r>
              <a:rPr lang="en-CA" sz="1800" dirty="0" smtClean="0">
                <a:latin typeface="Pigiarniq" pitchFamily="34" charset="0"/>
              </a:rPr>
              <a:t> </a:t>
            </a:r>
            <a:r>
              <a:rPr lang="en-CA" sz="1800" dirty="0" err="1" smtClean="0">
                <a:latin typeface="Pigiarniq" pitchFamily="34" charset="0"/>
              </a:rPr>
              <a:t>ᐊᖑᒻᒪᑎᔪᑦ</a:t>
            </a:r>
            <a:r>
              <a:rPr lang="en-CA" sz="1800" dirty="0" smtClean="0">
                <a:latin typeface="Pigiarniq" pitchFamily="34" charset="0"/>
              </a:rPr>
              <a:t> 1 m </a:t>
            </a:r>
            <a:r>
              <a:rPr lang="en-CA" sz="1800" dirty="0" err="1" smtClean="0">
                <a:latin typeface="Pigiarniq" pitchFamily="34" charset="0"/>
              </a:rPr>
              <a:t>ᑯᕕᔭᐅᔪᐊᓂᑦ</a:t>
            </a:r>
            <a:r>
              <a:rPr lang="en-CA" sz="1800" dirty="0" smtClean="0">
                <a:latin typeface="Pigiarniq" pitchFamily="34" charset="0"/>
              </a:rPr>
              <a:t> </a:t>
            </a:r>
            <a:r>
              <a:rPr lang="en-CA" sz="1800" dirty="0" err="1" smtClean="0">
                <a:latin typeface="Pigiarniq" pitchFamily="34" charset="0"/>
              </a:rPr>
              <a:t>ᐅᖓᓯᖕᓂᖃᖅᑎᓪᓗᒍ</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ᐋᖅᑭᒡᑕᐅᓚᐅᖅᑐᖅ</a:t>
            </a:r>
            <a:r>
              <a:rPr lang="en-CA" sz="1800" dirty="0" smtClean="0">
                <a:latin typeface="Pigiarniq" pitchFamily="34" charset="0"/>
              </a:rPr>
              <a:t>. </a:t>
            </a:r>
            <a:endParaRPr lang="en-US" sz="1800" dirty="0">
              <a:latin typeface="Pigiarniq" pitchFamily="34" charset="0"/>
            </a:endParaRPr>
          </a:p>
          <a:p>
            <a:pPr lvl="1"/>
            <a:endParaRPr lang="en-CA" sz="1800" dirty="0">
              <a:latin typeface="Pigiarniq" pitchFamily="34" charset="0"/>
            </a:endParaRPr>
          </a:p>
          <a:p>
            <a:pPr lvl="1"/>
            <a:endParaRPr lang="en-US" sz="2800" b="1" dirty="0" smtClean="0">
              <a:latin typeface="Pigiarniq" pitchFamily="34" charset="0"/>
            </a:endParaRPr>
          </a:p>
          <a:p>
            <a:pPr lvl="1"/>
            <a:endParaRPr lang="en-US" sz="2800" b="1"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9</a:t>
            </a:fld>
            <a:endParaRPr lang="en-US" sz="2800" dirty="0">
              <a:latin typeface="Pigiarniq" pitchFamily="34" charset="0"/>
            </a:endParaRPr>
          </a:p>
        </p:txBody>
      </p:sp>
    </p:spTree>
    <p:extLst>
      <p:ext uri="{BB962C8B-B14F-4D97-AF65-F5344CB8AC3E}">
        <p14:creationId xmlns:p14="http://schemas.microsoft.com/office/powerpoint/2010/main" val="16259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8069</TotalTime>
  <Words>4749</Words>
  <Application>Microsoft Office PowerPoint</Application>
  <PresentationFormat>On-screen Show (4:3)</PresentationFormat>
  <Paragraphs>502</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Aharoni</vt:lpstr>
      <vt:lpstr>Arial</vt:lpstr>
      <vt:lpstr>Arial Black</vt:lpstr>
      <vt:lpstr>Arial Rounded MT Bold</vt:lpstr>
      <vt:lpstr>Calibri</vt:lpstr>
      <vt:lpstr>Calibri Light</vt:lpstr>
      <vt:lpstr>Courier New</vt:lpstr>
      <vt:lpstr>Euphemia</vt:lpstr>
      <vt:lpstr>Pigiarniq</vt:lpstr>
      <vt:lpstr>Wingdings</vt:lpstr>
      <vt:lpstr>Office Theme</vt:lpstr>
      <vt:lpstr>Custom Design</vt:lpstr>
      <vt:lpstr>ᕿᑎᕐᒥᐅᑦ ᐃᓄᐃᑦ ᑲᑐᔾᔨᖃᑎᒌᖏᑦ</vt:lpstr>
      <vt:lpstr>ᐊᐅᓚᑦᓯᔾᔪᑎᑦ ᖃᓄᐃᓕᖓᖕᒪᖔᑕ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ᐱᔾᔪᑎᑦ ᐱᓕᕆᐊᒧᑦ ᐊᒻᒪ Type A ᐃᒪᕐᒧᑦ ᓚᐃᓴᓐᓯᒧᑦ: ᕌᐳᔅ ᐸᐃ ᑲᖏᕐᖢᐊ ᑲᖏᕐᖢᐊᓄᑦ ᑯᕕᔭᐅᔪᒥᒃ ᓇᐅᑦᑎᖅᓱᐊᖃᕐᓂᖅ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ᐃᒋᑕᒃᓴᑦ ᐅᔭᕋᑦ ᐊᒻᒪ ᐃᕈᖅᑐᐃᔾᔪᑎᕕᓂᖅ ᐃᒪᕐᓗᖕᒧᑦ ᑯᕕᖅᑕᕐᕕᒃ </vt:lpstr>
      <vt:lpstr>ᐊᖏᔫᑎᑦ ᐱᔾᔪᑎᑦ ᐱᓕᕆᐊᒧᑦ ᐊᒻᒪ Type A ᐃᒪᕐᒧᑦ ᓚᐃᓴᓐᓯᒧᑦ: ᐃᒋᑕᒃᓴᑦ ᐅᔭᕋᑦ ᐊᒻᒪ ᐃᕈᖅᑐᐃᔾᔪᑎᕕᓂᖅ ᐃᒪᕐᓗᒃ ᑯᕕᒡᕕᖏᑦ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ᖁᕕᖅᑕᕐᕕᒃ ᒥᐊᓂᕆᔭᐅᓂᖓ</vt:lpstr>
      <vt:lpstr>ᐊᖏᔫᑎᑦ ᐱᔾᔪᑎᑦ ᐱᓕᕆᐊᒧᑦ ᐊᒻᒪ Type A ᐃᒪᕐᒧᑦ ᓚᐃᓴᓐᓯᒧᑦ: ᓱᕈᔾᔭᐃᖅᓯᓯᒪᓂᕐᒧᑦ ᒪᓕᒐᐃᑦ </vt:lpstr>
      <vt:lpstr>ᐊᖏᔫᑎᑦ ᐱᔾᔪᑎᑦ ᐱᓕᕆᐊᒧᑦ ᐊᒻᒪ Type A ᐃᒪᕐᒧᑦ ᓚᐃᓴᓐᓯᒧᑦ:  ᓱᕈᔾᔭᐃᖅᓯᓯᒪᓂᕐᒧᑦ ᒪᓕᒐᐃᑦ  </vt:lpstr>
      <vt:lpstr>ᐊᖏᔫᑎᑦ ᐱᔾᔪᑎᑦ ᐱᓕᕆᐊᒧᑦ ᐊᒻᒪ Type A ᐃᒪᕐᒧᑦ ᓚᐃᓴᓐᓯᒧᑦ: ᐃᒪᕐᒧᑦ ᓴᓗᒻᒪᖅᓴᐃᕕᒃ </vt:lpstr>
      <vt:lpstr>ᐊᖏᔫᑎᑦ ᐱᔾᔪᑎᑦ ᐱᓕᕆᐊᒧᑦ ᐊᒻᒪ Type A ᐃᒪᕐᒧᑦ ᓚᐃᓴᓐᓯᒧᑦ: ᒥᐊᓂᖅᓯᔾᔪᑎᓄᑦ ᐸᕐᓇᐅᑎᑦ ᐊᒻᒪᓗ ᐅᓂᒃᑳᓕᐊᑦ </vt:lpstr>
      <vt:lpstr>ᐊᖏᔫᑎᑦ ᐱᔾᔪᑎᑦ ᐱᓕᕆᐊᒧᑦ ᐊᒻᒪ Type A ᐃᒪᕐᒧᑦ ᓚᐃᓴᓐᓯᒧᑦ: ᒥᐊᓂᖅᓯᔾᔪᑎᓄᑦ ᐸᕐᓇᐅᑎᑦ ᐊᒻᒪᓗ ᐅᓂᒃᑳᓕᐊᑦ: </vt:lpstr>
      <vt:lpstr>ᑭᖑᓪᓕᖅᐹᒥ ᐊᕙᑎᐅᑉ ᖃᐅᔨᓴᖅᑕᐅᓂᖓᓄᑦ ᒪᓕᒐᖏᑦ:</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ᐊᑐᓕᖁᔭᓕᐊᑦ: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Administrator</cp:lastModifiedBy>
  <cp:revision>426</cp:revision>
  <cp:lastPrinted>2016-03-23T20:43:29Z</cp:lastPrinted>
  <dcterms:created xsi:type="dcterms:W3CDTF">2013-07-19T15:58:55Z</dcterms:created>
  <dcterms:modified xsi:type="dcterms:W3CDTF">2016-08-25T16:15:51Z</dcterms:modified>
</cp:coreProperties>
</file>