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  <p:sldMasterId id="2147483952" r:id="rId2"/>
    <p:sldMasterId id="2147483954" r:id="rId3"/>
    <p:sldMasterId id="2147483975" r:id="rId4"/>
    <p:sldMasterId id="2147483996" r:id="rId5"/>
    <p:sldMasterId id="2147484048" r:id="rId6"/>
    <p:sldMasterId id="2147484080" r:id="rId7"/>
    <p:sldMasterId id="2147484135" r:id="rId8"/>
    <p:sldMasterId id="2147484137" r:id="rId9"/>
    <p:sldMasterId id="2147484153" r:id="rId10"/>
    <p:sldMasterId id="2147484178" r:id="rId11"/>
    <p:sldMasterId id="2147484254" r:id="rId12"/>
    <p:sldMasterId id="2147484256" r:id="rId13"/>
    <p:sldMasterId id="2147484279" r:id="rId14"/>
  </p:sldMasterIdLst>
  <p:notesMasterIdLst>
    <p:notesMasterId r:id="rId16"/>
  </p:notesMasterIdLst>
  <p:handoutMasterIdLst>
    <p:handoutMasterId r:id="rId17"/>
  </p:handoutMasterIdLst>
  <p:sldIdLst>
    <p:sldId id="1256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2">
          <p15:clr>
            <a:srgbClr val="A4A3A4"/>
          </p15:clr>
        </p15:guide>
        <p15:guide id="2" orient="horz" pos="1641">
          <p15:clr>
            <a:srgbClr val="A4A3A4"/>
          </p15:clr>
        </p15:guide>
        <p15:guide id="3" orient="horz" pos="2277">
          <p15:clr>
            <a:srgbClr val="A4A3A4"/>
          </p15:clr>
        </p15:guide>
        <p15:guide id="4" orient="horz" pos="656">
          <p15:clr>
            <a:srgbClr val="A4A3A4"/>
          </p15:clr>
        </p15:guide>
        <p15:guide id="5" orient="horz" pos="4173">
          <p15:clr>
            <a:srgbClr val="A4A3A4"/>
          </p15:clr>
        </p15:guide>
        <p15:guide id="6" orient="horz" pos="3429">
          <p15:clr>
            <a:srgbClr val="A4A3A4"/>
          </p15:clr>
        </p15:guide>
        <p15:guide id="7" pos="346">
          <p15:clr>
            <a:srgbClr val="A4A3A4"/>
          </p15:clr>
        </p15:guide>
        <p15:guide id="8" pos="2718">
          <p15:clr>
            <a:srgbClr val="A4A3A4"/>
          </p15:clr>
        </p15:guide>
        <p15:guide id="9" pos="3092">
          <p15:clr>
            <a:srgbClr val="A4A3A4"/>
          </p15:clr>
        </p15:guide>
        <p15:guide id="10" pos="78">
          <p15:clr>
            <a:srgbClr val="A4A3A4"/>
          </p15:clr>
        </p15:guide>
        <p15:guide id="11" pos="5446">
          <p15:clr>
            <a:srgbClr val="A4A3A4"/>
          </p15:clr>
        </p15:guide>
        <p15:guide id="12" pos="5679">
          <p15:clr>
            <a:srgbClr val="A4A3A4"/>
          </p15:clr>
        </p15:guide>
        <p15:guide id="13" pos="3047">
          <p15:clr>
            <a:srgbClr val="A4A3A4"/>
          </p15:clr>
        </p15:guide>
        <p15:guide id="14" pos="792">
          <p15:clr>
            <a:srgbClr val="A4A3A4"/>
          </p15:clr>
        </p15:guide>
        <p15:guide id="15" pos="3689">
          <p15:clr>
            <a:srgbClr val="A4A3A4"/>
          </p15:clr>
        </p15:guide>
        <p15:guide id="16" pos="4900">
          <p15:clr>
            <a:srgbClr val="A4A3A4"/>
          </p15:clr>
        </p15:guide>
        <p15:guide id="17" pos="1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3123">
          <p15:clr>
            <a:srgbClr val="A4A3A4"/>
          </p15:clr>
        </p15:guide>
        <p15:guide id="6" pos="24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M" initials="ERM" lastIdx="7" clrIdx="1"/>
  <p:cmAuthor id="1" name="Leslie Bol" initials="LB" lastIdx="1" clrIdx="2"/>
  <p:cmAuthor id="2" name="Fraser Ross" initials="FR" lastIdx="3" clrIdx="3"/>
  <p:cmAuthor id="3" name="Sharleen Hamm" initials="SH" lastIdx="18" clrIdx="4">
    <p:extLst>
      <p:ext uri="{19B8F6BF-5375-455C-9EA6-DF929625EA0E}">
        <p15:presenceInfo xmlns:p15="http://schemas.microsoft.com/office/powerpoint/2012/main" userId="51152245470e7e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9900"/>
    <a:srgbClr val="FFCC00"/>
    <a:srgbClr val="FFFF00"/>
    <a:srgbClr val="FFFFCC"/>
    <a:srgbClr val="FFFF66"/>
    <a:srgbClr val="663300"/>
    <a:srgbClr val="FFCC66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 autoAdjust="0"/>
    <p:restoredTop sz="69300" autoAdjust="0"/>
  </p:normalViewPr>
  <p:slideViewPr>
    <p:cSldViewPr snapToGrid="0" snapToObjects="1">
      <p:cViewPr varScale="1">
        <p:scale>
          <a:sx n="59" d="100"/>
          <a:sy n="59" d="100"/>
        </p:scale>
        <p:origin x="2275" y="34"/>
      </p:cViewPr>
      <p:guideLst>
        <p:guide orient="horz" pos="862"/>
        <p:guide orient="horz" pos="1641"/>
        <p:guide orient="horz" pos="2277"/>
        <p:guide orient="horz" pos="656"/>
        <p:guide orient="horz" pos="4173"/>
        <p:guide orient="horz" pos="3429"/>
        <p:guide pos="346"/>
        <p:guide pos="2718"/>
        <p:guide pos="3092"/>
        <p:guide pos="78"/>
        <p:guide pos="5446"/>
        <p:guide pos="5679"/>
        <p:guide pos="3047"/>
        <p:guide pos="792"/>
        <p:guide pos="3689"/>
        <p:guide pos="4900"/>
        <p:guide pos="1655"/>
      </p:guideLst>
    </p:cSldViewPr>
  </p:slideViewPr>
  <p:outlineViewPr>
    <p:cViewPr>
      <p:scale>
        <a:sx n="33" d="100"/>
        <a:sy n="33" d="100"/>
      </p:scale>
      <p:origin x="0" y="-76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864"/>
    </p:cViewPr>
  </p:sorterViewPr>
  <p:notesViewPr>
    <p:cSldViewPr snapToGrid="0" snapToObjects="1">
      <p:cViewPr varScale="1">
        <p:scale>
          <a:sx n="72" d="100"/>
          <a:sy n="72" d="100"/>
        </p:scale>
        <p:origin x="2620" y="76"/>
      </p:cViewPr>
      <p:guideLst>
        <p:guide orient="horz" pos="3024"/>
        <p:guide pos="2304"/>
        <p:guide orient="horz" pos="2928"/>
        <p:guide pos="2208"/>
        <p:guide orient="horz" pos="3123"/>
        <p:guide pos="24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854C96B-C02D-423D-BFDA-2C51BE20808B}" type="datetimeFigureOut">
              <a:rPr lang="en-CA" smtClean="0"/>
              <a:pPr/>
              <a:t>2016-09-13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9ABA5E1-7F16-4B53-A334-223DC5C82D6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507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26" tIns="48262" rIns="96526" bIns="48262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63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26" tIns="48262" rIns="96526" bIns="482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22DBDF3-E3E1-4EE2-B9D5-4AADCC9F5A5B}" type="datetimeFigureOut">
              <a:rPr lang="en-US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79" tIns="48340" rIns="96679" bIns="4834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26" tIns="48262" rIns="96526" bIns="48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1955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26" tIns="48262" rIns="96526" bIns="48262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631" y="911955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26" tIns="48262" rIns="96526" bIns="48262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8D9EA7-4D4C-4051-A9AC-F831E9D6C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D9EA7-4D4C-4051-A9AC-F831E9D6C9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0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00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63073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9208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92448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94608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7267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5051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8329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70533"/>
            <a:ext cx="8686800" cy="132668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163" y="6420913"/>
            <a:ext cx="377863" cy="330072"/>
          </a:xfr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31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02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292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GB" sz="1050" b="1" dirty="0">
                <a:solidFill>
                  <a:srgbClr val="007A5F"/>
                </a:solidFill>
              </a:rPr>
              <a:t>Body text</a:t>
            </a:r>
          </a:p>
          <a:p>
            <a:pPr>
              <a:spcBef>
                <a:spcPts val="300"/>
              </a:spcBef>
            </a:pPr>
            <a:r>
              <a:rPr lang="en-GB" sz="900" b="1" dirty="0">
                <a:solidFill>
                  <a:srgbClr val="666F74"/>
                </a:solidFill>
              </a:rPr>
              <a:t>What’s this layout for?</a:t>
            </a:r>
          </a:p>
          <a:p>
            <a:pPr>
              <a:spcBef>
                <a:spcPts val="300"/>
              </a:spcBef>
            </a:pPr>
            <a:r>
              <a:rPr lang="en-GB" sz="900" dirty="0">
                <a:solidFill>
                  <a:srgbClr val="666F74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  <p:extLst>
      <p:ext uri="{BB962C8B-B14F-4D97-AF65-F5344CB8AC3E}">
        <p14:creationId xmlns:p14="http://schemas.microsoft.com/office/powerpoint/2010/main" val="3806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76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470" y="5507326"/>
            <a:ext cx="6962775" cy="9144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163" y="6420913"/>
            <a:ext cx="377863" cy="330072"/>
          </a:xfr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7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</p:spPr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C8EFEEEB-5C05-4261-8DE3-CEA9B99CB95A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123952"/>
            <a:ext cx="8686800" cy="151426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1143000" indent="-228600">
              <a:buFont typeface="Wingdings" pitchFamily="2" charset="2"/>
              <a:buChar char="Ø"/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|	</a:t>
            </a:r>
            <a:fld id="{7099A81A-E2A2-4EE6-9C61-8AD2286E8103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1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56564" y="6534154"/>
            <a:ext cx="10350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CEAC-4EC7-4A69-9071-DF573D8298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16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</p:spPr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2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2025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76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</a:t>
            </a:r>
            <a:fld id="{202B0F97-8C03-48F5-8A01-EC4E917E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0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5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910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</p:spPr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2025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998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</a:t>
            </a:r>
            <a:fld id="{202B0F97-8C03-48F5-8A01-EC4E917E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8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6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6001"/>
            <a:ext cx="8458200" cy="2025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564" y="6534154"/>
            <a:ext cx="1035050" cy="307777"/>
          </a:xfrm>
        </p:spPr>
        <p:txBody>
          <a:bodyPr/>
          <a:lstStyle/>
          <a:p>
            <a:fld id="{A1E0D3A6-4931-47C0-BE19-3AB97646543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8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9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4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3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394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51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55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9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2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7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</p:spPr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7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</a:t>
            </a:r>
            <a:fld id="{202B0F97-8C03-48F5-8A01-EC4E917E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2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56564" y="6534154"/>
            <a:ext cx="1035050" cy="307777"/>
          </a:xfrm>
        </p:spPr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27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528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38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9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40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91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92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91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3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228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48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36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76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96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93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8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51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0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621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1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13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7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70533"/>
            <a:ext cx="8686800" cy="132668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163" y="6420913"/>
            <a:ext cx="377863" cy="330072"/>
          </a:xfr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5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71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982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7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8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76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611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80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33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7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5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37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9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15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1550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564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70533"/>
            <a:ext cx="8686800" cy="132668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163" y="6420913"/>
            <a:ext cx="377863" cy="330072"/>
          </a:xfr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51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130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777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03920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68560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3369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70224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76669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51626"/>
      </p:ext>
    </p:extLst>
  </p:cSld>
  <p:clrMapOvr>
    <a:masterClrMapping/>
  </p:clrMapOvr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4957"/>
      </p:ext>
    </p:extLst>
  </p:cSld>
  <p:clrMapOvr>
    <a:masterClrMapping/>
  </p:clrMapOvr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57211"/>
      </p:ext>
    </p:extLst>
  </p:cSld>
  <p:clrMapOvr>
    <a:masterClrMapping/>
  </p:clrMapOvr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1119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912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6173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53018"/>
      </p:ext>
    </p:extLst>
  </p:cSld>
  <p:clrMapOvr>
    <a:masterClrMapping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24509"/>
            <a:ext cx="8686800" cy="1655838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576263" algn="l"/>
                <a:tab pos="914400" algn="r"/>
              </a:tabLst>
              <a:defRPr>
                <a:latin typeface="+mj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|	</a:t>
            </a:r>
            <a:fld id="{24F1C38E-8D3B-4FFB-96E6-9558B315C88B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44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658" y="6413418"/>
            <a:ext cx="377863" cy="33007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375" y="1806575"/>
            <a:ext cx="754380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4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975"/>
            <a:ext cx="696277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70533"/>
            <a:ext cx="8686800" cy="132668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en-U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163" y="6420913"/>
            <a:ext cx="377863" cy="330072"/>
          </a:xfrm>
        </p:spPr>
        <p:txBody>
          <a:bodyPr lIns="72000" tIns="72000" rIns="72000" bIns="72000" anchor="ctr" anchorCtr="0">
            <a:noAutofit/>
          </a:bodyPr>
          <a:lstStyle>
            <a:lvl1pPr>
              <a:defRPr sz="1200">
                <a:latin typeface="+mn-lt"/>
                <a:cs typeface="Arial" pitchFamily="34" charset="0"/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84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87266"/>
      </p:ext>
    </p:extLst>
  </p:cSld>
  <p:clrMapOvr>
    <a:masterClrMapping/>
  </p:clrMapOvr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3468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6735"/>
      </p:ext>
    </p:extLst>
  </p:cSld>
  <p:clrMapOvr>
    <a:masterClrMapping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34837"/>
      </p:ext>
    </p:extLst>
  </p:cSld>
  <p:clrMapOvr>
    <a:masterClrMapping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52CCAC7-B6AD-43A7-8BF4-CBFABCC0BBF0}" type="datetimeFigureOut">
              <a:rPr lang="en-CA" smtClean="0">
                <a:solidFill>
                  <a:prstClr val="black"/>
                </a:solidFill>
              </a:rPr>
              <a:pPr/>
              <a:t>2016-09-13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895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D730-D899-4096-A921-681160705707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34" descr="Untitled-5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0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9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  <p:sldLayoutId id="2147484168" r:id="rId13"/>
    <p:sldLayoutId id="2147484172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3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7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418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FE8B-4BC0-4292-8F29-9F9E1028226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4" descr="Untitled-5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0318" y="242740"/>
            <a:ext cx="2100083" cy="10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033" y="5392055"/>
            <a:ext cx="7325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3973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2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70" r:id="rId12"/>
    <p:sldLayoutId id="2147484274" r:id="rId13"/>
    <p:sldLayoutId id="2147484302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2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6" r:id="rId14"/>
    <p:sldLayoutId id="2147484300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418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FE8B-4BC0-4292-8F29-9F9E1028226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4" descr="Untitled-50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0318" y="242740"/>
            <a:ext cx="2100083" cy="10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033" y="5392055"/>
            <a:ext cx="7325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9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5"/>
          <a:srcRect l="-208"/>
          <a:stretch>
            <a:fillRect/>
          </a:stretch>
        </p:blipFill>
        <p:spPr bwMode="auto">
          <a:xfrm>
            <a:off x="-19050" y="0"/>
            <a:ext cx="9163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0"/>
            <a:ext cx="5791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16003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1" name="Picture 34" descr="Untitled-5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0965" y="16827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6564" y="6534153"/>
            <a:ext cx="1035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rgbClr val="808080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03965390-ECB5-4AC9-8D67-B88D37FB3525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2" y="20638"/>
            <a:ext cx="485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7" r:id="rId2"/>
    <p:sldLayoutId id="2147483958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/>
          <a:stretch>
            <a:fillRect/>
          </a:stretch>
        </p:blipFill>
        <p:spPr bwMode="auto">
          <a:xfrm>
            <a:off x="-19050" y="0"/>
            <a:ext cx="9163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16003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1" name="Picture 34" descr="Untitled-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5" y="16827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6564" y="6534153"/>
            <a:ext cx="1035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rgbClr val="808080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5C26590C-0572-4949-80AA-5FFD8534BED5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2" y="20638"/>
            <a:ext cx="485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1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80" r:id="rId3"/>
    <p:sldLayoutId id="2147483984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/>
          <a:stretch>
            <a:fillRect/>
          </a:stretch>
        </p:blipFill>
        <p:spPr bwMode="auto">
          <a:xfrm>
            <a:off x="-19050" y="0"/>
            <a:ext cx="9163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16003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1" name="Picture 34" descr="Untitled-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5" y="16827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6564" y="6534153"/>
            <a:ext cx="1035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rgbClr val="808080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5C26590C-0572-4949-80AA-5FFD8534BED5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2" y="20638"/>
            <a:ext cx="485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4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4000" r:id="rId3"/>
    <p:sldLayoutId id="2147484002" r:id="rId4"/>
    <p:sldLayoutId id="214748400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D730-D899-4096-A921-68116070570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61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/>
          <a:stretch>
            <a:fillRect/>
          </a:stretch>
        </p:blipFill>
        <p:spPr bwMode="auto">
          <a:xfrm>
            <a:off x="-19050" y="0"/>
            <a:ext cx="9163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16003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1" name="Picture 34" descr="Untitled-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5" y="16827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6564" y="6534153"/>
            <a:ext cx="1035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rgbClr val="808080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5C26590C-0572-4949-80AA-5FFD8534BED5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2" y="20638"/>
            <a:ext cx="485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/>
          <a:stretch>
            <a:fillRect/>
          </a:stretch>
        </p:blipFill>
        <p:spPr bwMode="auto">
          <a:xfrm>
            <a:off x="-19050" y="0"/>
            <a:ext cx="91630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16003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221" name="Picture 34" descr="Untitled-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5" y="16827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6564" y="6534153"/>
            <a:ext cx="1035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rgbClr val="808080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dirty="0"/>
              <a:t>	|	</a:t>
            </a:r>
            <a:fld id="{5C26590C-0572-4949-80AA-5FFD8534BED5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2" y="20638"/>
            <a:ext cx="485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975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5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2696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2" y="49696"/>
            <a:ext cx="7548563" cy="97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A408-F203-4919-88AA-11800C4E52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4" descr="Untitled-50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00965" y="140945"/>
            <a:ext cx="14239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3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2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0066" y="168675"/>
            <a:ext cx="5222081" cy="6858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Doris </a:t>
            </a:r>
            <a:r>
              <a:rPr lang="en-CA" dirty="0"/>
              <a:t>Mine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33" y="1012180"/>
            <a:ext cx="7979911" cy="5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23316</TotalTime>
  <Words>3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Wingdings</vt:lpstr>
      <vt:lpstr>Custom Design</vt:lpstr>
      <vt:lpstr>title</vt:lpstr>
      <vt:lpstr>17_Default Design</vt:lpstr>
      <vt:lpstr>18_Default Design</vt:lpstr>
      <vt:lpstr>20_Default Design</vt:lpstr>
      <vt:lpstr>1_Custom Design</vt:lpstr>
      <vt:lpstr>22_Default Design</vt:lpstr>
      <vt:lpstr>12_Default Design</vt:lpstr>
      <vt:lpstr>3_Custom Design</vt:lpstr>
      <vt:lpstr>4_Custom Design</vt:lpstr>
      <vt:lpstr>5_Custom Design</vt:lpstr>
      <vt:lpstr>1_title</vt:lpstr>
      <vt:lpstr>8_Custom Design</vt:lpstr>
      <vt:lpstr>9_Custom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Catharine</dc:creator>
  <cp:lastModifiedBy>Administrator</cp:lastModifiedBy>
  <cp:revision>703</cp:revision>
  <cp:lastPrinted>2016-08-17T23:11:27Z</cp:lastPrinted>
  <dcterms:created xsi:type="dcterms:W3CDTF">2014-01-22T16:02:26Z</dcterms:created>
  <dcterms:modified xsi:type="dcterms:W3CDTF">2016-09-13T12:13:09Z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