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8" autoAdjust="0"/>
  </p:normalViewPr>
  <p:slideViewPr>
    <p:cSldViewPr snapToGrid="0">
      <p:cViewPr varScale="1">
        <p:scale>
          <a:sx n="93" d="100"/>
          <a:sy n="9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470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12204701" cy="6865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5" y="209932"/>
            <a:ext cx="5155187" cy="24726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12204701" cy="6865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09550"/>
            <a:ext cx="5156200" cy="2476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8114"/>
            <a:ext cx="4019552" cy="19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" y="6172201"/>
            <a:ext cx="825501" cy="61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508000" y="838200"/>
            <a:ext cx="10464800" cy="3048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4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491067" y="1308100"/>
            <a:ext cx="10481734" cy="5008565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lnSpc>
                <a:spcPct val="100000"/>
              </a:lnSpc>
              <a:spcBef>
                <a:spcPts val="700"/>
              </a:spcBef>
              <a:buFontTx/>
              <a:tabLst>
                <a:tab pos="57150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406400" indent="-214311">
              <a:lnSpc>
                <a:spcPct val="100000"/>
              </a:lnSpc>
              <a:spcBef>
                <a:spcPts val="700"/>
              </a:spcBef>
              <a:buFontTx/>
              <a:buChar char="–"/>
              <a:tabLst>
                <a:tab pos="57150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629102" indent="-244928">
              <a:lnSpc>
                <a:spcPct val="100000"/>
              </a:lnSpc>
              <a:spcBef>
                <a:spcPts val="700"/>
              </a:spcBef>
              <a:buFontTx/>
              <a:buChar char="–"/>
              <a:tabLst>
                <a:tab pos="57150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869155" indent="-292893">
              <a:lnSpc>
                <a:spcPct val="100000"/>
              </a:lnSpc>
              <a:spcBef>
                <a:spcPts val="700"/>
              </a:spcBef>
              <a:buFontTx/>
              <a:buChar char="–"/>
              <a:tabLst>
                <a:tab pos="57150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1054100" indent="-280987">
              <a:lnSpc>
                <a:spcPct val="100000"/>
              </a:lnSpc>
              <a:spcBef>
                <a:spcPts val="700"/>
              </a:spcBef>
              <a:buFontTx/>
              <a:buChar char="–"/>
              <a:tabLst>
                <a:tab pos="57150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1947" y="6400800"/>
            <a:ext cx="273654" cy="2642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8114"/>
            <a:ext cx="4019552" cy="19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" y="6172201"/>
            <a:ext cx="825501" cy="61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08000" y="838200"/>
            <a:ext cx="10464800" cy="3048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4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1067" y="1308100"/>
            <a:ext cx="5096934" cy="4940304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lnSpc>
                <a:spcPct val="100000"/>
              </a:lnSpc>
              <a:spcBef>
                <a:spcPts val="1200"/>
              </a:spcBef>
              <a:buFontTx/>
              <a:tabLst>
                <a:tab pos="57150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  <a:lvl2pPr marL="414337" indent="-222249">
              <a:lnSpc>
                <a:spcPct val="100000"/>
              </a:lnSpc>
              <a:spcBef>
                <a:spcPts val="1200"/>
              </a:spcBef>
              <a:buFontTx/>
              <a:buChar char="–"/>
              <a:tabLst>
                <a:tab pos="5715000" algn="l"/>
              </a:tabLst>
              <a:defRPr>
                <a:latin typeface="Arial"/>
                <a:ea typeface="Arial"/>
                <a:cs typeface="Arial"/>
                <a:sym typeface="Arial"/>
              </a:defRPr>
            </a:lvl2pPr>
            <a:lvl3pPr marL="650875" indent="-266700">
              <a:lnSpc>
                <a:spcPct val="100000"/>
              </a:lnSpc>
              <a:spcBef>
                <a:spcPts val="1200"/>
              </a:spcBef>
              <a:buFontTx/>
              <a:buChar char="–"/>
              <a:tabLst>
                <a:tab pos="5715000" algn="l"/>
              </a:tabLst>
              <a:defRPr>
                <a:latin typeface="Arial"/>
                <a:ea typeface="Arial"/>
                <a:cs typeface="Arial"/>
                <a:sym typeface="Arial"/>
              </a:defRPr>
            </a:lvl3pPr>
            <a:lvl4pPr marL="880004" indent="-303742">
              <a:lnSpc>
                <a:spcPct val="100000"/>
              </a:lnSpc>
              <a:spcBef>
                <a:spcPts val="1200"/>
              </a:spcBef>
              <a:buFontTx/>
              <a:buChar char="–"/>
              <a:tabLst>
                <a:tab pos="5715000" algn="l"/>
              </a:tabLst>
              <a:defRPr>
                <a:latin typeface="Arial"/>
                <a:ea typeface="Arial"/>
                <a:cs typeface="Arial"/>
                <a:sym typeface="Arial"/>
              </a:defRPr>
            </a:lvl4pPr>
            <a:lvl5pPr marL="1064507" indent="-291394">
              <a:lnSpc>
                <a:spcPct val="100000"/>
              </a:lnSpc>
              <a:spcBef>
                <a:spcPts val="1200"/>
              </a:spcBef>
              <a:buFontTx/>
              <a:buChar char="–"/>
              <a:tabLst>
                <a:tab pos="5715000" algn="l"/>
              </a:tabLst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1947" y="6400800"/>
            <a:ext cx="273654" cy="2642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8114"/>
            <a:ext cx="4019552" cy="19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" y="6172201"/>
            <a:ext cx="825501" cy="61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1947" y="6400800"/>
            <a:ext cx="273654" cy="2642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8114"/>
            <a:ext cx="4019552" cy="19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" y="6172201"/>
            <a:ext cx="825501" cy="61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508000" y="838200"/>
            <a:ext cx="10464800" cy="3048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2400"/>
              </a:lnSpc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1947" y="6400800"/>
            <a:ext cx="273654" cy="2642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8114"/>
            <a:ext cx="4019552" cy="19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" y="6172201"/>
            <a:ext cx="825501" cy="61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09601" y="68580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24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685800"/>
            <a:ext cx="6307667" cy="5562600"/>
          </a:xfrm>
          <a:prstGeom prst="rect">
            <a:avLst/>
          </a:prstGeom>
        </p:spPr>
        <p:txBody>
          <a:bodyPr lIns="0" tIns="0" rIns="0" bIns="0"/>
          <a:lstStyle>
            <a:lvl1pPr marL="190500" indent="-190500">
              <a:lnSpc>
                <a:spcPct val="100000"/>
              </a:lnSpc>
              <a:spcBef>
                <a:spcPts val="1400"/>
              </a:spcBef>
              <a:buFontTx/>
              <a:tabLst>
                <a:tab pos="57150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409802" indent="-217713">
              <a:lnSpc>
                <a:spcPct val="100000"/>
              </a:lnSpc>
              <a:spcBef>
                <a:spcPts val="1400"/>
              </a:spcBef>
              <a:buFontTx/>
              <a:buChar char="–"/>
              <a:tabLst>
                <a:tab pos="57150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638175" indent="-254000">
              <a:lnSpc>
                <a:spcPct val="100000"/>
              </a:lnSpc>
              <a:spcBef>
                <a:spcPts val="1400"/>
              </a:spcBef>
              <a:buFontTx/>
              <a:buChar char="–"/>
              <a:tabLst>
                <a:tab pos="57150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888681" indent="-312419">
              <a:lnSpc>
                <a:spcPct val="100000"/>
              </a:lnSpc>
              <a:spcBef>
                <a:spcPts val="1400"/>
              </a:spcBef>
              <a:buFontTx/>
              <a:buChar char="–"/>
              <a:tabLst>
                <a:tab pos="57150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1072831" indent="-299719">
              <a:lnSpc>
                <a:spcPct val="100000"/>
              </a:lnSpc>
              <a:spcBef>
                <a:spcPts val="1400"/>
              </a:spcBef>
              <a:buFontTx/>
              <a:buChar char="–"/>
              <a:tabLst>
                <a:tab pos="57150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600" y="2057400"/>
            <a:ext cx="4011086" cy="4191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1947" y="6400800"/>
            <a:ext cx="273654" cy="2642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38114"/>
            <a:ext cx="4019552" cy="19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" y="6172201"/>
            <a:ext cx="825501" cy="61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24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tabLst>
                <a:tab pos="57150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tabLst>
                <a:tab pos="57150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tabLst>
                <a:tab pos="57150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tabLst>
                <a:tab pos="57150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tabLst>
                <a:tab pos="57150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1947" y="6400800"/>
            <a:ext cx="273654" cy="2642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2"/>
          <p:cNvSpPr txBox="1"/>
          <p:nvPr/>
        </p:nvSpPr>
        <p:spPr>
          <a:xfrm>
            <a:off x="203372" y="2633135"/>
            <a:ext cx="7286243" cy="205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07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ᐊᓯᐊᖑᖅᑎᓯᒪᔪᖅ ᓇᐅᑦᑎᖅᑎᕈᑎ ᐊᒃᓃᑰ ᐄᒍ ᐅᔭᕋᒃᓂᐊᖅᕕᒃᒧ ᐃᒪᖅᒧ ᓚᐃᓴᖓᓄ 2AM-DOH1335 &amp; 2BB-BOS1727 </a:t>
            </a:r>
          </a:p>
          <a:p>
            <a:pPr>
              <a:lnSpc>
                <a:spcPct val="107000"/>
              </a:lnSpc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107000"/>
              </a:lnSpc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ᓄᓇᕗᑦ ᐃᒪᖅᒧ ᐱᓕᕆᔩᑦ ᑲᑎᒪᔨᖏᑦ ᑲᑎᒪᓂᖅ (ᐅᖃᓘᑎᒃᑯᑦ) </a:t>
            </a:r>
          </a:p>
          <a:p>
            <a:pPr>
              <a:lnSpc>
                <a:spcPct val="107000"/>
              </a:lnSpc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ᐊᐃᐳᕈ 9, 2024−ᒥᒃ</a:t>
            </a:r>
          </a:p>
          <a:p>
            <a:pPr>
              <a:lnSpc>
                <a:spcPct val="107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107000"/>
              </a:lnSpc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3"/>
          <p:cNvSpPr txBox="1">
            <a:spLocks noGrp="1"/>
          </p:cNvSpPr>
          <p:nvPr>
            <p:ph type="title"/>
          </p:nvPr>
        </p:nvSpPr>
        <p:spPr>
          <a:xfrm>
            <a:off x="508000" y="838199"/>
            <a:ext cx="10464800" cy="4699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38911">
              <a:lnSpc>
                <a:spcPts val="1100"/>
              </a:lnSpc>
              <a:defRPr sz="1300"/>
            </a:pPr>
            <a:br>
              <a:rPr sz="2800" dirty="0"/>
            </a:br>
            <a:r>
              <a:rPr sz="2800" dirty="0" err="1"/>
              <a:t>ᐅᓂᒃᑳᖅᑕᐅᓂᐊᕐᑐᖅ</a:t>
            </a:r>
            <a:r>
              <a:rPr sz="2800" dirty="0"/>
              <a:t> </a:t>
            </a:r>
            <a:r>
              <a:rPr sz="2800" dirty="0" err="1"/>
              <a:t>ᓇᓗᓇᐃᖅᓯᒪᓃᑦ</a:t>
            </a:r>
            <a:endParaRPr sz="2800" dirty="0"/>
          </a:p>
        </p:txBody>
      </p:sp>
      <p:sp>
        <p:nvSpPr>
          <p:cNvPr id="180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91066" y="1308101"/>
            <a:ext cx="10481735" cy="50085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2400"/>
            </a:pPr>
            <a:r>
              <a:rPr dirty="0"/>
              <a:t> </a:t>
            </a:r>
          </a:p>
          <a:p>
            <a:pPr>
              <a:spcBef>
                <a:spcPts val="1200"/>
              </a:spcBef>
              <a:buFont typeface="Arial"/>
              <a:buChar char="➢"/>
              <a:defRPr sz="2400"/>
            </a:pPr>
            <a:r>
              <a:rPr sz="2000" dirty="0" err="1"/>
              <a:t>ᐱᓕᕆᐊᒃᓴᖏᑦ</a:t>
            </a:r>
            <a:r>
              <a:rPr sz="2000" dirty="0"/>
              <a:t> </a:t>
            </a:r>
            <a:r>
              <a:rPr sz="2000" dirty="0" err="1"/>
              <a:t>ᐊᒻᒪ</a:t>
            </a:r>
            <a:r>
              <a:rPr sz="2000" dirty="0"/>
              <a:t> </a:t>
            </a:r>
            <a:r>
              <a:rPr sz="2000" dirty="0" err="1"/>
              <a:t>ᒪᓕᒋᐊᖃᖅᑕᖏᑦ</a:t>
            </a:r>
            <a:r>
              <a:rPr sz="2000" dirty="0"/>
              <a:t> </a:t>
            </a:r>
          </a:p>
          <a:p>
            <a:pPr>
              <a:spcBef>
                <a:spcPts val="1200"/>
              </a:spcBef>
              <a:buFont typeface="Arial"/>
              <a:buChar char="➢"/>
              <a:defRPr sz="2400"/>
            </a:pPr>
            <a:r>
              <a:rPr sz="2000" dirty="0" err="1"/>
              <a:t>ᕿᒥᕐᕈᐃᓂᖅ</a:t>
            </a:r>
            <a:r>
              <a:rPr sz="2000" dirty="0"/>
              <a:t> </a:t>
            </a:r>
            <a:r>
              <a:rPr sz="2000" dirty="0" err="1"/>
              <a:t>ᐊᒻᒪᓗ</a:t>
            </a:r>
            <a:r>
              <a:rPr sz="2000" dirty="0"/>
              <a:t> </a:t>
            </a:r>
            <a:r>
              <a:rPr sz="2000" dirty="0" err="1"/>
              <a:t>ᑐᓂᔭᐅᓯᒪᓃᑦ</a:t>
            </a:r>
            <a:r>
              <a:rPr sz="2000" dirty="0"/>
              <a:t> </a:t>
            </a:r>
            <a:r>
              <a:rPr sz="2000" dirty="0" err="1"/>
              <a:t>ᕿᒥᕐᕈᐃᔪᑎᒃᓴᓂ</a:t>
            </a:r>
            <a:r>
              <a:rPr sz="2000" dirty="0"/>
              <a:t> </a:t>
            </a:r>
            <a:r>
              <a:rPr sz="2000" dirty="0" err="1"/>
              <a:t>ᑕᒪᑐᒧᖓ</a:t>
            </a:r>
            <a:r>
              <a:rPr sz="2000" dirty="0"/>
              <a:t> </a:t>
            </a:r>
            <a:r>
              <a:rPr sz="2000" dirty="0" err="1"/>
              <a:t>ᓇᐅᑦᑎᖅᑑᑎᓄ</a:t>
            </a:r>
            <a:r>
              <a:rPr sz="2000" dirty="0"/>
              <a:t> </a:t>
            </a:r>
            <a:r>
              <a:rPr sz="2000" dirty="0" err="1"/>
              <a:t>ᐱᓕᕆᐊᖑᓂᐊᖅᑐᒧ</a:t>
            </a:r>
            <a:r>
              <a:rPr sz="2000" dirty="0"/>
              <a:t> (2AM- DOH </a:t>
            </a:r>
            <a:r>
              <a:rPr sz="2000" dirty="0" err="1"/>
              <a:t>ᐊᒻᒪ</a:t>
            </a:r>
            <a:r>
              <a:rPr sz="2000" dirty="0"/>
              <a:t> 2BB-BOS) </a:t>
            </a:r>
          </a:p>
          <a:p>
            <a:pPr>
              <a:spcBef>
                <a:spcPts val="1200"/>
              </a:spcBef>
              <a:buFont typeface="Arial"/>
              <a:buChar char="➢"/>
              <a:defRPr sz="2400"/>
            </a:pPr>
            <a:r>
              <a:rPr sz="2000" dirty="0" err="1"/>
              <a:t>ᑐᒃᓕᐊᓄ</a:t>
            </a:r>
            <a:r>
              <a:rPr sz="2000" dirty="0"/>
              <a:t> </a:t>
            </a:r>
            <a:r>
              <a:rPr sz="2000" dirty="0" err="1"/>
              <a:t>ᐱᓕᕆᐊᒃᓴᖅ</a:t>
            </a:r>
            <a:r>
              <a:rPr sz="2000" dirty="0"/>
              <a:t> </a:t>
            </a:r>
          </a:p>
          <a:p>
            <a:pPr>
              <a:spcBef>
                <a:spcPts val="1200"/>
              </a:spcBef>
              <a:buFont typeface="Arial"/>
              <a:buChar char="➢"/>
              <a:defRPr sz="2400"/>
            </a:pPr>
            <a:r>
              <a:rPr sz="2000" dirty="0" err="1"/>
              <a:t>ᓄᖃᕈᑎᖓᓗ</a:t>
            </a:r>
            <a:endParaRPr sz="2000" dirty="0"/>
          </a:p>
        </p:txBody>
      </p:sp>
      <p:sp>
        <p:nvSpPr>
          <p:cNvPr id="181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3"/>
          <p:cNvSpPr txBox="1">
            <a:spLocks noGrp="1"/>
          </p:cNvSpPr>
          <p:nvPr>
            <p:ph type="title"/>
          </p:nvPr>
        </p:nvSpPr>
        <p:spPr>
          <a:xfrm>
            <a:off x="491066" y="685570"/>
            <a:ext cx="10464801" cy="3048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38911">
              <a:lnSpc>
                <a:spcPts val="1100"/>
              </a:lnSpc>
              <a:defRPr sz="1300"/>
            </a:pPr>
            <a:br>
              <a:rPr sz="2800" dirty="0"/>
            </a:br>
            <a:r>
              <a:rPr sz="2800" dirty="0" err="1"/>
              <a:t>ᒪᓕᒐᖅᓄᑦ</a:t>
            </a:r>
            <a:r>
              <a:rPr sz="2800" dirty="0"/>
              <a:t> </a:t>
            </a:r>
            <a:r>
              <a:rPr sz="2800" dirty="0" err="1"/>
              <a:t>ᐱᔪᓐᓇᐅᑎᖃᖅᑎᑕᐅᔪᖅ</a:t>
            </a:r>
            <a:r>
              <a:rPr sz="2800" dirty="0"/>
              <a:t>  </a:t>
            </a:r>
          </a:p>
        </p:txBody>
      </p:sp>
      <p:sp>
        <p:nvSpPr>
          <p:cNvPr id="184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91066" y="1524363"/>
            <a:ext cx="10481735" cy="5008563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ᑯᐃᓐ</a:t>
            </a:r>
            <a:r>
              <a:rPr dirty="0"/>
              <a:t> </a:t>
            </a:r>
            <a:r>
              <a:rPr dirty="0" err="1"/>
              <a:t>ᑭᒡᒐᖅᑐᖅᑎᖓ</a:t>
            </a:r>
            <a:r>
              <a:rPr dirty="0"/>
              <a:t>− </a:t>
            </a:r>
            <a:r>
              <a:rPr dirty="0" err="1"/>
              <a:t>ᓄᓇᖃᖄᖅᓯᒪᔪᓕᕆᔨᒃᑯᑦ</a:t>
            </a:r>
            <a:r>
              <a:rPr dirty="0"/>
              <a:t> </a:t>
            </a:r>
            <a:r>
              <a:rPr dirty="0" err="1"/>
              <a:t>ᐅᑭᐅᖅᑕᖅᑐᒥᐅᓄᑦ</a:t>
            </a:r>
            <a:r>
              <a:rPr dirty="0"/>
              <a:t> </a:t>
            </a:r>
            <a:r>
              <a:rPr dirty="0" err="1"/>
              <a:t>ᑲᓇᑕᒥ</a:t>
            </a:r>
            <a:r>
              <a:rPr dirty="0"/>
              <a:t> </a:t>
            </a:r>
            <a:r>
              <a:rPr dirty="0" err="1"/>
              <a:t>ᑲᒪᔭᒃᓴᖏᑦ</a:t>
            </a:r>
            <a:r>
              <a:rPr dirty="0"/>
              <a:t>, </a:t>
            </a:r>
            <a:r>
              <a:rPr dirty="0" err="1"/>
              <a:t>ᐱᓇᓱᐊᖅᑕᖓᓗ</a:t>
            </a:r>
            <a:r>
              <a:rPr dirty="0"/>
              <a:t>,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ᐱᓕᕆᐊᒃᓴᑉᓗ</a:t>
            </a:r>
            <a:r>
              <a:rPr dirty="0"/>
              <a:t> </a:t>
            </a:r>
            <a:r>
              <a:rPr dirty="0" err="1"/>
              <a:t>ᐱᓕᕆᐊᖑᕋᑕᐅᓗᑎ</a:t>
            </a:r>
            <a:r>
              <a:rPr dirty="0"/>
              <a:t> </a:t>
            </a:r>
            <a:r>
              <a:rPr dirty="0" err="1"/>
              <a:t>ᑖᒃᑯᓄᖓ</a:t>
            </a:r>
            <a:r>
              <a:rPr dirty="0"/>
              <a:t>:</a:t>
            </a:r>
          </a:p>
          <a:p>
            <a:pPr marL="0" indent="0">
              <a:buSzTx/>
              <a:buNone/>
              <a:defRPr sz="1966"/>
            </a:pPr>
            <a:endParaRPr dirty="0"/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ᑯᐃᓐ</a:t>
            </a:r>
            <a:r>
              <a:rPr dirty="0"/>
              <a:t> </a:t>
            </a:r>
            <a:r>
              <a:rPr dirty="0" err="1"/>
              <a:t>ᑭᒡᒐᖅᑐᖅᑎᖓ</a:t>
            </a:r>
            <a:r>
              <a:rPr dirty="0"/>
              <a:t>− </a:t>
            </a:r>
            <a:r>
              <a:rPr dirty="0" err="1"/>
              <a:t>ᓄᓇᖃᖄᖅᓯᒪᔪᓕᕆᔨᒃᑯᑦ</a:t>
            </a:r>
            <a:r>
              <a:rPr dirty="0"/>
              <a:t> </a:t>
            </a:r>
            <a:r>
              <a:rPr dirty="0" err="1"/>
              <a:t>ᐅᑭᐅᖅᑕᖅᑐᒥᐅᓄᑦ</a:t>
            </a:r>
            <a:r>
              <a:rPr dirty="0"/>
              <a:t> </a:t>
            </a:r>
            <a:r>
              <a:rPr dirty="0" err="1"/>
              <a:t>ᑲᓇᑕᒥ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ᓄᓇᕗᑦ</a:t>
            </a:r>
            <a:r>
              <a:rPr dirty="0"/>
              <a:t> </a:t>
            </a:r>
            <a:r>
              <a:rPr dirty="0" err="1"/>
              <a:t>ᐊᖏᕈᑎ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ᓄᓇᕗᒻᒥ</a:t>
            </a:r>
            <a:r>
              <a:rPr dirty="0"/>
              <a:t> </a:t>
            </a:r>
            <a:r>
              <a:rPr dirty="0" err="1"/>
              <a:t>ᓄᓇᖃᖄᓯᒪᔪᑦ</a:t>
            </a:r>
            <a:r>
              <a:rPr dirty="0"/>
              <a:t> </a:t>
            </a:r>
            <a:r>
              <a:rPr dirty="0" err="1"/>
              <a:t>ᐊᖏᕈᑎᐅᑉ</a:t>
            </a:r>
            <a:r>
              <a:rPr dirty="0"/>
              <a:t> </a:t>
            </a:r>
            <a:r>
              <a:rPr dirty="0" err="1"/>
              <a:t>ᐱᖁᔭᖓ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ᓄᓇᕗᑦᒥ</a:t>
            </a:r>
            <a:r>
              <a:rPr dirty="0"/>
              <a:t> </a:t>
            </a:r>
            <a:r>
              <a:rPr dirty="0" err="1"/>
              <a:t>ᐃᒪᖅᒧ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ᓄᓇᕗᒻᒥ</a:t>
            </a:r>
            <a:r>
              <a:rPr dirty="0"/>
              <a:t> </a:t>
            </a:r>
            <a:r>
              <a:rPr dirty="0" err="1"/>
              <a:t>ᓄᓇᒧ</a:t>
            </a:r>
            <a:r>
              <a:rPr dirty="0"/>
              <a:t> </a:t>
            </a:r>
            <a:r>
              <a:rPr dirty="0" err="1"/>
              <a:t>ᐱᔪᓐᓇᐅᑏᑦ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ᐋᕿᒋᐊᒃᑲᐃᔩᑦ</a:t>
            </a:r>
            <a:r>
              <a:rPr dirty="0"/>
              <a:t> </a:t>
            </a:r>
            <a:r>
              <a:rPr dirty="0" err="1"/>
              <a:t>ᐱᖁᔭᖅ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ᐊᒃᑐᐊᓂᓖᑦ</a:t>
            </a:r>
            <a:r>
              <a:rPr dirty="0"/>
              <a:t> </a:t>
            </a:r>
            <a:r>
              <a:rPr dirty="0" err="1"/>
              <a:t>ᒪᓕᒋᐊᓖᑦ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ᓄᓇᒻᒥ</a:t>
            </a:r>
            <a:r>
              <a:rPr dirty="0"/>
              <a:t> </a:t>
            </a:r>
            <a:r>
              <a:rPr dirty="0" err="1"/>
              <a:t>ᐸᖅᓇᐃᔩᑦ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ᐱᓕᕆᐊᒃᓴᒧ</a:t>
            </a:r>
            <a:r>
              <a:rPr dirty="0"/>
              <a:t> </a:t>
            </a:r>
            <a:r>
              <a:rPr dirty="0" err="1"/>
              <a:t>ᖃᐃᓴᐃᓂᖅᒧ</a:t>
            </a:r>
            <a:r>
              <a:rPr dirty="0"/>
              <a:t> </a:t>
            </a:r>
            <a:r>
              <a:rPr dirty="0" err="1"/>
              <a:t>ᐱᖁᔭᖅ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ᐊᕕᒃᑐᖅᓯᒪᔪᓄ</a:t>
            </a:r>
            <a:r>
              <a:rPr dirty="0"/>
              <a:t> </a:t>
            </a:r>
            <a:r>
              <a:rPr dirty="0" err="1"/>
              <a:t>ᓄᓇᒧ</a:t>
            </a:r>
            <a:r>
              <a:rPr dirty="0"/>
              <a:t> </a:t>
            </a:r>
            <a:r>
              <a:rPr dirty="0" err="1"/>
              <a:t>ᐱᖁᔭᖅ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ᑲᑐᑎᓯᒪᔪᐃᓪᓗ</a:t>
            </a:r>
            <a:r>
              <a:rPr dirty="0"/>
              <a:t> </a:t>
            </a:r>
            <a:r>
              <a:rPr dirty="0" err="1"/>
              <a:t>ᒪᓕᒐᐃᑦ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ᐅᑭᐅᖅᑕᖅᑐᒥ</a:t>
            </a:r>
            <a:r>
              <a:rPr dirty="0"/>
              <a:t> </a:t>
            </a:r>
            <a:r>
              <a:rPr dirty="0" err="1"/>
              <a:t>ᐃᒪᕆᔭᖏᓐᓄ</a:t>
            </a:r>
            <a:r>
              <a:rPr dirty="0"/>
              <a:t> </a:t>
            </a:r>
            <a:r>
              <a:rPr dirty="0" err="1"/>
              <a:t>ᓱᕈᖅᑕᐅᓕᒪᑦᔪᑎᓄ</a:t>
            </a:r>
            <a:r>
              <a:rPr dirty="0"/>
              <a:t> </a:t>
            </a:r>
            <a:r>
              <a:rPr dirty="0" err="1"/>
              <a:t>ᐱᖁᔭᖅ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076325" indent="-623888" defTabSz="457200">
              <a:spcBef>
                <a:spcPts val="0"/>
              </a:spcBef>
              <a:buSzTx/>
              <a:buNone/>
              <a:tabLst/>
              <a:defRPr sz="19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ᐅᔭᕋᒃᓂᐊᖅᕕᒃᒧ</a:t>
            </a:r>
            <a:r>
              <a:rPr dirty="0"/>
              <a:t> </a:t>
            </a:r>
            <a:r>
              <a:rPr dirty="0" err="1"/>
              <a:t>ᐅᑎᖅᑎᑦᑎᓂᖅᒥ</a:t>
            </a:r>
            <a:r>
              <a:rPr dirty="0"/>
              <a:t> </a:t>
            </a:r>
            <a:r>
              <a:rPr dirty="0" err="1"/>
              <a:t>ᐊᑐᐊᒐᑦ</a:t>
            </a:r>
            <a:r>
              <a:rPr dirty="0"/>
              <a:t> </a:t>
            </a:r>
            <a:r>
              <a:rPr dirty="0" err="1"/>
              <a:t>ᓄᓇᕗᑦᒧ</a:t>
            </a:r>
            <a:r>
              <a:rPr dirty="0"/>
              <a:t> 2002</a:t>
            </a:r>
          </a:p>
        </p:txBody>
      </p:sp>
      <p:sp>
        <p:nvSpPr>
          <p:cNvPr id="185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86967">
              <a:lnSpc>
                <a:spcPts val="2300"/>
              </a:lnSpc>
            </a:lvl1pPr>
          </a:lstStyle>
          <a:p>
            <a:r>
              <a:rPr dirty="0" err="1"/>
              <a:t>ᑯᐃᓐ</a:t>
            </a:r>
            <a:r>
              <a:rPr dirty="0"/>
              <a:t> </a:t>
            </a:r>
            <a:r>
              <a:rPr dirty="0" err="1"/>
              <a:t>ᑭᒡᒐᖅᑐᖅᑎᖓ−ᓄᓇᖃᖄᖅᓯᒪᔪᓕᕆᔨᒃᑯᑦ</a:t>
            </a:r>
            <a:r>
              <a:rPr dirty="0"/>
              <a:t> </a:t>
            </a:r>
            <a:r>
              <a:rPr dirty="0" err="1"/>
              <a:t>ᐅᑭᐅᖅᑕᖅᑐᒥᐅᓄᑦ</a:t>
            </a:r>
            <a:r>
              <a:rPr dirty="0"/>
              <a:t> </a:t>
            </a:r>
            <a:r>
              <a:rPr dirty="0" err="1"/>
              <a:t>ᑲᓇᑕᒥ</a:t>
            </a:r>
            <a:endParaRPr dirty="0"/>
          </a:p>
        </p:txBody>
      </p:sp>
      <p:sp>
        <p:nvSpPr>
          <p:cNvPr id="18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91066" y="1308101"/>
            <a:ext cx="10481735" cy="50085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SzTx/>
              <a:buNone/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rPr dirty="0" err="1"/>
              <a:t>ᑐᖓᑎᒋᓪᓗᒍ</a:t>
            </a:r>
            <a:r>
              <a:rPr dirty="0"/>
              <a:t> </a:t>
            </a:r>
            <a:r>
              <a:rPr dirty="0" err="1"/>
              <a:t>ᑎᑎᕋᖅᓯᒪᔪᖅ</a:t>
            </a:r>
            <a:r>
              <a:rPr dirty="0"/>
              <a:t> 13−ᒥᒃ </a:t>
            </a:r>
            <a:r>
              <a:rPr dirty="0" err="1"/>
              <a:t>ᓄᓇᕗᑦ</a:t>
            </a:r>
            <a:r>
              <a:rPr dirty="0"/>
              <a:t> </a:t>
            </a:r>
            <a:r>
              <a:rPr dirty="0" err="1"/>
              <a:t>ᐊᖏᕈᑎᖏᑎᒍ</a:t>
            </a:r>
            <a:r>
              <a:rPr dirty="0"/>
              <a:t>,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ᓄᓇᕗᒻᒥ</a:t>
            </a:r>
            <a:r>
              <a:rPr dirty="0"/>
              <a:t> </a:t>
            </a:r>
            <a:r>
              <a:rPr dirty="0" err="1"/>
              <a:t>ᐃᒪᖏᓐᓄ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   </a:t>
            </a:r>
            <a:r>
              <a:rPr dirty="0" err="1"/>
              <a:t>ᓄᓇᕗᒻᒥ</a:t>
            </a:r>
            <a:r>
              <a:rPr dirty="0"/>
              <a:t> </a:t>
            </a:r>
            <a:r>
              <a:rPr dirty="0" err="1"/>
              <a:t>ᓄᓇᒧ</a:t>
            </a:r>
            <a:r>
              <a:rPr dirty="0"/>
              <a:t> </a:t>
            </a:r>
            <a:r>
              <a:rPr dirty="0" err="1"/>
              <a:t>ᐱᔪᓐᓇᐅᑎᓕᕆᔨᒃᑯᓐᓄᑦ</a:t>
            </a:r>
            <a:r>
              <a:rPr dirty="0"/>
              <a:t> </a:t>
            </a:r>
            <a:r>
              <a:rPr dirty="0" err="1"/>
              <a:t>ᐱᖁᔭᖅ</a:t>
            </a:r>
            <a:r>
              <a:rPr dirty="0"/>
              <a:t> </a:t>
            </a:r>
            <a:r>
              <a:rPr dirty="0" err="1"/>
              <a:t>ᑯᐃᓐ</a:t>
            </a:r>
            <a:r>
              <a:rPr dirty="0"/>
              <a:t> </a:t>
            </a:r>
            <a:r>
              <a:rPr dirty="0" err="1"/>
              <a:t>ᑭᒡᒐᖅᑐᖅᑎᖓ</a:t>
            </a:r>
            <a:r>
              <a:rPr dirty="0"/>
              <a:t>− </a:t>
            </a:r>
            <a:r>
              <a:rPr dirty="0" err="1"/>
              <a:t>ᓄᓇᖃᖄᖅᓯᒪᔪᓕᕆᔨᒃᑯᑦ</a:t>
            </a:r>
            <a:r>
              <a:rPr dirty="0"/>
              <a:t> </a:t>
            </a:r>
            <a:r>
              <a:rPr dirty="0" err="1"/>
              <a:t>ᐅᑭᐅᖅᑕᖅᑐᒥᐅᓄᑦ</a:t>
            </a:r>
            <a:r>
              <a:rPr dirty="0"/>
              <a:t> </a:t>
            </a:r>
            <a:r>
              <a:rPr dirty="0" err="1"/>
              <a:t>ᑲᓇᑕᒥ</a:t>
            </a:r>
            <a:r>
              <a:rPr dirty="0"/>
              <a:t> </a:t>
            </a:r>
            <a:r>
              <a:rPr dirty="0" err="1"/>
              <a:t>ᐃᑲᔪᖅᑐᐃᓯᒪᔪᖅ</a:t>
            </a:r>
            <a:r>
              <a:rPr dirty="0"/>
              <a:t> </a:t>
            </a:r>
            <a:r>
              <a:rPr dirty="0" err="1"/>
              <a:t>ᑲᔪᓯᔪᓐᓇᑦᑎᐊᖅᑐᒥ</a:t>
            </a:r>
            <a:r>
              <a:rPr dirty="0"/>
              <a:t> </a:t>
            </a:r>
            <a:r>
              <a:rPr dirty="0" err="1"/>
              <a:t>ᐊᐅᓚᑦᑎᓂᖅᒥ</a:t>
            </a:r>
            <a:r>
              <a:rPr dirty="0"/>
              <a:t> </a:t>
            </a:r>
            <a:r>
              <a:rPr dirty="0" err="1"/>
              <a:t>ᐊᑐᖅᑕᐅᔪᓐᓇᖅᑐᓄ</a:t>
            </a:r>
            <a:r>
              <a:rPr dirty="0"/>
              <a:t> </a:t>
            </a:r>
            <a:r>
              <a:rPr dirty="0" err="1"/>
              <a:t>ᓄᓇᕗᑉ</a:t>
            </a:r>
            <a:r>
              <a:rPr dirty="0"/>
              <a:t> </a:t>
            </a:r>
            <a:r>
              <a:rPr dirty="0" err="1"/>
              <a:t>ᐃᓗᐊᓂ</a:t>
            </a:r>
            <a:r>
              <a:rPr dirty="0"/>
              <a:t> </a:t>
            </a:r>
            <a:r>
              <a:rPr dirty="0" err="1"/>
              <a:t>ᑕᐃᑰᓈᖅᓯᒪᔪᖅ</a:t>
            </a:r>
            <a:r>
              <a:rPr dirty="0"/>
              <a:t> </a:t>
            </a:r>
            <a:r>
              <a:rPr dirty="0" err="1"/>
              <a:t>ᐅᑯᐊ</a:t>
            </a:r>
            <a:r>
              <a:rPr dirty="0"/>
              <a:t> </a:t>
            </a:r>
            <a:r>
              <a:rPr dirty="0" err="1"/>
              <a:t>ᒪᓕᒃᓗᒋᑦ</a:t>
            </a:r>
            <a:r>
              <a:rPr dirty="0"/>
              <a:t>:</a:t>
            </a:r>
          </a:p>
          <a:p>
            <a:pPr marL="9906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 b="1">
                <a:latin typeface="+mj-lt"/>
                <a:ea typeface="+mj-ea"/>
                <a:cs typeface="+mj-cs"/>
                <a:sym typeface="Helvetica"/>
              </a:defRPr>
            </a:pPr>
            <a:r>
              <a:rPr b="0"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sz="933" b="0"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ᐃᒪᖅᒧ</a:t>
            </a:r>
            <a:r>
              <a:rPr dirty="0"/>
              <a:t> </a:t>
            </a:r>
            <a:r>
              <a:rPr dirty="0" err="1"/>
              <a:t>ᓚᐃᓴᖓᓄ</a:t>
            </a:r>
            <a:r>
              <a:rPr dirty="0"/>
              <a:t> </a:t>
            </a:r>
            <a:r>
              <a:rPr dirty="0" err="1"/>
              <a:t>ᒪᓕᒐᖅᓂ</a:t>
            </a:r>
            <a:r>
              <a:rPr dirty="0"/>
              <a:t> </a:t>
            </a:r>
            <a:r>
              <a:rPr dirty="0" err="1"/>
              <a:t>ᓄᖃᖅᑎᑦᑎᓇᓱᒃᓯᒪᓂᖅ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  <a:p>
            <a:pPr marL="12954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z="933" dirty="0">
                <a:latin typeface="Times New Roman"/>
                <a:ea typeface="Times New Roman"/>
                <a:cs typeface="Times New Roman"/>
                <a:sym typeface="Times New Roman"/>
              </a:rPr>
              <a:t>   </a:t>
            </a:r>
            <a:r>
              <a:rPr dirty="0" err="1"/>
              <a:t>ᐱᑕᖃᖅᑎᑦᑎᓂᖅ</a:t>
            </a:r>
            <a:r>
              <a:rPr dirty="0"/>
              <a:t> </a:t>
            </a:r>
            <a:r>
              <a:rPr dirty="0" err="1"/>
              <a:t>ᖃᐅᔨᒪᑦᑎᐊᖅᑐᒥ</a:t>
            </a:r>
            <a:r>
              <a:rPr dirty="0"/>
              <a:t> </a:t>
            </a:r>
            <a:r>
              <a:rPr dirty="0" err="1"/>
              <a:t>ᐅᖃᐅᔾᔪᐃᔪᑎᓂ</a:t>
            </a:r>
            <a:r>
              <a:rPr dirty="0"/>
              <a:t> </a:t>
            </a:r>
            <a:r>
              <a:rPr dirty="0" err="1"/>
              <a:t>ᑕᒪᑐᒧᖓ</a:t>
            </a:r>
            <a:r>
              <a:rPr dirty="0"/>
              <a:t> </a:t>
            </a:r>
            <a:r>
              <a:rPr dirty="0" err="1"/>
              <a:t>ᐱᓕᕆᔩᑦ</a:t>
            </a:r>
            <a:r>
              <a:rPr dirty="0"/>
              <a:t> </a:t>
            </a:r>
            <a:r>
              <a:rPr dirty="0" err="1"/>
              <a:t>ᕿᒥᕐᕈᓯᒪᓂᖏᓐᓄ</a:t>
            </a:r>
            <a:r>
              <a:rPr dirty="0"/>
              <a:t> </a:t>
            </a:r>
            <a:r>
              <a:rPr dirty="0" err="1"/>
              <a:t>ᐃᒪᖅᒧ</a:t>
            </a:r>
            <a:r>
              <a:rPr dirty="0"/>
              <a:t> </a:t>
            </a:r>
            <a:r>
              <a:rPr dirty="0" err="1"/>
              <a:t>ᓚᐃᓴᒃᓴᒧ</a:t>
            </a:r>
            <a:r>
              <a:rPr dirty="0"/>
              <a:t> </a:t>
            </a:r>
            <a:r>
              <a:rPr dirty="0" err="1"/>
              <a:t>ᑕᑕᑎᕈᑎᐅᔪᓂ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2954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z="933" dirty="0">
                <a:latin typeface="Times New Roman"/>
                <a:ea typeface="Times New Roman"/>
                <a:cs typeface="Times New Roman"/>
                <a:sym typeface="Times New Roman"/>
              </a:rPr>
              <a:t>   </a:t>
            </a:r>
            <a:r>
              <a:rPr dirty="0" err="1"/>
              <a:t>ᐃᓚᐅᓂᖅᓗ</a:t>
            </a:r>
            <a:r>
              <a:rPr dirty="0"/>
              <a:t> </a:t>
            </a:r>
            <a:r>
              <a:rPr dirty="0" err="1"/>
              <a:t>ᓄᓇᕗᑦᒥ</a:t>
            </a:r>
            <a:r>
              <a:rPr dirty="0"/>
              <a:t> </a:t>
            </a:r>
            <a:r>
              <a:rPr dirty="0" err="1"/>
              <a:t>ᐃᒪᖅᒧ</a:t>
            </a:r>
            <a:r>
              <a:rPr dirty="0"/>
              <a:t> </a:t>
            </a:r>
            <a:r>
              <a:rPr dirty="0" err="1"/>
              <a:t>ᑲᑎᒪᔩᑦ</a:t>
            </a:r>
            <a:r>
              <a:rPr dirty="0"/>
              <a:t> </a:t>
            </a:r>
            <a:r>
              <a:rPr dirty="0" err="1"/>
              <a:t>ᐱᓕᕆᔨᖏᓐᓂᒃ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ᐃᓄᒃᓂ</a:t>
            </a:r>
            <a:r>
              <a:rPr dirty="0"/>
              <a:t> </a:t>
            </a:r>
            <a:r>
              <a:rPr dirty="0" err="1"/>
              <a:t>ᓈᓚᒃᑎᑦᑎᓂᖅᓗ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906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 b="1">
                <a:latin typeface="+mj-lt"/>
                <a:ea typeface="+mj-ea"/>
                <a:cs typeface="+mj-cs"/>
                <a:sym typeface="Helvetica"/>
              </a:defRPr>
            </a:pPr>
            <a:r>
              <a:rPr b="0"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sz="933" b="0"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ᐅᑎᖅᑎᑦᑎᓂᖅ</a:t>
            </a:r>
            <a:r>
              <a:rPr dirty="0"/>
              <a:t> </a:t>
            </a:r>
            <a:r>
              <a:rPr dirty="0" err="1"/>
              <a:t>ᒪᑐᒪᑦᔪᑎᓄ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ᓇᐅᑦᑎᖅᑐᕐᓂᖅᓗ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  <a:p>
            <a:pPr marL="16002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z="933" dirty="0">
                <a:latin typeface="Times New Roman"/>
                <a:ea typeface="Times New Roman"/>
                <a:cs typeface="Times New Roman"/>
                <a:sym typeface="Times New Roman"/>
              </a:rPr>
              <a:t>   </a:t>
            </a:r>
            <a:r>
              <a:rPr dirty="0" err="1"/>
              <a:t>ᓈᓴᐅᑎᕆᓗᒋᑦ</a:t>
            </a:r>
            <a:r>
              <a:rPr dirty="0"/>
              <a:t>, </a:t>
            </a:r>
            <a:r>
              <a:rPr dirty="0" err="1"/>
              <a:t>ᑲᔪᓯᑎᑦᑎᓂᖅᓗ</a:t>
            </a:r>
            <a:r>
              <a:rPr dirty="0"/>
              <a:t> </a:t>
            </a:r>
            <a:r>
              <a:rPr dirty="0" err="1"/>
              <a:t>ᐊᒻᒪ</a:t>
            </a:r>
            <a:r>
              <a:rPr dirty="0"/>
              <a:t> </a:t>
            </a:r>
            <a:r>
              <a:rPr dirty="0" err="1"/>
              <a:t>ᓴᒃᑯᐃᓗᒋᓗ</a:t>
            </a:r>
            <a:r>
              <a:rPr dirty="0"/>
              <a:t> </a:t>
            </a:r>
            <a:r>
              <a:rPr dirty="0" err="1"/>
              <a:t>ᐅᑎᖅᑎᑦᑎᓂᖅᒧ</a:t>
            </a:r>
            <a:r>
              <a:rPr dirty="0"/>
              <a:t> </a:t>
            </a:r>
            <a:r>
              <a:rPr dirty="0" err="1"/>
              <a:t>ᐊᑦᑕᓇᖅᑐᒦᑕᐃᓕᒪᑎᑦᑎᓂᖅᒧ</a:t>
            </a:r>
            <a:r>
              <a:rPr dirty="0"/>
              <a:t> </a:t>
            </a:r>
            <a:r>
              <a:rPr dirty="0" err="1"/>
              <a:t>ᐱᕙᓪᓕᐊᖑᔪᓄ</a:t>
            </a:r>
            <a:r>
              <a:rPr dirty="0"/>
              <a:t> </a:t>
            </a:r>
            <a:r>
              <a:rPr dirty="0" err="1"/>
              <a:t>ᐱᓕᕆᐊᒃᓴᖅᓄ</a:t>
            </a:r>
            <a:r>
              <a:rPr dirty="0"/>
              <a:t>, </a:t>
            </a:r>
            <a:r>
              <a:rPr dirty="0" err="1"/>
              <a:t>ᐱᓕᕆᖃᑎᖃᖅᓯᒪᓪᓗᑎ</a:t>
            </a:r>
            <a:r>
              <a:rPr dirty="0"/>
              <a:t> </a:t>
            </a:r>
            <a:r>
              <a:rPr dirty="0" err="1"/>
              <a:t>ᓈᒪᒃᑐᒥ</a:t>
            </a:r>
            <a:r>
              <a:rPr dirty="0"/>
              <a:t> </a:t>
            </a:r>
            <a:r>
              <a:rPr dirty="0" err="1"/>
              <a:t>ᓇᓗᓇᐃᖅᑕᐅᓯᒪᔪᓂ</a:t>
            </a:r>
            <a:r>
              <a:rPr dirty="0"/>
              <a:t> </a:t>
            </a:r>
            <a:r>
              <a:rPr dirty="0" err="1"/>
              <a:t>ᐃᓄᐃᑦ</a:t>
            </a:r>
            <a:r>
              <a:rPr dirty="0"/>
              <a:t> </a:t>
            </a:r>
            <a:r>
              <a:rPr dirty="0" err="1"/>
              <a:t>ᑲᑐᑦᔨᖃᑎᒌᖏᑦ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906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 b="1">
                <a:latin typeface="+mj-lt"/>
                <a:ea typeface="+mj-ea"/>
                <a:cs typeface="+mj-cs"/>
                <a:sym typeface="Helvetica"/>
              </a:defRPr>
            </a:pPr>
            <a:r>
              <a:rPr b="0"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sz="933" b="0"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dirty="0" err="1"/>
              <a:t>ᐃᒪᖅᒧ</a:t>
            </a:r>
            <a:r>
              <a:rPr dirty="0"/>
              <a:t> </a:t>
            </a:r>
            <a:r>
              <a:rPr dirty="0" err="1"/>
              <a:t>ᖃᐅᔨᓴᖅᓯᒪᓂᖅ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  <a:p>
            <a:pPr marL="16002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z="933" dirty="0">
                <a:latin typeface="Times New Roman"/>
                <a:ea typeface="Times New Roman"/>
                <a:cs typeface="Times New Roman"/>
                <a:sym typeface="Times New Roman"/>
              </a:rPr>
              <a:t>   </a:t>
            </a:r>
            <a:r>
              <a:rPr dirty="0" err="1"/>
              <a:t>ᑲᒪᑦᑎᐊᖅᓗᒍ</a:t>
            </a:r>
            <a:r>
              <a:rPr dirty="0"/>
              <a:t> </a:t>
            </a:r>
            <a:r>
              <a:rPr dirty="0" err="1"/>
              <a:t>ᐃᒪᖅᒧ</a:t>
            </a:r>
            <a:r>
              <a:rPr dirty="0"/>
              <a:t> </a:t>
            </a:r>
            <a:r>
              <a:rPr dirty="0" err="1"/>
              <a:t>ᐱᓕᕆᔨᓂᒃ</a:t>
            </a:r>
            <a:r>
              <a:rPr dirty="0"/>
              <a:t> </a:t>
            </a:r>
            <a:r>
              <a:rPr dirty="0" err="1"/>
              <a:t>ᑐᓴᐅᒪᖃᑦᑕᐅᑎᒌᕋᑦᑕᖅᓂᖅ</a:t>
            </a:r>
            <a:r>
              <a:rPr dirty="0"/>
              <a:t> </a:t>
            </a:r>
            <a:r>
              <a:rPr dirty="0" err="1"/>
              <a:t>ᓄᓇᕗᑦᒥ</a:t>
            </a:r>
            <a:r>
              <a:rPr dirty="0"/>
              <a:t> </a:t>
            </a:r>
            <a:r>
              <a:rPr dirty="0" err="1"/>
              <a:t>ᐃᒪᐅᑉ</a:t>
            </a:r>
            <a:r>
              <a:rPr dirty="0"/>
              <a:t> </a:t>
            </a:r>
            <a:r>
              <a:rPr dirty="0" err="1"/>
              <a:t>ᐱᐅᓂᖓᑕ</a:t>
            </a:r>
            <a:r>
              <a:rPr dirty="0"/>
              <a:t> </a:t>
            </a:r>
            <a:r>
              <a:rPr dirty="0" err="1"/>
              <a:t>ᖃᐅᔨᓴᖅᓂᖅ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600200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z="933" dirty="0">
                <a:latin typeface="Times New Roman"/>
                <a:ea typeface="Times New Roman"/>
                <a:cs typeface="Times New Roman"/>
                <a:sym typeface="Times New Roman"/>
              </a:rPr>
              <a:t>   </a:t>
            </a:r>
            <a:r>
              <a:rPr dirty="0" err="1"/>
              <a:t>ᐱᓕᕆᖃᑦᑕᖅᓗᑎ</a:t>
            </a:r>
            <a:r>
              <a:rPr dirty="0"/>
              <a:t> </a:t>
            </a:r>
            <a:r>
              <a:rPr dirty="0" err="1"/>
              <a:t>ᐃᒪᖅᒥ</a:t>
            </a:r>
            <a:r>
              <a:rPr dirty="0"/>
              <a:t> </a:t>
            </a:r>
            <a:r>
              <a:rPr dirty="0" err="1"/>
              <a:t>ᖃᐅᔨᓴᒻᒪᕆᒃᓗᑎ</a:t>
            </a:r>
            <a:r>
              <a:rPr dirty="0"/>
              <a:t> </a:t>
            </a:r>
            <a:r>
              <a:rPr dirty="0" err="1"/>
              <a:t>ᕿᒥᕐᕈᖅᓗᑎᓗ</a:t>
            </a:r>
            <a:r>
              <a:rPr dirty="0"/>
              <a:t> </a:t>
            </a:r>
            <a:r>
              <a:rPr dirty="0" err="1"/>
              <a:t>ᐃᒪᐅᑉ</a:t>
            </a:r>
            <a:r>
              <a:rPr dirty="0"/>
              <a:t> </a:t>
            </a:r>
            <a:r>
              <a:rPr dirty="0" err="1"/>
              <a:t>ᐱᐅᓂᖓᓂ</a:t>
            </a:r>
            <a:r>
              <a:rPr dirty="0"/>
              <a:t> </a:t>
            </a:r>
            <a:r>
              <a:rPr dirty="0" err="1"/>
              <a:t>ᖃᐅᓴᖅᓗᑎ</a:t>
            </a:r>
            <a:r>
              <a:rPr dirty="0"/>
              <a:t>, </a:t>
            </a:r>
            <a:r>
              <a:rPr dirty="0" err="1"/>
              <a:t>ᐱᓕᕆᖃᑎᖃᖅᓯᒪᓗᑎᓗ</a:t>
            </a:r>
            <a:r>
              <a:rPr dirty="0"/>
              <a:t> </a:t>
            </a:r>
            <a:r>
              <a:rPr dirty="0" err="1"/>
              <a:t>ᐃᓄᐃᑦ</a:t>
            </a:r>
            <a:r>
              <a:rPr dirty="0"/>
              <a:t> </a:t>
            </a:r>
            <a:r>
              <a:rPr dirty="0" err="1"/>
              <a:t>ᑲᑐᑦᔨᖃᑎᒌᒃᑯᖏᓐᓂ</a:t>
            </a:r>
            <a:r>
              <a:rPr dirty="0"/>
              <a:t> </a:t>
            </a:r>
            <a:r>
              <a:rPr dirty="0" err="1"/>
              <a:t>ᐊᔪᖅᓇᖏᒃᑳᖓ</a:t>
            </a:r>
            <a:r>
              <a:rPr dirty="0"/>
              <a:t> </a:t>
            </a:r>
            <a:r>
              <a:rPr dirty="0" err="1"/>
              <a:t>ᖃᖓᒃᑯᑐᐃᓐᓇᖅ</a:t>
            </a:r>
            <a:endParaRPr dirty="0"/>
          </a:p>
        </p:txBody>
      </p:sp>
      <p:sp>
        <p:nvSpPr>
          <p:cNvPr id="18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3"/>
          <p:cNvSpPr txBox="1">
            <a:spLocks noGrp="1"/>
          </p:cNvSpPr>
          <p:nvPr>
            <p:ph type="title"/>
          </p:nvPr>
        </p:nvSpPr>
        <p:spPr>
          <a:xfrm>
            <a:off x="1226350" y="541336"/>
            <a:ext cx="10464800" cy="304800"/>
          </a:xfrm>
          <a:prstGeom prst="rect">
            <a:avLst/>
          </a:prstGeom>
        </p:spPr>
        <p:txBody>
          <a:bodyPr>
            <a:noAutofit/>
          </a:bodyPr>
          <a:lstStyle>
            <a:lvl1pPr marR="2062619" algn="ctr" defTabSz="393192">
              <a:lnSpc>
                <a:spcPct val="100000"/>
              </a:lnSpc>
              <a:defRPr sz="1777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400" dirty="0" err="1"/>
              <a:t>ᐃᑲᔪᑏᑦ</a:t>
            </a:r>
            <a:r>
              <a:rPr sz="2400" dirty="0"/>
              <a:t> </a:t>
            </a:r>
            <a:r>
              <a:rPr sz="2400" dirty="0" err="1"/>
              <a:t>ᕿᒥᕐᕈᐃᓂᖅ</a:t>
            </a:r>
            <a:r>
              <a:rPr sz="2400" dirty="0"/>
              <a:t> </a:t>
            </a:r>
            <a:r>
              <a:rPr sz="2400" dirty="0" err="1"/>
              <a:t>ᐊᑦᑕᓇᖅᑐᒦᑦᑕᐃᓕᒪᑎᑦᑎᓂᖅᒧ</a:t>
            </a:r>
            <a:endParaRPr sz="2400" dirty="0"/>
          </a:p>
        </p:txBody>
      </p:sp>
      <p:sp>
        <p:nvSpPr>
          <p:cNvPr id="192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587843" y="1119186"/>
            <a:ext cx="11008859" cy="5008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831850" marR="2014651" indent="-255588" defTabSz="384047">
              <a:lnSpc>
                <a:spcPct val="170000"/>
              </a:lnSpc>
              <a:spcBef>
                <a:spcPts val="0"/>
              </a:spcBef>
              <a:buSzTx/>
              <a:buFont typeface="Symbol" panose="05050102010706020507" pitchFamily="18" charset="2"/>
              <a:buChar char="·"/>
              <a:tabLst/>
              <a:defRPr sz="1232">
                <a:latin typeface="+mj-lt"/>
                <a:ea typeface="+mj-ea"/>
                <a:cs typeface="+mj-cs"/>
                <a:sym typeface="Helvetica"/>
              </a:defRPr>
            </a:pPr>
            <a:r>
              <a:rPr lang="iu-Cans-CA" sz="4800" dirty="0">
                <a:latin typeface="+mj-lt"/>
              </a:rPr>
              <a:t>ᑲᐱᕼᐃᓕᒃᑑᖅ ᐱᓕᕆᐊᒃᓴᖓ (ᐱᓕᕆᐊᒃᓴᖅ) ᓇᒥᓂᕆᔭᐅᓯᒪᔪᖅ ᐊᒻᒪ ᐊᐅᓚᑕᐅᓪᓗᓂᓗ ᐊᒃᓃᑰ ᐃᒎ ᐅᔭᕋᒃᓂᐊᖅᑎᖏᓐᓂᒃ ᑕᐃᑲᖓ ᑲᒪᔭᐅᓯᒪᑦᑎᐊᖅᓯᒪᔪᖅ ᐊᒻᒪ ᐋᕿᐅᒪᑦᑎᐊᖅᑕᐅᓯᒪᖢᓂᓗ ᑕᐃᑲᖓ ᕕᐳᐊᕆ 22, 2022−ᒥᒃ.</a:t>
            </a:r>
          </a:p>
          <a:p>
            <a:pPr marL="831850" marR="2014651" indent="-255588" defTabSz="384047">
              <a:lnSpc>
                <a:spcPct val="170000"/>
              </a:lnSpc>
              <a:spcBef>
                <a:spcPts val="0"/>
              </a:spcBef>
              <a:buSzTx/>
              <a:buNone/>
              <a:tabLst/>
              <a:defRPr sz="1232">
                <a:latin typeface="+mj-lt"/>
                <a:ea typeface="+mj-ea"/>
                <a:cs typeface="+mj-cs"/>
                <a:sym typeface="Helvetica"/>
              </a:defRPr>
            </a:pPr>
            <a:r>
              <a:rPr sz="4800" dirty="0">
                <a:latin typeface="Symbol" panose="05050102010706020507" pitchFamily="18" charset="2"/>
                <a:ea typeface="Symbol"/>
                <a:cs typeface="Symbol"/>
                <a:sym typeface="Symbol"/>
              </a:rPr>
              <a:t>·</a:t>
            </a:r>
            <a:r>
              <a:rPr sz="4800" dirty="0">
                <a:latin typeface="+mj-lt"/>
                <a:ea typeface="Times New Roman"/>
                <a:cs typeface="Times New Roman"/>
                <a:sym typeface="Times New Roman"/>
              </a:rPr>
              <a:t>     </a:t>
            </a:r>
            <a:r>
              <a:rPr sz="4800" dirty="0" err="1">
                <a:latin typeface="+mj-lt"/>
              </a:rPr>
              <a:t>ᒪᓕᒃᓗᒍ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ᒫᓐᓇᐅᔪᒧ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ᐃᒪᖅᒧ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ᓚᐃᓴᖓᓄ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ᖃᓄᐃᑦᑑᓂᖓ</a:t>
            </a:r>
            <a:r>
              <a:rPr sz="4800" dirty="0">
                <a:latin typeface="+mj-lt"/>
              </a:rPr>
              <a:t> A </a:t>
            </a:r>
            <a:r>
              <a:rPr sz="4800" dirty="0" err="1">
                <a:latin typeface="+mj-lt"/>
              </a:rPr>
              <a:t>ᐱᓕᕆᐊᖑᓛᖑᓯᒪᔪᒧ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ᐃᓚᖓᒍ</a:t>
            </a:r>
            <a:r>
              <a:rPr sz="4800" dirty="0">
                <a:latin typeface="+mj-lt"/>
              </a:rPr>
              <a:t> </a:t>
            </a:r>
            <a:r>
              <a:rPr sz="4800" b="1" dirty="0">
                <a:latin typeface="+mj-lt"/>
              </a:rPr>
              <a:t>J </a:t>
            </a:r>
            <a:r>
              <a:rPr sz="4800" dirty="0" err="1">
                <a:latin typeface="+mj-lt"/>
              </a:rPr>
              <a:t>ᐃᓗᓕᖓᓂ</a:t>
            </a:r>
            <a:r>
              <a:rPr sz="4800" dirty="0">
                <a:latin typeface="+mj-lt"/>
              </a:rPr>
              <a:t> 6−ᒥᒃ </a:t>
            </a:r>
            <a:r>
              <a:rPr sz="4800" dirty="0" err="1">
                <a:latin typeface="+mj-lt"/>
              </a:rPr>
              <a:t>ᑖᒃᓱᒧᖓ</a:t>
            </a:r>
            <a:r>
              <a:rPr sz="4800" dirty="0">
                <a:latin typeface="+mj-lt"/>
              </a:rPr>
              <a:t> 2Am- DOH1335 </a:t>
            </a:r>
            <a:r>
              <a:rPr sz="4800" dirty="0" err="1">
                <a:latin typeface="+mj-lt"/>
              </a:rPr>
              <a:t>ᐅᖃᖅᓯᒪᔪᖅ</a:t>
            </a:r>
            <a:r>
              <a:rPr sz="4800" dirty="0">
                <a:latin typeface="+mj-lt"/>
              </a:rPr>
              <a:t>;</a:t>
            </a:r>
            <a:endParaRPr sz="4800" dirty="0">
              <a:latin typeface="+mj-lt"/>
              <a:ea typeface="Arial"/>
              <a:cs typeface="Arial"/>
              <a:sym typeface="Arial"/>
            </a:endParaRPr>
          </a:p>
          <a:p>
            <a:pPr marL="831850" marR="2014651" indent="-255588" defTabSz="384047">
              <a:lnSpc>
                <a:spcPct val="170000"/>
              </a:lnSpc>
              <a:spcBef>
                <a:spcPts val="0"/>
              </a:spcBef>
              <a:buSzTx/>
              <a:buNone/>
              <a:tabLst/>
              <a:defRPr sz="1232">
                <a:latin typeface="+mj-lt"/>
                <a:ea typeface="+mj-ea"/>
                <a:cs typeface="+mj-cs"/>
                <a:sym typeface="Helvetica"/>
              </a:defRPr>
            </a:pPr>
            <a:r>
              <a:rPr sz="4800" dirty="0">
                <a:latin typeface="+mj-lt"/>
              </a:rPr>
              <a:t>− “</a:t>
            </a:r>
            <a:r>
              <a:rPr sz="4800" dirty="0" err="1">
                <a:latin typeface="+mj-lt"/>
              </a:rPr>
              <a:t>ᐱᔪᓐᓇᐅᑎᖃᖅᑐᖅ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ᐃᒪᐃᓐᓂᐊᖅᑐᖅ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ᐱᓕᕆᐊᒃᓴᖅ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ᐱᓕᕆᐊᖑᐃᓐᓇᖅᓂᐊᕈᓂ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ᐅᕙᓘᓐᓃᑦ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ᐱᓯᒪᔭᐅᑦᑎᐊᖅᓗᓂ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ᐋᕿᐅᒪᑎᑕᐅᑦᑎᐊᖅᓂᐊᕐᐳᖅ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ᑐᓂᓯᕋᑦᑕᖅᓗᑎᓗ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ᓄᑖᖑᖅᑎᑦᑎᓯᒪᔪᓂ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ᓇᓚᐅᑕᐅᓯᒪᔪᐃᓪᓗ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ᑲᑎᓗᒃᑖᖅᓗᒋ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ᐅᔭᕋᒃᓂᐊᖅᕕᒃᒧ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ᐅᒃᑯᐊᕈᑏᑦ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ᐅᑎᖅᑎᑦᑎᓂᖅᒧ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ᐊᑭᓕᕆᐊᓖᑦ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ᑕᕿᖅᓯᐅᑎᓄ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ᖁᓕᓪᓗ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ᒪᕐᕈᓪᓗᓄ</a:t>
            </a:r>
            <a:r>
              <a:rPr sz="4800" dirty="0">
                <a:latin typeface="+mj-lt"/>
              </a:rPr>
              <a:t> (12) </a:t>
            </a:r>
            <a:r>
              <a:rPr sz="4800" dirty="0" err="1">
                <a:latin typeface="+mj-lt"/>
              </a:rPr>
              <a:t>ᐱᓯᒪᔭᐅᑦᑎᐊᖅᓯᒪᓗᓂ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ᐋᕿᐅᒪᔭᐅᑦᑎᐊᖅᓯᒪᓗᓂᓗ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ᓇᓪᓕᕌᖓᑕ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ᐅᑭᐅᑦ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ᐱᖓᓱᓄ</a:t>
            </a:r>
            <a:r>
              <a:rPr sz="4800" dirty="0">
                <a:latin typeface="+mj-lt"/>
              </a:rPr>
              <a:t> (3) </a:t>
            </a:r>
            <a:r>
              <a:rPr sz="4800" dirty="0" err="1">
                <a:latin typeface="+mj-lt"/>
              </a:rPr>
              <a:t>ᑭᖑᓕᕇᒃᑕᕋᑦᑕᖅᓗᒋᑦ</a:t>
            </a:r>
            <a:r>
              <a:rPr sz="4800" dirty="0">
                <a:latin typeface="+mj-lt"/>
              </a:rPr>
              <a:t>”</a:t>
            </a:r>
            <a:endParaRPr sz="4800" dirty="0">
              <a:latin typeface="+mj-lt"/>
              <a:ea typeface="Arial"/>
              <a:cs typeface="Arial"/>
              <a:sym typeface="Arial"/>
            </a:endParaRPr>
          </a:p>
          <a:p>
            <a:pPr marL="831850" marR="2014651" indent="-255588" defTabSz="384047">
              <a:lnSpc>
                <a:spcPct val="170000"/>
              </a:lnSpc>
              <a:spcBef>
                <a:spcPts val="0"/>
              </a:spcBef>
              <a:buSzTx/>
              <a:buNone/>
              <a:tabLst/>
              <a:defRPr sz="1232">
                <a:latin typeface="+mj-lt"/>
                <a:ea typeface="+mj-ea"/>
                <a:cs typeface="+mj-cs"/>
                <a:sym typeface="Helvetica"/>
              </a:defRPr>
            </a:pPr>
            <a:r>
              <a:rPr sz="4800" dirty="0">
                <a:latin typeface="Symbol" panose="05050102010706020507" pitchFamily="18" charset="2"/>
                <a:ea typeface="Symbol"/>
                <a:cs typeface="Symbol"/>
                <a:sym typeface="Symbol"/>
              </a:rPr>
              <a:t>·</a:t>
            </a:r>
            <a:r>
              <a:rPr sz="4800" dirty="0">
                <a:latin typeface="Symbol" panose="05050102010706020507" pitchFamily="18" charset="2"/>
                <a:ea typeface="Times New Roman"/>
                <a:cs typeface="Times New Roman"/>
                <a:sym typeface="Times New Roman"/>
              </a:rPr>
              <a:t> </a:t>
            </a:r>
            <a:r>
              <a:rPr sz="4800" dirty="0">
                <a:latin typeface="+mj-lt"/>
                <a:ea typeface="Times New Roman"/>
                <a:cs typeface="Times New Roman"/>
                <a:sym typeface="Times New Roman"/>
              </a:rPr>
              <a:t>    </a:t>
            </a:r>
            <a:r>
              <a:rPr sz="4800" dirty="0" err="1">
                <a:latin typeface="+mj-lt"/>
              </a:rPr>
              <a:t>ᐃᓕᑕᖅᓯᓂᖅᓗ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ᑖᒃᑯᐊ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ᓇᐅᑦᑎᐅᒪᓂᖅᒧ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ᓱᓕ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ᓄᑖᖑᖅᑎᑕᐅᓯᒪᖏᒻᒪᑕ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ᑕᐃᑲᖓ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ᐅᑭᐅᖅᒥ</a:t>
            </a:r>
            <a:r>
              <a:rPr sz="4800" dirty="0">
                <a:latin typeface="+mj-lt"/>
              </a:rPr>
              <a:t> 2019−ᒥᒃ. </a:t>
            </a:r>
            <a:r>
              <a:rPr sz="4800" dirty="0" err="1">
                <a:latin typeface="+mj-lt"/>
              </a:rPr>
              <a:t>ᒪᓕᒃᑎᐊᖅᓯᒪᓂᒃᑯᑦ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ᓚᐃᓴᒧ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ᐱᔭᕆᐊᓖᒃᓄ</a:t>
            </a:r>
            <a:r>
              <a:rPr sz="4800" dirty="0">
                <a:latin typeface="+mj-lt"/>
              </a:rPr>
              <a:t>  </a:t>
            </a:r>
            <a:r>
              <a:rPr sz="4800" dirty="0" err="1">
                <a:latin typeface="+mj-lt"/>
              </a:rPr>
              <a:t>ᑕᒪᐃᑕ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ᑯᐃᓐ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ᑭᒡᒐᖅᑐᖅᑎᖓ</a:t>
            </a:r>
            <a:r>
              <a:rPr sz="4800" dirty="0">
                <a:latin typeface="+mj-lt"/>
              </a:rPr>
              <a:t>− </a:t>
            </a:r>
            <a:r>
              <a:rPr sz="4800" dirty="0" err="1">
                <a:latin typeface="+mj-lt"/>
              </a:rPr>
              <a:t>ᓄᓇᖃᖄᖅᓯᒪᔪᓕᕆᔨᒃᑯᑦ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ᐅᑭᐅᖅᑕᖅᑐᒥᐅᓄᑦ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ᑲᓇᑕᒥ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ᐊᒃᓃᑰ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ᐄᒍ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ᐅᔭᕋᒃᓂᐊᖅᑏᑦ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ᑲᒪᒋᔭᖃᖅᓯᒪᔪᖅ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ᐊᒃᔭᖅᓯᓗᑎ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ᓄᑖᖅᒥ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ᒥᒃᓴᐅᑎᖏᓐᓂᒃ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ᓄᓇᕗᒻᒥ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ᐃᒪᖅᒧ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ᑲᑎᒪᔨᖏᓐᓄ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ᒪᓕᒃᑎᐊᖏᓐᓇᖅᓗᑎ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ᑎᑎᕋᖅᑕᐅᓯᒪᔪᒧ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ᐱᔪᓐᓇᐅᑎᒋᔭᖓᓄ</a:t>
            </a:r>
            <a:r>
              <a:rPr sz="4800" dirty="0">
                <a:latin typeface="+mj-lt"/>
              </a:rPr>
              <a:t>.</a:t>
            </a:r>
            <a:endParaRPr sz="4800" dirty="0">
              <a:latin typeface="+mj-lt"/>
              <a:ea typeface="Arial"/>
              <a:cs typeface="Arial"/>
              <a:sym typeface="Arial"/>
            </a:endParaRPr>
          </a:p>
          <a:p>
            <a:pPr marL="831850" marR="2014651" indent="-255588" defTabSz="384047">
              <a:lnSpc>
                <a:spcPct val="170000"/>
              </a:lnSpc>
              <a:spcBef>
                <a:spcPts val="0"/>
              </a:spcBef>
              <a:buSzTx/>
              <a:buNone/>
              <a:tabLst/>
              <a:defRPr sz="1232">
                <a:latin typeface="+mj-lt"/>
                <a:ea typeface="+mj-ea"/>
                <a:cs typeface="+mj-cs"/>
                <a:sym typeface="Helvetica"/>
              </a:defRPr>
            </a:pPr>
            <a:r>
              <a:rPr sz="4800" dirty="0">
                <a:latin typeface="Symbol" panose="05050102010706020507" pitchFamily="18" charset="2"/>
                <a:ea typeface="Symbol"/>
                <a:cs typeface="Symbol"/>
                <a:sym typeface="Symbol"/>
              </a:rPr>
              <a:t>·</a:t>
            </a:r>
            <a:r>
              <a:rPr sz="4800" dirty="0">
                <a:latin typeface="+mj-lt"/>
                <a:ea typeface="Times New Roman"/>
                <a:cs typeface="Times New Roman"/>
                <a:sym typeface="Times New Roman"/>
              </a:rPr>
              <a:t>    </a:t>
            </a:r>
            <a:r>
              <a:rPr sz="4800" dirty="0" err="1">
                <a:latin typeface="+mj-lt"/>
              </a:rPr>
              <a:t>ᐊᑐᖅᑐᒃᓴᑦ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ᑕᑯᒃᓴᐅᑎᑦᑎᕗᖅ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ᑖᒻᓇ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ᐱᓕᕆᐊᖑᔪᖅ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ᓱᓕ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ᐱᓯᒪᔭᐅᑦᑎᐊᖅᓂᐊᕐᑐᖅ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ᑲᒪᔭᐅᑦᑎᐊᖅᓗᓂᓗ</a:t>
            </a:r>
            <a:r>
              <a:rPr sz="4800" dirty="0">
                <a:latin typeface="+mj-lt"/>
              </a:rPr>
              <a:t> 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ᐊᓰᒃᓂ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ᓴᓇᐅᒐᐅᔪᑐᖃᐅᔪᓄ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ᐅᕙᓘᓐᓃᑦ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ᐱᓕᕆᐊᖑᓯᒪᔪᒫᖅᑐᖅ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ᐃᓚᒋᔭᐅᓯᒪᓂᖓᒍ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ᖃᓄᐃᑦᑑᓂᖓ</a:t>
            </a:r>
            <a:r>
              <a:rPr sz="4800" dirty="0">
                <a:latin typeface="+mj-lt"/>
              </a:rPr>
              <a:t> A </a:t>
            </a:r>
            <a:r>
              <a:rPr sz="4800" dirty="0" err="1">
                <a:latin typeface="+mj-lt"/>
              </a:rPr>
              <a:t>ᐅᕙᓘᓐᓃᑦ</a:t>
            </a:r>
            <a:r>
              <a:rPr sz="4800" dirty="0">
                <a:latin typeface="+mj-lt"/>
              </a:rPr>
              <a:t> B </a:t>
            </a:r>
            <a:r>
              <a:rPr sz="4800" dirty="0" err="1">
                <a:latin typeface="+mj-lt"/>
              </a:rPr>
              <a:t>ᓚᐃᓴᖓᓂ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ᓯᕗᒻᒧᑦ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ᑖᒻᓇ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ᐊᑦᑕᓇᖅᑐᒦᑕᐃᓕᒪᑎᑦᑎᓂᖅ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ᑐᕌᖅᓯᒪᔪᖅ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ᒫᓐᓇᐅᔪᒧ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ᖃᓄᐃᓯᒪᓂᖓᓄ</a:t>
            </a:r>
            <a:r>
              <a:rPr sz="4800" dirty="0">
                <a:latin typeface="+mj-lt"/>
              </a:rPr>
              <a:t>.  </a:t>
            </a:r>
            <a:r>
              <a:rPr sz="4800" dirty="0" err="1">
                <a:latin typeface="+mj-lt"/>
              </a:rPr>
              <a:t>ᐊᖏᖅᓯᒪᓐᓂᖅᐸ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ᐊᒻᒪ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ᐅᕙᓘᓐᓃᑦ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ᖃᖓᒃᑯᑐᐃᓐᓇᖅ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ᐱᓇᓱᒃᓯᒪᔪᖅ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ᐱᒋᐊᖅᑎᑦᑎᒍᓂ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ᐊᓯᐊᖑᖅᐸ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ᖃᓄᕆᓕᖅᓯᒪᓂᖓ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ᑖᒃᓱᒧᖓ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ᑲᐱᕼᐃᓕᒃᑑᖅ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ᐱᓕᕆᐊᖓᓂ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ᑕᐃᒪ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ᑕᐃᑰᓈᓕᖅᑎᓪᓗᒍ</a:t>
            </a:r>
            <a:r>
              <a:rPr sz="4800" dirty="0">
                <a:latin typeface="+mj-lt"/>
              </a:rPr>
              <a:t>, </a:t>
            </a:r>
            <a:r>
              <a:rPr sz="4800" dirty="0" err="1">
                <a:latin typeface="+mj-lt"/>
              </a:rPr>
              <a:t>ᐱᐊᓂᒃᓯᒪᑦᑎᐊᖅᑐᒥ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ᕿᒥᕐᕈᒐᒃᓴᒥ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ᑐᒃᓯᖅᑑᑕᐅᔪᒧ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ᐱᓕᕆᐊᖑᔪᓄ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ᐊᒻᒪᓗ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ᓇᐅᑦᑎᐅᒪᑦᔪᑏᑦ</a:t>
            </a:r>
            <a:r>
              <a:rPr sz="4800" dirty="0">
                <a:latin typeface="+mj-lt"/>
              </a:rPr>
              <a:t> </a:t>
            </a:r>
            <a:r>
              <a:rPr sz="4800" dirty="0" err="1">
                <a:latin typeface="+mj-lt"/>
              </a:rPr>
              <a:t>ᐱᓕᕆᐊᖑᕙᓪᓕᐊᓂᐊᕐᑐᖅ</a:t>
            </a:r>
            <a:r>
              <a:rPr sz="4800" dirty="0">
                <a:latin typeface="+mj-lt"/>
              </a:rPr>
              <a:t>. </a:t>
            </a:r>
          </a:p>
        </p:txBody>
      </p:sp>
      <p:sp>
        <p:nvSpPr>
          <p:cNvPr id="193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86967">
              <a:lnSpc>
                <a:spcPts val="2300"/>
              </a:lnSpc>
            </a:lvl1pPr>
          </a:lstStyle>
          <a:p>
            <a:r>
              <a:t>ᖃᓄᕆᓕᖅᓯᒪᓂᖓ ᐊᑦᑕᓇᖅᑐᒦᑦᑕᐃᓕᒪᑎᑦᑎᔪᑎᓄᑦ </a:t>
            </a:r>
          </a:p>
        </p:txBody>
      </p:sp>
      <p:graphicFrame>
        <p:nvGraphicFramePr>
          <p:cNvPr id="196" name="Table 6"/>
          <p:cNvGraphicFramePr/>
          <p:nvPr/>
        </p:nvGraphicFramePr>
        <p:xfrm>
          <a:off x="490537" y="1308100"/>
          <a:ext cx="10482260" cy="20446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2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7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08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E5E5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ᓚᐃᓴᐅᑉ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38100">
                      <a:solidFill>
                        <a:srgbClr val="E5E5CC"/>
                      </a:solidFill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700">
                          <a:solidFill>
                            <a:srgbClr val="E5E5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ᖃᓄᕆᓕᖅᓯᒪᓂᖓ</a:t>
                      </a:r>
                      <a:endParaRPr b="0"/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38100">
                      <a:solidFill>
                        <a:srgbClr val="E5E5CC"/>
                      </a:solidFill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>
                          <a:solidFill>
                            <a:srgbClr val="E5E5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2018−ᒥᒃ ᐱᔭᐅᑦᔭᐅᓯᒪᓃᑦ ᖃᑉᓯᐅᓂᖏᑦ </a:t>
                      </a:r>
                      <a:endParaRPr b="0"/>
                    </a:p>
                    <a:p>
                      <a:pPr algn="ctr">
                        <a:defRPr sz="2000">
                          <a:solidFill>
                            <a:srgbClr val="E5E5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38100">
                      <a:solidFill>
                        <a:srgbClr val="E5E5CC"/>
                      </a:solidFill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>
                          <a:solidFill>
                            <a:srgbClr val="E5E5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2024 ᐱᔭᐅᔭᐅᓯᒪᓂᒃᑯᑦ ᖃᑉᓯᐅᓂᖏᑦ</a:t>
                      </a:r>
                      <a:endParaRPr b="0"/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38100">
                      <a:solidFill>
                        <a:srgbClr val="E5E5CC"/>
                      </a:solidFill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2BB-BOS1727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381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CA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C&amp;M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381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CA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3,611,000.00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381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CA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5,400,000.00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381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CA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2AM-DOH1335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E6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C&amp;M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E6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30,702,648.00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E6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olidFill>
                            <a:srgbClr val="00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72,907,727.00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5E5CC"/>
                      </a:solidFill>
                    </a:lnL>
                    <a:lnR w="12700">
                      <a:solidFill>
                        <a:srgbClr val="E5E5CC"/>
                      </a:solidFill>
                    </a:lnR>
                    <a:lnT w="12700">
                      <a:solidFill>
                        <a:srgbClr val="E5E5CC"/>
                      </a:solidFill>
                    </a:lnT>
                    <a:lnB w="12700">
                      <a:solidFill>
                        <a:srgbClr val="E5E5CC"/>
                      </a:solidFill>
                    </a:lnB>
                    <a:solidFill>
                      <a:srgbClr val="E6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xfrm>
            <a:off x="1727200" y="784412"/>
            <a:ext cx="10464800" cy="304800"/>
          </a:xfrm>
          <a:prstGeom prst="rect">
            <a:avLst/>
          </a:prstGeom>
        </p:spPr>
        <p:txBody>
          <a:bodyPr>
            <a:noAutofit/>
          </a:bodyPr>
          <a:lstStyle>
            <a:lvl1pPr marR="2158555" algn="ctr" defTabSz="411479">
              <a:lnSpc>
                <a:spcPct val="100000"/>
              </a:lnSpc>
              <a:defRPr sz="177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sz="1320"/>
            </a:pPr>
            <a:r>
              <a:rPr sz="2400" dirty="0" err="1"/>
              <a:t>ᓇᐃᓈᖅᓯᒪᔪᑦ</a:t>
            </a:r>
            <a:r>
              <a:rPr sz="2400" dirty="0"/>
              <a:t> </a:t>
            </a:r>
            <a:r>
              <a:rPr sz="2400" dirty="0" err="1"/>
              <a:t>ᑭᖑᓕᖅᒥᒃ</a:t>
            </a:r>
            <a:r>
              <a:rPr sz="2400" dirty="0"/>
              <a:t> </a:t>
            </a:r>
            <a:r>
              <a:rPr sz="2400" dirty="0" err="1"/>
              <a:t>ᐱᓕᕆᐊᒃᓴᖅ</a:t>
            </a:r>
            <a:endParaRPr sz="2400" dirty="0"/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91066" y="1308101"/>
            <a:ext cx="10481735" cy="5008563"/>
          </a:xfrm>
          <a:prstGeom prst="rect">
            <a:avLst/>
          </a:prstGeom>
        </p:spPr>
        <p:txBody>
          <a:bodyPr/>
          <a:lstStyle/>
          <a:p>
            <a:pPr marL="0" lvl="1" indent="192087">
              <a:spcBef>
                <a:spcPts val="200"/>
              </a:spcBef>
              <a:buSzTx/>
              <a:buNone/>
              <a:defRPr sz="1600"/>
            </a:pPr>
            <a:endParaRPr dirty="0"/>
          </a:p>
          <a:p>
            <a:pPr marL="1219200" marR="2398395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sz="933" dirty="0">
                <a:latin typeface="Times New Roman"/>
                <a:ea typeface="Times New Roman"/>
                <a:cs typeface="Times New Roman"/>
                <a:sym typeface="Times New Roman"/>
              </a:rPr>
              <a:t>       </a:t>
            </a:r>
            <a:r>
              <a:rPr sz="2000" dirty="0" err="1"/>
              <a:t>ᑯᐃᓐ</a:t>
            </a:r>
            <a:r>
              <a:rPr sz="2000" dirty="0"/>
              <a:t> </a:t>
            </a:r>
            <a:r>
              <a:rPr sz="2000" dirty="0" err="1"/>
              <a:t>ᑭᒡᒐᖅᑐᖅᑎᖓ</a:t>
            </a:r>
            <a:r>
              <a:rPr sz="2000" dirty="0"/>
              <a:t>− </a:t>
            </a:r>
            <a:r>
              <a:rPr sz="2000" dirty="0" err="1"/>
              <a:t>ᓄᓇᖃᖄᖅᓯᒪᔪᓕᕆᔨᒃᑯᑦ</a:t>
            </a:r>
            <a:r>
              <a:rPr sz="2000" dirty="0"/>
              <a:t> </a:t>
            </a:r>
            <a:r>
              <a:rPr sz="2000" dirty="0" err="1"/>
              <a:t>ᐅᑭᐅᖅᑕᖅᑐᒥᐅᓄᑦ</a:t>
            </a:r>
            <a:r>
              <a:rPr sz="2000" dirty="0"/>
              <a:t> </a:t>
            </a:r>
            <a:r>
              <a:rPr sz="2000" dirty="0" err="1"/>
              <a:t>ᑲᓇᑕᒥ</a:t>
            </a:r>
            <a:r>
              <a:rPr sz="2000" dirty="0"/>
              <a:t> </a:t>
            </a:r>
            <a:r>
              <a:rPr sz="2000" dirty="0" err="1"/>
              <a:t>ᐊᒻᒪᓗ</a:t>
            </a:r>
            <a:r>
              <a:rPr sz="2000" dirty="0"/>
              <a:t> </a:t>
            </a:r>
            <a:r>
              <a:rPr sz="2000" dirty="0" err="1"/>
              <a:t>ᐊᒃᓃᑰ</a:t>
            </a:r>
            <a:r>
              <a:rPr sz="2000" dirty="0"/>
              <a:t> </a:t>
            </a:r>
            <a:r>
              <a:rPr sz="2000" dirty="0" err="1"/>
              <a:t>ᐄᒍ</a:t>
            </a:r>
            <a:r>
              <a:rPr sz="2000" dirty="0"/>
              <a:t> </a:t>
            </a:r>
            <a:r>
              <a:rPr sz="2000" dirty="0" err="1"/>
              <a:t>ᐅᔭᕋᒃᓂᐊᖅᑏᑦ</a:t>
            </a:r>
            <a:r>
              <a:rPr sz="2000" dirty="0"/>
              <a:t> </a:t>
            </a:r>
            <a:r>
              <a:rPr sz="2000" dirty="0" err="1"/>
              <a:t>ᑲᑐᑦᔨᖃᑎᒌᒃᓗᑎ</a:t>
            </a:r>
            <a:r>
              <a:rPr sz="2000" dirty="0"/>
              <a:t> </a:t>
            </a:r>
            <a:r>
              <a:rPr sz="2000" dirty="0" err="1"/>
              <a:t>ᐅᓂᒃᑳᕈᒫᖅᑐᖅ</a:t>
            </a:r>
            <a:r>
              <a:rPr sz="2000" dirty="0"/>
              <a:t> </a:t>
            </a:r>
            <a:r>
              <a:rPr sz="2000" dirty="0" err="1"/>
              <a:t>ᑲᑎᒪᔨᐅᔪᓄ</a:t>
            </a:r>
            <a:r>
              <a:rPr sz="2000" dirty="0"/>
              <a:t> </a:t>
            </a:r>
            <a:r>
              <a:rPr sz="2000" dirty="0" err="1"/>
              <a:t>ᐊᖏᕈᑕᐅᔪᒧ</a:t>
            </a:r>
            <a:r>
              <a:rPr sz="2000" dirty="0"/>
              <a:t> </a:t>
            </a:r>
            <a:r>
              <a:rPr sz="2000" dirty="0" err="1"/>
              <a:t>ᑐᕌᖅᓯᒪᔪᖅ</a:t>
            </a:r>
            <a:r>
              <a:rPr sz="2000" dirty="0"/>
              <a:t> </a:t>
            </a:r>
            <a:r>
              <a:rPr sz="2000" dirty="0" err="1"/>
              <a:t>ᓄᑖᖑᖅᑎᓯᒪᔪᓂ</a:t>
            </a:r>
            <a:r>
              <a:rPr sz="2000" dirty="0"/>
              <a:t> </a:t>
            </a:r>
            <a:r>
              <a:rPr sz="2000" dirty="0" err="1"/>
              <a:t>ᐊᑦᑕᓇᖅᑐᒦᑦᑕᐃᓕᒪᑦᔪᑎᓄᑦ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219200" marR="2398395" indent="-304800" defTabSz="457200">
              <a:lnSpc>
                <a:spcPct val="150000"/>
              </a:lnSpc>
              <a:spcBef>
                <a:spcPts val="0"/>
              </a:spcBef>
              <a:buSzTx/>
              <a:buNone/>
              <a:tabLst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sz="1470" dirty="0">
                <a:latin typeface="Symbol"/>
                <a:ea typeface="Symbol"/>
                <a:cs typeface="Symbol"/>
                <a:sym typeface="Symbol"/>
              </a:rPr>
              <a:t>·</a:t>
            </a:r>
            <a:r>
              <a:rPr sz="2000" dirty="0"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r>
              <a:rPr sz="2000" dirty="0" err="1"/>
              <a:t>ᑕᒪᐃᑕ</a:t>
            </a:r>
            <a:r>
              <a:rPr sz="2000" dirty="0"/>
              <a:t> </a:t>
            </a:r>
            <a:r>
              <a:rPr sz="2000" dirty="0" err="1"/>
              <a:t>ᐱᓕᕆᔪᐃᑦ</a:t>
            </a:r>
            <a:r>
              <a:rPr sz="2000" dirty="0"/>
              <a:t> </a:t>
            </a:r>
            <a:r>
              <a:rPr sz="2000" dirty="0" err="1"/>
              <a:t>ᓯᕗᒻᒧ</a:t>
            </a:r>
            <a:r>
              <a:rPr sz="2000" dirty="0"/>
              <a:t> </a:t>
            </a:r>
            <a:r>
              <a:rPr sz="2000" dirty="0" err="1"/>
              <a:t>ᓂᕆᐅᒃᓯᒪᔪᐃᑦ</a:t>
            </a:r>
            <a:r>
              <a:rPr sz="2000" dirty="0"/>
              <a:t> </a:t>
            </a:r>
            <a:r>
              <a:rPr sz="2000" dirty="0" err="1"/>
              <a:t>ᑲᔪᓯᓂᒃᑯᑦ</a:t>
            </a:r>
            <a:r>
              <a:rPr sz="2000" dirty="0"/>
              <a:t> </a:t>
            </a:r>
            <a:r>
              <a:rPr sz="2000" dirty="0" err="1"/>
              <a:t>ᓴᓇᖃᑎᒌᒃᓂᖅᒥ</a:t>
            </a:r>
            <a:r>
              <a:rPr sz="2000" dirty="0"/>
              <a:t> </a:t>
            </a:r>
            <a:r>
              <a:rPr sz="2000" dirty="0" err="1"/>
              <a:t>ᐃᓚᖃᖅᓗᑎ</a:t>
            </a:r>
            <a:r>
              <a:rPr sz="2000" dirty="0"/>
              <a:t> </a:t>
            </a:r>
            <a:r>
              <a:rPr sz="2000" dirty="0" err="1"/>
              <a:t>ᑲᑎᒪᔨᐅᔪᓂ</a:t>
            </a:r>
            <a:r>
              <a:rPr sz="2000" dirty="0"/>
              <a:t> </a:t>
            </a:r>
          </a:p>
        </p:txBody>
      </p:sp>
      <p:sp>
        <p:nvSpPr>
          <p:cNvPr id="20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11596702" y="6400800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lnSpc>
                <a:spcPct val="90000"/>
              </a:lnSpc>
              <a:spcBef>
                <a:spcPts val="500"/>
              </a:spcBef>
              <a:defRPr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0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88" y="492067"/>
            <a:ext cx="8542023" cy="636593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5"/>
          <p:cNvSpPr txBox="1"/>
          <p:nvPr/>
        </p:nvSpPr>
        <p:spPr>
          <a:xfrm>
            <a:off x="1569718" y="990600"/>
            <a:ext cx="4480564" cy="609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206" name="Rectangle 6"/>
          <p:cNvSpPr txBox="1"/>
          <p:nvPr/>
        </p:nvSpPr>
        <p:spPr>
          <a:xfrm>
            <a:off x="1645918" y="914400"/>
            <a:ext cx="4099564" cy="2549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400" b="1">
                <a:solidFill>
                  <a:srgbClr val="FFDE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Qujannamiik</a:t>
            </a:r>
            <a:endParaRPr>
              <a:solidFill>
                <a:srgbClr val="000066"/>
              </a:solidFill>
            </a:endParaRPr>
          </a:p>
          <a:p>
            <a:pPr algn="ctr">
              <a:defRPr sz="4400" b="1">
                <a:solidFill>
                  <a:srgbClr val="FFDE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Thank you</a:t>
            </a:r>
            <a:endParaRPr>
              <a:solidFill>
                <a:srgbClr val="000066"/>
              </a:solidFill>
            </a:endParaRPr>
          </a:p>
          <a:p>
            <a:pPr algn="ctr">
              <a:defRPr sz="4400" b="1">
                <a:solidFill>
                  <a:srgbClr val="FFDE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Merci</a:t>
            </a:r>
            <a:endParaRPr>
              <a:solidFill>
                <a:srgbClr val="000066"/>
              </a:solidFill>
            </a:endParaRPr>
          </a:p>
          <a:p>
            <a:pPr algn="ctr">
              <a:defRPr sz="4400">
                <a:solidFill>
                  <a:srgbClr val="FFDE58"/>
                </a:solidFill>
                <a:latin typeface="Pigiarniq Light"/>
                <a:ea typeface="Pigiarniq Light"/>
                <a:cs typeface="Pigiarniq Light"/>
                <a:sym typeface="Pigiarniq Light"/>
              </a:defRPr>
            </a:pPr>
            <a:r>
              <a:t>ᖁᔭᓐᓇᒦᒃ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Helvetica</vt:lpstr>
      <vt:lpstr>Pigiarniq Light</vt:lpstr>
      <vt:lpstr>Symbol</vt:lpstr>
      <vt:lpstr>Times New Roman</vt:lpstr>
      <vt:lpstr>Office Theme</vt:lpstr>
      <vt:lpstr>PowerPoint Presentation</vt:lpstr>
      <vt:lpstr> ᐅᓂᒃᑳᖅᑕᐅᓂᐊᕐᑐᖅ ᓇᓗᓇᐃᖅᓯᒪᓃᑦ</vt:lpstr>
      <vt:lpstr> ᒪᓕᒐᖅᓄᑦ ᐱᔪᓐᓇᐅᑎᖃᖅᑎᑕᐅᔪᖅ  </vt:lpstr>
      <vt:lpstr>ᑯᐃᓐ ᑭᒡᒐᖅᑐᖅᑎᖓ−ᓄᓇᖃᖄᖅᓯᒪᔪᓕᕆᔨᒃᑯᑦ ᐅᑭᐅᖅᑕᖅᑐᒥᐅᓄᑦ ᑲᓇᑕᒥ</vt:lpstr>
      <vt:lpstr>ᐃᑲᔪᑏᑦ ᕿᒥᕐᕈᐃᓂᖅ ᐊᑦᑕᓇᖅᑐᒦᑦᑕᐃᓕᒪᑎᑦᑎᓂᖅᒧ</vt:lpstr>
      <vt:lpstr>ᖃᓄᕆᓕᖅᓯᒪᓂᖓ ᐊᑦᑕᓇᖅᑐᒦᑦᑕᐃᓕᒪᑎᑦᑎᔪᑎᓄᑦ </vt:lpstr>
      <vt:lpstr>ᓇᐃᓈᖅᓯᒪᔪᑦ ᑭᖑᓕᖅᒥᒃ ᐱᓕᕆᐊᒃᓴᖅ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Vachon, Carole A (SPAC/PSPC) (elle-la / she-her)</dc:creator>
  <cp:lastModifiedBy>Robert Hunter</cp:lastModifiedBy>
  <cp:revision>1</cp:revision>
  <dcterms:modified xsi:type="dcterms:W3CDTF">2024-03-20T19:04:13Z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2024-03-18T19:06:50Z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dd58b68b-d011-4c3a-815e-0909d6dcdc82</vt:lpwstr>
  </property>
  <property fmtid="{D5CDD505-2E9C-101B-9397-08002B2CF9AE}" pid="8" name="MSIP_Label_834ed4f5-eae4-40c7-82be-b1cdf720a1b9_ContentBits">
    <vt:lpwstr>0</vt:lpwstr>
  </property>
</Properties>
</file>