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557" r:id="rId3"/>
    <p:sldId id="558" r:id="rId4"/>
    <p:sldId id="559" r:id="rId5"/>
    <p:sldId id="261" r:id="rId6"/>
    <p:sldId id="584" r:id="rId7"/>
    <p:sldId id="595" r:id="rId8"/>
    <p:sldId id="578" r:id="rId9"/>
    <p:sldId id="5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AF6902-EC16-47C9-5A07-0614A3D5F273}" name="Hart, Jeff" initials="HJ" userId="S::jeff.hart@rcaanc-cirnac.gc.ca::b6a9dc96-5e8a-4c7a-ae0c-490405f58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5347" autoAdjust="0"/>
  </p:normalViewPr>
  <p:slideViewPr>
    <p:cSldViewPr snapToGrid="0">
      <p:cViewPr varScale="1">
        <p:scale>
          <a:sx n="62" d="100"/>
          <a:sy n="62" d="100"/>
        </p:scale>
        <p:origin x="2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9E66-A93D-4F92-A2F6-CCF8E534B40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609F3-381A-4D4E-A449-A90DA87D2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62" indent="-283407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34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88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41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94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48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902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55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hangingPunct="1"/>
            <a:fld id="{124F3551-6772-4ED3-AD12-7448C81BF950}" type="slidenum">
              <a:rPr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324" rtl="0" eaLnBrk="1" hangingPunct="1">
              <a:defRPr/>
            </a:pP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7CE609F3-381A-4D4E-A449-A90DA87D2568}" type="slidenum">
              <a:r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31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i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55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82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14324" rtl="0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006F-49BD-793A-4337-A014BBE6F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0269C-1EBA-28D9-6FE6-1FC360907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DDBE2-5927-1D79-1216-9008FD0D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E0596-B2F6-0C5F-34C8-91B2AAA6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D896-BAA7-6E41-C78E-BD6EBD58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E022-44B8-2C09-0A67-71E8163A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C9B8-0166-33C4-5A41-2A6CDEA59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6E25-DA6B-5C5D-6A5C-7CE64F3A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1EB3-0659-AEFE-D6CE-39DD304C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16209-A7D8-AF98-05F2-982A2E20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AC124-7FE8-80EC-4CB0-FA5B94CAC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144C4-4F46-8DE2-A2C0-F4E2F81F8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01770-3A80-164C-B032-86BA7CE1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B92F4-D3A9-8176-B984-054A6418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63A3-9600-3EBB-5B3D-AF039233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0"/>
            <a:ext cx="122047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16" y="209932"/>
            <a:ext cx="5155184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2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creative\media$\GRAPHICS 2018\Corporate Branding - Templates\CIRNAC\PNG\CIRNA-RCAANC-Cover-8x11.png">
            <a:extLst>
              <a:ext uri="{FF2B5EF4-FFF2-40B4-BE49-F238E27FC236}">
                <a16:creationId xmlns:a16="http://schemas.microsoft.com/office/drawing/2014/main" id="{92F1E932-6182-4AD1-593E-3DFDAFD6DA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0"/>
            <a:ext cx="122047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A967B99-DCC8-9C07-A9F9-1F7FB72B5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9550"/>
            <a:ext cx="5156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56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99737A3-543A-5E07-78DC-6DADB37DC5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94D7-2BF1-4EF3-9FDC-AAB72208E2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0374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067" y="1308101"/>
            <a:ext cx="5096933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6544" y="1308101"/>
            <a:ext cx="5096256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9C478BB-2514-FA17-A5D5-3D45AE0FE2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1D66-0341-437A-A732-930B22F30FC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02203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F148AB3-2699-8137-CB21-18CDB4574B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40E2-CD2E-45EF-8E8F-3F27637F9E0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14532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A2FD6B1-3024-EFA8-D5C2-16258C9E0E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DBB1-31B4-4A2F-850D-C2B3A32B024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20500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85800"/>
            <a:ext cx="6307667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057400"/>
            <a:ext cx="4011084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F51D918-F985-7339-DC7E-1E03771A85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5071-7F10-43B0-8383-72B4E19DABE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6161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8515A1F-8A34-4A6D-8F2D-4D9E4BC613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8707-A74D-4AF8-A124-E339063351E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9190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2BE5-2C9C-EF6B-D6B4-CFDDE940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77CE-8F98-FAAA-1B81-D0F34776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B74DC-4055-6B29-381D-7D98D8D5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9BB5-E9D1-851D-86C6-33043FA8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F07EC-BF29-F739-6600-432622AD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0B8F-8F12-6698-4113-F9F0BC2F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11DC-F61C-0146-1173-1A71FDB38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0DD5-F223-59F5-2649-D2F8AB59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EF821-F7AB-C2C9-B903-CF3B8183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120E-0557-939F-4D6B-BE2E442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7D20-D6E8-5EB4-131E-4DDFCE68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0FBB-9567-8D01-9CB0-1BDBF0B1D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6353E-1BDB-D05C-1C8D-273E01958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6EA7E-7DF1-D1FD-46F1-509AEAC2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7935F-CF84-A39A-EA42-81EFF705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35A73-4D6A-50B3-EB70-46E29A0B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7660-BA0A-3EDA-54B3-C9A592D5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B3CE9-2B65-C17B-6FD4-7C23728A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6C3B4-E66F-4DF9-39C4-758E223F8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6EE3B-0309-16E2-0B70-4BBBBFAFC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2BA30-37A6-9584-A4F0-CADE84844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3E82A-28CA-F8D4-FFC0-C6321120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F2911-7814-C666-416B-965252EA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B52CA-F047-4A08-A4D9-160DE9A5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66D2-9F3E-14BD-7AEF-BC39F940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1F4E4-F6A5-3F71-0334-14D07C8D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B64BD-D672-D2FF-A1EB-27813A5B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97153-FBA7-91C7-0DDD-9761424E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77EE3-C0C9-1BF6-C3A6-5CE1EA67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B705D-61C8-F994-3ACF-34588CEB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241DD-1426-F4E3-03DB-F7DFCD9A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3812-CF0A-DCEF-FFFF-0EDA1F40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C84C-4BD3-05B5-B6A8-587450B5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0A42-E7D0-6103-8E51-C01660FE7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48060-89B9-FE07-00DB-EA2B9D34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2DF3-052D-F104-E945-9EAD628D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222F-3AB9-DBB6-19CB-9F0A50AD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D01-317B-27B1-9C9D-8C125931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ED0CB-A903-EBE1-771B-B31B64B2F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89F1D-51AF-41DF-6AD0-8CA11D90F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00866-96F6-C022-8A64-D0AF6C55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1D001-2EBF-40BB-49DC-9CCBCF4D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5250-2494-8701-B20F-CACCA970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3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19ABA-3DE8-DEC3-647B-0748794E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22E8D-9B81-6B42-5CC3-FD9DA262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B8803-444B-FADD-0B0D-45A0A54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CB39-18C0-4E32-8B54-384A8631671E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5440-E7C9-6EF2-56FE-2BBD2D6F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6B329-9842-0A7C-F6D3-A22C259F0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\\creative\media$\GRAPHICS 2018\Corporate Branding - Templates\CIRNAC\PNG\FIP-CIRNA.png">
            <a:extLst>
              <a:ext uri="{FF2B5EF4-FFF2-40B4-BE49-F238E27FC236}">
                <a16:creationId xmlns:a16="http://schemas.microsoft.com/office/drawing/2014/main" id="{6452F144-2695-4D4A-801D-761B87B2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38114"/>
            <a:ext cx="4019551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67AC5DB-BE02-9D95-32BF-53096B43E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838200"/>
            <a:ext cx="1046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Insert section title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2C3D955-641E-3656-CCA8-2DC9AC01C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1067" y="1308101"/>
            <a:ext cx="10481733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C98F1C1-727E-C999-51D7-895A6B8D24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69600" y="6400800"/>
            <a:ext cx="10160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Aft>
                <a:spcPct val="37000"/>
              </a:spcAft>
              <a:defRPr sz="1200">
                <a:solidFill>
                  <a:srgbClr val="9696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F0275B-0B32-43E6-A4C7-8E8C5E6DFF0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pic>
        <p:nvPicPr>
          <p:cNvPr id="1030" name="Picture 2" descr="\\creative\media$\GRAPHICS 2018\Corporate Branding - Templates\CIRNAC\PNG\CIRNA-symbol.png">
            <a:extLst>
              <a:ext uri="{FF2B5EF4-FFF2-40B4-BE49-F238E27FC236}">
                <a16:creationId xmlns:a16="http://schemas.microsoft.com/office/drawing/2014/main" id="{D2DBA0EE-C7BB-57C5-FC1C-475E5FD6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5" y="6172201"/>
            <a:ext cx="8255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73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  <a:ea typeface="MS PGothic" panose="020B0600070205080204" pitchFamily="34" charset="-128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  <a:ea typeface="MS PGothic" panose="020B0600070205080204" pitchFamily="34" charset="-128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  <a:ea typeface="MS PGothic" panose="020B0600070205080204" pitchFamily="34" charset="-128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  <a:ea typeface="MS PGothic" panose="020B0600070205080204" pitchFamily="34" charset="-128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54" y="2633135"/>
            <a:ext cx="7377679" cy="1950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07000"/>
              </a:lnSpc>
              <a:spcAft>
                <a:spcPct val="0"/>
              </a:spcAft>
            </a:pPr>
            <a:r>
              <a:rPr lang="en-ca" sz="2000" b="1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Nuutaanguqtiqhimajut</a:t>
            </a:r>
            <a:r>
              <a:rPr lang="en-ca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Munagidjutikhanik</a:t>
            </a:r>
            <a:r>
              <a:rPr lang="en-ca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Agnico Eagle </a:t>
            </a:r>
            <a:r>
              <a:rPr lang="en-ca" sz="2000" b="1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Ujaraqhiurqtit</a:t>
            </a:r>
            <a:r>
              <a:rPr lang="en-ca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Laisiat</a:t>
            </a:r>
            <a:r>
              <a:rPr lang="en-ca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2AM-DOH1335 </a:t>
            </a:r>
            <a:r>
              <a:rPr lang="en-ca" sz="2000" b="1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unalu</a:t>
            </a:r>
            <a:r>
              <a:rPr lang="en-ca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2BB-BOS1727</a:t>
            </a:r>
            <a:endParaRPr lang="en-ca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ct val="0"/>
              </a:spcAft>
            </a:pPr>
            <a:endParaRPr lang="en-ca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ct val="0"/>
              </a:spcAft>
            </a:pPr>
            <a:r>
              <a:rPr lang="en-ca" sz="1600" b="0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Nunavunmi</a:t>
            </a:r>
            <a:r>
              <a:rPr lang="en-ca" sz="16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Imaliqijiit</a:t>
            </a:r>
            <a:r>
              <a:rPr lang="en-ca" sz="16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Katimajiit</a:t>
            </a:r>
            <a:r>
              <a:rPr lang="en-ca" sz="16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Qaritaujaliqinikkut</a:t>
            </a:r>
            <a:r>
              <a:rPr lang="en-ca" sz="16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Katimadjutit</a:t>
            </a:r>
            <a:r>
              <a:rPr lang="en-ca" sz="16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sz="1600" b="0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Hivajautikkut</a:t>
            </a:r>
            <a:r>
              <a:rPr lang="en-ca" sz="16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en-ca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ct val="0"/>
              </a:spcAft>
            </a:pPr>
            <a:r>
              <a:rPr lang="en-ca" sz="1400" b="0" i="0" u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Qittiqqautijuq</a:t>
            </a:r>
            <a:r>
              <a:rPr lang="en-ca" sz="14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9, 2024</a:t>
            </a:r>
          </a:p>
          <a:p>
            <a:pPr algn="l" rtl="0">
              <a:lnSpc>
                <a:spcPct val="107000"/>
              </a:lnSpc>
              <a:spcAft>
                <a:spcPct val="0"/>
              </a:spcAft>
            </a:pPr>
            <a:r>
              <a:rPr lang="en-ca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6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br>
              <a:rPr lang="en-ca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Uqautigijait Naunaijautait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spcAft>
                <a:spcPts val="1200"/>
              </a:spcAft>
              <a:buNone/>
            </a:pPr>
            <a:r>
              <a:rPr lang="en-ca" sz="2400" b="0" i="0" u="none" baseline="0"/>
              <a:t> 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/>
              <a:t>Havaangit Munariyanginniklu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/>
              <a:t>Ihivriurninnga aittuutitlu uumunnga Ihivriurnirmut Munariniq havauhikhamut (2AM-DOH unalu 2BB-BOS)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/>
              <a:t>Tuklianik havaktauniaqtun 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/>
              <a:t>Inirutikkut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067" y="449264"/>
            <a:ext cx="10464800" cy="304800"/>
          </a:xfrm>
        </p:spPr>
        <p:txBody>
          <a:bodyPr>
            <a:noAutofit/>
          </a:bodyPr>
          <a:lstStyle/>
          <a:p>
            <a:pPr algn="ctr" rtl="0"/>
            <a:br>
              <a:rPr lang="en-ca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Maligaliurvingmi Atan'ngujat 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  <a:defRPr/>
            </a:pP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Kuin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Nunaqaqaqtut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Havaqatiriiknigit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Ukiuqtaqtumilu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Havauhiuyut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Kanatami (CIRNAC)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havaagit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havaakhitaunigit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aturiaqaqtailu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nalaumanignik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ukunuga</a:t>
            </a:r>
            <a:r>
              <a:rPr lang="en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 rtl="0">
              <a:buNone/>
              <a:defRPr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Kavamatuqait-Nunaqaqqaaqhimajut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Ukiuqtaqtumi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Kavamaliqidjutainni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Kanatami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Maligat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(CIRNAC)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Nunavunmi</a:t>
            </a:r>
            <a:r>
              <a:rPr lang="en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Angirutaa</a:t>
            </a:r>
            <a:endParaRPr lang="en-ca" sz="20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Nunavumi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Nunataaqnikut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Agiqatiriigut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Maligaqyuaq</a:t>
            </a:r>
            <a:endParaRPr lang="en-ca" sz="20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Nunavumi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Immaliqiyit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Nunavumilu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Qaaginik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Ihumaqhuutinik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Naalaktitiyit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Maligaqyuaq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ilagiyailu</a:t>
            </a:r>
            <a:r>
              <a:rPr lang="en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maliruat</a:t>
            </a:r>
            <a:endParaRPr lang="en-ca" sz="20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Nunavumi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Upalugaiyaqniqmik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Havaaniklu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Ilituqtaut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Maligaqyuaq</a:t>
            </a:r>
            <a:endParaRPr lang="en-ca" sz="20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Ukiuqtaqtumi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Nunaliqinikut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Maligaqyuaq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ilagiyailu</a:t>
            </a:r>
            <a:r>
              <a:rPr lang="en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maliruat</a:t>
            </a:r>
            <a:endParaRPr lang="en-ca" sz="20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Ukiuqtaqtumi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Immavaluit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Halumaigitaagani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Maligaqyuaq</a:t>
            </a:r>
            <a:endParaRPr lang="en-ca" sz="20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Ujaraqhiurnikkut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Najugakhanik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Atuqtauffaaqtukhanik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Atugakhat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Nunavunmi</a:t>
            </a:r>
            <a:r>
              <a:rPr lang="en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2002</a:t>
            </a: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ca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172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ca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CIRNAC Havaanga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308101"/>
            <a:ext cx="10481733" cy="5549899"/>
          </a:xfrm>
        </p:spPr>
        <p:txBody>
          <a:bodyPr/>
          <a:lstStyle/>
          <a:p>
            <a:pPr marL="0" indent="0" algn="l" rtl="0">
              <a:spcBef>
                <a:spcPct val="20000"/>
              </a:spcBef>
              <a:buNone/>
            </a:pP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Tunnganiqarhuni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Nakataa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13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uvani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Nunavunmi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Angirutimi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uvanilu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Nunavunmi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Imakkut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ukuallu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Nunavunmi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Qaanganiitut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Pilaarutait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Naalarvingmi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1" u="none" baseline="0" dirty="0" err="1">
                <a:solidFill>
                  <a:prstClr val="black"/>
                </a:solidFill>
                <a:latin typeface="Calibri"/>
              </a:rPr>
              <a:t>Maligat</a:t>
            </a:r>
            <a:r>
              <a:rPr lang="en-ca" sz="2000" b="0" i="1" u="none" baseline="0" dirty="0">
                <a:solidFill>
                  <a:prstClr val="black"/>
                </a:solidFill>
                <a:latin typeface="Calibri"/>
              </a:rPr>
              <a:t> CIRNAC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ikajurutikhat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aularaanginnaqtunik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aulapkainikkut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aturutikhanik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Nunavunmi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2000" b="0" i="0" u="none" baseline="0" dirty="0" err="1">
                <a:solidFill>
                  <a:prstClr val="black"/>
                </a:solidFill>
                <a:latin typeface="Calibri"/>
              </a:rPr>
              <a:t>talvuuna</a:t>
            </a:r>
            <a:r>
              <a:rPr lang="en-ca" sz="2000" b="0" i="0" u="none" baseline="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342900" indent="-342900" algn="l" rtl="0"/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Imakkut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laisianut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maliganun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hatumiarutit</a:t>
            </a:r>
            <a:endParaRPr lang="en-ca" sz="1900" b="1" i="0" u="none" baseline="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l" rtl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Tunihilutik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ajuittiaqnikkut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uqaudjinik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haffumunga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ajungnaqtutigut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ihivgiugutinik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imakkut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laisikkut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uuktuutit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Ilaulutik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Nunavunmi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Imaliqijiit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Katimajiit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qaritaujaliqidjutikhanik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nunalaanilu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tuhaqtaujukhanik</a:t>
            </a:r>
            <a:endParaRPr lang="en-ca" sz="1900" b="0" i="0" u="none" baseline="0" dirty="0">
              <a:solidFill>
                <a:prstClr val="black"/>
              </a:solidFill>
              <a:latin typeface="Calibri"/>
            </a:endParaRPr>
          </a:p>
          <a:p>
            <a:pPr marL="342900" indent="-342900" algn="l" rtl="0"/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Ihuaqhaqtauffaarutikhanut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iidjuhiraluanganut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umiktaukpat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uvalu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munaridjutit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Naunaijaqlugit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pihimalugit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uvalu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tuhaqtilugit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ihuaqhaiffaangnikkut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munaridjutit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pivallianirmun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havaakhanun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havaqatigiblugit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ihuaqtut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tikkuaqtauhimajut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Inuit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katimajiit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endParaRPr lang="en-ca" sz="1900" strike="sngStrike" dirty="0">
              <a:solidFill>
                <a:prstClr val="black"/>
              </a:solidFill>
              <a:latin typeface="Calibri"/>
            </a:endParaRPr>
          </a:p>
          <a:p>
            <a:pPr marL="342900" indent="-342900" algn="l" rtl="0"/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Imarmik</a:t>
            </a:r>
            <a:r>
              <a:rPr lang="en-ca" sz="1900" b="1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1" i="0" u="none" baseline="0" dirty="0" err="1">
                <a:solidFill>
                  <a:prstClr val="black"/>
                </a:solidFill>
                <a:latin typeface="Calibri"/>
              </a:rPr>
              <a:t>munaqhidjutikhat</a:t>
            </a:r>
            <a:endParaRPr lang="en-ca" sz="1900" b="1" i="0" u="none" baseline="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l" rtl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Munaqhidjutikhait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immap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puqtunianik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kajumingnianiklu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Nunavunmi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imait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nakuanianik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munaqhitikhat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42950" lvl="1" indent="-285750" algn="l" rtl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Havaglutik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imarnik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ihivriuqhidjutikhanik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ihivriurlugitlu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nakuujakhanik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munaqhidjutikhanik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havaqatigiplugit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Inuit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Timiqutingit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900" b="0" i="0" u="none" baseline="0" dirty="0" err="1">
                <a:solidFill>
                  <a:prstClr val="black"/>
                </a:solidFill>
                <a:latin typeface="Calibri"/>
              </a:rPr>
              <a:t>pijuminaqqan</a:t>
            </a:r>
            <a:r>
              <a:rPr lang="en-ca" sz="1900" b="0" i="0" u="none" baseline="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457200" lvl="1" indent="0" algn="l" rtl="0">
              <a:spcBef>
                <a:spcPct val="20000"/>
              </a:spcBef>
              <a:buNone/>
            </a:pPr>
            <a:endParaRPr lang="en-ca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marL="0" algn="r" defTabSz="914400" rtl="0" eaLnBrk="1" latinLnBrk="0" hangingPunct="1"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835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ca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Ikajuutit Ihivriurutinun Munarinirmun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1067" y="1308101"/>
            <a:ext cx="10481733" cy="5397499"/>
          </a:xfrm>
        </p:spPr>
        <p:txBody>
          <a:bodyPr>
            <a:noAutofit/>
          </a:bodyPr>
          <a:lstStyle/>
          <a:p>
            <a:pPr algn="l" rtl="0">
              <a:lnSpc>
                <a:spcPct val="100000"/>
              </a:lnSpc>
              <a:spcAft>
                <a:spcPts val="600"/>
              </a:spcAft>
              <a:defRPr/>
            </a:pP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Hope Bay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havaakhat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havaakhaq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nanminirijaujuq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aulapkaqtitauplunilu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hapkunanga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Agnico Eagle Mines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hivituniani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munarijaupluni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ihuaqhaqtauplunilu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talvanga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Iidjurvia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22, 2022. </a:t>
            </a:r>
          </a:p>
          <a:p>
            <a:pPr algn="l" rtl="0">
              <a:lnSpc>
                <a:spcPct val="100000"/>
              </a:lnSpc>
              <a:spcAft>
                <a:spcPts val="600"/>
              </a:spcAft>
              <a:defRPr/>
            </a:pP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Malikhugu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atuqtaujuq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Qanurinigani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immaqmik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Laisiujumik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havaami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naunaitumik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Ilagani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Hananut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6-mi 2Am-DOH1335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uqaqtuq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lvl="1" algn="l" rtl="0">
              <a:lnSpc>
                <a:spcPct val="100000"/>
              </a:lnSpc>
              <a:spcAft>
                <a:spcPts val="600"/>
              </a:spcAft>
              <a:defRPr/>
            </a:pPr>
            <a:r>
              <a:rPr lang="en-ca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Laisiqaqtuq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piniaqtuq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Havaakhat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aulangitpat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Munarijaujukharlu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Ihuaqhaqtauplunilu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tujurlutiklu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nutaanguqhimajuq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nalautinniarqhimajumik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atauttimut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ujarakhiurviup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umiktirnikkut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ihuaqhaidjutikhat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akiligakhat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naatitlugit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tatqiqhiutini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itirvianit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Munarijaujukhanut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Ihuaqhaqtauplunilu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naataraikpata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pingahut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ukiut</a:t>
            </a:r>
            <a:r>
              <a:rPr lang="en-ca" sz="1800" b="0" i="1" u="non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b="0" i="1" u="non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talvanga</a:t>
            </a:r>
            <a:r>
              <a:rPr lang="en-ca" sz="18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</a:p>
          <a:p>
            <a:pPr algn="l" rtl="0">
              <a:lnSpc>
                <a:spcPct val="100000"/>
              </a:lnSpc>
              <a:spcAft>
                <a:spcPts val="600"/>
              </a:spcAft>
              <a:defRPr/>
            </a:pP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Ilitariblugit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tapkua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Amirinikkut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Itqurniarutit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havaakhap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nutaanguqtiqhimangitut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hamanga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2019.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Malikhugit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Laisit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pijakhat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tamangnik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CIRNAC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unalu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Agnico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ujarakhiuqtit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havaktut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nutaamik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itqungniarutinik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hapkununga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Nunavunmi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Imakkut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Katimajiit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uvalu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aulahimaitumik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maliklugit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tunijaujut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angirutit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 rtl="0">
              <a:lnSpc>
                <a:spcPct val="100000"/>
              </a:lnSpc>
              <a:spcAft>
                <a:spcPts val="600"/>
              </a:spcAft>
              <a:defRPr/>
            </a:pP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Itqurniarutit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pidjutiqaqtut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tapkua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havaakhat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aulahimangitut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Munarijaujut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uvalu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Ihuaqhaidjutit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uvalu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aalat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havaktaungitut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uvaluuniin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havaktaulimaitut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ilaujut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Qanuriniitigut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uvaluuniin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laisia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uvalu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hivumut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qajangnautikkut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itqungniarutit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pihimajut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havaakhamun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tadjamin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Taimaitpat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qakuguluuniit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tamna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ikajuqtiujuq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aulatitiniaqtuq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allanguqtirutikhanik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qanurinnianiklu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taffuma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Hope Bay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Havaakhat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talvanga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talvuuna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iniqtirutikhanik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ihivriudjutikhanik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tukhiqtauhimajut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hulilukaarutikhangit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qajangnairutikhaniklu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havaktauniaqtun</a:t>
            </a:r>
            <a:r>
              <a:rPr lang="en-ca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 algn="r"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096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ca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Qanurinnia Amirinikkut Itqurniarutait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025DF8-19A8-D476-E7FD-192C93203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620099"/>
              </p:ext>
            </p:extLst>
          </p:nvPr>
        </p:nvGraphicFramePr>
        <p:xfrm>
          <a:off x="490538" y="1308100"/>
          <a:ext cx="10482260" cy="173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358">
                  <a:extLst>
                    <a:ext uri="{9D8B030D-6E8A-4147-A177-3AD203B41FA5}">
                      <a16:colId xmlns:a16="http://schemas.microsoft.com/office/drawing/2014/main" val="2366029800"/>
                    </a:ext>
                  </a:extLst>
                </a:gridCol>
                <a:gridCol w="1957515">
                  <a:extLst>
                    <a:ext uri="{9D8B030D-6E8A-4147-A177-3AD203B41FA5}">
                      <a16:colId xmlns:a16="http://schemas.microsoft.com/office/drawing/2014/main" val="2537577146"/>
                    </a:ext>
                  </a:extLst>
                </a:gridCol>
                <a:gridCol w="3035755">
                  <a:extLst>
                    <a:ext uri="{9D8B030D-6E8A-4147-A177-3AD203B41FA5}">
                      <a16:colId xmlns:a16="http://schemas.microsoft.com/office/drawing/2014/main" val="2013631030"/>
                    </a:ext>
                  </a:extLst>
                </a:gridCol>
                <a:gridCol w="3067632">
                  <a:extLst>
                    <a:ext uri="{9D8B030D-6E8A-4147-A177-3AD203B41FA5}">
                      <a16:colId xmlns:a16="http://schemas.microsoft.com/office/drawing/2014/main" val="837494636"/>
                    </a:ext>
                  </a:extLst>
                </a:gridCol>
              </a:tblGrid>
              <a:tr h="629082">
                <a:tc>
                  <a:txBody>
                    <a:bodyPr/>
                    <a:lstStyle/>
                    <a:p>
                      <a:pPr algn="ctr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Laisiqaqtuq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Qanugitni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Amiqhittiarutait Aktilanga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Amiqhittiarutait Aktilanga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64096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l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2BB-BOS1727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3,611,000.00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0792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l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2AM-DOH1335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30,702,648.00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ca" sz="2000" b="0" i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72,907,727.00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31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848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ca" sz="31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Naittumik Atugakhat</a:t>
            </a:r>
            <a:br>
              <a:rPr lang="en-ca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088" lvl="1" indent="0" algn="l" rtl="0">
              <a:spcAft>
                <a:spcPts val="200"/>
              </a:spcAft>
              <a:buNone/>
            </a:pPr>
            <a:endParaRPr lang="en-ca" dirty="0"/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24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CIRNAC ukualu Agnico Eagle havaqatigiikhutik uqaqpaktut Katimajinut angirunmik tikiutijut pidjutiqaqtunik nutannguqtiqhimajunik qajangnaitkutinik. </a:t>
            </a:r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2400" b="0" i="0" u="none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Tamangnik ilaujut nigiukhimaniaqtun aulahimaaqtukhanik havaqatigijaangat Katimajiinun 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61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8</a:t>
            </a:fld>
            <a:endParaRPr lang="en-ca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990" y="492069"/>
            <a:ext cx="8542020" cy="63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1143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indent="-190500" algn="ctr" rtl="0"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ca" sz="3600" b="0" i="0" u="none" baseline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914401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17043</TotalTime>
  <Words>418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Pigiarniq Light</vt:lpstr>
      <vt:lpstr>Verdana</vt:lpstr>
      <vt:lpstr>Wingdings</vt:lpstr>
      <vt:lpstr>Office Theme</vt:lpstr>
      <vt:lpstr>Standard_white</vt:lpstr>
      <vt:lpstr>PowerPoint Presentation</vt:lpstr>
      <vt:lpstr> Uqautigijait Naunaijautait</vt:lpstr>
      <vt:lpstr> Maligaliurvingmi Atan'ngujat </vt:lpstr>
      <vt:lpstr>CIRNAC Havaanga</vt:lpstr>
      <vt:lpstr>Ikajuutit Ihivriurutinun Munarinirmun</vt:lpstr>
      <vt:lpstr>Qanurinnia Amirinikkut Itqurniarutait </vt:lpstr>
      <vt:lpstr>Naittumik Atugakhat </vt:lpstr>
      <vt:lpstr>PowerPoint Presentation</vt:lpstr>
    </vt:vector>
  </TitlesOfParts>
  <Company>ISC - CIRNAC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Keim, Andrew</dc:creator>
  <cp:lastModifiedBy>Robert Hunter</cp:lastModifiedBy>
  <cp:revision>36</cp:revision>
  <dcterms:created xsi:type="dcterms:W3CDTF">2023-07-13T18:59:49Z</dcterms:created>
  <dcterms:modified xsi:type="dcterms:W3CDTF">2024-03-28T20:28:43Z</dcterms:modified>
</cp:coreProperties>
</file>