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99" r:id="rId4"/>
    <p:sldId id="325" r:id="rId5"/>
    <p:sldId id="322" r:id="rId6"/>
    <p:sldId id="323" r:id="rId7"/>
    <p:sldId id="326" r:id="rId8"/>
    <p:sldId id="327" r:id="rId9"/>
    <p:sldId id="328" r:id="rId10"/>
    <p:sldId id="32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660"/>
  </p:normalViewPr>
  <p:slideViewPr>
    <p:cSldViewPr>
      <p:cViewPr varScale="1">
        <p:scale>
          <a:sx n="65" d="100"/>
          <a:sy n="65" d="100"/>
        </p:scale>
        <p:origin x="-159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283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ECB83-8D60-47BB-929E-756D8F8F1CEC}" type="datetimeFigureOut">
              <a:rPr lang="en-CA" smtClean="0"/>
              <a:t>14/01/2015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04FE9B-CF9D-4387-B301-9A7F0440A01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998482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5E2C4-DCE2-4343-8AC2-DBBF19347318}" type="datetimeFigureOut">
              <a:rPr lang="en-CA" smtClean="0"/>
              <a:t>14/01/2015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9D979-1A1E-47F8-92BE-F958D4C50B5A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00561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14/01/2015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14/01/2015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14/01/2015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82880" indent="-182880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14/01/2015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392" y="116632"/>
            <a:ext cx="467544" cy="486496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0494" y="123593"/>
            <a:ext cx="583506" cy="472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8560494" y="-1"/>
            <a:ext cx="583506" cy="123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14/01/2015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14/01/2015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14/01/2015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14/01/2015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14/01/2015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14/01/2015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F151-D850-4B47-B86B-D64A5B6E09DD}" type="datetimeFigureOut">
              <a:rPr lang="en-CA" smtClean="0"/>
              <a:t>14/01/2015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79CF151-D850-4B47-B86B-D64A5B6E09DD}" type="datetimeFigureOut">
              <a:rPr lang="en-CA" smtClean="0"/>
              <a:t>14/01/2015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9AB5E1A-4CBB-46E8-A900-732B86464B65}" type="slidenum">
              <a:rPr lang="en-CA" smtClean="0"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cap="none" dirty="0" smtClean="0">
                <a:latin typeface="ProSyl" panose="020B0500000000000000" pitchFamily="34" charset="0"/>
              </a:rPr>
              <a:t>xS6tN6g6 wm6j5 WJ1Ns5 k]ba6bsiz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NWB 2AM </a:t>
            </a:r>
            <a:r>
              <a:rPr lang="en-CA" dirty="0" smtClean="0"/>
              <a:t>MEA0815</a:t>
            </a:r>
          </a:p>
          <a:p>
            <a:r>
              <a:rPr lang="en-CA" sz="1400" dirty="0" smtClean="0">
                <a:latin typeface="ProSyl" panose="020B0500000000000000" pitchFamily="34" charset="0"/>
              </a:rPr>
              <a:t>]/</a:t>
            </a:r>
            <a:r>
              <a:rPr lang="en-CA" sz="1400" dirty="0" err="1" smtClean="0">
                <a:latin typeface="ProSyl" panose="020B0500000000000000" pitchFamily="34" charset="0"/>
              </a:rPr>
              <a:t>kxE</a:t>
            </a:r>
            <a:r>
              <a:rPr lang="en-CA" sz="1400" dirty="0" smtClean="0"/>
              <a:t> </a:t>
            </a:r>
            <a:r>
              <a:rPr lang="en-CA" sz="1400" dirty="0"/>
              <a:t>14-15, 2015,</a:t>
            </a:r>
          </a:p>
          <a:p>
            <a:r>
              <a:rPr lang="en-CA" sz="1400" dirty="0" err="1" smtClean="0">
                <a:latin typeface="ProSyl" panose="020B0500000000000000" pitchFamily="34" charset="0"/>
              </a:rPr>
              <a:t>kNosJi</a:t>
            </a:r>
            <a:r>
              <a:rPr lang="en-CA" sz="1400" dirty="0" smtClean="0">
                <a:latin typeface="ProSyl" panose="020B0500000000000000" pitchFamily="34" charset="0"/>
              </a:rPr>
              <a:t> cmi5gx6, kNK5</a:t>
            </a:r>
            <a:endParaRPr lang="en-CA" sz="1400" dirty="0">
              <a:latin typeface="ProSyl" panose="020B0500000000000000" pitchFamily="34" charset="0"/>
            </a:endParaRPr>
          </a:p>
          <a:p>
            <a:endParaRPr lang="en-CA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1221" t="14563" r="22328" b="58859"/>
          <a:stretch/>
        </p:blipFill>
        <p:spPr>
          <a:xfrm>
            <a:off x="74199" y="4678914"/>
            <a:ext cx="6689971" cy="1770874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723008" y="121411"/>
            <a:ext cx="2409078" cy="685396"/>
          </a:xfrm>
          <a:prstGeom prst="rect">
            <a:avLst/>
          </a:prstGeom>
          <a:solidFill>
            <a:schemeClr val="bg1"/>
          </a:solidFill>
          <a:ln w="254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grpSp>
        <p:nvGrpSpPr>
          <p:cNvPr id="26" name="Group 25"/>
          <p:cNvGrpSpPr/>
          <p:nvPr/>
        </p:nvGrpSpPr>
        <p:grpSpPr>
          <a:xfrm>
            <a:off x="6723008" y="133052"/>
            <a:ext cx="2420992" cy="673756"/>
            <a:chOff x="179512" y="5678734"/>
            <a:chExt cx="3636866" cy="1012131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5678734"/>
              <a:ext cx="972699" cy="1012131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1195200" y="5722450"/>
              <a:ext cx="2621178" cy="46234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CA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Hutchinson</a:t>
              </a:r>
              <a:endParaRPr lang="en-CA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95200" y="6237892"/>
              <a:ext cx="2603281" cy="23117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CA" sz="1000" dirty="0">
                  <a:latin typeface="Arial" panose="020B0604020202020204" pitchFamily="34" charset="0"/>
                  <a:cs typeface="Arial" panose="020B0604020202020204" pitchFamily="34" charset="0"/>
                </a:rPr>
                <a:t>Environmental Sciences Ltd.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1196096" y="6156000"/>
              <a:ext cx="2439800" cy="0"/>
            </a:xfrm>
            <a:prstGeom prst="line">
              <a:avLst/>
            </a:prstGeom>
            <a:ln w="9525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AutoShape 7"/>
            <p:cNvCxnSpPr>
              <a:cxnSpLocks noChangeShapeType="1"/>
            </p:cNvCxnSpPr>
            <p:nvPr/>
          </p:nvCxnSpPr>
          <p:spPr bwMode="auto">
            <a:xfrm>
              <a:off x="1195200" y="6184800"/>
              <a:ext cx="2440696" cy="0"/>
            </a:xfrm>
            <a:prstGeom prst="straightConnector1">
              <a:avLst/>
            </a:prstGeom>
            <a:noFill/>
            <a:ln w="9525">
              <a:solidFill>
                <a:srgbClr val="00B0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AutoShape 8"/>
            <p:cNvCxnSpPr>
              <a:cxnSpLocks noChangeShapeType="1"/>
            </p:cNvCxnSpPr>
            <p:nvPr/>
          </p:nvCxnSpPr>
          <p:spPr bwMode="auto">
            <a:xfrm>
              <a:off x="1196096" y="6213600"/>
              <a:ext cx="2439800" cy="0"/>
            </a:xfrm>
            <a:prstGeom prst="straightConnector1">
              <a:avLst/>
            </a:prstGeom>
            <a:noFill/>
            <a:ln w="9525">
              <a:solidFill>
                <a:schemeClr val="bg1">
                  <a:lumMod val="6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150" y="876353"/>
            <a:ext cx="1009706" cy="558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8926" y="4583791"/>
            <a:ext cx="1923766" cy="1961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4375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>
                <a:latin typeface="ProSyl" panose="020B0500000000000000" pitchFamily="34" charset="0"/>
              </a:rPr>
              <a:t>m</a:t>
            </a:r>
            <a:r>
              <a:rPr lang="en-CA" sz="3200" dirty="0" smtClean="0">
                <a:latin typeface="ProSyl" panose="020B0500000000000000" pitchFamily="34" charset="0"/>
              </a:rPr>
              <a:t>gizk5 x7ml nlm6nZsizk5 X6N4yi6</a:t>
            </a:r>
            <a:endParaRPr lang="en-CA" sz="3200" dirty="0">
              <a:latin typeface="ProSyl" panose="020B0500000000000000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KIA-IR-8, 29, 30, 31</a:t>
            </a:r>
          </a:p>
          <a:p>
            <a:endParaRPr lang="en-CA" dirty="0"/>
          </a:p>
          <a:p>
            <a:r>
              <a:rPr lang="en-CA" dirty="0" err="1" smtClean="0">
                <a:latin typeface="ProSyl" panose="020B0500000000000000" pitchFamily="34" charset="0"/>
              </a:rPr>
              <a:t>wh</a:t>
            </a:r>
            <a:r>
              <a:rPr lang="en-CA" dirty="0" smtClean="0">
                <a:latin typeface="ProSyl" panose="020B0500000000000000" pitchFamily="34" charset="0"/>
              </a:rPr>
              <a:t>]m]lK5 WNh4ymJ5 ]b2fkz</a:t>
            </a:r>
            <a:r>
              <a:rPr lang="en-CA" dirty="0" smtClean="0"/>
              <a:t> </a:t>
            </a:r>
            <a:endParaRPr lang="en-CA" dirty="0" smtClean="0"/>
          </a:p>
          <a:p>
            <a:pPr lvl="1"/>
            <a:r>
              <a:rPr lang="en-CA" dirty="0">
                <a:latin typeface="ProSyl" panose="020B0500000000000000" pitchFamily="34" charset="0"/>
              </a:rPr>
              <a:t>y</a:t>
            </a:r>
            <a:r>
              <a:rPr lang="en-CA" dirty="0" smtClean="0">
                <a:latin typeface="ProSyl" panose="020B0500000000000000" pitchFamily="34" charset="0"/>
              </a:rPr>
              <a:t>=gJj5 uxi6yi6 xgME4izk5 y=5gvi6bwoiz x4gx]i5 s/C4ys6=4k5 </a:t>
            </a:r>
            <a:r>
              <a:rPr lang="en-CA" dirty="0" err="1" smtClean="0">
                <a:latin typeface="ProSyl" panose="020B0500000000000000" pitchFamily="34" charset="0"/>
              </a:rPr>
              <a:t>bmfkz</a:t>
            </a:r>
            <a:r>
              <a:rPr lang="en-CA" dirty="0" smtClean="0">
                <a:latin typeface="ProSyl" panose="020B0500000000000000" pitchFamily="34" charset="0"/>
              </a:rPr>
              <a:t> wm6usbsJk5 </a:t>
            </a:r>
            <a:r>
              <a:rPr lang="en-CA" dirty="0" err="1" smtClean="0">
                <a:latin typeface="ProSyl" panose="020B0500000000000000" pitchFamily="34" charset="0"/>
              </a:rPr>
              <a:t>x?tQ</a:t>
            </a:r>
            <a:r>
              <a:rPr lang="en-CA" dirty="0" smtClean="0">
                <a:latin typeface="ProSyl" panose="020B0500000000000000" pitchFamily="34" charset="0"/>
              </a:rPr>
              <a:t>/qk5</a:t>
            </a:r>
            <a:endParaRPr lang="en-CA" dirty="0" smtClean="0"/>
          </a:p>
          <a:p>
            <a:pPr lvl="1"/>
            <a:r>
              <a:rPr lang="en-CA" dirty="0" smtClean="0">
                <a:latin typeface="ProSyl" panose="020B0500000000000000" pitchFamily="34" charset="0"/>
              </a:rPr>
              <a:t>Xg5tx6iq ns/</a:t>
            </a:r>
            <a:r>
              <a:rPr lang="en-CA" dirty="0" err="1" smtClean="0">
                <a:latin typeface="ProSyl" panose="020B0500000000000000" pitchFamily="34" charset="0"/>
              </a:rPr>
              <a:t>siz</a:t>
            </a:r>
            <a:r>
              <a:rPr lang="en-CA" dirty="0" smtClean="0">
                <a:latin typeface="ProSyl" panose="020B0500000000000000" pitchFamily="34" charset="0"/>
              </a:rPr>
              <a:t> </a:t>
            </a:r>
            <a:r>
              <a:rPr lang="en-CA" dirty="0" err="1" smtClean="0">
                <a:latin typeface="ProSyl" panose="020B0500000000000000" pitchFamily="34" charset="0"/>
              </a:rPr>
              <a:t>hDwZ</a:t>
            </a:r>
            <a:r>
              <a:rPr lang="en-CA" dirty="0" smtClean="0">
                <a:latin typeface="ProSyl" panose="020B0500000000000000" pitchFamily="34" charset="0"/>
              </a:rPr>
              <a:t>/6iq s/c5 x7ml s/C4b6if5 f=5b6iqk5 yxm4bwo=z xg6LQ5 </a:t>
            </a:r>
            <a:r>
              <a:rPr lang="en-CA" dirty="0" err="1" smtClean="0">
                <a:latin typeface="ProSyl" panose="020B0500000000000000" pitchFamily="34" charset="0"/>
              </a:rPr>
              <a:t>hDwZ</a:t>
            </a:r>
            <a:r>
              <a:rPr lang="en-CA" dirty="0" smtClean="0">
                <a:latin typeface="ProSyl" panose="020B0500000000000000" pitchFamily="34" charset="0"/>
              </a:rPr>
              <a:t>/q5g5 s/c5 x7ml ]Nm4gu4 dx6bv8i6iz</a:t>
            </a:r>
            <a:r>
              <a:rPr lang="en-CA" dirty="0" smtClean="0"/>
              <a:t> </a:t>
            </a:r>
            <a:endParaRPr lang="en-CA" dirty="0" smtClean="0"/>
          </a:p>
          <a:p>
            <a:endParaRPr lang="en-CA" dirty="0"/>
          </a:p>
          <a:p>
            <a:r>
              <a:rPr lang="en-CA" dirty="0" smtClean="0">
                <a:latin typeface="ProSyl" panose="020B0500000000000000" pitchFamily="34" charset="0"/>
              </a:rPr>
              <a:t>x</a:t>
            </a:r>
            <a:r>
              <a:rPr lang="en-CA" dirty="0" smtClean="0">
                <a:latin typeface="ProSyl" panose="020B0500000000000000" pitchFamily="34" charset="0"/>
              </a:rPr>
              <a:t>[iff5 xgME4ix6iC6bq vg5pctQ4fk5 y=gJj5 uxi6yi6j5 WoExq5 x7ml </a:t>
            </a:r>
            <a:r>
              <a:rPr lang="en-CA" dirty="0" err="1" smtClean="0">
                <a:latin typeface="ProSyl" panose="020B0500000000000000" pitchFamily="34" charset="0"/>
              </a:rPr>
              <a:t>WoEiq</a:t>
            </a:r>
            <a:r>
              <a:rPr lang="en-CA" dirty="0" smtClean="0">
                <a:latin typeface="ProSyl" panose="020B0500000000000000" pitchFamily="34" charset="0"/>
              </a:rPr>
              <a:t> WNh4bq cspnwi6j5 xgNE4t5iqk5 ni?6iq xf5bDbsN/6g5 x5bN6iq </a:t>
            </a:r>
            <a:r>
              <a:rPr lang="en-CA" dirty="0" err="1" smtClean="0">
                <a:latin typeface="ProSyl" panose="020B0500000000000000" pitchFamily="34" charset="0"/>
              </a:rPr>
              <a:t>Wcbw</a:t>
            </a:r>
            <a:r>
              <a:rPr lang="en-CA" dirty="0" smtClean="0">
                <a:latin typeface="ProSyl" panose="020B0500000000000000" pitchFamily="34" charset="0"/>
              </a:rPr>
              <a:t> ]b2fkz s/C4b6ifk5 f=5b6iq yxm4bwo=z x7ml </a:t>
            </a:r>
            <a:r>
              <a:rPr lang="en-CA" dirty="0" err="1" smtClean="0">
                <a:latin typeface="ProSyl" panose="020B0500000000000000" pitchFamily="34" charset="0"/>
              </a:rPr>
              <a:t>hDwZ</a:t>
            </a:r>
            <a:r>
              <a:rPr lang="en-CA" smtClean="0">
                <a:latin typeface="ProSyl" panose="020B0500000000000000" pitchFamily="34" charset="0"/>
              </a:rPr>
              <a:t>/6g5 s/c5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0251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latin typeface="ProSyl" panose="020B0500000000000000" pitchFamily="34" charset="0"/>
              </a:rPr>
              <a:t>bml4]</a:t>
            </a:r>
            <a:r>
              <a:rPr lang="en-CA" dirty="0" err="1" smtClean="0">
                <a:latin typeface="ProSyl" panose="020B0500000000000000" pitchFamily="34" charset="0"/>
              </a:rPr>
              <a:t>bq</a:t>
            </a:r>
            <a:r>
              <a:rPr lang="en-CA" dirty="0" smtClean="0">
                <a:latin typeface="ProSyl" panose="020B0500000000000000" pitchFamily="34" charset="0"/>
              </a:rPr>
              <a:t> bf/</a:t>
            </a:r>
            <a:r>
              <a:rPr lang="en-CA" dirty="0" err="1" smtClean="0">
                <a:latin typeface="ProSyl" panose="020B0500000000000000" pitchFamily="34" charset="0"/>
              </a:rPr>
              <a:t>siq</a:t>
            </a:r>
            <a:endParaRPr lang="en-CA" dirty="0">
              <a:latin typeface="ProSyl" panose="020B0500000000000000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CA" dirty="0" err="1" smtClean="0">
                <a:latin typeface="ProSyl" panose="020B0500000000000000" pitchFamily="34" charset="0"/>
              </a:rPr>
              <a:t>euDE</a:t>
            </a:r>
            <a:r>
              <a:rPr lang="en-CA" dirty="0" smtClean="0">
                <a:latin typeface="ProSyl" panose="020B0500000000000000" pitchFamily="34" charset="0"/>
              </a:rPr>
              <a:t>/K5 W5bwotcMs6g5 ]b2fkz</a:t>
            </a:r>
            <a:r>
              <a:rPr lang="en-CA" dirty="0" smtClean="0"/>
              <a:t> </a:t>
            </a:r>
            <a:endParaRPr lang="en-CA" dirty="0" smtClean="0"/>
          </a:p>
          <a:p>
            <a:pPr lvl="1"/>
            <a:r>
              <a:rPr lang="en-CA" dirty="0" smtClean="0"/>
              <a:t>27 </a:t>
            </a:r>
            <a:r>
              <a:rPr lang="en-CA" dirty="0" smtClean="0">
                <a:latin typeface="ProSyl" panose="020B0500000000000000" pitchFamily="34" charset="0"/>
              </a:rPr>
              <a:t>x0Me5 gnZ4n5 g4yCstq</a:t>
            </a:r>
            <a:r>
              <a:rPr lang="en-CA" dirty="0" smtClean="0"/>
              <a:t> </a:t>
            </a:r>
            <a:r>
              <a:rPr lang="en-CA" dirty="0"/>
              <a:t>(IRs</a:t>
            </a:r>
            <a:r>
              <a:rPr lang="en-CA" dirty="0" smtClean="0"/>
              <a:t>) </a:t>
            </a:r>
            <a:r>
              <a:rPr lang="en-CA" dirty="0" smtClean="0">
                <a:latin typeface="ProSyl" panose="020B0500000000000000" pitchFamily="34" charset="0"/>
              </a:rPr>
              <a:t>]b2fNz Bx5yn8 x?toEi6j5 </a:t>
            </a:r>
            <a:r>
              <a:rPr lang="en-CA" dirty="0" err="1" smtClean="0">
                <a:latin typeface="ProSyl" panose="020B0500000000000000" pitchFamily="34" charset="0"/>
              </a:rPr>
              <a:t>cspnw</a:t>
            </a:r>
            <a:r>
              <a:rPr lang="en-CA" dirty="0" smtClean="0">
                <a:latin typeface="ProSyl" panose="020B0500000000000000" pitchFamily="34" charset="0"/>
              </a:rPr>
              <a:t>]p5 Nuic6g5</a:t>
            </a:r>
            <a:endParaRPr lang="en-CA" dirty="0" smtClean="0"/>
          </a:p>
          <a:p>
            <a:pPr>
              <a:buBlip>
                <a:blip r:embed="rId2"/>
              </a:buBlip>
            </a:pPr>
            <a:r>
              <a:rPr lang="en-CA" dirty="0" err="1" smtClean="0">
                <a:latin typeface="ProSyl" panose="020B0500000000000000" pitchFamily="34" charset="0"/>
              </a:rPr>
              <a:t>scctQ</a:t>
            </a:r>
            <a:r>
              <a:rPr lang="en-CA" dirty="0" smtClean="0">
                <a:latin typeface="ProSyl" panose="020B0500000000000000" pitchFamily="34" charset="0"/>
              </a:rPr>
              <a:t>/K5 x[iff5 ]b2fNi </a:t>
            </a:r>
            <a:r>
              <a:rPr lang="en-CA" dirty="0" err="1" smtClean="0">
                <a:latin typeface="ProSyl" panose="020B0500000000000000" pitchFamily="34" charset="0"/>
              </a:rPr>
              <a:t>Wzhi</a:t>
            </a:r>
            <a:r>
              <a:rPr lang="en-CA" dirty="0" smtClean="0">
                <a:latin typeface="ProSyl" panose="020B0500000000000000" pitchFamily="34" charset="0"/>
              </a:rPr>
              <a:t> be6i x7ml ]xe4LQ5 </a:t>
            </a:r>
            <a:r>
              <a:rPr lang="en-CA" dirty="0" err="1" smtClean="0">
                <a:latin typeface="ProSyl" panose="020B0500000000000000" pitchFamily="34" charset="0"/>
              </a:rPr>
              <a:t>bmwb</a:t>
            </a:r>
            <a:r>
              <a:rPr lang="en-CA" dirty="0" smtClean="0">
                <a:latin typeface="ProSyl" panose="020B0500000000000000" pitchFamily="34" charset="0"/>
              </a:rPr>
              <a:t> W5JtQ/K5</a:t>
            </a:r>
            <a:endParaRPr lang="en-CA" dirty="0"/>
          </a:p>
          <a:p>
            <a:pPr>
              <a:buBlip>
                <a:blip r:embed="rId2"/>
              </a:buBlip>
            </a:pPr>
            <a:r>
              <a:rPr lang="en-CA" dirty="0" err="1" smtClean="0">
                <a:latin typeface="ProSyl" panose="020B0500000000000000" pitchFamily="34" charset="0"/>
              </a:rPr>
              <a:t>sN</a:t>
            </a:r>
            <a:r>
              <a:rPr lang="en-CA" dirty="0" smtClean="0">
                <a:latin typeface="ProSyl" panose="020B0500000000000000" pitchFamily="34" charset="0"/>
              </a:rPr>
              <a:t> ne6tbsiz </a:t>
            </a:r>
            <a:r>
              <a:rPr lang="en-CA" dirty="0" err="1" smtClean="0">
                <a:latin typeface="ProSyl" panose="020B0500000000000000" pitchFamily="34" charset="0"/>
              </a:rPr>
              <a:t>WctQ</a:t>
            </a:r>
            <a:r>
              <a:rPr lang="en-CA" dirty="0" smtClean="0">
                <a:latin typeface="ProSyl" panose="020B0500000000000000" pitchFamily="34" charset="0"/>
              </a:rPr>
              <a:t>/q x[iff5 </a:t>
            </a:r>
            <a:r>
              <a:rPr lang="en-CA" dirty="0" err="1" smtClean="0">
                <a:latin typeface="ProSyl" panose="020B0500000000000000" pitchFamily="34" charset="0"/>
              </a:rPr>
              <a:t>gi</a:t>
            </a:r>
            <a:r>
              <a:rPr lang="en-CA" dirty="0" smtClean="0">
                <a:latin typeface="ProSyl" panose="020B0500000000000000" pitchFamily="34" charset="0"/>
              </a:rPr>
              <a:t>/z ]b2fkz wmoEpk5 b[?</a:t>
            </a:r>
            <a:r>
              <a:rPr lang="en-CA" dirty="0" err="1" smtClean="0">
                <a:latin typeface="ProSyl" panose="020B0500000000000000" pitchFamily="34" charset="0"/>
              </a:rPr>
              <a:t>i</a:t>
            </a:r>
            <a:r>
              <a:rPr lang="en-CA" dirty="0" smtClean="0">
                <a:latin typeface="ProSyl" panose="020B0500000000000000" pitchFamily="34" charset="0"/>
              </a:rPr>
              <a:t> ]/</a:t>
            </a:r>
            <a:r>
              <a:rPr lang="en-CA" dirty="0" err="1" smtClean="0">
                <a:latin typeface="ProSyl" panose="020B0500000000000000" pitchFamily="34" charset="0"/>
              </a:rPr>
              <a:t>kxE</a:t>
            </a:r>
            <a:r>
              <a:rPr lang="en-CA" dirty="0" smtClean="0"/>
              <a:t> 13</a:t>
            </a:r>
            <a:r>
              <a:rPr lang="en-CA" dirty="0" smtClean="0"/>
              <a:t>, 2014 </a:t>
            </a:r>
            <a:r>
              <a:rPr lang="en-CA" dirty="0" smtClean="0">
                <a:latin typeface="ProSyl" panose="020B0500000000000000" pitchFamily="34" charset="0"/>
              </a:rPr>
              <a:t>]b2fx5 Wbc6g5 bwymJi4 </a:t>
            </a:r>
            <a:r>
              <a:rPr lang="en-CA" dirty="0" err="1" smtClean="0">
                <a:latin typeface="ProSyl" panose="020B0500000000000000" pitchFamily="34" charset="0"/>
              </a:rPr>
              <a:t>scs</a:t>
            </a:r>
            <a:r>
              <a:rPr lang="en-CA" dirty="0" smtClean="0">
                <a:latin typeface="ProSyl" panose="020B0500000000000000" pitchFamily="34" charset="0"/>
              </a:rPr>
              <a:t>]y5 xq6bsymJ5 bmr4i5 WcbsJi5:</a:t>
            </a:r>
            <a:r>
              <a:rPr lang="en-CA" dirty="0" smtClean="0"/>
              <a:t>  </a:t>
            </a:r>
            <a:endParaRPr lang="en-CA" dirty="0" smtClean="0"/>
          </a:p>
          <a:p>
            <a:pPr lvl="1"/>
            <a:r>
              <a:rPr lang="en-CA" dirty="0" smtClean="0"/>
              <a:t>“</a:t>
            </a:r>
            <a:r>
              <a:rPr lang="en-CA" i="1" dirty="0" smtClean="0"/>
              <a:t>NWB </a:t>
            </a:r>
            <a:r>
              <a:rPr lang="en-CA" i="1" dirty="0"/>
              <a:t>2AM MEA0815 </a:t>
            </a:r>
            <a:r>
              <a:rPr lang="en-CA" i="1" dirty="0" smtClean="0">
                <a:latin typeface="ProSyl" panose="020B0500000000000000" pitchFamily="34" charset="0"/>
              </a:rPr>
              <a:t>yK9o6X6yst5 x[iffi5 rs5Jt5 WdyoEi6j5 </a:t>
            </a:r>
            <a:r>
              <a:rPr lang="en-CA" i="1" dirty="0" err="1" smtClean="0">
                <a:latin typeface="ProSyl" panose="020B0500000000000000" pitchFamily="34" charset="0"/>
              </a:rPr>
              <a:t>scs</a:t>
            </a:r>
            <a:r>
              <a:rPr lang="en-CA" i="1" dirty="0" smtClean="0">
                <a:latin typeface="ProSyl" panose="020B0500000000000000" pitchFamily="34" charset="0"/>
              </a:rPr>
              <a:t>]y5 wm6j5 WJ1Ns5 k]ba6bsiz k]ba6ymJ5 b[?</a:t>
            </a:r>
            <a:r>
              <a:rPr lang="en-CA" i="1" dirty="0" err="1" smtClean="0">
                <a:latin typeface="ProSyl" panose="020B0500000000000000" pitchFamily="34" charset="0"/>
              </a:rPr>
              <a:t>i</a:t>
            </a:r>
            <a:r>
              <a:rPr lang="en-CA" i="1" dirty="0" smtClean="0"/>
              <a:t> 01132015</a:t>
            </a:r>
            <a:r>
              <a:rPr lang="en-CA" dirty="0" smtClean="0"/>
              <a:t>”</a:t>
            </a:r>
            <a:endParaRPr lang="en-CA" i="1" dirty="0" smtClean="0"/>
          </a:p>
        </p:txBody>
      </p:sp>
    </p:spTree>
    <p:extLst>
      <p:ext uri="{BB962C8B-B14F-4D97-AF65-F5344CB8AC3E}">
        <p14:creationId xmlns:p14="http://schemas.microsoft.com/office/powerpoint/2010/main" val="1566920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latin typeface="ProSyl" panose="020B0500000000000000" pitchFamily="34" charset="0"/>
              </a:rPr>
              <a:t>yKjxDt5 </a:t>
            </a:r>
            <a:r>
              <a:rPr lang="en-CA" dirty="0" err="1" smtClean="0">
                <a:latin typeface="ProSyl" panose="020B0500000000000000" pitchFamily="34" charset="0"/>
              </a:rPr>
              <a:t>whmQ</a:t>
            </a:r>
            <a:r>
              <a:rPr lang="en-CA" dirty="0" smtClean="0">
                <a:latin typeface="ProSyl" panose="020B0500000000000000" pitchFamily="34" charset="0"/>
              </a:rPr>
              <a:t>/</a:t>
            </a:r>
            <a:r>
              <a:rPr lang="en-CA" dirty="0" err="1" smtClean="0">
                <a:latin typeface="ProSyl" panose="020B0500000000000000" pitchFamily="34" charset="0"/>
              </a:rPr>
              <a:t>siq</a:t>
            </a:r>
            <a:endParaRPr lang="en-CA" dirty="0">
              <a:latin typeface="ProSyl" panose="020B0500000000000000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CA" dirty="0" smtClean="0">
                <a:latin typeface="ProSyl" panose="020B0500000000000000" pitchFamily="34" charset="0"/>
              </a:rPr>
              <a:t>euD6iK5 yKi6bsJ5 </a:t>
            </a:r>
            <a:r>
              <a:rPr lang="en-CA" dirty="0" err="1" smtClean="0">
                <a:latin typeface="ProSyl" panose="020B0500000000000000" pitchFamily="34" charset="0"/>
              </a:rPr>
              <a:t>bmfNz</a:t>
            </a:r>
            <a:r>
              <a:rPr lang="en-CA" dirty="0" smtClean="0">
                <a:latin typeface="ProSyl" panose="020B0500000000000000" pitchFamily="34" charset="0"/>
              </a:rPr>
              <a:t> </a:t>
            </a:r>
            <a:endParaRPr lang="en-CA" dirty="0">
              <a:latin typeface="ProSyl" panose="020B0500000000000000" pitchFamily="34" charset="0"/>
            </a:endParaRPr>
          </a:p>
          <a:p>
            <a:pPr lvl="1"/>
            <a:r>
              <a:rPr lang="en-CA" dirty="0" smtClean="0">
                <a:latin typeface="ProSyl" panose="020B0500000000000000" pitchFamily="34" charset="0"/>
              </a:rPr>
              <a:t>kNK5 wmoEp5 vtmp5 (wmoEp5) wms2 ckE5iz WoE5Jt5</a:t>
            </a:r>
            <a:endParaRPr lang="en-CA" dirty="0">
              <a:latin typeface="ProSyl" panose="020B0500000000000000" pitchFamily="34" charset="0"/>
            </a:endParaRPr>
          </a:p>
          <a:p>
            <a:pPr lvl="2">
              <a:buFont typeface="Courier New" panose="02070309020205020404" pitchFamily="49" charset="0"/>
              <a:buChar char="o"/>
            </a:pPr>
            <a:r>
              <a:rPr lang="en-CA" dirty="0" err="1" smtClean="0">
                <a:latin typeface="ProSyl" panose="020B0500000000000000" pitchFamily="34" charset="0"/>
              </a:rPr>
              <a:t>nStiz</a:t>
            </a:r>
            <a:r>
              <a:rPr lang="en-CA" dirty="0" smtClean="0">
                <a:latin typeface="ProSyl" panose="020B0500000000000000" pitchFamily="34" charset="0"/>
              </a:rPr>
              <a:t>, </a:t>
            </a:r>
            <a:r>
              <a:rPr lang="en-CA" dirty="0" err="1" smtClean="0">
                <a:latin typeface="ProSyl" panose="020B0500000000000000" pitchFamily="34" charset="0"/>
              </a:rPr>
              <a:t>xsMiz</a:t>
            </a:r>
            <a:r>
              <a:rPr lang="en-CA" dirty="0" smtClean="0">
                <a:latin typeface="ProSyl" panose="020B0500000000000000" pitchFamily="34" charset="0"/>
              </a:rPr>
              <a:t> </a:t>
            </a:r>
            <a:r>
              <a:rPr lang="en-CA" dirty="0" err="1" smtClean="0">
                <a:latin typeface="ProSyl" panose="020B0500000000000000" pitchFamily="34" charset="0"/>
              </a:rPr>
              <a:t>miZodtq</a:t>
            </a:r>
            <a:r>
              <a:rPr lang="en-CA" dirty="0" smtClean="0">
                <a:latin typeface="ProSyl" panose="020B0500000000000000" pitchFamily="34" charset="0"/>
              </a:rPr>
              <a:t> wuZsJ1N6g5 wmw5 </a:t>
            </a:r>
            <a:r>
              <a:rPr lang="en-CA" dirty="0" err="1" smtClean="0">
                <a:latin typeface="ProSyl" panose="020B0500000000000000" pitchFamily="34" charset="0"/>
              </a:rPr>
              <a:t>kNKu</a:t>
            </a:r>
            <a:r>
              <a:rPr lang="en-CA" dirty="0" smtClean="0">
                <a:latin typeface="ProSyl" panose="020B0500000000000000" pitchFamily="34" charset="0"/>
              </a:rPr>
              <a:t> WoExa2lt4 xvsi6]Xu4 wLxdt4nq kNosJk5 b]mi </a:t>
            </a:r>
            <a:r>
              <a:rPr lang="en-CA" dirty="0" err="1" smtClean="0">
                <a:latin typeface="ProSyl" panose="020B0500000000000000" pitchFamily="34" charset="0"/>
              </a:rPr>
              <a:t>kN</a:t>
            </a:r>
            <a:r>
              <a:rPr lang="en-CA" dirty="0" smtClean="0">
                <a:latin typeface="ProSyl" panose="020B0500000000000000" pitchFamily="34" charset="0"/>
              </a:rPr>
              <a:t>]</a:t>
            </a:r>
            <a:r>
              <a:rPr lang="en-CA" dirty="0" err="1" smtClean="0">
                <a:latin typeface="ProSyl" panose="020B0500000000000000" pitchFamily="34" charset="0"/>
              </a:rPr>
              <a:t>bZsJi</a:t>
            </a:r>
            <a:r>
              <a:rPr lang="en-CA" dirty="0" smtClean="0">
                <a:latin typeface="ProSyl" panose="020B0500000000000000" pitchFamily="34" charset="0"/>
              </a:rPr>
              <a:t> Wlx6gu4 x7ml vNbusk5 bml4]bqk5</a:t>
            </a:r>
          </a:p>
          <a:p>
            <a:pPr lvl="1"/>
            <a:r>
              <a:rPr lang="en-CA" dirty="0" smtClean="0">
                <a:latin typeface="ProSyl" panose="020B0500000000000000" pitchFamily="34" charset="0"/>
              </a:rPr>
              <a:t>]b2fx5 </a:t>
            </a:r>
            <a:r>
              <a:rPr lang="en-CA" dirty="0" err="1" smtClean="0">
                <a:latin typeface="ProSyl" panose="020B0500000000000000" pitchFamily="34" charset="0"/>
              </a:rPr>
              <a:t>kNK</a:t>
            </a:r>
            <a:r>
              <a:rPr lang="en-CA" dirty="0" smtClean="0">
                <a:latin typeface="ProSyl" panose="020B0500000000000000" pitchFamily="34" charset="0"/>
              </a:rPr>
              <a:t>]bDtk5 xqDt5; x7ml </a:t>
            </a:r>
          </a:p>
          <a:p>
            <a:pPr lvl="1"/>
            <a:r>
              <a:rPr lang="en-CA" dirty="0" smtClean="0">
                <a:latin typeface="ProSyl" panose="020B0500000000000000" pitchFamily="34" charset="0"/>
              </a:rPr>
              <a:t>]b2fx5 r?9o6 wkw6 vg5pct]Q5 WJ1Nstz u4yQx6ymJ5 xyxa6iq </a:t>
            </a:r>
            <a:r>
              <a:rPr lang="en-CA" dirty="0" err="1" smtClean="0">
                <a:latin typeface="ProSyl" panose="020B0500000000000000" pitchFamily="34" charset="0"/>
              </a:rPr>
              <a:t>x?tQ</a:t>
            </a:r>
            <a:r>
              <a:rPr lang="en-CA" dirty="0" smtClean="0">
                <a:latin typeface="ProSyl" panose="020B0500000000000000" pitchFamily="34" charset="0"/>
              </a:rPr>
              <a:t>/sJj5</a:t>
            </a:r>
            <a:endParaRPr lang="en-CA" dirty="0">
              <a:latin typeface="ProSyl" panose="020B0500000000000000" pitchFamily="34" charset="0"/>
            </a:endParaRPr>
          </a:p>
          <a:p>
            <a:pPr>
              <a:buBlip>
                <a:blip r:embed="rId2"/>
              </a:buBlip>
            </a:pPr>
            <a:r>
              <a:rPr lang="en-CA" dirty="0" smtClean="0">
                <a:latin typeface="ProSyl" panose="020B0500000000000000" pitchFamily="34" charset="0"/>
              </a:rPr>
              <a:t>n</a:t>
            </a:r>
            <a:r>
              <a:rPr lang="en-CA" dirty="0" smtClean="0">
                <a:latin typeface="ProSyl" panose="020B0500000000000000" pitchFamily="34" charset="0"/>
              </a:rPr>
              <a:t>e/6tbK5 Wcbwk5 </a:t>
            </a:r>
            <a:r>
              <a:rPr lang="en-CA" dirty="0" err="1" smtClean="0">
                <a:latin typeface="ProSyl" panose="020B0500000000000000" pitchFamily="34" charset="0"/>
              </a:rPr>
              <a:t>gi</a:t>
            </a:r>
            <a:r>
              <a:rPr lang="en-CA" dirty="0" smtClean="0">
                <a:latin typeface="ProSyl" panose="020B0500000000000000" pitchFamily="34" charset="0"/>
              </a:rPr>
              <a:t>/2t1k5 ]b2fkz wmoEpk5:</a:t>
            </a:r>
            <a:r>
              <a:rPr lang="en-CA" dirty="0" smtClean="0"/>
              <a:t> </a:t>
            </a:r>
            <a:endParaRPr lang="en-CA" dirty="0"/>
          </a:p>
          <a:p>
            <a:pPr lvl="1"/>
            <a:r>
              <a:rPr lang="en-CA" i="1" dirty="0" smtClean="0">
                <a:latin typeface="ProSyl" panose="020B0500000000000000" pitchFamily="34" charset="0"/>
              </a:rPr>
              <a:t>B</a:t>
            </a:r>
            <a:r>
              <a:rPr lang="en-CA" i="1" dirty="0" smtClean="0">
                <a:latin typeface="ProSyl" panose="020B0500000000000000" pitchFamily="34" charset="0"/>
              </a:rPr>
              <a:t>x5tn8 x?toEp5 cspnwp5 Nuic6g5 </a:t>
            </a:r>
            <a:r>
              <a:rPr lang="en-CA" i="1" dirty="0" smtClean="0"/>
              <a:t>2014</a:t>
            </a:r>
            <a:r>
              <a:rPr lang="en-CA" i="1" dirty="0"/>
              <a:t>. </a:t>
            </a:r>
            <a:r>
              <a:rPr lang="en-CA" i="1" dirty="0" smtClean="0">
                <a:latin typeface="ProSyl" panose="020B0500000000000000" pitchFamily="34" charset="0"/>
              </a:rPr>
              <a:t>xS6tN6g6 wm6j5 WJ1Nstz euD6iz. X6N4bsymJ6 ]b2fkz Qs=4g3 xsM5tp5 Nuic6g5 x7ml ]b2fx5 r?9o6 wkw5 vg5pct]Q5.</a:t>
            </a:r>
            <a:r>
              <a:rPr lang="en-CA" i="1" dirty="0" smtClean="0"/>
              <a:t> </a:t>
            </a:r>
            <a:endParaRPr lang="en-CA" i="1" dirty="0"/>
          </a:p>
        </p:txBody>
      </p:sp>
    </p:spTree>
    <p:extLst>
      <p:ext uri="{BB962C8B-B14F-4D97-AF65-F5344CB8AC3E}">
        <p14:creationId xmlns:p14="http://schemas.microsoft.com/office/powerpoint/2010/main" val="92593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cap="none" dirty="0">
                <a:solidFill>
                  <a:schemeClr val="bg1"/>
                </a:solidFill>
                <a:latin typeface="ProSyl" panose="020B0500000000000000" pitchFamily="34" charset="0"/>
              </a:rPr>
              <a:t>b</a:t>
            </a:r>
            <a:r>
              <a:rPr lang="en-CA" cap="none" dirty="0" smtClean="0">
                <a:solidFill>
                  <a:schemeClr val="bg1"/>
                </a:solidFill>
                <a:latin typeface="ProSyl" panose="020B0500000000000000" pitchFamily="34" charset="0"/>
              </a:rPr>
              <a:t>ml4]bqk5 </a:t>
            </a:r>
            <a:r>
              <a:rPr lang="en-CA" cap="none" dirty="0" err="1" smtClean="0">
                <a:solidFill>
                  <a:schemeClr val="bg1"/>
                </a:solidFill>
                <a:latin typeface="ProSyl" panose="020B0500000000000000" pitchFamily="34" charset="0"/>
              </a:rPr>
              <a:t>bfiq</a:t>
            </a:r>
            <a:r>
              <a:rPr lang="en-CA" cap="none" dirty="0" smtClean="0">
                <a:solidFill>
                  <a:schemeClr val="bg1"/>
                </a:solidFill>
                <a:latin typeface="ProSyl" panose="020B0500000000000000" pitchFamily="34" charset="0"/>
              </a:rPr>
              <a:t> W5Jt5</a:t>
            </a:r>
            <a:endParaRPr lang="en-CA" cap="none" dirty="0">
              <a:solidFill>
                <a:schemeClr val="bg1"/>
              </a:solidFill>
              <a:latin typeface="ProSyl" panose="020B0500000000000000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0406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latin typeface="ProSyl" panose="020B0500000000000000" pitchFamily="34" charset="0"/>
              </a:rPr>
              <a:t>wuZsJ1N6g6 wm6 ckE5iz</a:t>
            </a:r>
            <a:endParaRPr lang="en-CA" dirty="0">
              <a:latin typeface="ProSyl" panose="020B0500000000000000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KIR-IR-01</a:t>
            </a:r>
            <a:r>
              <a:rPr lang="en-CA" dirty="0" smtClean="0"/>
              <a:t>, 01B, 23</a:t>
            </a:r>
          </a:p>
          <a:p>
            <a:endParaRPr lang="en-CA" dirty="0" smtClean="0"/>
          </a:p>
          <a:p>
            <a:r>
              <a:rPr lang="en-CA" dirty="0" err="1">
                <a:latin typeface="ProSyl" panose="020B0500000000000000" pitchFamily="34" charset="0"/>
              </a:rPr>
              <a:t>w</a:t>
            </a:r>
            <a:r>
              <a:rPr lang="en-CA" dirty="0" err="1" smtClean="0">
                <a:latin typeface="ProSyl" panose="020B0500000000000000" pitchFamily="34" charset="0"/>
              </a:rPr>
              <a:t>h</a:t>
            </a:r>
            <a:r>
              <a:rPr lang="en-CA" dirty="0" smtClean="0">
                <a:latin typeface="ProSyl" panose="020B0500000000000000" pitchFamily="34" charset="0"/>
              </a:rPr>
              <a:t>]mlt5 xq4oQx6izk5 wuZsJ1N3g6 wm6 g4yCZsJ6 ]b2fNz x[iff5i5 x7ml x4gxiEC/6bq b[</a:t>
            </a:r>
            <a:r>
              <a:rPr lang="en-CA" dirty="0" err="1" smtClean="0">
                <a:latin typeface="ProSyl" panose="020B0500000000000000" pitchFamily="34" charset="0"/>
              </a:rPr>
              <a:t>Kz</a:t>
            </a:r>
            <a:r>
              <a:rPr lang="en-CA" dirty="0" smtClean="0">
                <a:latin typeface="ProSyl" panose="020B0500000000000000" pitchFamily="34" charset="0"/>
              </a:rPr>
              <a:t> Wzhx5 </a:t>
            </a:r>
            <a:r>
              <a:rPr lang="en-CA" dirty="0" err="1" smtClean="0">
                <a:latin typeface="ProSyl" panose="020B0500000000000000" pitchFamily="34" charset="0"/>
              </a:rPr>
              <a:t>Sx</a:t>
            </a:r>
            <a:r>
              <a:rPr lang="en-CA" dirty="0" smtClean="0">
                <a:latin typeface="ProSyl" panose="020B0500000000000000" pitchFamily="34" charset="0"/>
              </a:rPr>
              <a:t>]b0 by6</a:t>
            </a:r>
            <a:endParaRPr lang="en-CA" dirty="0" smtClean="0"/>
          </a:p>
          <a:p>
            <a:r>
              <a:rPr lang="en-CA" dirty="0">
                <a:latin typeface="ProSyl" panose="020B0500000000000000" pitchFamily="34" charset="0"/>
              </a:rPr>
              <a:t>x</a:t>
            </a:r>
            <a:r>
              <a:rPr lang="en-CA" dirty="0" smtClean="0">
                <a:latin typeface="ProSyl" panose="020B0500000000000000" pitchFamily="34" charset="0"/>
              </a:rPr>
              <a:t>[iff5 x7ml </a:t>
            </a:r>
            <a:r>
              <a:rPr lang="en-CA" dirty="0" smtClean="0">
                <a:latin typeface="ProSyl" panose="020B0500000000000000" pitchFamily="34" charset="0"/>
              </a:rPr>
              <a:t>r?9o6 wkw5 vg5pct]Q5 ]xe4ym/q ]b2fx5  W5Jt5. x[iff5 WymJ5:</a:t>
            </a:r>
            <a:endParaRPr lang="en-CA" dirty="0" smtClean="0"/>
          </a:p>
          <a:p>
            <a:pPr lvl="1"/>
            <a:r>
              <a:rPr lang="en-CA" dirty="0" smtClean="0">
                <a:latin typeface="ProSyl" panose="020B0500000000000000" pitchFamily="34" charset="0"/>
              </a:rPr>
              <a:t>xq6ymJ5 g4oE4tb6iqk5 wm6 WJ1Nstz W5lQ </a:t>
            </a:r>
            <a:r>
              <a:rPr lang="en-CA" dirty="0" err="1" smtClean="0">
                <a:latin typeface="ProSyl" panose="020B0500000000000000" pitchFamily="34" charset="0"/>
              </a:rPr>
              <a:t>xCAo</a:t>
            </a:r>
            <a:r>
              <a:rPr lang="en-CA" dirty="0" smtClean="0">
                <a:latin typeface="ProSyl" panose="020B0500000000000000" pitchFamily="34" charset="0"/>
              </a:rPr>
              <a:t>]mj5 </a:t>
            </a:r>
            <a:r>
              <a:rPr lang="en-CA" dirty="0" err="1" smtClean="0">
                <a:latin typeface="ProSyl" panose="020B0500000000000000" pitchFamily="34" charset="0"/>
              </a:rPr>
              <a:t>iEsQ</a:t>
            </a:r>
            <a:r>
              <a:rPr lang="en-CA" dirty="0" smtClean="0">
                <a:latin typeface="ProSyl" panose="020B0500000000000000" pitchFamily="34" charset="0"/>
              </a:rPr>
              <a:t>/sJ6 wuZsJ1N3g6 wm6 xg6iz</a:t>
            </a:r>
            <a:endParaRPr lang="en-CA" dirty="0" smtClean="0"/>
          </a:p>
          <a:p>
            <a:pPr lvl="1"/>
            <a:r>
              <a:rPr lang="en-CA" dirty="0" smtClean="0">
                <a:latin typeface="ProSyl" panose="020B0500000000000000" pitchFamily="34" charset="0"/>
              </a:rPr>
              <a:t>bf4nstbsJ5 wm6 xg6iz xvsq5gu4 x4gxicq5g6 b[</a:t>
            </a:r>
            <a:r>
              <a:rPr lang="en-CA" dirty="0" err="1" smtClean="0">
                <a:latin typeface="ProSyl" panose="020B0500000000000000" pitchFamily="34" charset="0"/>
              </a:rPr>
              <a:t>Kz</a:t>
            </a:r>
            <a:r>
              <a:rPr lang="en-CA" dirty="0" smtClean="0">
                <a:latin typeface="ProSyl" panose="020B0500000000000000" pitchFamily="34" charset="0"/>
              </a:rPr>
              <a:t> </a:t>
            </a:r>
            <a:r>
              <a:rPr lang="en-CA" dirty="0" err="1" smtClean="0">
                <a:latin typeface="ProSyl" panose="020B0500000000000000" pitchFamily="34" charset="0"/>
              </a:rPr>
              <a:t>WzjQ</a:t>
            </a:r>
            <a:r>
              <a:rPr lang="en-CA" dirty="0" smtClean="0">
                <a:latin typeface="ProSyl" panose="020B0500000000000000" pitchFamily="34" charset="0"/>
              </a:rPr>
              <a:t>/z </a:t>
            </a:r>
            <a:r>
              <a:rPr lang="en-CA" dirty="0" err="1" smtClean="0">
                <a:latin typeface="ProSyl" panose="020B0500000000000000" pitchFamily="34" charset="0"/>
              </a:rPr>
              <a:t>Sx</a:t>
            </a:r>
            <a:r>
              <a:rPr lang="en-CA" dirty="0" smtClean="0">
                <a:latin typeface="ProSyl" panose="020B0500000000000000" pitchFamily="34" charset="0"/>
              </a:rPr>
              <a:t>]b0 by6j5</a:t>
            </a:r>
            <a:endParaRPr lang="en-CA" dirty="0" smtClean="0"/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0177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ProSyl" panose="020B0500000000000000" pitchFamily="34" charset="0"/>
              </a:rPr>
              <a:t>x</a:t>
            </a:r>
            <a:r>
              <a:rPr lang="en-CA" dirty="0" smtClean="0">
                <a:latin typeface="ProSyl" panose="020B0500000000000000" pitchFamily="34" charset="0"/>
              </a:rPr>
              <a:t>4bf5 x4b6iq x7mlxsM5t5Jt5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KIA-IR-25</a:t>
            </a:r>
          </a:p>
          <a:p>
            <a:endParaRPr lang="en-CA" dirty="0" smtClean="0"/>
          </a:p>
          <a:p>
            <a:r>
              <a:rPr lang="en-CA" dirty="0" err="1" smtClean="0">
                <a:latin typeface="ProSyl" panose="020B0500000000000000" pitchFamily="34" charset="0"/>
              </a:rPr>
              <a:t>wh</a:t>
            </a:r>
            <a:r>
              <a:rPr lang="en-CA" dirty="0" smtClean="0">
                <a:latin typeface="ProSyl" panose="020B0500000000000000" pitchFamily="34" charset="0"/>
              </a:rPr>
              <a:t>]m]lt5 ]cu6ic3g6 b[?z s/C4b6if5 f=5b6=</a:t>
            </a:r>
            <a:r>
              <a:rPr lang="en-CA" dirty="0" err="1" smtClean="0">
                <a:latin typeface="ProSyl" panose="020B0500000000000000" pitchFamily="34" charset="0"/>
              </a:rPr>
              <a:t>zi</a:t>
            </a:r>
            <a:r>
              <a:rPr lang="en-CA" dirty="0" smtClean="0">
                <a:latin typeface="ProSyl" panose="020B0500000000000000" pitchFamily="34" charset="0"/>
              </a:rPr>
              <a:t> yxm4bwo=zi5 </a:t>
            </a:r>
            <a:r>
              <a:rPr lang="en-CA" dirty="0" err="1" smtClean="0">
                <a:latin typeface="ProSyl" panose="020B0500000000000000" pitchFamily="34" charset="0"/>
              </a:rPr>
              <a:t>bmsz</a:t>
            </a:r>
            <a:r>
              <a:rPr lang="en-CA" dirty="0" smtClean="0">
                <a:latin typeface="ProSyl" panose="020B0500000000000000" pitchFamily="34" charset="0"/>
              </a:rPr>
              <a:t> </a:t>
            </a:r>
            <a:r>
              <a:rPr lang="en-CA" dirty="0" err="1" smtClean="0">
                <a:latin typeface="ProSyl" panose="020B0500000000000000" pitchFamily="34" charset="0"/>
              </a:rPr>
              <a:t>x?tQ</a:t>
            </a:r>
            <a:r>
              <a:rPr lang="en-CA" dirty="0" smtClean="0">
                <a:latin typeface="ProSyl" panose="020B0500000000000000" pitchFamily="34" charset="0"/>
              </a:rPr>
              <a:t>/zk5, Wlx6gu4 S6gy?9o6ymJj5 </a:t>
            </a:r>
            <a:r>
              <a:rPr lang="en-CA" dirty="0" err="1" smtClean="0">
                <a:latin typeface="ProSyl" panose="020B0500000000000000" pitchFamily="34" charset="0"/>
              </a:rPr>
              <a:t>nw</a:t>
            </a:r>
            <a:r>
              <a:rPr lang="en-CA" dirty="0" smtClean="0">
                <a:latin typeface="ProSyl" panose="020B0500000000000000" pitchFamily="34" charset="0"/>
              </a:rPr>
              <a:t>/Nw5 vt6h6ymiqk5</a:t>
            </a:r>
            <a:r>
              <a:rPr lang="en-CA" dirty="0" smtClean="0"/>
              <a:t> </a:t>
            </a:r>
          </a:p>
          <a:p>
            <a:r>
              <a:rPr lang="en-CA" dirty="0" smtClean="0">
                <a:latin typeface="ProSyl" panose="020B0500000000000000" pitchFamily="34" charset="0"/>
              </a:rPr>
              <a:t>x</a:t>
            </a:r>
            <a:r>
              <a:rPr lang="en-CA" dirty="0" smtClean="0">
                <a:latin typeface="ProSyl" panose="020B0500000000000000" pitchFamily="34" charset="0"/>
              </a:rPr>
              <a:t>[iff5 ]xe4ym/q </a:t>
            </a:r>
            <a:r>
              <a:rPr lang="en-CA" dirty="0" err="1" smtClean="0">
                <a:latin typeface="ProSyl" panose="020B0500000000000000" pitchFamily="34" charset="0"/>
              </a:rPr>
              <a:t>sN</a:t>
            </a:r>
            <a:r>
              <a:rPr lang="en-CA" dirty="0" smtClean="0">
                <a:latin typeface="ProSyl" panose="020B0500000000000000" pitchFamily="34" charset="0"/>
              </a:rPr>
              <a:t> W5JbsJ6 ]b2fkz r?9o6 wkw5 vg5pct]Qk5 xg6t5lA Wdyodtk5 vtmi6u</a:t>
            </a:r>
            <a:endParaRPr lang="en-CA" dirty="0"/>
          </a:p>
          <a:p>
            <a:pPr lvl="1"/>
            <a:r>
              <a:rPr lang="en-CA" dirty="0">
                <a:latin typeface="ProSyl" panose="020B0500000000000000" pitchFamily="34" charset="0"/>
              </a:rPr>
              <a:t>x</a:t>
            </a:r>
            <a:r>
              <a:rPr lang="en-CA" dirty="0" smtClean="0">
                <a:latin typeface="ProSyl" panose="020B0500000000000000" pitchFamily="34" charset="0"/>
              </a:rPr>
              <a:t>[iff5 k]</a:t>
            </a:r>
            <a:r>
              <a:rPr lang="en-CA" dirty="0" err="1" smtClean="0">
                <a:latin typeface="ProSyl" panose="020B0500000000000000" pitchFamily="34" charset="0"/>
              </a:rPr>
              <a:t>baC</a:t>
            </a:r>
            <a:r>
              <a:rPr lang="en-CA" dirty="0" smtClean="0">
                <a:latin typeface="ProSyl" panose="020B0500000000000000" pitchFamily="34" charset="0"/>
              </a:rPr>
              <a:t>/6bz ]b2fx5 mn4X9oxizk5 WoEx4n5 X6NAt5 W2lQ5 s2lu scsysJ5</a:t>
            </a:r>
            <a:endParaRPr lang="en-CA" dirty="0" smtClean="0"/>
          </a:p>
          <a:p>
            <a:pPr lvl="1"/>
            <a:r>
              <a:rPr lang="en-CA" dirty="0" err="1" smtClean="0">
                <a:latin typeface="ProSyl" panose="020B0500000000000000" pitchFamily="34" charset="0"/>
              </a:rPr>
              <a:t>sN</a:t>
            </a:r>
            <a:r>
              <a:rPr lang="en-CA" dirty="0" smtClean="0">
                <a:latin typeface="ProSyl" panose="020B0500000000000000" pitchFamily="34" charset="0"/>
              </a:rPr>
              <a:t> wMc6S6 vJyt5iq uxi6y5Jt5 </a:t>
            </a:r>
            <a:r>
              <a:rPr lang="en-CA" dirty="0" err="1" smtClean="0">
                <a:latin typeface="ProSyl" panose="020B0500000000000000" pitchFamily="34" charset="0"/>
              </a:rPr>
              <a:t>bmsz</a:t>
            </a:r>
            <a:r>
              <a:rPr lang="en-CA" dirty="0" smtClean="0">
                <a:latin typeface="ProSyl" panose="020B0500000000000000" pitchFamily="34" charset="0"/>
              </a:rPr>
              <a:t> W]b6=</a:t>
            </a:r>
            <a:r>
              <a:rPr lang="en-CA" dirty="0" err="1" smtClean="0">
                <a:latin typeface="ProSyl" panose="020B0500000000000000" pitchFamily="34" charset="0"/>
              </a:rPr>
              <a:t>sN</a:t>
            </a:r>
            <a:r>
              <a:rPr lang="en-CA" dirty="0" smtClean="0">
                <a:latin typeface="ProSyl" panose="020B0500000000000000" pitchFamily="34" charset="0"/>
              </a:rPr>
              <a:t>/6gk5 </a:t>
            </a:r>
            <a:r>
              <a:rPr lang="en-CA" dirty="0" err="1" smtClean="0">
                <a:latin typeface="ProSyl" panose="020B0500000000000000" pitchFamily="34" charset="0"/>
              </a:rPr>
              <a:t>x?tQ</a:t>
            </a:r>
            <a:r>
              <a:rPr lang="en-CA" dirty="0" smtClean="0">
                <a:latin typeface="ProSyl" panose="020B0500000000000000" pitchFamily="34" charset="0"/>
              </a:rPr>
              <a:t>/qk5 x7ml ]xeQxDt5 </a:t>
            </a:r>
            <a:r>
              <a:rPr lang="en-CA" dirty="0" err="1" smtClean="0">
                <a:latin typeface="ProSyl" panose="020B0500000000000000" pitchFamily="34" charset="0"/>
              </a:rPr>
              <a:t>WoEiq</a:t>
            </a:r>
            <a:r>
              <a:rPr lang="en-CA" dirty="0" smtClean="0">
                <a:latin typeface="ProSyl" panose="020B0500000000000000" pitchFamily="34" charset="0"/>
              </a:rPr>
              <a:t> W5bsomv8i6lA ]cu5b6iz b[?z5 s/c5 g5dm=zi5 WoE5Jt5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6198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err="1">
                <a:latin typeface="ProSyl" panose="020B0500000000000000" pitchFamily="34" charset="0"/>
              </a:rPr>
              <a:t>g</a:t>
            </a:r>
            <a:r>
              <a:rPr lang="en-CA" dirty="0" err="1" smtClean="0">
                <a:latin typeface="ProSyl" panose="020B0500000000000000" pitchFamily="34" charset="0"/>
              </a:rPr>
              <a:t>x</a:t>
            </a:r>
            <a:r>
              <a:rPr lang="en-CA" dirty="0" smtClean="0">
                <a:latin typeface="ProSyl" panose="020B0500000000000000" pitchFamily="34" charset="0"/>
              </a:rPr>
              <a:t>=6N6gj5 x7ml f=Jk5 </a:t>
            </a:r>
            <a:r>
              <a:rPr lang="en-CA" dirty="0" err="1" smtClean="0">
                <a:latin typeface="ProSyl" panose="020B0500000000000000" pitchFamily="34" charset="0"/>
              </a:rPr>
              <a:t>xgC</a:t>
            </a:r>
            <a:r>
              <a:rPr lang="en-CA" dirty="0" smtClean="0">
                <a:latin typeface="ProSyl" panose="020B0500000000000000" pitchFamily="34" charset="0"/>
              </a:rPr>
              <a:t>/6gk5 X6N4yi6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KIA-IR-20, 22, 27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err="1">
                <a:latin typeface="ProSyl" panose="020B0500000000000000" pitchFamily="34" charset="0"/>
              </a:rPr>
              <a:t>w</a:t>
            </a:r>
            <a:r>
              <a:rPr lang="en-CA" dirty="0" err="1" smtClean="0">
                <a:latin typeface="ProSyl" panose="020B0500000000000000" pitchFamily="34" charset="0"/>
              </a:rPr>
              <a:t>h</a:t>
            </a:r>
            <a:r>
              <a:rPr lang="en-CA" dirty="0" smtClean="0">
                <a:latin typeface="ProSyl" panose="020B0500000000000000" pitchFamily="34" charset="0"/>
              </a:rPr>
              <a:t>]m]l5 x[iff5 </a:t>
            </a:r>
            <a:r>
              <a:rPr lang="en-CA" dirty="0" err="1" smtClean="0">
                <a:latin typeface="ProSyl" panose="020B0500000000000000" pitchFamily="34" charset="0"/>
              </a:rPr>
              <a:t>whmQcystQqb</a:t>
            </a:r>
            <a:r>
              <a:rPr lang="en-CA" dirty="0" smtClean="0">
                <a:latin typeface="ProSyl" panose="020B0500000000000000" pitchFamily="34" charset="0"/>
              </a:rPr>
              <a:t> ]vu5b6iz f=Jaizi4 x7ml ]Nm4gu4 </a:t>
            </a:r>
            <a:r>
              <a:rPr lang="en-CA" dirty="0" err="1" smtClean="0">
                <a:latin typeface="ProSyl" panose="020B0500000000000000" pitchFamily="34" charset="0"/>
              </a:rPr>
              <a:t>uxiE</a:t>
            </a:r>
            <a:r>
              <a:rPr lang="en-CA" dirty="0" smtClean="0">
                <a:latin typeface="ProSyl" panose="020B0500000000000000" pitchFamily="34" charset="0"/>
              </a:rPr>
              <a:t>/z xg6bsJ6 W5JbsZ/6gj5 xgMs6i6X5 </a:t>
            </a:r>
            <a:r>
              <a:rPr lang="en-CA" dirty="0" err="1" smtClean="0">
                <a:latin typeface="ProSyl" panose="020B0500000000000000" pitchFamily="34" charset="0"/>
              </a:rPr>
              <a:t>gx</a:t>
            </a:r>
            <a:r>
              <a:rPr lang="en-CA" dirty="0" smtClean="0">
                <a:latin typeface="ProSyl" panose="020B0500000000000000" pitchFamily="34" charset="0"/>
              </a:rPr>
              <a:t>=3N6gj5</a:t>
            </a:r>
            <a:endParaRPr lang="en-CA" dirty="0" smtClean="0"/>
          </a:p>
          <a:p>
            <a:pPr lvl="1"/>
            <a:r>
              <a:rPr lang="en-CA" dirty="0">
                <a:latin typeface="ProSyl" panose="020B0500000000000000" pitchFamily="34" charset="0"/>
              </a:rPr>
              <a:t>x</a:t>
            </a:r>
            <a:r>
              <a:rPr lang="en-CA" dirty="0" smtClean="0">
                <a:latin typeface="ProSyl" panose="020B0500000000000000" pitchFamily="34" charset="0"/>
              </a:rPr>
              <a:t>[iff5 ]xeQx6bz ]b7N WJ1Ns5 </a:t>
            </a:r>
            <a:r>
              <a:rPr lang="en-CA" dirty="0" err="1" smtClean="0">
                <a:latin typeface="ProSyl" panose="020B0500000000000000" pitchFamily="34" charset="0"/>
              </a:rPr>
              <a:t>bw</a:t>
            </a:r>
            <a:r>
              <a:rPr lang="en-CA" dirty="0" smtClean="0">
                <a:latin typeface="ProSyl" panose="020B0500000000000000" pitchFamily="34" charset="0"/>
              </a:rPr>
              <a:t>]</a:t>
            </a:r>
            <a:r>
              <a:rPr lang="en-CA" dirty="0" err="1" smtClean="0">
                <a:latin typeface="ProSyl" panose="020B0500000000000000" pitchFamily="34" charset="0"/>
              </a:rPr>
              <a:t>Ayq</a:t>
            </a:r>
            <a:r>
              <a:rPr lang="en-CA" dirty="0" smtClean="0">
                <a:latin typeface="ProSyl" panose="020B0500000000000000" pitchFamily="34" charset="0"/>
              </a:rPr>
              <a:t> wMc6t5iq ]cu5b6iz f=JiC6LA</a:t>
            </a:r>
            <a:r>
              <a:rPr lang="en-CA" dirty="0" smtClean="0"/>
              <a:t> </a:t>
            </a:r>
            <a:endParaRPr lang="en-CA" dirty="0" smtClean="0"/>
          </a:p>
          <a:p>
            <a:pPr lvl="1"/>
            <a:r>
              <a:rPr lang="en-CA" dirty="0">
                <a:latin typeface="ProSyl" panose="020B0500000000000000" pitchFamily="34" charset="0"/>
              </a:rPr>
              <a:t>x[iff5 </a:t>
            </a:r>
            <a:r>
              <a:rPr lang="en-CA" dirty="0" smtClean="0">
                <a:latin typeface="ProSyl" panose="020B0500000000000000" pitchFamily="34" charset="0"/>
              </a:rPr>
              <a:t>Wbc6t5tQ2lt4 xqi6nu4 gryQx4viDt5 </a:t>
            </a:r>
            <a:r>
              <a:rPr lang="en-CA" dirty="0" err="1" smtClean="0">
                <a:latin typeface="ProSyl" panose="020B0500000000000000" pitchFamily="34" charset="0"/>
              </a:rPr>
              <a:t>gx</a:t>
            </a:r>
            <a:r>
              <a:rPr lang="en-CA" dirty="0" smtClean="0">
                <a:latin typeface="ProSyl" panose="020B0500000000000000" pitchFamily="34" charset="0"/>
              </a:rPr>
              <a:t>=3N6gk5 x7ml f=Jk5 uxi6yi6 x7ml5bs6 ]b2fx5 </a:t>
            </a:r>
            <a:r>
              <a:rPr lang="en-CA" dirty="0" err="1" smtClean="0">
                <a:latin typeface="ProSyl" panose="020B0500000000000000" pitchFamily="34" charset="0"/>
              </a:rPr>
              <a:t>Wcbsiq</a:t>
            </a:r>
            <a:r>
              <a:rPr lang="en-CA" dirty="0" smtClean="0">
                <a:latin typeface="ProSyl" panose="020B0500000000000000" pitchFamily="34" charset="0"/>
              </a:rPr>
              <a:t> xgo6bsiq5 hQx6bsiqk5 WoE5Jt5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8367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latin typeface="ProSyl" panose="020B0500000000000000" pitchFamily="34" charset="0"/>
              </a:rPr>
              <a:t>uxi6y5Jt5</a:t>
            </a:r>
            <a:endParaRPr lang="en-CA" dirty="0">
              <a:latin typeface="ProSyl" panose="020B0500000000000000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KIA-IR-2, 3, 4, 5, 6, 7, 9, 10, 11, 12, 13, 14, 15, 16, 17, 18, 19, 21, 24, 26 </a:t>
            </a:r>
            <a:r>
              <a:rPr lang="en-CA" dirty="0" smtClean="0">
                <a:latin typeface="ProSyl" panose="020B0500000000000000" pitchFamily="34" charset="0"/>
              </a:rPr>
              <a:t>x7ml</a:t>
            </a:r>
            <a:r>
              <a:rPr lang="en-CA" dirty="0" smtClean="0"/>
              <a:t> </a:t>
            </a:r>
            <a:r>
              <a:rPr lang="en-CA" dirty="0" smtClean="0"/>
              <a:t>28</a:t>
            </a:r>
          </a:p>
          <a:p>
            <a:endParaRPr lang="en-CA" dirty="0" smtClean="0"/>
          </a:p>
          <a:p>
            <a:r>
              <a:rPr lang="en-CA" dirty="0" smtClean="0">
                <a:latin typeface="ProSyl" panose="020B0500000000000000" pitchFamily="34" charset="0"/>
              </a:rPr>
              <a:t>]b2fx5 xqi6n5 r?9o6 wkw5 vg5pct]Q5 </a:t>
            </a:r>
            <a:r>
              <a:rPr lang="en-CA" dirty="0" err="1" smtClean="0">
                <a:latin typeface="ProSyl" panose="020B0500000000000000" pitchFamily="34" charset="0"/>
              </a:rPr>
              <a:t>wh</a:t>
            </a:r>
            <a:r>
              <a:rPr lang="en-CA" dirty="0" smtClean="0">
                <a:latin typeface="ProSyl" panose="020B0500000000000000" pitchFamily="34" charset="0"/>
              </a:rPr>
              <a:t>]m]</a:t>
            </a:r>
            <a:r>
              <a:rPr lang="en-CA" dirty="0" err="1" smtClean="0">
                <a:latin typeface="ProSyl" panose="020B0500000000000000" pitchFamily="34" charset="0"/>
              </a:rPr>
              <a:t>ltq</a:t>
            </a:r>
            <a:r>
              <a:rPr lang="en-CA" dirty="0" smtClean="0">
                <a:latin typeface="ProSyl" panose="020B0500000000000000" pitchFamily="34" charset="0"/>
              </a:rPr>
              <a:t> WNh4ymJ5 xgME4t5iqk5 x[iff5 ]N7m4gu4 cspQx6iq x4gxiq5 </a:t>
            </a:r>
            <a:r>
              <a:rPr lang="en-CA" dirty="0" err="1" smtClean="0">
                <a:latin typeface="ProSyl" panose="020B0500000000000000" pitchFamily="34" charset="0"/>
              </a:rPr>
              <a:t>bmsz</a:t>
            </a:r>
            <a:r>
              <a:rPr lang="en-CA" dirty="0" smtClean="0">
                <a:latin typeface="ProSyl" panose="020B0500000000000000" pitchFamily="34" charset="0"/>
              </a:rPr>
              <a:t> </a:t>
            </a:r>
            <a:r>
              <a:rPr lang="en-CA" dirty="0" err="1" smtClean="0">
                <a:latin typeface="ProSyl" panose="020B0500000000000000" pitchFamily="34" charset="0"/>
              </a:rPr>
              <a:t>x?tQ</a:t>
            </a:r>
            <a:r>
              <a:rPr lang="en-CA" dirty="0" smtClean="0">
                <a:latin typeface="ProSyl" panose="020B0500000000000000" pitchFamily="34" charset="0"/>
              </a:rPr>
              <a:t>/sJj5 </a:t>
            </a:r>
            <a:r>
              <a:rPr lang="en-CA" dirty="0" err="1" smtClean="0">
                <a:latin typeface="ProSyl" panose="020B0500000000000000" pitchFamily="34" charset="0"/>
              </a:rPr>
              <a:t>Wcbw</a:t>
            </a:r>
            <a:r>
              <a:rPr lang="en-CA" dirty="0" smtClean="0">
                <a:latin typeface="ProSyl" panose="020B0500000000000000" pitchFamily="34" charset="0"/>
              </a:rPr>
              <a:t> s/C4ys3i6j5 WoExaJk5</a:t>
            </a:r>
            <a:endParaRPr lang="en-CA" dirty="0" smtClean="0"/>
          </a:p>
          <a:p>
            <a:r>
              <a:rPr lang="en-CA" dirty="0" smtClean="0">
                <a:latin typeface="ProSyl" panose="020B0500000000000000" pitchFamily="34" charset="0"/>
              </a:rPr>
              <a:t>]b2fx5 vg5pct]Q5 WNh4bq xgME4iqk5 W]b6XoxJj5 </a:t>
            </a:r>
            <a:r>
              <a:rPr lang="en-CA" dirty="0" err="1" smtClean="0">
                <a:latin typeface="ProSyl" panose="020B0500000000000000" pitchFamily="34" charset="0"/>
              </a:rPr>
              <a:t>x?tQ</a:t>
            </a:r>
            <a:r>
              <a:rPr lang="en-CA" dirty="0" smtClean="0">
                <a:latin typeface="ProSyl" panose="020B0500000000000000" pitchFamily="34" charset="0"/>
              </a:rPr>
              <a:t>/zk5 xq6M4i6nu4 </a:t>
            </a:r>
            <a:r>
              <a:rPr lang="en-CA" dirty="0" err="1" smtClean="0">
                <a:latin typeface="ProSyl" panose="020B0500000000000000" pitchFamily="34" charset="0"/>
              </a:rPr>
              <a:t>nSt</a:t>
            </a:r>
            <a:r>
              <a:rPr lang="en-CA" dirty="0" smtClean="0">
                <a:latin typeface="ProSyl" panose="020B0500000000000000" pitchFamily="34" charset="0"/>
              </a:rPr>
              <a:t>/symJ6</a:t>
            </a:r>
            <a:endParaRPr lang="en-CA" dirty="0" smtClean="0"/>
          </a:p>
          <a:p>
            <a:r>
              <a:rPr lang="en-CA" dirty="0" err="1" smtClean="0">
                <a:latin typeface="ProSyl" panose="020B0500000000000000" pitchFamily="34" charset="0"/>
              </a:rPr>
              <a:t>scsyE</a:t>
            </a:r>
            <a:r>
              <a:rPr lang="en-CA" dirty="0" smtClean="0">
                <a:latin typeface="ProSyl" panose="020B0500000000000000" pitchFamily="34" charset="0"/>
              </a:rPr>
              <a:t>/K5 WNh4ymJ5 </a:t>
            </a:r>
            <a:r>
              <a:rPr lang="en-CA" dirty="0" err="1" smtClean="0">
                <a:latin typeface="ProSyl" panose="020B0500000000000000" pitchFamily="34" charset="0"/>
              </a:rPr>
              <a:t>bmfkz</a:t>
            </a:r>
            <a:r>
              <a:rPr lang="en-CA" dirty="0" smtClean="0">
                <a:latin typeface="ProSyl" panose="020B0500000000000000" pitchFamily="34" charset="0"/>
              </a:rPr>
              <a:t> wm6usbk5 x4gxiq </a:t>
            </a:r>
            <a:r>
              <a:rPr lang="en-CA" dirty="0" err="1" smtClean="0">
                <a:latin typeface="ProSyl" panose="020B0500000000000000" pitchFamily="34" charset="0"/>
              </a:rPr>
              <a:t>uxiE</a:t>
            </a:r>
            <a:r>
              <a:rPr lang="en-CA" dirty="0" smtClean="0">
                <a:latin typeface="ProSyl" panose="020B0500000000000000" pitchFamily="34" charset="0"/>
              </a:rPr>
              <a:t>/siq</a:t>
            </a:r>
            <a:r>
              <a:rPr lang="en-CA" dirty="0" smtClean="0">
                <a:latin typeface="ProSyl" panose="020B0500000000000000" pitchFamily="34" charset="0"/>
              </a:rPr>
              <a:t>k5 WoE5Jt5 x7ml xg3i6nsJ5 W]b6Xoxiz </a:t>
            </a:r>
            <a:r>
              <a:rPr lang="en-CA" dirty="0" err="1" smtClean="0">
                <a:latin typeface="ProSyl" panose="020B0500000000000000" pitchFamily="34" charset="0"/>
              </a:rPr>
              <a:t>x?tQ</a:t>
            </a:r>
            <a:r>
              <a:rPr lang="en-CA" dirty="0" smtClean="0">
                <a:latin typeface="ProSyl" panose="020B0500000000000000" pitchFamily="34" charset="0"/>
              </a:rPr>
              <a:t>/sJ5 uxiEizk5 WoE5Jt5</a:t>
            </a:r>
            <a:endParaRPr lang="en-CA" dirty="0" smtClean="0"/>
          </a:p>
          <a:p>
            <a:endParaRPr lang="en-CA" dirty="0"/>
          </a:p>
          <a:p>
            <a:r>
              <a:rPr lang="en-CA" dirty="0">
                <a:latin typeface="ProSyl" panose="020B0500000000000000" pitchFamily="34" charset="0"/>
              </a:rPr>
              <a:t>x[iff5 </a:t>
            </a:r>
            <a:r>
              <a:rPr lang="en-CA" dirty="0" err="1" smtClean="0">
                <a:latin typeface="ProSyl" panose="020B0500000000000000" pitchFamily="34" charset="0"/>
              </a:rPr>
              <a:t>WoEym</a:t>
            </a:r>
            <a:r>
              <a:rPr lang="en-CA" dirty="0" smtClean="0">
                <a:latin typeface="ProSyl" panose="020B0500000000000000" pitchFamily="34" charset="0"/>
              </a:rPr>
              <a:t>/q </a:t>
            </a:r>
            <a:r>
              <a:rPr lang="en-CA" dirty="0" err="1" smtClean="0">
                <a:latin typeface="ProSyl" panose="020B0500000000000000" pitchFamily="34" charset="0"/>
              </a:rPr>
              <a:t>bmwb</a:t>
            </a:r>
            <a:r>
              <a:rPr lang="en-CA" dirty="0" smtClean="0">
                <a:latin typeface="ProSyl" panose="020B0500000000000000" pitchFamily="34" charset="0"/>
              </a:rPr>
              <a:t> vg5pct]Q5 </a:t>
            </a:r>
            <a:r>
              <a:rPr lang="en-CA" dirty="0" err="1" smtClean="0">
                <a:latin typeface="ProSyl" panose="020B0500000000000000" pitchFamily="34" charset="0"/>
              </a:rPr>
              <a:t>wh</a:t>
            </a:r>
            <a:r>
              <a:rPr lang="en-CA" dirty="0" smtClean="0">
                <a:latin typeface="ProSyl" panose="020B0500000000000000" pitchFamily="34" charset="0"/>
              </a:rPr>
              <a:t>]m]</a:t>
            </a:r>
            <a:r>
              <a:rPr lang="en-CA" dirty="0" err="1" smtClean="0">
                <a:latin typeface="ProSyl" panose="020B0500000000000000" pitchFamily="34" charset="0"/>
              </a:rPr>
              <a:t>ltq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40079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>
                <a:latin typeface="ProSyl" panose="020B0500000000000000" pitchFamily="34" charset="0"/>
              </a:rPr>
              <a:t>uxi6y5Jt5</a:t>
            </a:r>
            <a:endParaRPr lang="en-CA" dirty="0">
              <a:latin typeface="ProSyl" panose="020B0500000000000000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>
                <a:latin typeface="ProSyl" panose="020B0500000000000000" pitchFamily="34" charset="0"/>
              </a:rPr>
              <a:t>Wdyodt5 </a:t>
            </a:r>
            <a:r>
              <a:rPr lang="en-CA" dirty="0" err="1" smtClean="0">
                <a:latin typeface="ProSyl" panose="020B0500000000000000" pitchFamily="34" charset="0"/>
              </a:rPr>
              <a:t>scs</a:t>
            </a:r>
            <a:r>
              <a:rPr lang="en-CA" dirty="0" smtClean="0">
                <a:latin typeface="ProSyl" panose="020B0500000000000000" pitchFamily="34" charset="0"/>
              </a:rPr>
              <a:t>]y5 </a:t>
            </a:r>
            <a:r>
              <a:rPr lang="en-CA" dirty="0" err="1" smtClean="0">
                <a:latin typeface="ProSyl" panose="020B0500000000000000" pitchFamily="34" charset="0"/>
              </a:rPr>
              <a:t>WoE</a:t>
            </a:r>
            <a:r>
              <a:rPr lang="en-CA" dirty="0" smtClean="0">
                <a:latin typeface="ProSyl" panose="020B0500000000000000" pitchFamily="34" charset="0"/>
              </a:rPr>
              <a:t>/</a:t>
            </a:r>
            <a:r>
              <a:rPr lang="en-CA" dirty="0" err="1" smtClean="0">
                <a:latin typeface="ProSyl" panose="020B0500000000000000" pitchFamily="34" charset="0"/>
              </a:rPr>
              <a:t>siq</a:t>
            </a:r>
            <a:r>
              <a:rPr lang="en-CA" dirty="0" smtClean="0">
                <a:latin typeface="ProSyl" panose="020B0500000000000000" pitchFamily="34" charset="0"/>
              </a:rPr>
              <a:t> x9M]ek5 W5Jtk5 wMst5lQ5:</a:t>
            </a:r>
            <a:endParaRPr lang="en-CA" dirty="0"/>
          </a:p>
          <a:p>
            <a:pPr lvl="1"/>
            <a:r>
              <a:rPr lang="en-CA" dirty="0" err="1">
                <a:latin typeface="ProSyl" panose="020B0500000000000000" pitchFamily="34" charset="0"/>
              </a:rPr>
              <a:t>w</a:t>
            </a:r>
            <a:r>
              <a:rPr lang="en-CA" dirty="0" err="1" smtClean="0">
                <a:latin typeface="ProSyl" panose="020B0500000000000000" pitchFamily="34" charset="0"/>
              </a:rPr>
              <a:t>h</a:t>
            </a:r>
            <a:r>
              <a:rPr lang="en-CA" dirty="0" smtClean="0">
                <a:latin typeface="ProSyl" panose="020B0500000000000000" pitchFamily="34" charset="0"/>
              </a:rPr>
              <a:t>]m]lt5 wmw5 x7ml nlmw9Dw5 ckE5iq uxi6yi6j5 ckE5iq</a:t>
            </a:r>
            <a:r>
              <a:rPr lang="en-CA" dirty="0" smtClean="0"/>
              <a:t> </a:t>
            </a:r>
            <a:endParaRPr lang="en-CA" dirty="0"/>
          </a:p>
          <a:p>
            <a:pPr lvl="1"/>
            <a:r>
              <a:rPr lang="en-CA" dirty="0">
                <a:latin typeface="ProSyl" panose="020B0500000000000000" pitchFamily="34" charset="0"/>
              </a:rPr>
              <a:t>u</a:t>
            </a:r>
            <a:r>
              <a:rPr lang="en-CA" dirty="0" smtClean="0">
                <a:latin typeface="ProSyl" panose="020B0500000000000000" pitchFamily="34" charset="0"/>
              </a:rPr>
              <a:t>xi6yi6 ]s4gCstk5 wMst5lQ5 ]smJl4]bk5 NlNw2ft5, bmfx5 g4oE4b6iq cspQx6iq xf5bDbs5b6iq ]s4gCst5 x7ml wmw5 ckE5iq NlNw6bsiq r4oo5bst5</a:t>
            </a:r>
            <a:endParaRPr lang="en-CA" dirty="0"/>
          </a:p>
          <a:p>
            <a:pPr lvl="1"/>
            <a:r>
              <a:rPr lang="en-CA" dirty="0" smtClean="0">
                <a:latin typeface="ProSyl" panose="020B0500000000000000" pitchFamily="34" charset="0"/>
              </a:rPr>
              <a:t>]s4gCst5 ckE5iq x7ml he/s4mzq ]s4gC6bsJ5 xvsiq5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>
                <a:latin typeface="ProSyl" panose="020B0500000000000000" pitchFamily="34" charset="0"/>
              </a:rPr>
              <a:t>gnZ4n5 ckE5iq </a:t>
            </a:r>
            <a:r>
              <a:rPr lang="en-CA" dirty="0" err="1" smtClean="0">
                <a:latin typeface="ProSyl" panose="020B0500000000000000" pitchFamily="34" charset="0"/>
              </a:rPr>
              <a:t>wjmQ</a:t>
            </a:r>
            <a:r>
              <a:rPr lang="en-CA" dirty="0" smtClean="0">
                <a:latin typeface="ProSyl" panose="020B0500000000000000" pitchFamily="34" charset="0"/>
              </a:rPr>
              <a:t>/sJ5 xgME4iq </a:t>
            </a:r>
            <a:r>
              <a:rPr lang="en-CA" dirty="0" err="1" smtClean="0">
                <a:latin typeface="ProSyl" panose="020B0500000000000000" pitchFamily="34" charset="0"/>
              </a:rPr>
              <a:t>Nmwmiq</a:t>
            </a:r>
            <a:r>
              <a:rPr lang="en-CA" dirty="0" smtClean="0">
                <a:latin typeface="ProSyl" panose="020B0500000000000000" pitchFamily="34" charset="0"/>
              </a:rPr>
              <a:t> gnZ4nox5 gnZ4nw5</a:t>
            </a:r>
            <a:endParaRPr lang="en-CA" dirty="0" smtClean="0"/>
          </a:p>
          <a:p>
            <a:pPr lvl="1"/>
            <a:r>
              <a:rPr lang="en-CA" dirty="0" smtClean="0">
                <a:latin typeface="ProSyl" panose="020B0500000000000000" pitchFamily="34" charset="0"/>
              </a:rPr>
              <a:t>wm6j5 WJ1Ns5 </a:t>
            </a:r>
            <a:r>
              <a:rPr lang="en-CA" dirty="0" err="1" smtClean="0">
                <a:latin typeface="ProSyl" panose="020B0500000000000000" pitchFamily="34" charset="0"/>
              </a:rPr>
              <a:t>bw</a:t>
            </a:r>
            <a:r>
              <a:rPr lang="en-CA" dirty="0" smtClean="0">
                <a:latin typeface="ProSyl" panose="020B0500000000000000" pitchFamily="34" charset="0"/>
              </a:rPr>
              <a:t>]</a:t>
            </a:r>
            <a:r>
              <a:rPr lang="en-CA" dirty="0" err="1" smtClean="0">
                <a:latin typeface="ProSyl" panose="020B0500000000000000" pitchFamily="34" charset="0"/>
              </a:rPr>
              <a:t>Ayq</a:t>
            </a:r>
            <a:r>
              <a:rPr lang="en-CA" dirty="0" smtClean="0">
                <a:latin typeface="ProSyl" panose="020B0500000000000000" pitchFamily="34" charset="0"/>
              </a:rPr>
              <a:t> gry8N5tx6gu4 x7ml ]xe5tx6ymJu4</a:t>
            </a:r>
            <a:endParaRPr lang="en-CA" dirty="0" smtClean="0"/>
          </a:p>
          <a:p>
            <a:pPr lvl="1"/>
            <a:r>
              <a:rPr lang="en-CA" dirty="0" smtClean="0">
                <a:latin typeface="ProSyl" panose="020B0500000000000000" pitchFamily="34" charset="0"/>
              </a:rPr>
              <a:t>xgExc6iq W/Ex]o5 ]b2fx5 vtt6iq wms2 ckE5iz cspQx6iq </a:t>
            </a:r>
            <a:r>
              <a:rPr lang="en-CA" dirty="0" err="1" smtClean="0">
                <a:latin typeface="ProSyl" panose="020B0500000000000000" pitchFamily="34" charset="0"/>
              </a:rPr>
              <a:t>wtiz</a:t>
            </a:r>
            <a:endParaRPr lang="en-CA" dirty="0" smtClean="0"/>
          </a:p>
          <a:p>
            <a:pPr lvl="1"/>
            <a:r>
              <a:rPr lang="en-CA" dirty="0" smtClean="0">
                <a:latin typeface="ProSyl" panose="020B0500000000000000" pitchFamily="34" charset="0"/>
              </a:rPr>
              <a:t>W/Exc6iq scsysiqk5 W6gy?9oxiq wm6 x7ml nlmw5g5 xf5bDtQiq ckE5iq </a:t>
            </a:r>
            <a:r>
              <a:rPr lang="en-CA" dirty="0" err="1" smtClean="0">
                <a:latin typeface="ProSyl" panose="020B0500000000000000" pitchFamily="34" charset="0"/>
              </a:rPr>
              <a:t>bmfNi</a:t>
            </a:r>
            <a:r>
              <a:rPr lang="en-CA" dirty="0" smtClean="0">
                <a:latin typeface="ProSyl" panose="020B0500000000000000" pitchFamily="34" charset="0"/>
              </a:rPr>
              <a:t> ttCdtME4iqk5 gnZ4nox5</a:t>
            </a:r>
            <a:endParaRPr lang="en-CA" dirty="0" smtClean="0"/>
          </a:p>
          <a:p>
            <a:pPr lvl="1"/>
            <a:r>
              <a:rPr lang="en-CA" dirty="0" smtClean="0">
                <a:latin typeface="ProSyl" panose="020B0500000000000000" pitchFamily="34" charset="0"/>
              </a:rPr>
              <a:t>x0pos6ymJ5 </a:t>
            </a:r>
            <a:r>
              <a:rPr lang="en-CA" dirty="0" err="1" smtClean="0">
                <a:latin typeface="ProSyl" panose="020B0500000000000000" pitchFamily="34" charset="0"/>
              </a:rPr>
              <a:t>Wym</a:t>
            </a:r>
            <a:r>
              <a:rPr lang="en-CA" dirty="0" smtClean="0">
                <a:latin typeface="ProSyl" panose="020B0500000000000000" pitchFamily="34" charset="0"/>
              </a:rPr>
              <a:t>/</a:t>
            </a:r>
            <a:r>
              <a:rPr lang="en-CA" dirty="0" err="1" smtClean="0">
                <a:latin typeface="ProSyl" panose="020B0500000000000000" pitchFamily="34" charset="0"/>
              </a:rPr>
              <a:t>siq</a:t>
            </a:r>
            <a:r>
              <a:rPr lang="en-CA" dirty="0" smtClean="0">
                <a:latin typeface="ProSyl" panose="020B0500000000000000" pitchFamily="34" charset="0"/>
              </a:rPr>
              <a:t> </a:t>
            </a:r>
            <a:r>
              <a:rPr lang="en-CA" dirty="0" err="1" smtClean="0">
                <a:latin typeface="ProSyl" panose="020B0500000000000000" pitchFamily="34" charset="0"/>
              </a:rPr>
              <a:t>nN</a:t>
            </a:r>
            <a:r>
              <a:rPr lang="en-CA" dirty="0" smtClean="0">
                <a:latin typeface="ProSyl" panose="020B0500000000000000" pitchFamily="34" charset="0"/>
              </a:rPr>
              <a:t>/sixn6izi ckE5iq5</a:t>
            </a:r>
            <a:endParaRPr lang="en-CA" dirty="0" smtClean="0"/>
          </a:p>
          <a:p>
            <a:pPr lvl="1"/>
            <a:r>
              <a:rPr lang="en-CA" dirty="0" smtClean="0">
                <a:latin typeface="ProSyl" panose="020B0500000000000000" pitchFamily="34" charset="0"/>
              </a:rPr>
              <a:t>NlNw2ft5 </a:t>
            </a:r>
            <a:r>
              <a:rPr lang="en-CA" dirty="0" err="1" smtClean="0">
                <a:latin typeface="ProSyl" panose="020B0500000000000000" pitchFamily="34" charset="0"/>
              </a:rPr>
              <a:t>wiq</a:t>
            </a:r>
            <a:r>
              <a:rPr lang="en-CA" dirty="0" smtClean="0">
                <a:latin typeface="ProSyl" panose="020B0500000000000000" pitchFamily="34" charset="0"/>
              </a:rPr>
              <a:t> ]b2hjz ?9o by6</a:t>
            </a:r>
            <a:endParaRPr lang="en-CA" dirty="0" smtClean="0"/>
          </a:p>
          <a:p>
            <a:pPr lvl="1"/>
            <a:r>
              <a:rPr lang="en-CA" dirty="0" err="1" smtClean="0">
                <a:latin typeface="ProSyl" panose="020B0500000000000000" pitchFamily="34" charset="0"/>
              </a:rPr>
              <a:t>WoE</a:t>
            </a:r>
            <a:r>
              <a:rPr lang="en-CA" dirty="0" smtClean="0">
                <a:latin typeface="ProSyl" panose="020B0500000000000000" pitchFamily="34" charset="0"/>
              </a:rPr>
              <a:t>/</a:t>
            </a:r>
            <a:r>
              <a:rPr lang="en-CA" dirty="0" err="1" smtClean="0">
                <a:latin typeface="ProSyl" panose="020B0500000000000000" pitchFamily="34" charset="0"/>
              </a:rPr>
              <a:t>siq</a:t>
            </a:r>
            <a:r>
              <a:rPr lang="en-CA" dirty="0" smtClean="0">
                <a:latin typeface="ProSyl" panose="020B0500000000000000" pitchFamily="34" charset="0"/>
              </a:rPr>
              <a:t> ttck5 NlNw6ymiq xyxa6iq W]b6Xox=</a:t>
            </a:r>
            <a:r>
              <a:rPr lang="en-CA" dirty="0" err="1" smtClean="0">
                <a:latin typeface="ProSyl" panose="020B0500000000000000" pitchFamily="34" charset="0"/>
              </a:rPr>
              <a:t>sJi</a:t>
            </a:r>
            <a:r>
              <a:rPr lang="en-CA" dirty="0" smtClean="0">
                <a:latin typeface="ProSyl" panose="020B0500000000000000" pitchFamily="34" charset="0"/>
              </a:rPr>
              <a:t> </a:t>
            </a:r>
            <a:r>
              <a:rPr lang="en-CA" dirty="0" err="1" smtClean="0">
                <a:latin typeface="ProSyl" panose="020B0500000000000000" pitchFamily="34" charset="0"/>
              </a:rPr>
              <a:t>x?tzi</a:t>
            </a:r>
            <a:endParaRPr lang="en-CA" dirty="0"/>
          </a:p>
          <a:p>
            <a:pPr lvl="1"/>
            <a:endParaRPr lang="en-CA" dirty="0"/>
          </a:p>
          <a:p>
            <a:pPr lvl="1"/>
            <a:endParaRPr lang="en-CA" dirty="0"/>
          </a:p>
          <a:p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65190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3830</TotalTime>
  <Words>586</Words>
  <Application>Microsoft Office PowerPoint</Application>
  <PresentationFormat>On-screen Show (4:3)</PresentationFormat>
  <Paragraphs>70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Clarity</vt:lpstr>
      <vt:lpstr>xS6tN6g6 wm6j5 WJ1Ns5 k]ba6bsiz</vt:lpstr>
      <vt:lpstr>bml4]bq bf/siq</vt:lpstr>
      <vt:lpstr>yKjxDt5 whmQ/siq</vt:lpstr>
      <vt:lpstr>bml4]bqk5 bfiq W5Jt5</vt:lpstr>
      <vt:lpstr>wuZsJ1N6g6 wm6 ckE5iz</vt:lpstr>
      <vt:lpstr>x4bf5 x4b6iq x7mlxsM5t5Jt5</vt:lpstr>
      <vt:lpstr>gx=6N6gj5 x7ml f=Jk5 xgC/6gk5 X6N4yi6</vt:lpstr>
      <vt:lpstr>uxi6y5Jt5</vt:lpstr>
      <vt:lpstr>uxi6y5Jt5</vt:lpstr>
      <vt:lpstr>mgizk5 x7ml nlm6nZsizk5 X6N4yi6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Nesbitt</dc:creator>
  <cp:lastModifiedBy>Ben Kogvik</cp:lastModifiedBy>
  <cp:revision>380</cp:revision>
  <dcterms:created xsi:type="dcterms:W3CDTF">2015-01-05T19:10:19Z</dcterms:created>
  <dcterms:modified xsi:type="dcterms:W3CDTF">2015-01-15T03:15:06Z</dcterms:modified>
</cp:coreProperties>
</file>