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4"/>
  </p:sldMasterIdLst>
  <p:sldIdLst>
    <p:sldId id="276" r:id="rId5"/>
    <p:sldId id="408" r:id="rId6"/>
    <p:sldId id="370" r:id="rId7"/>
    <p:sldId id="410" r:id="rId8"/>
    <p:sldId id="427" r:id="rId9"/>
    <p:sldId id="429" r:id="rId10"/>
    <p:sldId id="426" r:id="rId11"/>
    <p:sldId id="409" r:id="rId12"/>
    <p:sldId id="430" r:id="rId13"/>
    <p:sldId id="423" r:id="rId14"/>
    <p:sldId id="422" r:id="rId15"/>
    <p:sldId id="421" r:id="rId16"/>
    <p:sldId id="420" r:id="rId17"/>
    <p:sldId id="419" r:id="rId18"/>
    <p:sldId id="418" r:id="rId19"/>
    <p:sldId id="411" r:id="rId20"/>
    <p:sldId id="431" r:id="rId21"/>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eil Hutchinson" initials="NH" lastIdx="6" clrIdx="0"/>
  <p:cmAuthor id="1" name="D. Bruce Stewart" initials="" lastIdx="4" clrIdx="1"/>
  <p:cmAuthor id="2" name="Richard Nesbitt" initials="RAN" lastIdx="5" clrIdx="2"/>
  <p:cmAuthor id="3" name="Richard Nesbitt" initials="RN" lastIdx="1" clrIdx="3">
    <p:extLst>
      <p:ext uri="{19B8F6BF-5375-455C-9EA6-DF929625EA0E}">
        <p15:presenceInfo xmlns:p15="http://schemas.microsoft.com/office/powerpoint/2012/main" userId="S::richard.nesbitt@environmentalsciences.ca::44893b61-f974-41af-84f3-719ae9a39a27" providerId="AD"/>
      </p:ext>
    </p:extLst>
  </p:cmAuthor>
  <p:cmAuthor id="4" name="King, Jennifer" initials="KJ" lastIdx="7" clrIdx="4">
    <p:extLst>
      <p:ext uri="{19B8F6BF-5375-455C-9EA6-DF929625EA0E}">
        <p15:presenceInfo xmlns:p15="http://schemas.microsoft.com/office/powerpoint/2012/main" userId="S-1-5-21-1342010864-269568157-1520766640-8193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A547F51-1EDF-46C1-ADEC-47DDDD989D64}" v="5" dt="2020-04-13T19:00:52.58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218" autoAdjust="0"/>
    <p:restoredTop sz="94671" autoAdjust="0"/>
  </p:normalViewPr>
  <p:slideViewPr>
    <p:cSldViewPr>
      <p:cViewPr varScale="1">
        <p:scale>
          <a:sx n="103" d="100"/>
          <a:sy n="103" d="100"/>
        </p:scale>
        <p:origin x="1002"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 Nesbitt" userId="44893b61-f974-41af-84f3-719ae9a39a27" providerId="ADAL" clId="{FA547F51-1EDF-46C1-ADEC-47DDDD989D64}"/>
    <pc:docChg chg="undo redo custSel addSld delSld modSld">
      <pc:chgData name="Richard Nesbitt" userId="44893b61-f974-41af-84f3-719ae9a39a27" providerId="ADAL" clId="{FA547F51-1EDF-46C1-ADEC-47DDDD989D64}" dt="2020-04-13T20:12:32.397" v="43" actId="27636"/>
      <pc:docMkLst>
        <pc:docMk/>
      </pc:docMkLst>
      <pc:sldChg chg="modSp delCm">
        <pc:chgData name="Richard Nesbitt" userId="44893b61-f974-41af-84f3-719ae9a39a27" providerId="ADAL" clId="{FA547F51-1EDF-46C1-ADEC-47DDDD989D64}" dt="2020-04-13T18:58:55.371" v="24" actId="1592"/>
        <pc:sldMkLst>
          <pc:docMk/>
          <pc:sldMk cId="4047874567" sldId="409"/>
        </pc:sldMkLst>
        <pc:spChg chg="mod">
          <ac:chgData name="Richard Nesbitt" userId="44893b61-f974-41af-84f3-719ae9a39a27" providerId="ADAL" clId="{FA547F51-1EDF-46C1-ADEC-47DDDD989D64}" dt="2020-04-13T18:58:53.132" v="22" actId="13926"/>
          <ac:spMkLst>
            <pc:docMk/>
            <pc:sldMk cId="4047874567" sldId="409"/>
            <ac:spMk id="2" creationId="{00000000-0000-0000-0000-000000000000}"/>
          </ac:spMkLst>
        </pc:spChg>
      </pc:sldChg>
      <pc:sldChg chg="modSp delCm">
        <pc:chgData name="Richard Nesbitt" userId="44893b61-f974-41af-84f3-719ae9a39a27" providerId="ADAL" clId="{FA547F51-1EDF-46C1-ADEC-47DDDD989D64}" dt="2020-04-13T18:57:33.956" v="10" actId="1592"/>
        <pc:sldMkLst>
          <pc:docMk/>
          <pc:sldMk cId="390124973" sldId="410"/>
        </pc:sldMkLst>
        <pc:spChg chg="mod">
          <ac:chgData name="Richard Nesbitt" userId="44893b61-f974-41af-84f3-719ae9a39a27" providerId="ADAL" clId="{FA547F51-1EDF-46C1-ADEC-47DDDD989D64}" dt="2020-04-13T18:57:19.819" v="8" actId="114"/>
          <ac:spMkLst>
            <pc:docMk/>
            <pc:sldMk cId="390124973" sldId="410"/>
            <ac:spMk id="2" creationId="{00000000-0000-0000-0000-000000000000}"/>
          </ac:spMkLst>
        </pc:spChg>
      </pc:sldChg>
      <pc:sldChg chg="modSp">
        <pc:chgData name="Richard Nesbitt" userId="44893b61-f974-41af-84f3-719ae9a39a27" providerId="ADAL" clId="{FA547F51-1EDF-46C1-ADEC-47DDDD989D64}" dt="2020-04-13T20:12:32.397" v="43" actId="27636"/>
        <pc:sldMkLst>
          <pc:docMk/>
          <pc:sldMk cId="3924648574" sldId="411"/>
        </pc:sldMkLst>
        <pc:spChg chg="mod">
          <ac:chgData name="Richard Nesbitt" userId="44893b61-f974-41af-84f3-719ae9a39a27" providerId="ADAL" clId="{FA547F51-1EDF-46C1-ADEC-47DDDD989D64}" dt="2020-04-13T20:12:32.397" v="43" actId="27636"/>
          <ac:spMkLst>
            <pc:docMk/>
            <pc:sldMk cId="3924648574" sldId="411"/>
            <ac:spMk id="2" creationId="{00000000-0000-0000-0000-000000000000}"/>
          </ac:spMkLst>
        </pc:spChg>
      </pc:sldChg>
      <pc:sldChg chg="modSp">
        <pc:chgData name="Richard Nesbitt" userId="44893b61-f974-41af-84f3-719ae9a39a27" providerId="ADAL" clId="{FA547F51-1EDF-46C1-ADEC-47DDDD989D64}" dt="2020-04-13T20:08:29.640" v="41" actId="6549"/>
        <pc:sldMkLst>
          <pc:docMk/>
          <pc:sldMk cId="3294337902" sldId="427"/>
        </pc:sldMkLst>
        <pc:spChg chg="mod">
          <ac:chgData name="Richard Nesbitt" userId="44893b61-f974-41af-84f3-719ae9a39a27" providerId="ADAL" clId="{FA547F51-1EDF-46C1-ADEC-47DDDD989D64}" dt="2020-04-13T20:08:29.640" v="41" actId="6549"/>
          <ac:spMkLst>
            <pc:docMk/>
            <pc:sldMk cId="3294337902" sldId="427"/>
            <ac:spMk id="2" creationId="{00000000-0000-0000-0000-000000000000}"/>
          </ac:spMkLst>
        </pc:spChg>
      </pc:sldChg>
      <pc:sldChg chg="modSp add">
        <pc:chgData name="Richard Nesbitt" userId="44893b61-f974-41af-84f3-719ae9a39a27" providerId="ADAL" clId="{FA547F51-1EDF-46C1-ADEC-47DDDD989D64}" dt="2020-04-13T19:01:02.325" v="38" actId="20577"/>
        <pc:sldMkLst>
          <pc:docMk/>
          <pc:sldMk cId="2111891770" sldId="431"/>
        </pc:sldMkLst>
        <pc:spChg chg="mod">
          <ac:chgData name="Richard Nesbitt" userId="44893b61-f974-41af-84f3-719ae9a39a27" providerId="ADAL" clId="{FA547F51-1EDF-46C1-ADEC-47DDDD989D64}" dt="2020-04-13T19:01:02.325" v="38" actId="20577"/>
          <ac:spMkLst>
            <pc:docMk/>
            <pc:sldMk cId="2111891770" sldId="431"/>
            <ac:spMk id="4" creationId="{00000000-0000-0000-0000-000000000000}"/>
          </ac:spMkLst>
        </pc:spChg>
      </pc:sldChg>
      <pc:sldChg chg="new del">
        <pc:chgData name="Richard Nesbitt" userId="44893b61-f974-41af-84f3-719ae9a39a27" providerId="ADAL" clId="{FA547F51-1EDF-46C1-ADEC-47DDDD989D64}" dt="2020-04-13T19:00:46.151" v="26" actId="680"/>
        <pc:sldMkLst>
          <pc:docMk/>
          <pc:sldMk cId="4055945185" sldId="431"/>
        </pc:sldMkLst>
      </pc:sldChg>
    </pc:docChg>
  </pc:docChgLst>
  <pc:docChgLst>
    <pc:chgData name="Richard Nesbitt" userId="44893b61-f974-41af-84f3-719ae9a39a27" providerId="ADAL" clId="{2DEBBAEA-9444-4FCE-BFFC-43FF5D99A417}"/>
    <pc:docChg chg="undo custSel addSld delSld modSld sldOrd">
      <pc:chgData name="Richard Nesbitt" userId="44893b61-f974-41af-84f3-719ae9a39a27" providerId="ADAL" clId="{2DEBBAEA-9444-4FCE-BFFC-43FF5D99A417}" dt="2020-04-09T20:02:35.346" v="6849" actId="20577"/>
      <pc:docMkLst>
        <pc:docMk/>
      </pc:docMkLst>
      <pc:sldChg chg="modSp del">
        <pc:chgData name="Richard Nesbitt" userId="44893b61-f974-41af-84f3-719ae9a39a27" providerId="ADAL" clId="{2DEBBAEA-9444-4FCE-BFFC-43FF5D99A417}" dt="2020-04-09T17:35:19.073" v="131" actId="47"/>
        <pc:sldMkLst>
          <pc:docMk/>
          <pc:sldMk cId="520184396" sldId="355"/>
        </pc:sldMkLst>
        <pc:spChg chg="mod">
          <ac:chgData name="Richard Nesbitt" userId="44893b61-f974-41af-84f3-719ae9a39a27" providerId="ADAL" clId="{2DEBBAEA-9444-4FCE-BFFC-43FF5D99A417}" dt="2020-04-09T16:11:00.949" v="1" actId="20577"/>
          <ac:spMkLst>
            <pc:docMk/>
            <pc:sldMk cId="520184396" sldId="355"/>
            <ac:spMk id="3" creationId="{00000000-0000-0000-0000-000000000000}"/>
          </ac:spMkLst>
        </pc:spChg>
      </pc:sldChg>
      <pc:sldChg chg="del">
        <pc:chgData name="Richard Nesbitt" userId="44893b61-f974-41af-84f3-719ae9a39a27" providerId="ADAL" clId="{2DEBBAEA-9444-4FCE-BFFC-43FF5D99A417}" dt="2020-04-09T16:12:34.779" v="22" actId="47"/>
        <pc:sldMkLst>
          <pc:docMk/>
          <pc:sldMk cId="516806275" sldId="357"/>
        </pc:sldMkLst>
      </pc:sldChg>
      <pc:sldChg chg="del">
        <pc:chgData name="Richard Nesbitt" userId="44893b61-f974-41af-84f3-719ae9a39a27" providerId="ADAL" clId="{2DEBBAEA-9444-4FCE-BFFC-43FF5D99A417}" dt="2020-04-09T18:02:07.321" v="1431" actId="47"/>
        <pc:sldMkLst>
          <pc:docMk/>
          <pc:sldMk cId="4148089" sldId="388"/>
        </pc:sldMkLst>
      </pc:sldChg>
      <pc:sldChg chg="del">
        <pc:chgData name="Richard Nesbitt" userId="44893b61-f974-41af-84f3-719ae9a39a27" providerId="ADAL" clId="{2DEBBAEA-9444-4FCE-BFFC-43FF5D99A417}" dt="2020-04-09T18:01:54.804" v="1429" actId="47"/>
        <pc:sldMkLst>
          <pc:docMk/>
          <pc:sldMk cId="1397873213" sldId="389"/>
        </pc:sldMkLst>
      </pc:sldChg>
      <pc:sldChg chg="del">
        <pc:chgData name="Richard Nesbitt" userId="44893b61-f974-41af-84f3-719ae9a39a27" providerId="ADAL" clId="{2DEBBAEA-9444-4FCE-BFFC-43FF5D99A417}" dt="2020-04-09T17:35:09.069" v="130" actId="47"/>
        <pc:sldMkLst>
          <pc:docMk/>
          <pc:sldMk cId="455243177" sldId="390"/>
        </pc:sldMkLst>
      </pc:sldChg>
      <pc:sldChg chg="del">
        <pc:chgData name="Richard Nesbitt" userId="44893b61-f974-41af-84f3-719ae9a39a27" providerId="ADAL" clId="{2DEBBAEA-9444-4FCE-BFFC-43FF5D99A417}" dt="2020-04-09T18:02:20.657" v="1436" actId="47"/>
        <pc:sldMkLst>
          <pc:docMk/>
          <pc:sldMk cId="2884415983" sldId="391"/>
        </pc:sldMkLst>
      </pc:sldChg>
      <pc:sldChg chg="del ord">
        <pc:chgData name="Richard Nesbitt" userId="44893b61-f974-41af-84f3-719ae9a39a27" providerId="ADAL" clId="{2DEBBAEA-9444-4FCE-BFFC-43FF5D99A417}" dt="2020-04-09T17:59:13.390" v="987" actId="2696"/>
        <pc:sldMkLst>
          <pc:docMk/>
          <pc:sldMk cId="1471602993" sldId="392"/>
        </pc:sldMkLst>
      </pc:sldChg>
      <pc:sldChg chg="delSp modSp del">
        <pc:chgData name="Richard Nesbitt" userId="44893b61-f974-41af-84f3-719ae9a39a27" providerId="ADAL" clId="{2DEBBAEA-9444-4FCE-BFFC-43FF5D99A417}" dt="2020-04-09T17:30:38.922" v="126" actId="47"/>
        <pc:sldMkLst>
          <pc:docMk/>
          <pc:sldMk cId="2484062388" sldId="393"/>
        </pc:sldMkLst>
        <pc:spChg chg="mod">
          <ac:chgData name="Richard Nesbitt" userId="44893b61-f974-41af-84f3-719ae9a39a27" providerId="ADAL" clId="{2DEBBAEA-9444-4FCE-BFFC-43FF5D99A417}" dt="2020-04-09T17:30:01.535" v="116" actId="403"/>
          <ac:spMkLst>
            <pc:docMk/>
            <pc:sldMk cId="2484062388" sldId="393"/>
            <ac:spMk id="3" creationId="{00000000-0000-0000-0000-000000000000}"/>
          </ac:spMkLst>
        </pc:spChg>
        <pc:spChg chg="mod">
          <ac:chgData name="Richard Nesbitt" userId="44893b61-f974-41af-84f3-719ae9a39a27" providerId="ADAL" clId="{2DEBBAEA-9444-4FCE-BFFC-43FF5D99A417}" dt="2020-04-09T17:30:12.669" v="118" actId="14100"/>
          <ac:spMkLst>
            <pc:docMk/>
            <pc:sldMk cId="2484062388" sldId="393"/>
            <ac:spMk id="9" creationId="{76291EDF-D6C0-46FA-AF70-20DDE1E4E7AD}"/>
          </ac:spMkLst>
        </pc:spChg>
        <pc:spChg chg="del">
          <ac:chgData name="Richard Nesbitt" userId="44893b61-f974-41af-84f3-719ae9a39a27" providerId="ADAL" clId="{2DEBBAEA-9444-4FCE-BFFC-43FF5D99A417}" dt="2020-04-09T17:30:07.636" v="117" actId="478"/>
          <ac:spMkLst>
            <pc:docMk/>
            <pc:sldMk cId="2484062388" sldId="393"/>
            <ac:spMk id="10" creationId="{22F439CF-BB40-437C-83CB-FCB2D8F5D242}"/>
          </ac:spMkLst>
        </pc:spChg>
      </pc:sldChg>
      <pc:sldChg chg="add del">
        <pc:chgData name="Richard Nesbitt" userId="44893b61-f974-41af-84f3-719ae9a39a27" providerId="ADAL" clId="{2DEBBAEA-9444-4FCE-BFFC-43FF5D99A417}" dt="2020-04-09T17:29:45.489" v="113" actId="47"/>
        <pc:sldMkLst>
          <pc:docMk/>
          <pc:sldMk cId="4287978369" sldId="394"/>
        </pc:sldMkLst>
      </pc:sldChg>
      <pc:sldChg chg="del">
        <pc:chgData name="Richard Nesbitt" userId="44893b61-f974-41af-84f3-719ae9a39a27" providerId="ADAL" clId="{2DEBBAEA-9444-4FCE-BFFC-43FF5D99A417}" dt="2020-04-09T17:28:56.332" v="103" actId="47"/>
        <pc:sldMkLst>
          <pc:docMk/>
          <pc:sldMk cId="4204090224" sldId="395"/>
        </pc:sldMkLst>
      </pc:sldChg>
      <pc:sldChg chg="del">
        <pc:chgData name="Richard Nesbitt" userId="44893b61-f974-41af-84f3-719ae9a39a27" providerId="ADAL" clId="{2DEBBAEA-9444-4FCE-BFFC-43FF5D99A417}" dt="2020-04-09T17:28:21.194" v="95" actId="47"/>
        <pc:sldMkLst>
          <pc:docMk/>
          <pc:sldMk cId="526350565" sldId="396"/>
        </pc:sldMkLst>
      </pc:sldChg>
      <pc:sldChg chg="add del">
        <pc:chgData name="Richard Nesbitt" userId="44893b61-f974-41af-84f3-719ae9a39a27" providerId="ADAL" clId="{2DEBBAEA-9444-4FCE-BFFC-43FF5D99A417}" dt="2020-04-09T17:27:56.390" v="86" actId="47"/>
        <pc:sldMkLst>
          <pc:docMk/>
          <pc:sldMk cId="64820487" sldId="397"/>
        </pc:sldMkLst>
      </pc:sldChg>
      <pc:sldChg chg="del">
        <pc:chgData name="Richard Nesbitt" userId="44893b61-f974-41af-84f3-719ae9a39a27" providerId="ADAL" clId="{2DEBBAEA-9444-4FCE-BFFC-43FF5D99A417}" dt="2020-04-09T17:28:21.194" v="95" actId="47"/>
        <pc:sldMkLst>
          <pc:docMk/>
          <pc:sldMk cId="4125585878" sldId="398"/>
        </pc:sldMkLst>
      </pc:sldChg>
      <pc:sldChg chg="modSp del">
        <pc:chgData name="Richard Nesbitt" userId="44893b61-f974-41af-84f3-719ae9a39a27" providerId="ADAL" clId="{2DEBBAEA-9444-4FCE-BFFC-43FF5D99A417}" dt="2020-04-09T17:26:54.331" v="67" actId="47"/>
        <pc:sldMkLst>
          <pc:docMk/>
          <pc:sldMk cId="157522805" sldId="399"/>
        </pc:sldMkLst>
        <pc:spChg chg="mod">
          <ac:chgData name="Richard Nesbitt" userId="44893b61-f974-41af-84f3-719ae9a39a27" providerId="ADAL" clId="{2DEBBAEA-9444-4FCE-BFFC-43FF5D99A417}" dt="2020-04-09T16:14:11.230" v="55"/>
          <ac:spMkLst>
            <pc:docMk/>
            <pc:sldMk cId="157522805" sldId="399"/>
            <ac:spMk id="3" creationId="{00000000-0000-0000-0000-000000000000}"/>
          </ac:spMkLst>
        </pc:spChg>
      </pc:sldChg>
      <pc:sldChg chg="add del">
        <pc:chgData name="Richard Nesbitt" userId="44893b61-f974-41af-84f3-719ae9a39a27" providerId="ADAL" clId="{2DEBBAEA-9444-4FCE-BFFC-43FF5D99A417}" dt="2020-04-09T17:27:56.390" v="86" actId="47"/>
        <pc:sldMkLst>
          <pc:docMk/>
          <pc:sldMk cId="267040793" sldId="402"/>
        </pc:sldMkLst>
      </pc:sldChg>
      <pc:sldChg chg="del">
        <pc:chgData name="Richard Nesbitt" userId="44893b61-f974-41af-84f3-719ae9a39a27" providerId="ADAL" clId="{2DEBBAEA-9444-4FCE-BFFC-43FF5D99A417}" dt="2020-04-09T17:26:41.581" v="64" actId="47"/>
        <pc:sldMkLst>
          <pc:docMk/>
          <pc:sldMk cId="47005019" sldId="403"/>
        </pc:sldMkLst>
      </pc:sldChg>
      <pc:sldChg chg="del">
        <pc:chgData name="Richard Nesbitt" userId="44893b61-f974-41af-84f3-719ae9a39a27" providerId="ADAL" clId="{2DEBBAEA-9444-4FCE-BFFC-43FF5D99A417}" dt="2020-04-09T16:14:03.319" v="51" actId="47"/>
        <pc:sldMkLst>
          <pc:docMk/>
          <pc:sldMk cId="3851622846" sldId="406"/>
        </pc:sldMkLst>
      </pc:sldChg>
      <pc:sldChg chg="del">
        <pc:chgData name="Richard Nesbitt" userId="44893b61-f974-41af-84f3-719ae9a39a27" providerId="ADAL" clId="{2DEBBAEA-9444-4FCE-BFFC-43FF5D99A417}" dt="2020-04-09T16:13:37.751" v="37" actId="47"/>
        <pc:sldMkLst>
          <pc:docMk/>
          <pc:sldMk cId="3052101084" sldId="407"/>
        </pc:sldMkLst>
      </pc:sldChg>
      <pc:sldChg chg="modSp new del">
        <pc:chgData name="Richard Nesbitt" userId="44893b61-f974-41af-84f3-719ae9a39a27" providerId="ADAL" clId="{2DEBBAEA-9444-4FCE-BFFC-43FF5D99A417}" dt="2020-04-09T16:11:45.509" v="6" actId="47"/>
        <pc:sldMkLst>
          <pc:docMk/>
          <pc:sldMk cId="621085803" sldId="408"/>
        </pc:sldMkLst>
        <pc:spChg chg="mod">
          <ac:chgData name="Richard Nesbitt" userId="44893b61-f974-41af-84f3-719ae9a39a27" providerId="ADAL" clId="{2DEBBAEA-9444-4FCE-BFFC-43FF5D99A417}" dt="2020-04-09T16:11:19.610" v="5"/>
          <ac:spMkLst>
            <pc:docMk/>
            <pc:sldMk cId="621085803" sldId="408"/>
            <ac:spMk id="2" creationId="{8CC7020B-BF56-41CF-95BE-C00BF98B51A2}"/>
          </ac:spMkLst>
        </pc:spChg>
      </pc:sldChg>
      <pc:sldChg chg="new del">
        <pc:chgData name="Richard Nesbitt" userId="44893b61-f974-41af-84f3-719ae9a39a27" providerId="ADAL" clId="{2DEBBAEA-9444-4FCE-BFFC-43FF5D99A417}" dt="2020-04-09T16:11:10.550" v="3" actId="680"/>
        <pc:sldMkLst>
          <pc:docMk/>
          <pc:sldMk cId="1057653698" sldId="408"/>
        </pc:sldMkLst>
      </pc:sldChg>
      <pc:sldChg chg="addSp delSp modSp add">
        <pc:chgData name="Richard Nesbitt" userId="44893b61-f974-41af-84f3-719ae9a39a27" providerId="ADAL" clId="{2DEBBAEA-9444-4FCE-BFFC-43FF5D99A417}" dt="2020-04-09T16:12:10.406" v="16" actId="5793"/>
        <pc:sldMkLst>
          <pc:docMk/>
          <pc:sldMk cId="3047964079" sldId="408"/>
        </pc:sldMkLst>
        <pc:spChg chg="mod">
          <ac:chgData name="Richard Nesbitt" userId="44893b61-f974-41af-84f3-719ae9a39a27" providerId="ADAL" clId="{2DEBBAEA-9444-4FCE-BFFC-43FF5D99A417}" dt="2020-04-09T16:12:10.406" v="16" actId="5793"/>
          <ac:spMkLst>
            <pc:docMk/>
            <pc:sldMk cId="3047964079" sldId="408"/>
            <ac:spMk id="2" creationId="{00000000-0000-0000-0000-000000000000}"/>
          </ac:spMkLst>
        </pc:spChg>
        <pc:spChg chg="add del mod">
          <ac:chgData name="Richard Nesbitt" userId="44893b61-f974-41af-84f3-719ae9a39a27" providerId="ADAL" clId="{2DEBBAEA-9444-4FCE-BFFC-43FF5D99A417}" dt="2020-04-09T16:11:55.364" v="9" actId="478"/>
          <ac:spMkLst>
            <pc:docMk/>
            <pc:sldMk cId="3047964079" sldId="408"/>
            <ac:spMk id="5" creationId="{26B0B0BE-3E0F-4F3A-A141-E4E14EA72451}"/>
          </ac:spMkLst>
        </pc:spChg>
        <pc:spChg chg="del">
          <ac:chgData name="Richard Nesbitt" userId="44893b61-f974-41af-84f3-719ae9a39a27" providerId="ADAL" clId="{2DEBBAEA-9444-4FCE-BFFC-43FF5D99A417}" dt="2020-04-09T16:11:52.441" v="8" actId="478"/>
          <ac:spMkLst>
            <pc:docMk/>
            <pc:sldMk cId="3047964079" sldId="408"/>
            <ac:spMk id="10" creationId="{25DEF682-CBF9-4FAA-8847-FC6D0573C125}"/>
          </ac:spMkLst>
        </pc:spChg>
      </pc:sldChg>
      <pc:sldChg chg="modSp add">
        <pc:chgData name="Richard Nesbitt" userId="44893b61-f974-41af-84f3-719ae9a39a27" providerId="ADAL" clId="{2DEBBAEA-9444-4FCE-BFFC-43FF5D99A417}" dt="2020-04-09T19:28:08.202" v="6699" actId="20577"/>
        <pc:sldMkLst>
          <pc:docMk/>
          <pc:sldMk cId="4047874567" sldId="409"/>
        </pc:sldMkLst>
        <pc:spChg chg="mod">
          <ac:chgData name="Richard Nesbitt" userId="44893b61-f974-41af-84f3-719ae9a39a27" providerId="ADAL" clId="{2DEBBAEA-9444-4FCE-BFFC-43FF5D99A417}" dt="2020-04-09T19:28:08.202" v="6699" actId="20577"/>
          <ac:spMkLst>
            <pc:docMk/>
            <pc:sldMk cId="4047874567" sldId="409"/>
            <ac:spMk id="2" creationId="{00000000-0000-0000-0000-000000000000}"/>
          </ac:spMkLst>
        </pc:spChg>
        <pc:spChg chg="mod">
          <ac:chgData name="Richard Nesbitt" userId="44893b61-f974-41af-84f3-719ae9a39a27" providerId="ADAL" clId="{2DEBBAEA-9444-4FCE-BFFC-43FF5D99A417}" dt="2020-04-09T18:02:33.364" v="1471" actId="20577"/>
          <ac:spMkLst>
            <pc:docMk/>
            <pc:sldMk cId="4047874567" sldId="409"/>
            <ac:spMk id="3" creationId="{00000000-0000-0000-0000-000000000000}"/>
          </ac:spMkLst>
        </pc:spChg>
      </pc:sldChg>
      <pc:sldChg chg="modSp add">
        <pc:chgData name="Richard Nesbitt" userId="44893b61-f974-41af-84f3-719ae9a39a27" providerId="ADAL" clId="{2DEBBAEA-9444-4FCE-BFFC-43FF5D99A417}" dt="2020-04-09T19:49:56.638" v="6747" actId="20577"/>
        <pc:sldMkLst>
          <pc:docMk/>
          <pc:sldMk cId="390124973" sldId="410"/>
        </pc:sldMkLst>
        <pc:spChg chg="mod">
          <ac:chgData name="Richard Nesbitt" userId="44893b61-f974-41af-84f3-719ae9a39a27" providerId="ADAL" clId="{2DEBBAEA-9444-4FCE-BFFC-43FF5D99A417}" dt="2020-04-09T19:49:56.638" v="6747" actId="20577"/>
          <ac:spMkLst>
            <pc:docMk/>
            <pc:sldMk cId="390124973" sldId="410"/>
            <ac:spMk id="2" creationId="{00000000-0000-0000-0000-000000000000}"/>
          </ac:spMkLst>
        </pc:spChg>
      </pc:sldChg>
      <pc:sldChg chg="modSp add del">
        <pc:chgData name="Richard Nesbitt" userId="44893b61-f974-41af-84f3-719ae9a39a27" providerId="ADAL" clId="{2DEBBAEA-9444-4FCE-BFFC-43FF5D99A417}" dt="2020-04-09T17:40:56.727" v="134" actId="2696"/>
        <pc:sldMkLst>
          <pc:docMk/>
          <pc:sldMk cId="2281026409" sldId="410"/>
        </pc:sldMkLst>
        <pc:spChg chg="mod">
          <ac:chgData name="Richard Nesbitt" userId="44893b61-f974-41af-84f3-719ae9a39a27" providerId="ADAL" clId="{2DEBBAEA-9444-4FCE-BFFC-43FF5D99A417}" dt="2020-04-09T16:12:25.330" v="20"/>
          <ac:spMkLst>
            <pc:docMk/>
            <pc:sldMk cId="2281026409" sldId="410"/>
            <ac:spMk id="2" creationId="{00000000-0000-0000-0000-000000000000}"/>
          </ac:spMkLst>
        </pc:spChg>
        <pc:spChg chg="mod">
          <ac:chgData name="Richard Nesbitt" userId="44893b61-f974-41af-84f3-719ae9a39a27" providerId="ADAL" clId="{2DEBBAEA-9444-4FCE-BFFC-43FF5D99A417}" dt="2020-04-09T16:12:29.859" v="21"/>
          <ac:spMkLst>
            <pc:docMk/>
            <pc:sldMk cId="2281026409" sldId="410"/>
            <ac:spMk id="3" creationId="{00000000-0000-0000-0000-000000000000}"/>
          </ac:spMkLst>
        </pc:spChg>
      </pc:sldChg>
      <pc:sldChg chg="addSp modSp add">
        <pc:chgData name="Richard Nesbitt" userId="44893b61-f974-41af-84f3-719ae9a39a27" providerId="ADAL" clId="{2DEBBAEA-9444-4FCE-BFFC-43FF5D99A417}" dt="2020-04-09T19:19:06.639" v="6468" actId="27636"/>
        <pc:sldMkLst>
          <pc:docMk/>
          <pc:sldMk cId="3924648574" sldId="411"/>
        </pc:sldMkLst>
        <pc:spChg chg="mod">
          <ac:chgData name="Richard Nesbitt" userId="44893b61-f974-41af-84f3-719ae9a39a27" providerId="ADAL" clId="{2DEBBAEA-9444-4FCE-BFFC-43FF5D99A417}" dt="2020-04-09T19:19:06.639" v="6468" actId="27636"/>
          <ac:spMkLst>
            <pc:docMk/>
            <pc:sldMk cId="3924648574" sldId="411"/>
            <ac:spMk id="2" creationId="{00000000-0000-0000-0000-000000000000}"/>
          </ac:spMkLst>
        </pc:spChg>
        <pc:spChg chg="mod">
          <ac:chgData name="Richard Nesbitt" userId="44893b61-f974-41af-84f3-719ae9a39a27" providerId="ADAL" clId="{2DEBBAEA-9444-4FCE-BFFC-43FF5D99A417}" dt="2020-04-09T16:13:34.073" v="36" actId="403"/>
          <ac:spMkLst>
            <pc:docMk/>
            <pc:sldMk cId="3924648574" sldId="411"/>
            <ac:spMk id="3" creationId="{00000000-0000-0000-0000-000000000000}"/>
          </ac:spMkLst>
        </pc:spChg>
        <pc:spChg chg="add">
          <ac:chgData name="Richard Nesbitt" userId="44893b61-f974-41af-84f3-719ae9a39a27" providerId="ADAL" clId="{2DEBBAEA-9444-4FCE-BFFC-43FF5D99A417}" dt="2020-04-09T16:13:28.405" v="32"/>
          <ac:spMkLst>
            <pc:docMk/>
            <pc:sldMk cId="3924648574" sldId="411"/>
            <ac:spMk id="4" creationId="{578959F1-B53E-4259-BF50-0CC0EFBAD86D}"/>
          </ac:spMkLst>
        </pc:spChg>
      </pc:sldChg>
      <pc:sldChg chg="add del">
        <pc:chgData name="Richard Nesbitt" userId="44893b61-f974-41af-84f3-719ae9a39a27" providerId="ADAL" clId="{2DEBBAEA-9444-4FCE-BFFC-43FF5D99A417}" dt="2020-04-09T17:30:23.488" v="119" actId="47"/>
        <pc:sldMkLst>
          <pc:docMk/>
          <pc:sldMk cId="2840164101" sldId="412"/>
        </pc:sldMkLst>
      </pc:sldChg>
      <pc:sldChg chg="add del">
        <pc:chgData name="Richard Nesbitt" userId="44893b61-f974-41af-84f3-719ae9a39a27" providerId="ADAL" clId="{2DEBBAEA-9444-4FCE-BFFC-43FF5D99A417}" dt="2020-04-09T17:30:23.488" v="119" actId="47"/>
        <pc:sldMkLst>
          <pc:docMk/>
          <pc:sldMk cId="700020991" sldId="413"/>
        </pc:sldMkLst>
      </pc:sldChg>
      <pc:sldChg chg="add del">
        <pc:chgData name="Richard Nesbitt" userId="44893b61-f974-41af-84f3-719ae9a39a27" providerId="ADAL" clId="{2DEBBAEA-9444-4FCE-BFFC-43FF5D99A417}" dt="2020-04-09T17:30:23.488" v="119" actId="47"/>
        <pc:sldMkLst>
          <pc:docMk/>
          <pc:sldMk cId="2370766589" sldId="414"/>
        </pc:sldMkLst>
      </pc:sldChg>
      <pc:sldChg chg="add del">
        <pc:chgData name="Richard Nesbitt" userId="44893b61-f974-41af-84f3-719ae9a39a27" providerId="ADAL" clId="{2DEBBAEA-9444-4FCE-BFFC-43FF5D99A417}" dt="2020-04-09T17:30:23.488" v="119" actId="47"/>
        <pc:sldMkLst>
          <pc:docMk/>
          <pc:sldMk cId="1938533178" sldId="415"/>
        </pc:sldMkLst>
      </pc:sldChg>
      <pc:sldChg chg="add del">
        <pc:chgData name="Richard Nesbitt" userId="44893b61-f974-41af-84f3-719ae9a39a27" providerId="ADAL" clId="{2DEBBAEA-9444-4FCE-BFFC-43FF5D99A417}" dt="2020-04-09T19:19:14.258" v="6469" actId="47"/>
        <pc:sldMkLst>
          <pc:docMk/>
          <pc:sldMk cId="1978615574" sldId="416"/>
        </pc:sldMkLst>
      </pc:sldChg>
      <pc:sldChg chg="add del">
        <pc:chgData name="Richard Nesbitt" userId="44893b61-f974-41af-84f3-719ae9a39a27" providerId="ADAL" clId="{2DEBBAEA-9444-4FCE-BFFC-43FF5D99A417}" dt="2020-04-09T16:14:32.061" v="59" actId="47"/>
        <pc:sldMkLst>
          <pc:docMk/>
          <pc:sldMk cId="19398433" sldId="417"/>
        </pc:sldMkLst>
      </pc:sldChg>
      <pc:sldChg chg="modSp add">
        <pc:chgData name="Richard Nesbitt" userId="44893b61-f974-41af-84f3-719ae9a39a27" providerId="ADAL" clId="{2DEBBAEA-9444-4FCE-BFFC-43FF5D99A417}" dt="2020-04-09T20:02:35.346" v="6849" actId="20577"/>
        <pc:sldMkLst>
          <pc:docMk/>
          <pc:sldMk cId="3292624493" sldId="418"/>
        </pc:sldMkLst>
        <pc:spChg chg="mod">
          <ac:chgData name="Richard Nesbitt" userId="44893b61-f974-41af-84f3-719ae9a39a27" providerId="ADAL" clId="{2DEBBAEA-9444-4FCE-BFFC-43FF5D99A417}" dt="2020-04-09T20:02:35.346" v="6849" actId="20577"/>
          <ac:spMkLst>
            <pc:docMk/>
            <pc:sldMk cId="3292624493" sldId="418"/>
            <ac:spMk id="2" creationId="{00000000-0000-0000-0000-000000000000}"/>
          </ac:spMkLst>
        </pc:spChg>
        <pc:spChg chg="mod">
          <ac:chgData name="Richard Nesbitt" userId="44893b61-f974-41af-84f3-719ae9a39a27" providerId="ADAL" clId="{2DEBBAEA-9444-4FCE-BFFC-43FF5D99A417}" dt="2020-04-09T16:14:15.400" v="56"/>
          <ac:spMkLst>
            <pc:docMk/>
            <pc:sldMk cId="3292624493" sldId="418"/>
            <ac:spMk id="3" creationId="{00000000-0000-0000-0000-000000000000}"/>
          </ac:spMkLst>
        </pc:spChg>
        <pc:spChg chg="mod">
          <ac:chgData name="Richard Nesbitt" userId="44893b61-f974-41af-84f3-719ae9a39a27" providerId="ADAL" clId="{2DEBBAEA-9444-4FCE-BFFC-43FF5D99A417}" dt="2020-04-09T16:14:24.088" v="58" actId="20577"/>
          <ac:spMkLst>
            <pc:docMk/>
            <pc:sldMk cId="3292624493" sldId="418"/>
            <ac:spMk id="4" creationId="{578959F1-B53E-4259-BF50-0CC0EFBAD86D}"/>
          </ac:spMkLst>
        </pc:spChg>
      </pc:sldChg>
      <pc:sldChg chg="modSp add del">
        <pc:chgData name="Richard Nesbitt" userId="44893b61-f974-41af-84f3-719ae9a39a27" providerId="ADAL" clId="{2DEBBAEA-9444-4FCE-BFFC-43FF5D99A417}" dt="2020-04-09T17:26:41.581" v="64" actId="47"/>
        <pc:sldMkLst>
          <pc:docMk/>
          <pc:sldMk cId="1163345493" sldId="419"/>
        </pc:sldMkLst>
        <pc:spChg chg="mod">
          <ac:chgData name="Richard Nesbitt" userId="44893b61-f974-41af-84f3-719ae9a39a27" providerId="ADAL" clId="{2DEBBAEA-9444-4FCE-BFFC-43FF5D99A417}" dt="2020-04-09T17:26:31.950" v="63" actId="20577"/>
          <ac:spMkLst>
            <pc:docMk/>
            <pc:sldMk cId="1163345493" sldId="419"/>
            <ac:spMk id="2" creationId="{00000000-0000-0000-0000-000000000000}"/>
          </ac:spMkLst>
        </pc:spChg>
        <pc:spChg chg="mod">
          <ac:chgData name="Richard Nesbitt" userId="44893b61-f974-41af-84f3-719ae9a39a27" providerId="ADAL" clId="{2DEBBAEA-9444-4FCE-BFFC-43FF5D99A417}" dt="2020-04-09T17:26:25.952" v="61"/>
          <ac:spMkLst>
            <pc:docMk/>
            <pc:sldMk cId="1163345493" sldId="419"/>
            <ac:spMk id="3" creationId="{00000000-0000-0000-0000-000000000000}"/>
          </ac:spMkLst>
        </pc:spChg>
      </pc:sldChg>
      <pc:sldChg chg="modSp add">
        <pc:chgData name="Richard Nesbitt" userId="44893b61-f974-41af-84f3-719ae9a39a27" providerId="ADAL" clId="{2DEBBAEA-9444-4FCE-BFFC-43FF5D99A417}" dt="2020-04-09T20:02:09.459" v="6827" actId="20577"/>
        <pc:sldMkLst>
          <pc:docMk/>
          <pc:sldMk cId="3564246371" sldId="419"/>
        </pc:sldMkLst>
        <pc:spChg chg="mod">
          <ac:chgData name="Richard Nesbitt" userId="44893b61-f974-41af-84f3-719ae9a39a27" providerId="ADAL" clId="{2DEBBAEA-9444-4FCE-BFFC-43FF5D99A417}" dt="2020-04-09T20:02:09.459" v="6827" actId="20577"/>
          <ac:spMkLst>
            <pc:docMk/>
            <pc:sldMk cId="3564246371" sldId="419"/>
            <ac:spMk id="2" creationId="{00000000-0000-0000-0000-000000000000}"/>
          </ac:spMkLst>
        </pc:spChg>
      </pc:sldChg>
      <pc:sldChg chg="modSp add">
        <pc:chgData name="Richard Nesbitt" userId="44893b61-f974-41af-84f3-719ae9a39a27" providerId="ADAL" clId="{2DEBBAEA-9444-4FCE-BFFC-43FF5D99A417}" dt="2020-04-09T20:01:27.980" v="6791" actId="20577"/>
        <pc:sldMkLst>
          <pc:docMk/>
          <pc:sldMk cId="3328457330" sldId="420"/>
        </pc:sldMkLst>
        <pc:spChg chg="mod">
          <ac:chgData name="Richard Nesbitt" userId="44893b61-f974-41af-84f3-719ae9a39a27" providerId="ADAL" clId="{2DEBBAEA-9444-4FCE-BFFC-43FF5D99A417}" dt="2020-04-09T20:01:27.980" v="6791" actId="20577"/>
          <ac:spMkLst>
            <pc:docMk/>
            <pc:sldMk cId="3328457330" sldId="420"/>
            <ac:spMk id="2" creationId="{00000000-0000-0000-0000-000000000000}"/>
          </ac:spMkLst>
        </pc:spChg>
        <pc:spChg chg="mod">
          <ac:chgData name="Richard Nesbitt" userId="44893b61-f974-41af-84f3-719ae9a39a27" providerId="ADAL" clId="{2DEBBAEA-9444-4FCE-BFFC-43FF5D99A417}" dt="2020-04-09T17:27:11.442" v="76" actId="27636"/>
          <ac:spMkLst>
            <pc:docMk/>
            <pc:sldMk cId="3328457330" sldId="420"/>
            <ac:spMk id="3" creationId="{00000000-0000-0000-0000-000000000000}"/>
          </ac:spMkLst>
        </pc:spChg>
        <pc:spChg chg="mod">
          <ac:chgData name="Richard Nesbitt" userId="44893b61-f974-41af-84f3-719ae9a39a27" providerId="ADAL" clId="{2DEBBAEA-9444-4FCE-BFFC-43FF5D99A417}" dt="2020-04-09T17:27:27.736" v="79" actId="20577"/>
          <ac:spMkLst>
            <pc:docMk/>
            <pc:sldMk cId="3328457330" sldId="420"/>
            <ac:spMk id="4" creationId="{578959F1-B53E-4259-BF50-0CC0EFBAD86D}"/>
          </ac:spMkLst>
        </pc:spChg>
      </pc:sldChg>
      <pc:sldChg chg="modSp add">
        <pc:chgData name="Richard Nesbitt" userId="44893b61-f974-41af-84f3-719ae9a39a27" providerId="ADAL" clId="{2DEBBAEA-9444-4FCE-BFFC-43FF5D99A417}" dt="2020-04-09T19:56:31.770" v="6787" actId="20577"/>
        <pc:sldMkLst>
          <pc:docMk/>
          <pc:sldMk cId="2950309643" sldId="421"/>
        </pc:sldMkLst>
        <pc:spChg chg="mod">
          <ac:chgData name="Richard Nesbitt" userId="44893b61-f974-41af-84f3-719ae9a39a27" providerId="ADAL" clId="{2DEBBAEA-9444-4FCE-BFFC-43FF5D99A417}" dt="2020-04-09T19:56:31.770" v="6787" actId="20577"/>
          <ac:spMkLst>
            <pc:docMk/>
            <pc:sldMk cId="2950309643" sldId="421"/>
            <ac:spMk id="2" creationId="{00000000-0000-0000-0000-000000000000}"/>
          </ac:spMkLst>
        </pc:spChg>
        <pc:spChg chg="mod">
          <ac:chgData name="Richard Nesbitt" userId="44893b61-f974-41af-84f3-719ae9a39a27" providerId="ADAL" clId="{2DEBBAEA-9444-4FCE-BFFC-43FF5D99A417}" dt="2020-04-09T17:28:07.644" v="90"/>
          <ac:spMkLst>
            <pc:docMk/>
            <pc:sldMk cId="2950309643" sldId="421"/>
            <ac:spMk id="3" creationId="{00000000-0000-0000-0000-000000000000}"/>
          </ac:spMkLst>
        </pc:spChg>
        <pc:spChg chg="mod">
          <ac:chgData name="Richard Nesbitt" userId="44893b61-f974-41af-84f3-719ae9a39a27" providerId="ADAL" clId="{2DEBBAEA-9444-4FCE-BFFC-43FF5D99A417}" dt="2020-04-09T17:28:10.772" v="92" actId="20577"/>
          <ac:spMkLst>
            <pc:docMk/>
            <pc:sldMk cId="2950309643" sldId="421"/>
            <ac:spMk id="4" creationId="{578959F1-B53E-4259-BF50-0CC0EFBAD86D}"/>
          </ac:spMkLst>
        </pc:spChg>
      </pc:sldChg>
      <pc:sldChg chg="modSp add">
        <pc:chgData name="Richard Nesbitt" userId="44893b61-f974-41af-84f3-719ae9a39a27" providerId="ADAL" clId="{2DEBBAEA-9444-4FCE-BFFC-43FF5D99A417}" dt="2020-04-09T19:56:15.669" v="6786" actId="6549"/>
        <pc:sldMkLst>
          <pc:docMk/>
          <pc:sldMk cId="2687437623" sldId="422"/>
        </pc:sldMkLst>
        <pc:spChg chg="mod">
          <ac:chgData name="Richard Nesbitt" userId="44893b61-f974-41af-84f3-719ae9a39a27" providerId="ADAL" clId="{2DEBBAEA-9444-4FCE-BFFC-43FF5D99A417}" dt="2020-04-09T19:56:15.669" v="6786" actId="6549"/>
          <ac:spMkLst>
            <pc:docMk/>
            <pc:sldMk cId="2687437623" sldId="422"/>
            <ac:spMk id="2" creationId="{00000000-0000-0000-0000-000000000000}"/>
          </ac:spMkLst>
        </pc:spChg>
        <pc:spChg chg="mod">
          <ac:chgData name="Richard Nesbitt" userId="44893b61-f974-41af-84f3-719ae9a39a27" providerId="ADAL" clId="{2DEBBAEA-9444-4FCE-BFFC-43FF5D99A417}" dt="2020-04-09T17:29:25.002" v="109"/>
          <ac:spMkLst>
            <pc:docMk/>
            <pc:sldMk cId="2687437623" sldId="422"/>
            <ac:spMk id="3" creationId="{00000000-0000-0000-0000-000000000000}"/>
          </ac:spMkLst>
        </pc:spChg>
        <pc:spChg chg="mod">
          <ac:chgData name="Richard Nesbitt" userId="44893b61-f974-41af-84f3-719ae9a39a27" providerId="ADAL" clId="{2DEBBAEA-9444-4FCE-BFFC-43FF5D99A417}" dt="2020-04-09T17:28:39.184" v="98" actId="20577"/>
          <ac:spMkLst>
            <pc:docMk/>
            <pc:sldMk cId="2687437623" sldId="422"/>
            <ac:spMk id="4" creationId="{578959F1-B53E-4259-BF50-0CC0EFBAD86D}"/>
          </ac:spMkLst>
        </pc:spChg>
      </pc:sldChg>
      <pc:sldChg chg="modSp add">
        <pc:chgData name="Richard Nesbitt" userId="44893b61-f974-41af-84f3-719ae9a39a27" providerId="ADAL" clId="{2DEBBAEA-9444-4FCE-BFFC-43FF5D99A417}" dt="2020-04-09T19:52:34.609" v="6781" actId="20577"/>
        <pc:sldMkLst>
          <pc:docMk/>
          <pc:sldMk cId="22932235" sldId="423"/>
        </pc:sldMkLst>
        <pc:spChg chg="mod">
          <ac:chgData name="Richard Nesbitt" userId="44893b61-f974-41af-84f3-719ae9a39a27" providerId="ADAL" clId="{2DEBBAEA-9444-4FCE-BFFC-43FF5D99A417}" dt="2020-04-09T19:52:34.609" v="6781" actId="20577"/>
          <ac:spMkLst>
            <pc:docMk/>
            <pc:sldMk cId="22932235" sldId="423"/>
            <ac:spMk id="2" creationId="{00000000-0000-0000-0000-000000000000}"/>
          </ac:spMkLst>
        </pc:spChg>
        <pc:spChg chg="mod">
          <ac:chgData name="Richard Nesbitt" userId="44893b61-f974-41af-84f3-719ae9a39a27" providerId="ADAL" clId="{2DEBBAEA-9444-4FCE-BFFC-43FF5D99A417}" dt="2020-04-09T17:29:06.999" v="106"/>
          <ac:spMkLst>
            <pc:docMk/>
            <pc:sldMk cId="22932235" sldId="423"/>
            <ac:spMk id="3" creationId="{00000000-0000-0000-0000-000000000000}"/>
          </ac:spMkLst>
        </pc:spChg>
        <pc:spChg chg="mod">
          <ac:chgData name="Richard Nesbitt" userId="44893b61-f974-41af-84f3-719ae9a39a27" providerId="ADAL" clId="{2DEBBAEA-9444-4FCE-BFFC-43FF5D99A417}" dt="2020-04-09T17:29:53.564" v="115" actId="20577"/>
          <ac:spMkLst>
            <pc:docMk/>
            <pc:sldMk cId="22932235" sldId="423"/>
            <ac:spMk id="4" creationId="{578959F1-B53E-4259-BF50-0CC0EFBAD86D}"/>
          </ac:spMkLst>
        </pc:spChg>
      </pc:sldChg>
      <pc:sldChg chg="modSp add del">
        <pc:chgData name="Richard Nesbitt" userId="44893b61-f974-41af-84f3-719ae9a39a27" providerId="ADAL" clId="{2DEBBAEA-9444-4FCE-BFFC-43FF5D99A417}" dt="2020-04-09T17:29:41.130" v="111"/>
        <pc:sldMkLst>
          <pc:docMk/>
          <pc:sldMk cId="205091897" sldId="424"/>
        </pc:sldMkLst>
        <pc:spChg chg="mod">
          <ac:chgData name="Richard Nesbitt" userId="44893b61-f974-41af-84f3-719ae9a39a27" providerId="ADAL" clId="{2DEBBAEA-9444-4FCE-BFFC-43FF5D99A417}" dt="2020-04-09T17:29:37.330" v="110"/>
          <ac:spMkLst>
            <pc:docMk/>
            <pc:sldMk cId="205091897" sldId="424"/>
            <ac:spMk id="3" creationId="{00000000-0000-0000-0000-000000000000}"/>
          </ac:spMkLst>
        </pc:spChg>
      </pc:sldChg>
      <pc:sldChg chg="add del">
        <pc:chgData name="Richard Nesbitt" userId="44893b61-f974-41af-84f3-719ae9a39a27" providerId="ADAL" clId="{2DEBBAEA-9444-4FCE-BFFC-43FF5D99A417}" dt="2020-04-09T17:30:29.945" v="121"/>
        <pc:sldMkLst>
          <pc:docMk/>
          <pc:sldMk cId="835492174" sldId="424"/>
        </pc:sldMkLst>
      </pc:sldChg>
      <pc:sldChg chg="modSp add del">
        <pc:chgData name="Richard Nesbitt" userId="44893b61-f974-41af-84f3-719ae9a39a27" providerId="ADAL" clId="{2DEBBAEA-9444-4FCE-BFFC-43FF5D99A417}" dt="2020-04-09T18:18:26.861" v="2401" actId="47"/>
        <pc:sldMkLst>
          <pc:docMk/>
          <pc:sldMk cId="955722774" sldId="424"/>
        </pc:sldMkLst>
        <pc:spChg chg="mod">
          <ac:chgData name="Richard Nesbitt" userId="44893b61-f974-41af-84f3-719ae9a39a27" providerId="ADAL" clId="{2DEBBAEA-9444-4FCE-BFFC-43FF5D99A417}" dt="2020-04-09T17:30:36.729" v="125" actId="403"/>
          <ac:spMkLst>
            <pc:docMk/>
            <pc:sldMk cId="955722774" sldId="424"/>
            <ac:spMk id="3" creationId="{00000000-0000-0000-0000-000000000000}"/>
          </ac:spMkLst>
        </pc:spChg>
      </pc:sldChg>
      <pc:sldChg chg="modSp add del">
        <pc:chgData name="Richard Nesbitt" userId="44893b61-f974-41af-84f3-719ae9a39a27" providerId="ADAL" clId="{2DEBBAEA-9444-4FCE-BFFC-43FF5D99A417}" dt="2020-04-09T18:18:25.038" v="2400" actId="47"/>
        <pc:sldMkLst>
          <pc:docMk/>
          <pc:sldMk cId="1760761981" sldId="425"/>
        </pc:sldMkLst>
        <pc:spChg chg="mod">
          <ac:chgData name="Richard Nesbitt" userId="44893b61-f974-41af-84f3-719ae9a39a27" providerId="ADAL" clId="{2DEBBAEA-9444-4FCE-BFFC-43FF5D99A417}" dt="2020-04-09T17:35:02.994" v="128"/>
          <ac:spMkLst>
            <pc:docMk/>
            <pc:sldMk cId="1760761981" sldId="425"/>
            <ac:spMk id="2" creationId="{00000000-0000-0000-0000-000000000000}"/>
          </ac:spMkLst>
        </pc:spChg>
        <pc:spChg chg="mod">
          <ac:chgData name="Richard Nesbitt" userId="44893b61-f974-41af-84f3-719ae9a39a27" providerId="ADAL" clId="{2DEBBAEA-9444-4FCE-BFFC-43FF5D99A417}" dt="2020-04-09T18:05:25.465" v="1932" actId="403"/>
          <ac:spMkLst>
            <pc:docMk/>
            <pc:sldMk cId="1760761981" sldId="425"/>
            <ac:spMk id="3" creationId="{00000000-0000-0000-0000-000000000000}"/>
          </ac:spMkLst>
        </pc:spChg>
      </pc:sldChg>
      <pc:sldChg chg="modSp add">
        <pc:chgData name="Richard Nesbitt" userId="44893b61-f974-41af-84f3-719ae9a39a27" providerId="ADAL" clId="{2DEBBAEA-9444-4FCE-BFFC-43FF5D99A417}" dt="2020-04-09T18:02:02.724" v="1430" actId="6549"/>
        <pc:sldMkLst>
          <pc:docMk/>
          <pc:sldMk cId="1806985008" sldId="426"/>
        </pc:sldMkLst>
        <pc:spChg chg="mod">
          <ac:chgData name="Richard Nesbitt" userId="44893b61-f974-41af-84f3-719ae9a39a27" providerId="ADAL" clId="{2DEBBAEA-9444-4FCE-BFFC-43FF5D99A417}" dt="2020-04-09T18:00:39.411" v="1209" actId="20577"/>
          <ac:spMkLst>
            <pc:docMk/>
            <pc:sldMk cId="1806985008" sldId="426"/>
            <ac:spMk id="4" creationId="{00000000-0000-0000-0000-000000000000}"/>
          </ac:spMkLst>
        </pc:spChg>
        <pc:spChg chg="mod">
          <ac:chgData name="Richard Nesbitt" userId="44893b61-f974-41af-84f3-719ae9a39a27" providerId="ADAL" clId="{2DEBBAEA-9444-4FCE-BFFC-43FF5D99A417}" dt="2020-04-09T18:02:02.724" v="1430" actId="6549"/>
          <ac:spMkLst>
            <pc:docMk/>
            <pc:sldMk cId="1806985008" sldId="426"/>
            <ac:spMk id="5" creationId="{00000000-0000-0000-0000-000000000000}"/>
          </ac:spMkLst>
        </pc:spChg>
      </pc:sldChg>
      <pc:sldChg chg="modSp add">
        <pc:chgData name="Richard Nesbitt" userId="44893b61-f974-41af-84f3-719ae9a39a27" providerId="ADAL" clId="{2DEBBAEA-9444-4FCE-BFFC-43FF5D99A417}" dt="2020-04-09T18:00:22.184" v="1171" actId="20577"/>
        <pc:sldMkLst>
          <pc:docMk/>
          <pc:sldMk cId="3294337902" sldId="427"/>
        </pc:sldMkLst>
        <pc:spChg chg="mod">
          <ac:chgData name="Richard Nesbitt" userId="44893b61-f974-41af-84f3-719ae9a39a27" providerId="ADAL" clId="{2DEBBAEA-9444-4FCE-BFFC-43FF5D99A417}" dt="2020-04-09T18:00:22.184" v="1171" actId="20577"/>
          <ac:spMkLst>
            <pc:docMk/>
            <pc:sldMk cId="3294337902" sldId="427"/>
            <ac:spMk id="2" creationId="{00000000-0000-0000-0000-000000000000}"/>
          </ac:spMkLst>
        </pc:spChg>
        <pc:spChg chg="mod">
          <ac:chgData name="Richard Nesbitt" userId="44893b61-f974-41af-84f3-719ae9a39a27" providerId="ADAL" clId="{2DEBBAEA-9444-4FCE-BFFC-43FF5D99A417}" dt="2020-04-09T17:59:23.887" v="1005" actId="20577"/>
          <ac:spMkLst>
            <pc:docMk/>
            <pc:sldMk cId="3294337902" sldId="427"/>
            <ac:spMk id="3" creationId="{00000000-0000-0000-0000-000000000000}"/>
          </ac:spMkLst>
        </pc:spChg>
      </pc:sldChg>
      <pc:sldChg chg="add del">
        <pc:chgData name="Richard Nesbitt" userId="44893b61-f974-41af-84f3-719ae9a39a27" providerId="ADAL" clId="{2DEBBAEA-9444-4FCE-BFFC-43FF5D99A417}" dt="2020-04-09T18:01:09.538" v="1248" actId="47"/>
        <pc:sldMkLst>
          <pc:docMk/>
          <pc:sldMk cId="1804085055" sldId="428"/>
        </pc:sldMkLst>
      </pc:sldChg>
      <pc:sldChg chg="modSp add">
        <pc:chgData name="Richard Nesbitt" userId="44893b61-f974-41af-84f3-719ae9a39a27" providerId="ADAL" clId="{2DEBBAEA-9444-4FCE-BFFC-43FF5D99A417}" dt="2020-04-09T19:24:25.265" v="6552" actId="13926"/>
        <pc:sldMkLst>
          <pc:docMk/>
          <pc:sldMk cId="2808917475" sldId="429"/>
        </pc:sldMkLst>
        <pc:spChg chg="mod">
          <ac:chgData name="Richard Nesbitt" userId="44893b61-f974-41af-84f3-719ae9a39a27" providerId="ADAL" clId="{2DEBBAEA-9444-4FCE-BFFC-43FF5D99A417}" dt="2020-04-09T19:24:25.265" v="6552" actId="13926"/>
          <ac:spMkLst>
            <pc:docMk/>
            <pc:sldMk cId="2808917475" sldId="429"/>
            <ac:spMk id="2" creationId="{00000000-0000-0000-0000-000000000000}"/>
          </ac:spMkLst>
        </pc:spChg>
        <pc:spChg chg="mod">
          <ac:chgData name="Richard Nesbitt" userId="44893b61-f974-41af-84f3-719ae9a39a27" providerId="ADAL" clId="{2DEBBAEA-9444-4FCE-BFFC-43FF5D99A417}" dt="2020-04-09T18:01:13.947" v="1258" actId="20577"/>
          <ac:spMkLst>
            <pc:docMk/>
            <pc:sldMk cId="2808917475" sldId="429"/>
            <ac:spMk id="3" creationId="{00000000-0000-0000-0000-000000000000}"/>
          </ac:spMkLst>
        </pc:spChg>
      </pc:sldChg>
      <pc:sldChg chg="modSp add">
        <pc:chgData name="Richard Nesbitt" userId="44893b61-f974-41af-84f3-719ae9a39a27" providerId="ADAL" clId="{2DEBBAEA-9444-4FCE-BFFC-43FF5D99A417}" dt="2020-04-09T19:47:51.389" v="6700" actId="114"/>
        <pc:sldMkLst>
          <pc:docMk/>
          <pc:sldMk cId="297783959" sldId="430"/>
        </pc:sldMkLst>
        <pc:spChg chg="mod">
          <ac:chgData name="Richard Nesbitt" userId="44893b61-f974-41af-84f3-719ae9a39a27" providerId="ADAL" clId="{2DEBBAEA-9444-4FCE-BFFC-43FF5D99A417}" dt="2020-04-09T19:47:51.389" v="6700" actId="114"/>
          <ac:spMkLst>
            <pc:docMk/>
            <pc:sldMk cId="297783959" sldId="430"/>
            <ac:spMk id="2" creationId="{00000000-0000-0000-0000-000000000000}"/>
          </ac:spMkLst>
        </pc:spChg>
        <pc:spChg chg="mod">
          <ac:chgData name="Richard Nesbitt" userId="44893b61-f974-41af-84f3-719ae9a39a27" providerId="ADAL" clId="{2DEBBAEA-9444-4FCE-BFFC-43FF5D99A417}" dt="2020-04-09T18:19:05.688" v="2420" actId="20577"/>
          <ac:spMkLst>
            <pc:docMk/>
            <pc:sldMk cId="297783959" sldId="430"/>
            <ac:spMk id="3" creationId="{00000000-0000-0000-0000-000000000000}"/>
          </ac:spMkLst>
        </pc:spChg>
        <pc:spChg chg="mod">
          <ac:chgData name="Richard Nesbitt" userId="44893b61-f974-41af-84f3-719ae9a39a27" providerId="ADAL" clId="{2DEBBAEA-9444-4FCE-BFFC-43FF5D99A417}" dt="2020-04-09T18:18:38.405" v="2404" actId="20577"/>
          <ac:spMkLst>
            <pc:docMk/>
            <pc:sldMk cId="297783959" sldId="430"/>
            <ac:spMk id="4" creationId="{578959F1-B53E-4259-BF50-0CC0EFBAD86D}"/>
          </ac:spMkLst>
        </pc:spChg>
      </pc:sldChg>
      <pc:sldChg chg="modSp add del">
        <pc:chgData name="Richard Nesbitt" userId="44893b61-f974-41af-84f3-719ae9a39a27" providerId="ADAL" clId="{2DEBBAEA-9444-4FCE-BFFC-43FF5D99A417}" dt="2020-04-09T18:56:35.332" v="5757" actId="47"/>
        <pc:sldMkLst>
          <pc:docMk/>
          <pc:sldMk cId="2312160245" sldId="431"/>
        </pc:sldMkLst>
        <pc:spChg chg="mod">
          <ac:chgData name="Richard Nesbitt" userId="44893b61-f974-41af-84f3-719ae9a39a27" providerId="ADAL" clId="{2DEBBAEA-9444-4FCE-BFFC-43FF5D99A417}" dt="2020-04-09T18:55:33.406" v="5715" actId="20577"/>
          <ac:spMkLst>
            <pc:docMk/>
            <pc:sldMk cId="2312160245" sldId="431"/>
            <ac:spMk id="2" creationId="{00000000-0000-0000-0000-000000000000}"/>
          </ac:spMkLst>
        </pc:spChg>
      </pc:sldChg>
      <pc:sldChg chg="modSp add del">
        <pc:chgData name="Richard Nesbitt" userId="44893b61-f974-41af-84f3-719ae9a39a27" providerId="ADAL" clId="{2DEBBAEA-9444-4FCE-BFFC-43FF5D99A417}" dt="2020-04-09T18:40:51.290" v="5377" actId="47"/>
        <pc:sldMkLst>
          <pc:docMk/>
          <pc:sldMk cId="4193603133" sldId="431"/>
        </pc:sldMkLst>
        <pc:spChg chg="mod">
          <ac:chgData name="Richard Nesbitt" userId="44893b61-f974-41af-84f3-719ae9a39a27" providerId="ADAL" clId="{2DEBBAEA-9444-4FCE-BFFC-43FF5D99A417}" dt="2020-04-09T18:39:18.734" v="5289" actId="21"/>
          <ac:spMkLst>
            <pc:docMk/>
            <pc:sldMk cId="4193603133" sldId="431"/>
            <ac:spMk id="2" creationId="{00000000-0000-0000-0000-000000000000}"/>
          </ac:spMkLst>
        </pc:spChg>
      </pc:sldChg>
    </pc:docChg>
  </pc:docChgLst>
  <pc:docChgLst>
    <pc:chgData name="Richard Nesbitt" userId="44893b61-f974-41af-84f3-719ae9a39a27" providerId="ADAL" clId="{9DE82906-0C8B-4784-A9FB-7B6B84AA1E84}"/>
    <pc:docChg chg="custSel modSld">
      <pc:chgData name="Richard Nesbitt" userId="44893b61-f974-41af-84f3-719ae9a39a27" providerId="ADAL" clId="{9DE82906-0C8B-4784-A9FB-7B6B84AA1E84}" dt="2020-04-14T14:31:24.100" v="6" actId="2711"/>
      <pc:docMkLst>
        <pc:docMk/>
      </pc:docMkLst>
      <pc:sldChg chg="modSp">
        <pc:chgData name="Richard Nesbitt" userId="44893b61-f974-41af-84f3-719ae9a39a27" providerId="ADAL" clId="{9DE82906-0C8B-4784-A9FB-7B6B84AA1E84}" dt="2020-04-14T14:31:24.100" v="6" actId="2711"/>
        <pc:sldMkLst>
          <pc:docMk/>
          <pc:sldMk cId="3047964079" sldId="408"/>
        </pc:sldMkLst>
        <pc:spChg chg="mod">
          <ac:chgData name="Richard Nesbitt" userId="44893b61-f974-41af-84f3-719ae9a39a27" providerId="ADAL" clId="{9DE82906-0C8B-4784-A9FB-7B6B84AA1E84}" dt="2020-04-14T14:31:24.100" v="6" actId="2711"/>
          <ac:spMkLst>
            <pc:docMk/>
            <pc:sldMk cId="3047964079" sldId="408"/>
            <ac:spMk id="3" creationId="{00000000-0000-0000-0000-000000000000}"/>
          </ac:spMkLst>
        </pc:spChg>
      </pc:sldChg>
      <pc:sldChg chg="modSp delCm">
        <pc:chgData name="Richard Nesbitt" userId="44893b61-f974-41af-84f3-719ae9a39a27" providerId="ADAL" clId="{9DE82906-0C8B-4784-A9FB-7B6B84AA1E84}" dt="2020-04-14T14:26:20.472" v="3" actId="13926"/>
        <pc:sldMkLst>
          <pc:docMk/>
          <pc:sldMk cId="4047874567" sldId="409"/>
        </pc:sldMkLst>
        <pc:spChg chg="mod">
          <ac:chgData name="Richard Nesbitt" userId="44893b61-f974-41af-84f3-719ae9a39a27" providerId="ADAL" clId="{9DE82906-0C8B-4784-A9FB-7B6B84AA1E84}" dt="2020-04-14T14:26:20.472" v="3" actId="13926"/>
          <ac:spMkLst>
            <pc:docMk/>
            <pc:sldMk cId="4047874567" sldId="409"/>
            <ac:spMk id="2" creationId="{00000000-0000-0000-0000-000000000000}"/>
          </ac:spMkLst>
        </pc:spChg>
      </pc:sldChg>
      <pc:sldChg chg="modSp delCm">
        <pc:chgData name="Richard Nesbitt" userId="44893b61-f974-41af-84f3-719ae9a39a27" providerId="ADAL" clId="{9DE82906-0C8B-4784-A9FB-7B6B84AA1E84}" dt="2020-04-14T14:26:10.849" v="1" actId="1592"/>
        <pc:sldMkLst>
          <pc:docMk/>
          <pc:sldMk cId="2808917475" sldId="429"/>
        </pc:sldMkLst>
        <pc:spChg chg="mod">
          <ac:chgData name="Richard Nesbitt" userId="44893b61-f974-41af-84f3-719ae9a39a27" providerId="ADAL" clId="{9DE82906-0C8B-4784-A9FB-7B6B84AA1E84}" dt="2020-04-14T14:26:09.374" v="0" actId="13926"/>
          <ac:spMkLst>
            <pc:docMk/>
            <pc:sldMk cId="2808917475" sldId="429"/>
            <ac:spMk id="2" creationId="{00000000-0000-0000-0000-000000000000}"/>
          </ac:spMkLst>
        </pc:spChg>
      </pc:sldChg>
    </pc:docChg>
  </pc:docChgLst>
  <pc:docChgLst>
    <pc:chgData name="Richard Nesbitt" userId="44893b61-f974-41af-84f3-719ae9a39a27" providerId="ADAL" clId="{4ADE794E-5B6D-4597-98C5-E10AB726A0BC}"/>
    <pc:docChg chg="custSel modSld">
      <pc:chgData name="Richard Nesbitt" userId="44893b61-f974-41af-84f3-719ae9a39a27" providerId="ADAL" clId="{4ADE794E-5B6D-4597-98C5-E10AB726A0BC}" dt="2020-04-14T16:00:14.212" v="3" actId="20577"/>
      <pc:docMkLst>
        <pc:docMk/>
      </pc:docMkLst>
      <pc:sldChg chg="delCm">
        <pc:chgData name="Richard Nesbitt" userId="44893b61-f974-41af-84f3-719ae9a39a27" providerId="ADAL" clId="{4ADE794E-5B6D-4597-98C5-E10AB726A0BC}" dt="2020-04-14T15:59:12.116" v="0" actId="1592"/>
        <pc:sldMkLst>
          <pc:docMk/>
          <pc:sldMk cId="3047964079" sldId="408"/>
        </pc:sldMkLst>
      </pc:sldChg>
      <pc:sldChg chg="modSp">
        <pc:chgData name="Richard Nesbitt" userId="44893b61-f974-41af-84f3-719ae9a39a27" providerId="ADAL" clId="{4ADE794E-5B6D-4597-98C5-E10AB726A0BC}" dt="2020-04-14T16:00:14.212" v="3" actId="20577"/>
        <pc:sldMkLst>
          <pc:docMk/>
          <pc:sldMk cId="4047874567" sldId="409"/>
        </pc:sldMkLst>
        <pc:spChg chg="mod">
          <ac:chgData name="Richard Nesbitt" userId="44893b61-f974-41af-84f3-719ae9a39a27" providerId="ADAL" clId="{4ADE794E-5B6D-4597-98C5-E10AB726A0BC}" dt="2020-04-14T16:00:14.212" v="3" actId="20577"/>
          <ac:spMkLst>
            <pc:docMk/>
            <pc:sldMk cId="4047874567" sldId="409"/>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2B8BE63-196D-4F5C-805F-198EF9BC955F}"/>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CA"/>
          </a:p>
        </p:txBody>
      </p:sp>
      <p:sp>
        <p:nvSpPr>
          <p:cNvPr id="3" name="Subtitle 2">
            <a:extLst>
              <a:ext uri="{FF2B5EF4-FFF2-40B4-BE49-F238E27FC236}">
                <a16:creationId xmlns:a16="http://schemas.microsoft.com/office/drawing/2014/main" xmlns="" id="{C8D2E2F4-062D-42B7-B0A9-64B2584FF6AD}"/>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xmlns="" id="{32BEDF01-85C7-414E-AC86-7B86630A7155}"/>
              </a:ext>
            </a:extLst>
          </p:cNvPr>
          <p:cNvSpPr>
            <a:spLocks noGrp="1"/>
          </p:cNvSpPr>
          <p:nvPr>
            <p:ph type="dt" sz="half" idx="10"/>
          </p:nvPr>
        </p:nvSpPr>
        <p:spPr/>
        <p:txBody>
          <a:bodyPr/>
          <a:lstStyle/>
          <a:p>
            <a:fld id="{685669E1-EC83-43FF-9D77-228C18DFD004}" type="datetimeFigureOut">
              <a:rPr lang="en-CA" smtClean="0"/>
              <a:pPr/>
              <a:t>2020-04-14</a:t>
            </a:fld>
            <a:endParaRPr lang="en-CA" dirty="0"/>
          </a:p>
        </p:txBody>
      </p:sp>
      <p:sp>
        <p:nvSpPr>
          <p:cNvPr id="5" name="Footer Placeholder 4">
            <a:extLst>
              <a:ext uri="{FF2B5EF4-FFF2-40B4-BE49-F238E27FC236}">
                <a16:creationId xmlns:a16="http://schemas.microsoft.com/office/drawing/2014/main" xmlns="" id="{01D7345F-F47E-44F6-83BB-507554A41C2D}"/>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xmlns="" id="{D61559FE-43A1-4D0C-9D79-DB50F845D060}"/>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687673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F1D2930-A37B-4C55-949A-CDF822303128}"/>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xmlns="" id="{96D9C43C-AB8B-4652-8997-D127B654129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xmlns="" id="{DE144958-A1F5-4867-BB8D-C434F290D6F7}"/>
              </a:ext>
            </a:extLst>
          </p:cNvPr>
          <p:cNvSpPr>
            <a:spLocks noGrp="1"/>
          </p:cNvSpPr>
          <p:nvPr>
            <p:ph type="dt" sz="half" idx="10"/>
          </p:nvPr>
        </p:nvSpPr>
        <p:spPr/>
        <p:txBody>
          <a:bodyPr/>
          <a:lstStyle/>
          <a:p>
            <a:fld id="{685669E1-EC83-43FF-9D77-228C18DFD004}" type="datetimeFigureOut">
              <a:rPr lang="en-CA" smtClean="0"/>
              <a:pPr/>
              <a:t>2020-04-14</a:t>
            </a:fld>
            <a:endParaRPr lang="en-CA" dirty="0"/>
          </a:p>
        </p:txBody>
      </p:sp>
      <p:sp>
        <p:nvSpPr>
          <p:cNvPr id="5" name="Footer Placeholder 4">
            <a:extLst>
              <a:ext uri="{FF2B5EF4-FFF2-40B4-BE49-F238E27FC236}">
                <a16:creationId xmlns:a16="http://schemas.microsoft.com/office/drawing/2014/main" xmlns="" id="{BEB030C3-7352-454C-ACD4-458C21571926}"/>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xmlns="" id="{3301554B-A06A-41A3-9BF7-EFD9CFD8B64B}"/>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097338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F76C1A05-50B7-4476-B7AA-131B501D5388}"/>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xmlns="" id="{14EC6A5B-25DA-4A80-9D60-D13C5CB30D4A}"/>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xmlns="" id="{8DB11BB5-A4EA-43F4-8A2B-D1D0297A717D}"/>
              </a:ext>
            </a:extLst>
          </p:cNvPr>
          <p:cNvSpPr>
            <a:spLocks noGrp="1"/>
          </p:cNvSpPr>
          <p:nvPr>
            <p:ph type="dt" sz="half" idx="10"/>
          </p:nvPr>
        </p:nvSpPr>
        <p:spPr/>
        <p:txBody>
          <a:bodyPr/>
          <a:lstStyle/>
          <a:p>
            <a:fld id="{685669E1-EC83-43FF-9D77-228C18DFD004}" type="datetimeFigureOut">
              <a:rPr lang="en-CA" smtClean="0"/>
              <a:pPr/>
              <a:t>2020-04-14</a:t>
            </a:fld>
            <a:endParaRPr lang="en-CA" dirty="0"/>
          </a:p>
        </p:txBody>
      </p:sp>
      <p:sp>
        <p:nvSpPr>
          <p:cNvPr id="5" name="Footer Placeholder 4">
            <a:extLst>
              <a:ext uri="{FF2B5EF4-FFF2-40B4-BE49-F238E27FC236}">
                <a16:creationId xmlns:a16="http://schemas.microsoft.com/office/drawing/2014/main" xmlns="" id="{40C0808F-52F6-4527-A707-364CD1621168}"/>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xmlns="" id="{8672896B-787C-4DB0-964B-A5E622816AB3}"/>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3733796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582CA17-9C23-4143-BD84-BCCC10D15AC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xmlns="" id="{88913DE2-34DE-4769-9C58-4131D47CE2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xmlns="" id="{8D66C93C-B598-4760-9607-9BC098941275}"/>
              </a:ext>
            </a:extLst>
          </p:cNvPr>
          <p:cNvSpPr>
            <a:spLocks noGrp="1"/>
          </p:cNvSpPr>
          <p:nvPr>
            <p:ph type="dt" sz="half" idx="10"/>
          </p:nvPr>
        </p:nvSpPr>
        <p:spPr/>
        <p:txBody>
          <a:bodyPr/>
          <a:lstStyle/>
          <a:p>
            <a:fld id="{685669E1-EC83-43FF-9D77-228C18DFD004}" type="datetimeFigureOut">
              <a:rPr lang="en-CA" smtClean="0"/>
              <a:pPr/>
              <a:t>2020-04-14</a:t>
            </a:fld>
            <a:endParaRPr lang="en-CA" dirty="0"/>
          </a:p>
        </p:txBody>
      </p:sp>
      <p:sp>
        <p:nvSpPr>
          <p:cNvPr id="5" name="Footer Placeholder 4">
            <a:extLst>
              <a:ext uri="{FF2B5EF4-FFF2-40B4-BE49-F238E27FC236}">
                <a16:creationId xmlns:a16="http://schemas.microsoft.com/office/drawing/2014/main" xmlns="" id="{51E8C1ED-C7CB-45F5-9ADB-A99DBE27DE4D}"/>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xmlns="" id="{55AB1063-B006-438E-8CAE-00EFA6507F95}"/>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556178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81FBB41-54F3-47BD-80B8-A2B66D1C0E7F}"/>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xmlns="" id="{F485A415-FC41-4EE3-AA35-3CE8B1718F7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5788F6C4-4AC1-4204-8FA0-C8F3C28FE0CC}"/>
              </a:ext>
            </a:extLst>
          </p:cNvPr>
          <p:cNvSpPr>
            <a:spLocks noGrp="1"/>
          </p:cNvSpPr>
          <p:nvPr>
            <p:ph type="dt" sz="half" idx="10"/>
          </p:nvPr>
        </p:nvSpPr>
        <p:spPr/>
        <p:txBody>
          <a:bodyPr/>
          <a:lstStyle/>
          <a:p>
            <a:fld id="{685669E1-EC83-43FF-9D77-228C18DFD004}" type="datetimeFigureOut">
              <a:rPr lang="en-CA" smtClean="0"/>
              <a:pPr/>
              <a:t>2020-04-14</a:t>
            </a:fld>
            <a:endParaRPr lang="en-CA" dirty="0"/>
          </a:p>
        </p:txBody>
      </p:sp>
      <p:sp>
        <p:nvSpPr>
          <p:cNvPr id="5" name="Footer Placeholder 4">
            <a:extLst>
              <a:ext uri="{FF2B5EF4-FFF2-40B4-BE49-F238E27FC236}">
                <a16:creationId xmlns:a16="http://schemas.microsoft.com/office/drawing/2014/main" xmlns="" id="{388E75EE-FD83-4AA9-98F8-3861DD0E1A14}"/>
              </a:ext>
            </a:extLst>
          </p:cNvPr>
          <p:cNvSpPr>
            <a:spLocks noGrp="1"/>
          </p:cNvSpPr>
          <p:nvPr>
            <p:ph type="ftr" sz="quarter" idx="11"/>
          </p:nvPr>
        </p:nvSpPr>
        <p:spPr/>
        <p:txBody>
          <a:bodyPr/>
          <a:lstStyle/>
          <a:p>
            <a:endParaRPr lang="en-CA" dirty="0"/>
          </a:p>
        </p:txBody>
      </p:sp>
      <p:sp>
        <p:nvSpPr>
          <p:cNvPr id="6" name="Slide Number Placeholder 5">
            <a:extLst>
              <a:ext uri="{FF2B5EF4-FFF2-40B4-BE49-F238E27FC236}">
                <a16:creationId xmlns:a16="http://schemas.microsoft.com/office/drawing/2014/main" xmlns="" id="{03E9CAE1-9A00-4214-A4B0-795A8957193A}"/>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624987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4BFA731-7EDE-4082-8477-B52E937ED43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xmlns="" id="{72552FBF-656C-4184-ABB7-3B0A3500F10B}"/>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xmlns="" id="{BD6BB5F4-DFEF-4943-97D7-BDD254B5F9F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xmlns="" id="{827E2A09-12CE-413A-8EC4-A80A097A0F55}"/>
              </a:ext>
            </a:extLst>
          </p:cNvPr>
          <p:cNvSpPr>
            <a:spLocks noGrp="1"/>
          </p:cNvSpPr>
          <p:nvPr>
            <p:ph type="dt" sz="half" idx="10"/>
          </p:nvPr>
        </p:nvSpPr>
        <p:spPr/>
        <p:txBody>
          <a:bodyPr/>
          <a:lstStyle/>
          <a:p>
            <a:fld id="{685669E1-EC83-43FF-9D77-228C18DFD004}" type="datetimeFigureOut">
              <a:rPr lang="en-CA" smtClean="0"/>
              <a:pPr/>
              <a:t>2020-04-14</a:t>
            </a:fld>
            <a:endParaRPr lang="en-CA" dirty="0"/>
          </a:p>
        </p:txBody>
      </p:sp>
      <p:sp>
        <p:nvSpPr>
          <p:cNvPr id="6" name="Footer Placeholder 5">
            <a:extLst>
              <a:ext uri="{FF2B5EF4-FFF2-40B4-BE49-F238E27FC236}">
                <a16:creationId xmlns:a16="http://schemas.microsoft.com/office/drawing/2014/main" xmlns="" id="{133ADCA5-EF4A-4BF4-B06C-B82A52B1F865}"/>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xmlns="" id="{6692B25A-23BA-4BC8-B817-5A49F88AA225}"/>
              </a:ext>
            </a:extLst>
          </p:cNvPr>
          <p:cNvSpPr>
            <a:spLocks noGrp="1"/>
          </p:cNvSpPr>
          <p:nvPr>
            <p:ph type="sldNum" sz="quarter" idx="12"/>
          </p:nvPr>
        </p:nvSpPr>
        <p:spPr/>
        <p:txBody>
          <a:bodyPr/>
          <a:lstStyle/>
          <a:p>
            <a:fld id="{D9FAE8C0-9948-43F5-9300-02EF804D2C73}" type="slidenum">
              <a:rPr lang="en-CA" smtClean="0"/>
              <a:pPr/>
              <a:t>‹#›</a:t>
            </a:fld>
            <a:endParaRPr lang="en-CA" dirty="0"/>
          </a:p>
        </p:txBody>
      </p:sp>
      <p:pic>
        <p:nvPicPr>
          <p:cNvPr id="8" name="Picture 7" descr="kiacolour">
            <a:extLst>
              <a:ext uri="{FF2B5EF4-FFF2-40B4-BE49-F238E27FC236}">
                <a16:creationId xmlns:a16="http://schemas.microsoft.com/office/drawing/2014/main" xmlns="" id="{9B2624A0-AF3A-4D0B-8A25-6A90650A5572}"/>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151218" y="34607"/>
            <a:ext cx="992782" cy="802105"/>
          </a:xfrm>
          <a:prstGeom prst="rect">
            <a:avLst/>
          </a:prstGeom>
          <a:noFill/>
        </p:spPr>
      </p:pic>
      <p:pic>
        <p:nvPicPr>
          <p:cNvPr id="9" name="Picture 8" descr="NTI Logo 4Colour copy">
            <a:extLst>
              <a:ext uri="{FF2B5EF4-FFF2-40B4-BE49-F238E27FC236}">
                <a16:creationId xmlns:a16="http://schemas.microsoft.com/office/drawing/2014/main" xmlns="" id="{00D4A542-5CB7-4319-8779-E043BDD5B2E9}"/>
              </a:ext>
            </a:extLst>
          </p:cNvPr>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7326520" y="102158"/>
            <a:ext cx="786557" cy="802105"/>
          </a:xfrm>
          <a:prstGeom prst="rect">
            <a:avLst/>
          </a:prstGeom>
          <a:noFill/>
        </p:spPr>
      </p:pic>
    </p:spTree>
    <p:extLst>
      <p:ext uri="{BB962C8B-B14F-4D97-AF65-F5344CB8AC3E}">
        <p14:creationId xmlns:p14="http://schemas.microsoft.com/office/powerpoint/2010/main" val="32814159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34CE4AB-1D4D-4748-8005-55DB334D0C8B}"/>
              </a:ext>
            </a:extLst>
          </p:cNvPr>
          <p:cNvSpPr>
            <a:spLocks noGrp="1"/>
          </p:cNvSpPr>
          <p:nvPr>
            <p:ph type="title"/>
          </p:nvPr>
        </p:nvSpPr>
        <p:spPr>
          <a:xfrm>
            <a:off x="629841" y="365126"/>
            <a:ext cx="78867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xmlns="" id="{2FDC01DE-E204-48D8-A85D-B83D96CA17A6}"/>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5C6ABA89-A9CC-4B40-A7F3-0DF14FE3DB8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xmlns="" id="{C59750DA-8034-4564-8B9A-F33B7F17410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B4B64A26-E64F-4D09-AB11-50596429DEF4}"/>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xmlns="" id="{55A9930B-CD2C-4C9D-9FDF-8A2BCA87D44B}"/>
              </a:ext>
            </a:extLst>
          </p:cNvPr>
          <p:cNvSpPr>
            <a:spLocks noGrp="1"/>
          </p:cNvSpPr>
          <p:nvPr>
            <p:ph type="dt" sz="half" idx="10"/>
          </p:nvPr>
        </p:nvSpPr>
        <p:spPr/>
        <p:txBody>
          <a:bodyPr/>
          <a:lstStyle/>
          <a:p>
            <a:fld id="{685669E1-EC83-43FF-9D77-228C18DFD004}" type="datetimeFigureOut">
              <a:rPr lang="en-CA" smtClean="0"/>
              <a:pPr/>
              <a:t>2020-04-14</a:t>
            </a:fld>
            <a:endParaRPr lang="en-CA" dirty="0"/>
          </a:p>
        </p:txBody>
      </p:sp>
      <p:sp>
        <p:nvSpPr>
          <p:cNvPr id="8" name="Footer Placeholder 7">
            <a:extLst>
              <a:ext uri="{FF2B5EF4-FFF2-40B4-BE49-F238E27FC236}">
                <a16:creationId xmlns:a16="http://schemas.microsoft.com/office/drawing/2014/main" xmlns="" id="{B13DC75D-6240-4186-9C87-EE42855545B6}"/>
              </a:ext>
            </a:extLst>
          </p:cNvPr>
          <p:cNvSpPr>
            <a:spLocks noGrp="1"/>
          </p:cNvSpPr>
          <p:nvPr>
            <p:ph type="ftr" sz="quarter" idx="11"/>
          </p:nvPr>
        </p:nvSpPr>
        <p:spPr/>
        <p:txBody>
          <a:bodyPr/>
          <a:lstStyle/>
          <a:p>
            <a:endParaRPr lang="en-CA" dirty="0"/>
          </a:p>
        </p:txBody>
      </p:sp>
      <p:sp>
        <p:nvSpPr>
          <p:cNvPr id="9" name="Slide Number Placeholder 8">
            <a:extLst>
              <a:ext uri="{FF2B5EF4-FFF2-40B4-BE49-F238E27FC236}">
                <a16:creationId xmlns:a16="http://schemas.microsoft.com/office/drawing/2014/main" xmlns="" id="{F8F11802-E793-40DC-AAC5-7311776E1C92}"/>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3588454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CAC1D9C-226D-4566-8EE9-F4ABF700EC2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xmlns="" id="{C8D6AB50-3190-4061-887E-1C1BE436C920}"/>
              </a:ext>
            </a:extLst>
          </p:cNvPr>
          <p:cNvSpPr>
            <a:spLocks noGrp="1"/>
          </p:cNvSpPr>
          <p:nvPr>
            <p:ph type="dt" sz="half" idx="10"/>
          </p:nvPr>
        </p:nvSpPr>
        <p:spPr/>
        <p:txBody>
          <a:bodyPr/>
          <a:lstStyle/>
          <a:p>
            <a:fld id="{685669E1-EC83-43FF-9D77-228C18DFD004}" type="datetimeFigureOut">
              <a:rPr lang="en-CA" smtClean="0"/>
              <a:pPr/>
              <a:t>2020-04-14</a:t>
            </a:fld>
            <a:endParaRPr lang="en-CA" dirty="0"/>
          </a:p>
        </p:txBody>
      </p:sp>
      <p:sp>
        <p:nvSpPr>
          <p:cNvPr id="4" name="Footer Placeholder 3">
            <a:extLst>
              <a:ext uri="{FF2B5EF4-FFF2-40B4-BE49-F238E27FC236}">
                <a16:creationId xmlns:a16="http://schemas.microsoft.com/office/drawing/2014/main" xmlns="" id="{7D6907E5-CFA5-4660-A914-1E69A0366EFA}"/>
              </a:ext>
            </a:extLst>
          </p:cNvPr>
          <p:cNvSpPr>
            <a:spLocks noGrp="1"/>
          </p:cNvSpPr>
          <p:nvPr>
            <p:ph type="ftr" sz="quarter" idx="11"/>
          </p:nvPr>
        </p:nvSpPr>
        <p:spPr/>
        <p:txBody>
          <a:bodyPr/>
          <a:lstStyle/>
          <a:p>
            <a:endParaRPr lang="en-CA" dirty="0"/>
          </a:p>
        </p:txBody>
      </p:sp>
      <p:sp>
        <p:nvSpPr>
          <p:cNvPr id="5" name="Slide Number Placeholder 4">
            <a:extLst>
              <a:ext uri="{FF2B5EF4-FFF2-40B4-BE49-F238E27FC236}">
                <a16:creationId xmlns:a16="http://schemas.microsoft.com/office/drawing/2014/main" xmlns="" id="{8064EE71-9AD4-4F84-B456-862975EFD30A}"/>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651941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EBA58864-4E68-43B6-BAA0-E110BFD7E2F8}"/>
              </a:ext>
            </a:extLst>
          </p:cNvPr>
          <p:cNvSpPr>
            <a:spLocks noGrp="1"/>
          </p:cNvSpPr>
          <p:nvPr>
            <p:ph type="dt" sz="half" idx="10"/>
          </p:nvPr>
        </p:nvSpPr>
        <p:spPr/>
        <p:txBody>
          <a:bodyPr/>
          <a:lstStyle/>
          <a:p>
            <a:fld id="{685669E1-EC83-43FF-9D77-228C18DFD004}" type="datetimeFigureOut">
              <a:rPr lang="en-CA" smtClean="0"/>
              <a:pPr/>
              <a:t>2020-04-14</a:t>
            </a:fld>
            <a:endParaRPr lang="en-CA" dirty="0"/>
          </a:p>
        </p:txBody>
      </p:sp>
      <p:sp>
        <p:nvSpPr>
          <p:cNvPr id="3" name="Footer Placeholder 2">
            <a:extLst>
              <a:ext uri="{FF2B5EF4-FFF2-40B4-BE49-F238E27FC236}">
                <a16:creationId xmlns:a16="http://schemas.microsoft.com/office/drawing/2014/main" xmlns="" id="{388C71F0-C7C9-40EF-8F87-D19D3227155B}"/>
              </a:ext>
            </a:extLst>
          </p:cNvPr>
          <p:cNvSpPr>
            <a:spLocks noGrp="1"/>
          </p:cNvSpPr>
          <p:nvPr>
            <p:ph type="ftr" sz="quarter" idx="11"/>
          </p:nvPr>
        </p:nvSpPr>
        <p:spPr/>
        <p:txBody>
          <a:bodyPr/>
          <a:lstStyle/>
          <a:p>
            <a:endParaRPr lang="en-CA" dirty="0"/>
          </a:p>
        </p:txBody>
      </p:sp>
      <p:sp>
        <p:nvSpPr>
          <p:cNvPr id="4" name="Slide Number Placeholder 3">
            <a:extLst>
              <a:ext uri="{FF2B5EF4-FFF2-40B4-BE49-F238E27FC236}">
                <a16:creationId xmlns:a16="http://schemas.microsoft.com/office/drawing/2014/main" xmlns="" id="{84A25DA9-B1D1-45AA-AD2C-83FADAC4C30A}"/>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6935049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E9FE55E-21A7-4985-B4E9-B8891AB9539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xmlns="" id="{920C4EFF-2A00-44C9-8802-E02C657413BF}"/>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xmlns="" id="{A6EF20B6-F695-40AB-97F5-6410B79D2F8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xmlns="" id="{B572A97F-110D-4D5F-BFCF-6CA0F83600C9}"/>
              </a:ext>
            </a:extLst>
          </p:cNvPr>
          <p:cNvSpPr>
            <a:spLocks noGrp="1"/>
          </p:cNvSpPr>
          <p:nvPr>
            <p:ph type="dt" sz="half" idx="10"/>
          </p:nvPr>
        </p:nvSpPr>
        <p:spPr/>
        <p:txBody>
          <a:bodyPr/>
          <a:lstStyle/>
          <a:p>
            <a:fld id="{685669E1-EC83-43FF-9D77-228C18DFD004}" type="datetimeFigureOut">
              <a:rPr lang="en-CA" smtClean="0"/>
              <a:pPr/>
              <a:t>2020-04-14</a:t>
            </a:fld>
            <a:endParaRPr lang="en-CA" dirty="0"/>
          </a:p>
        </p:txBody>
      </p:sp>
      <p:sp>
        <p:nvSpPr>
          <p:cNvPr id="6" name="Footer Placeholder 5">
            <a:extLst>
              <a:ext uri="{FF2B5EF4-FFF2-40B4-BE49-F238E27FC236}">
                <a16:creationId xmlns:a16="http://schemas.microsoft.com/office/drawing/2014/main" xmlns="" id="{66A968DE-94F4-4F37-90C0-14661127C45E}"/>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xmlns="" id="{9B89E350-D6C6-40B4-8894-EEB8E9E57ED0}"/>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642443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8573F4-B409-4B9B-915A-17CE5EB4203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xmlns="" id="{5D34AD2D-1160-42A1-8523-90E59FA6A58A}"/>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CA"/>
          </a:p>
        </p:txBody>
      </p:sp>
      <p:sp>
        <p:nvSpPr>
          <p:cNvPr id="4" name="Text Placeholder 3">
            <a:extLst>
              <a:ext uri="{FF2B5EF4-FFF2-40B4-BE49-F238E27FC236}">
                <a16:creationId xmlns:a16="http://schemas.microsoft.com/office/drawing/2014/main" xmlns="" id="{28626776-F8F6-4415-91F5-330532E194F3}"/>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xmlns="" id="{E7699ABA-9FB9-4EE4-BB4E-8371F4DF1F38}"/>
              </a:ext>
            </a:extLst>
          </p:cNvPr>
          <p:cNvSpPr>
            <a:spLocks noGrp="1"/>
          </p:cNvSpPr>
          <p:nvPr>
            <p:ph type="dt" sz="half" idx="10"/>
          </p:nvPr>
        </p:nvSpPr>
        <p:spPr/>
        <p:txBody>
          <a:bodyPr/>
          <a:lstStyle/>
          <a:p>
            <a:fld id="{685669E1-EC83-43FF-9D77-228C18DFD004}" type="datetimeFigureOut">
              <a:rPr lang="en-CA" smtClean="0"/>
              <a:pPr/>
              <a:t>2020-04-14</a:t>
            </a:fld>
            <a:endParaRPr lang="en-CA" dirty="0"/>
          </a:p>
        </p:txBody>
      </p:sp>
      <p:sp>
        <p:nvSpPr>
          <p:cNvPr id="6" name="Footer Placeholder 5">
            <a:extLst>
              <a:ext uri="{FF2B5EF4-FFF2-40B4-BE49-F238E27FC236}">
                <a16:creationId xmlns:a16="http://schemas.microsoft.com/office/drawing/2014/main" xmlns="" id="{47A107EC-80C6-444A-B3C4-1C781E341940}"/>
              </a:ext>
            </a:extLst>
          </p:cNvPr>
          <p:cNvSpPr>
            <a:spLocks noGrp="1"/>
          </p:cNvSpPr>
          <p:nvPr>
            <p:ph type="ftr" sz="quarter" idx="11"/>
          </p:nvPr>
        </p:nvSpPr>
        <p:spPr/>
        <p:txBody>
          <a:bodyPr/>
          <a:lstStyle/>
          <a:p>
            <a:endParaRPr lang="en-CA" dirty="0"/>
          </a:p>
        </p:txBody>
      </p:sp>
      <p:sp>
        <p:nvSpPr>
          <p:cNvPr id="7" name="Slide Number Placeholder 6">
            <a:extLst>
              <a:ext uri="{FF2B5EF4-FFF2-40B4-BE49-F238E27FC236}">
                <a16:creationId xmlns:a16="http://schemas.microsoft.com/office/drawing/2014/main" xmlns="" id="{EADA610D-A938-4F55-9EB6-0BF3515D6BD4}"/>
              </a:ext>
            </a:extLst>
          </p:cNvPr>
          <p:cNvSpPr>
            <a:spLocks noGrp="1"/>
          </p:cNvSpPr>
          <p:nvPr>
            <p:ph type="sldNum" sz="quarter" idx="12"/>
          </p:nvPr>
        </p:nvSpPr>
        <p:spPr/>
        <p:txBody>
          <a:body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4286172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BF9CAF9A-FA1C-454B-9AA3-BC6881F296DD}"/>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xmlns="" id="{10469919-AF9E-4AA2-8B31-87D2C964476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xmlns="" id="{87E3854B-C087-41DE-B6B4-14B21E5DD377}"/>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85669E1-EC83-43FF-9D77-228C18DFD004}" type="datetimeFigureOut">
              <a:rPr lang="en-CA" smtClean="0"/>
              <a:pPr/>
              <a:t>2020-04-14</a:t>
            </a:fld>
            <a:endParaRPr lang="en-CA" dirty="0"/>
          </a:p>
        </p:txBody>
      </p:sp>
      <p:sp>
        <p:nvSpPr>
          <p:cNvPr id="5" name="Footer Placeholder 4">
            <a:extLst>
              <a:ext uri="{FF2B5EF4-FFF2-40B4-BE49-F238E27FC236}">
                <a16:creationId xmlns:a16="http://schemas.microsoft.com/office/drawing/2014/main" xmlns="" id="{14E4D4F5-0670-4761-B187-4CFD075DFF6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CA" dirty="0"/>
          </a:p>
        </p:txBody>
      </p:sp>
      <p:sp>
        <p:nvSpPr>
          <p:cNvPr id="6" name="Slide Number Placeholder 5">
            <a:extLst>
              <a:ext uri="{FF2B5EF4-FFF2-40B4-BE49-F238E27FC236}">
                <a16:creationId xmlns:a16="http://schemas.microsoft.com/office/drawing/2014/main" xmlns="" id="{37B9A3B7-7255-42C0-884B-A95375DBBB36}"/>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9FAE8C0-9948-43F5-9300-02EF804D2C73}" type="slidenum">
              <a:rPr lang="en-CA" smtClean="0"/>
              <a:pPr/>
              <a:t>‹#›</a:t>
            </a:fld>
            <a:endParaRPr lang="en-CA" dirty="0"/>
          </a:p>
        </p:txBody>
      </p:sp>
    </p:spTree>
    <p:extLst>
      <p:ext uri="{BB962C8B-B14F-4D97-AF65-F5344CB8AC3E}">
        <p14:creationId xmlns:p14="http://schemas.microsoft.com/office/powerpoint/2010/main" val="1134870044"/>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tint val="55000"/>
                <a:satMod val="300000"/>
              </a:schemeClr>
            </a:gs>
            <a:gs pos="40000">
              <a:schemeClr val="bg1">
                <a:tint val="65000"/>
                <a:satMod val="300000"/>
              </a:schemeClr>
            </a:gs>
            <a:gs pos="100000">
              <a:schemeClr val="bg1">
                <a:shade val="65000"/>
                <a:satMod val="300000"/>
              </a:schemeClr>
            </a:gs>
          </a:gsLst>
          <a:path path="circle">
            <a:fillToRect l="65000" b="98000"/>
          </a:path>
        </a:gradFill>
        <a:effectLst/>
      </p:bgPr>
    </p:bg>
    <p:spTree>
      <p:nvGrpSpPr>
        <p:cNvPr id="1" name=""/>
        <p:cNvGrpSpPr/>
        <p:nvPr/>
      </p:nvGrpSpPr>
      <p:grpSpPr>
        <a:xfrm>
          <a:off x="0" y="0"/>
          <a:ext cx="0" cy="0"/>
          <a:chOff x="0" y="0"/>
          <a:chExt cx="0" cy="0"/>
        </a:xfrm>
      </p:grpSpPr>
      <p:sp>
        <p:nvSpPr>
          <p:cNvPr id="3" name="Title 2"/>
          <p:cNvSpPr>
            <a:spLocks noGrp="1"/>
          </p:cNvSpPr>
          <p:nvPr>
            <p:ph type="ctrTitle"/>
          </p:nvPr>
        </p:nvSpPr>
        <p:spPr>
          <a:xfrm>
            <a:off x="251520" y="1122363"/>
            <a:ext cx="8667328" cy="2387600"/>
          </a:xfrm>
        </p:spPr>
        <p:txBody>
          <a:bodyPr>
            <a:noAutofit/>
          </a:bodyPr>
          <a:lstStyle/>
          <a:p>
            <a:pPr>
              <a:lnSpc>
                <a:spcPct val="100000"/>
              </a:lnSpc>
            </a:pPr>
            <a:r>
              <a:rPr lang="en-CA" sz="3200" dirty="0">
                <a:latin typeface="Pigiarniq Light" panose="02000303020000020004" pitchFamily="2" charset="0"/>
              </a:rPr>
              <a:t>KIA Technical Review of Agnico Eagle’s </a:t>
            </a:r>
            <a:br>
              <a:rPr lang="en-CA" sz="3200" dirty="0">
                <a:latin typeface="Pigiarniq Light" panose="02000303020000020004" pitchFamily="2" charset="0"/>
              </a:rPr>
            </a:br>
            <a:r>
              <a:rPr lang="en-CA" sz="3200" dirty="0">
                <a:latin typeface="Pigiarniq Light" panose="02000303020000020004" pitchFamily="2" charset="0"/>
              </a:rPr>
              <a:t/>
            </a:r>
            <a:br>
              <a:rPr lang="en-CA" sz="3200" dirty="0">
                <a:latin typeface="Pigiarniq Light" panose="02000303020000020004" pitchFamily="2" charset="0"/>
              </a:rPr>
            </a:br>
            <a:r>
              <a:rPr lang="en-CA" sz="3200" dirty="0">
                <a:latin typeface="Pigiarniq Light" panose="02000303020000020004" pitchFamily="2" charset="0"/>
              </a:rPr>
              <a:t>Application to Authorize the Release of Water from Containment Pond 1 (CP1) to Meliadine Lake</a:t>
            </a:r>
            <a:br>
              <a:rPr lang="en-CA" sz="3200" dirty="0">
                <a:latin typeface="Pigiarniq Light" panose="02000303020000020004" pitchFamily="2" charset="0"/>
              </a:rPr>
            </a:br>
            <a:r>
              <a:rPr lang="en-CA" sz="3200" dirty="0">
                <a:latin typeface="Pigiarniq Light" panose="02000303020000020004" pitchFamily="2" charset="0"/>
              </a:rPr>
              <a:t/>
            </a:r>
            <a:br>
              <a:rPr lang="en-CA" sz="3200" dirty="0">
                <a:latin typeface="Pigiarniq Light" panose="02000303020000020004" pitchFamily="2" charset="0"/>
              </a:rPr>
            </a:br>
            <a:endParaRPr lang="en-CA" sz="2400" dirty="0"/>
          </a:p>
        </p:txBody>
      </p:sp>
      <p:sp>
        <p:nvSpPr>
          <p:cNvPr id="2" name="Content Placeholder 1"/>
          <p:cNvSpPr>
            <a:spLocks noGrp="1"/>
          </p:cNvSpPr>
          <p:nvPr>
            <p:ph type="subTitle" idx="1"/>
          </p:nvPr>
        </p:nvSpPr>
        <p:spPr/>
        <p:txBody>
          <a:bodyPr>
            <a:normAutofit/>
          </a:bodyPr>
          <a:lstStyle/>
          <a:p>
            <a:pPr marL="109728" indent="0">
              <a:buNone/>
            </a:pPr>
            <a:endParaRPr lang="en-CA" dirty="0"/>
          </a:p>
          <a:p>
            <a:endParaRPr lang="en-CA" dirty="0"/>
          </a:p>
          <a:p>
            <a:r>
              <a:rPr lang="en-CA" dirty="0"/>
              <a:t>Technical Presentation</a:t>
            </a:r>
          </a:p>
        </p:txBody>
      </p:sp>
      <p:pic>
        <p:nvPicPr>
          <p:cNvPr id="1026" name="Picture 2" descr="NTI Logo 4Colour cop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3247168"/>
            <a:ext cx="1821911" cy="18588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kiacolour">
            <a:extLst>
              <a:ext uri="{FF2B5EF4-FFF2-40B4-BE49-F238E27FC236}">
                <a16:creationId xmlns:a16="http://schemas.microsoft.com/office/drawing/2014/main" xmlns="" id="{7745BDC1-FC83-4F23-AC5F-FB212D513CB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33460" y="3212976"/>
            <a:ext cx="2385388" cy="1927242"/>
          </a:xfrm>
          <a:prstGeom prst="rect">
            <a:avLst/>
          </a:prstGeom>
          <a:noFill/>
        </p:spPr>
      </p:pic>
      <p:sp>
        <p:nvSpPr>
          <p:cNvPr id="5" name="TextBox 4">
            <a:extLst>
              <a:ext uri="{FF2B5EF4-FFF2-40B4-BE49-F238E27FC236}">
                <a16:creationId xmlns:a16="http://schemas.microsoft.com/office/drawing/2014/main" xmlns="" id="{027EB76A-D327-4E1E-98D3-3E97771D8FD5}"/>
              </a:ext>
            </a:extLst>
          </p:cNvPr>
          <p:cNvSpPr txBox="1"/>
          <p:nvPr/>
        </p:nvSpPr>
        <p:spPr>
          <a:xfrm>
            <a:off x="7020272" y="5805264"/>
            <a:ext cx="2040153" cy="307777"/>
          </a:xfrm>
          <a:prstGeom prst="rect">
            <a:avLst/>
          </a:prstGeom>
          <a:noFill/>
        </p:spPr>
        <p:txBody>
          <a:bodyPr wrap="square" rtlCol="0">
            <a:spAutoFit/>
          </a:bodyPr>
          <a:lstStyle/>
          <a:p>
            <a:pPr algn="r"/>
            <a:r>
              <a:rPr lang="en-CA" sz="1400" dirty="0">
                <a:latin typeface="Pigiarniq Light" panose="02000303020000020004" pitchFamily="2" charset="0"/>
              </a:rPr>
              <a:t>Teleconference</a:t>
            </a:r>
          </a:p>
        </p:txBody>
      </p:sp>
    </p:spTree>
    <p:extLst>
      <p:ext uri="{BB962C8B-B14F-4D97-AF65-F5344CB8AC3E}">
        <p14:creationId xmlns:p14="http://schemas.microsoft.com/office/powerpoint/2010/main" val="24122938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3200" dirty="0"/>
              <a:t>Source of High TDS water in CP1</a:t>
            </a:r>
            <a:endParaRPr lang="en-CA" sz="3200" dirty="0">
              <a:latin typeface="Pigiarniq Light" panose="02000303020000020004" pitchFamily="2" charset="0"/>
            </a:endParaRPr>
          </a:p>
        </p:txBody>
      </p:sp>
      <p:sp>
        <p:nvSpPr>
          <p:cNvPr id="2" name="Content Placeholder 1"/>
          <p:cNvSpPr>
            <a:spLocks noGrp="1"/>
          </p:cNvSpPr>
          <p:nvPr>
            <p:ph sz="half" idx="1"/>
          </p:nvPr>
        </p:nvSpPr>
        <p:spPr>
          <a:xfrm>
            <a:off x="628650" y="1825625"/>
            <a:ext cx="7886700" cy="4351338"/>
          </a:xfrm>
        </p:spPr>
        <p:txBody>
          <a:bodyPr>
            <a:normAutofit/>
          </a:bodyPr>
          <a:lstStyle/>
          <a:p>
            <a:r>
              <a:rPr lang="en-CA" dirty="0"/>
              <a:t>Agnico Eagle had not provided acceptable rationale as to why TDS has become elevated in CP1</a:t>
            </a:r>
          </a:p>
          <a:p>
            <a:pPr lvl="1"/>
            <a:r>
              <a:rPr lang="en-CA" dirty="0"/>
              <a:t>The application stated elevated TDS in CP1 was a result of excess precipitation in 2019</a:t>
            </a:r>
          </a:p>
          <a:p>
            <a:r>
              <a:rPr lang="en-CA" dirty="0"/>
              <a:t>Agnico Eagle’s response package did clarify the source of the salinity</a:t>
            </a:r>
          </a:p>
          <a:p>
            <a:r>
              <a:rPr lang="en-CA" dirty="0"/>
              <a:t>We note that Agnico Eagle has indicated that discharge of saline water to Melvin Bay via pipeline may be a long term solution</a:t>
            </a:r>
          </a:p>
          <a:p>
            <a:r>
              <a:rPr lang="en-CA" dirty="0"/>
              <a:t>KIA is unable to evaluate if this is a viable solution without an understanding of the current source of TDS in CP1</a:t>
            </a:r>
          </a:p>
          <a:p>
            <a:r>
              <a:rPr lang="en-CA" dirty="0"/>
              <a:t>Further information required: </a:t>
            </a:r>
          </a:p>
          <a:p>
            <a:pPr marL="342900" lvl="1" indent="0">
              <a:buNone/>
            </a:pPr>
            <a:r>
              <a:rPr lang="en-CA" dirty="0"/>
              <a:t>Details of the current source of TDS in CP1</a:t>
            </a:r>
          </a:p>
        </p:txBody>
      </p:sp>
      <p:sp>
        <p:nvSpPr>
          <p:cNvPr id="4" name="Content Placeholder 8">
            <a:extLst>
              <a:ext uri="{FF2B5EF4-FFF2-40B4-BE49-F238E27FC236}">
                <a16:creationId xmlns:a16="http://schemas.microsoft.com/office/drawing/2014/main" xmlns="" id="{578959F1-B53E-4259-BF50-0CC0EFBAD86D}"/>
              </a:ext>
            </a:extLst>
          </p:cNvPr>
          <p:cNvSpPr txBox="1">
            <a:spLocks/>
          </p:cNvSpPr>
          <p:nvPr/>
        </p:nvSpPr>
        <p:spPr>
          <a:xfrm>
            <a:off x="-2332" y="-27384"/>
            <a:ext cx="3886200" cy="392510"/>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CA" dirty="0"/>
              <a:t>KIA-TC-2	</a:t>
            </a:r>
          </a:p>
        </p:txBody>
      </p:sp>
    </p:spTree>
    <p:extLst>
      <p:ext uri="{BB962C8B-B14F-4D97-AF65-F5344CB8AC3E}">
        <p14:creationId xmlns:p14="http://schemas.microsoft.com/office/powerpoint/2010/main" val="22932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3200" dirty="0"/>
              <a:t>Alternative Management Strategies</a:t>
            </a:r>
            <a:endParaRPr lang="en-CA" sz="3200" dirty="0">
              <a:latin typeface="Pigiarniq Light" panose="02000303020000020004" pitchFamily="2" charset="0"/>
            </a:endParaRPr>
          </a:p>
        </p:txBody>
      </p:sp>
      <p:sp>
        <p:nvSpPr>
          <p:cNvPr id="2" name="Content Placeholder 1"/>
          <p:cNvSpPr>
            <a:spLocks noGrp="1"/>
          </p:cNvSpPr>
          <p:nvPr>
            <p:ph sz="half" idx="1"/>
          </p:nvPr>
        </p:nvSpPr>
        <p:spPr>
          <a:xfrm>
            <a:off x="628650" y="1825625"/>
            <a:ext cx="7886700" cy="4351338"/>
          </a:xfrm>
        </p:spPr>
        <p:txBody>
          <a:bodyPr>
            <a:normAutofit fontScale="92500" lnSpcReduction="10000"/>
          </a:bodyPr>
          <a:lstStyle/>
          <a:p>
            <a:r>
              <a:rPr lang="en-CA" dirty="0"/>
              <a:t>KIA requested a discussion and analysis of potential alternatives to the Meliadine Lake discharges</a:t>
            </a:r>
          </a:p>
          <a:p>
            <a:r>
              <a:rPr lang="en-CA" dirty="0"/>
              <a:t>Agnico Eagle summarized various actions and mitigations that were considered, but asserted that all options needed to be submitted to the NPC and NIRB and were therefore not viable</a:t>
            </a:r>
          </a:p>
          <a:p>
            <a:r>
              <a:rPr lang="en-CA" dirty="0"/>
              <a:t>The evidence provided does not support this conclusion</a:t>
            </a:r>
          </a:p>
          <a:p>
            <a:r>
              <a:rPr lang="en-CA" dirty="0"/>
              <a:t>KIA highlights:</a:t>
            </a:r>
          </a:p>
          <a:p>
            <a:pPr lvl="1"/>
            <a:r>
              <a:rPr lang="en-CA" dirty="0"/>
              <a:t>upgrades to the Reverse Osmosis system to improve efficiency as a potential solution may be within the scope of the project certificate and water licence</a:t>
            </a:r>
          </a:p>
          <a:p>
            <a:pPr lvl="1"/>
            <a:r>
              <a:rPr lang="en-CA" dirty="0"/>
              <a:t>Overflow capacity in the P2/P3 containment area and the channel and sump downstream of CP1 may be used to further reduce the volume requiring discharge</a:t>
            </a:r>
          </a:p>
          <a:p>
            <a:r>
              <a:rPr lang="en-CA" dirty="0"/>
              <a:t>Further information required: </a:t>
            </a:r>
          </a:p>
          <a:p>
            <a:pPr marL="342900" lvl="1" indent="0">
              <a:buNone/>
            </a:pPr>
            <a:r>
              <a:rPr lang="en-CA" dirty="0"/>
              <a:t>KIA requires additional justification as to why alternative management strategies are not viable</a:t>
            </a:r>
          </a:p>
        </p:txBody>
      </p:sp>
      <p:sp>
        <p:nvSpPr>
          <p:cNvPr id="4" name="Content Placeholder 8">
            <a:extLst>
              <a:ext uri="{FF2B5EF4-FFF2-40B4-BE49-F238E27FC236}">
                <a16:creationId xmlns:a16="http://schemas.microsoft.com/office/drawing/2014/main" xmlns="" id="{578959F1-B53E-4259-BF50-0CC0EFBAD86D}"/>
              </a:ext>
            </a:extLst>
          </p:cNvPr>
          <p:cNvSpPr txBox="1">
            <a:spLocks/>
          </p:cNvSpPr>
          <p:nvPr/>
        </p:nvSpPr>
        <p:spPr>
          <a:xfrm>
            <a:off x="-2332" y="-27384"/>
            <a:ext cx="3886200" cy="392510"/>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CA" dirty="0"/>
              <a:t>KIA-TC-3	</a:t>
            </a:r>
          </a:p>
        </p:txBody>
      </p:sp>
    </p:spTree>
    <p:extLst>
      <p:ext uri="{BB962C8B-B14F-4D97-AF65-F5344CB8AC3E}">
        <p14:creationId xmlns:p14="http://schemas.microsoft.com/office/powerpoint/2010/main" val="26874376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3200" dirty="0"/>
              <a:t>Characterization of High TDS Water in CP1</a:t>
            </a:r>
            <a:endParaRPr lang="en-CA" sz="3200" dirty="0">
              <a:latin typeface="Pigiarniq Light" panose="02000303020000020004" pitchFamily="2" charset="0"/>
            </a:endParaRPr>
          </a:p>
        </p:txBody>
      </p:sp>
      <p:sp>
        <p:nvSpPr>
          <p:cNvPr id="2" name="Content Placeholder 1"/>
          <p:cNvSpPr>
            <a:spLocks noGrp="1"/>
          </p:cNvSpPr>
          <p:nvPr>
            <p:ph sz="half" idx="1"/>
          </p:nvPr>
        </p:nvSpPr>
        <p:spPr>
          <a:xfrm>
            <a:off x="628650" y="1825625"/>
            <a:ext cx="7886700" cy="4351338"/>
          </a:xfrm>
        </p:spPr>
        <p:txBody>
          <a:bodyPr>
            <a:normAutofit lnSpcReduction="10000"/>
          </a:bodyPr>
          <a:lstStyle/>
          <a:p>
            <a:r>
              <a:rPr lang="en-CA" dirty="0"/>
              <a:t>A full chemical analysis of water quality in CP1 was not provided in the application. KIA was concerned that a layer of higher salinity may be present at the bottom of CP1</a:t>
            </a:r>
          </a:p>
          <a:p>
            <a:r>
              <a:rPr lang="en-CA" dirty="0"/>
              <a:t>KIA requested a full chemical analysis of CP1 including water column profiles to provide confidence that the water quality in CP1 is fully characterized</a:t>
            </a:r>
          </a:p>
          <a:p>
            <a:r>
              <a:rPr lang="en-CA" dirty="0"/>
              <a:t>Agnico Eagle provided data from MEL-12 and a single corresponding sample from CP1 in October 2019 suggesting that the datapoints are comparable and MEL-12 data is representative of conditions in CP1</a:t>
            </a:r>
          </a:p>
          <a:p>
            <a:pPr lvl="1"/>
            <a:r>
              <a:rPr lang="en-CA" dirty="0"/>
              <a:t>This is an in sufficient data set to justify that conclusion</a:t>
            </a:r>
          </a:p>
          <a:p>
            <a:r>
              <a:rPr lang="en-CA" dirty="0"/>
              <a:t>Further information required: </a:t>
            </a:r>
          </a:p>
          <a:p>
            <a:pPr marL="342900" lvl="1" indent="0">
              <a:buNone/>
            </a:pPr>
            <a:r>
              <a:rPr lang="en-CA" dirty="0"/>
              <a:t>A full chemical analysis of water quality in CP1 is still required to support Agnico Eagle’s claim that water can be discharged to Meliadine Lake at a MAEC of 3,500 mg/L TDS</a:t>
            </a:r>
          </a:p>
          <a:p>
            <a:endParaRPr lang="en-CA" dirty="0"/>
          </a:p>
        </p:txBody>
      </p:sp>
      <p:sp>
        <p:nvSpPr>
          <p:cNvPr id="4" name="Content Placeholder 8">
            <a:extLst>
              <a:ext uri="{FF2B5EF4-FFF2-40B4-BE49-F238E27FC236}">
                <a16:creationId xmlns:a16="http://schemas.microsoft.com/office/drawing/2014/main" xmlns="" id="{578959F1-B53E-4259-BF50-0CC0EFBAD86D}"/>
              </a:ext>
            </a:extLst>
          </p:cNvPr>
          <p:cNvSpPr txBox="1">
            <a:spLocks/>
          </p:cNvSpPr>
          <p:nvPr/>
        </p:nvSpPr>
        <p:spPr>
          <a:xfrm>
            <a:off x="-2332" y="-27384"/>
            <a:ext cx="3886200" cy="392510"/>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CA" dirty="0"/>
              <a:t>KIA-TC-4	</a:t>
            </a:r>
          </a:p>
        </p:txBody>
      </p:sp>
    </p:spTree>
    <p:extLst>
      <p:ext uri="{BB962C8B-B14F-4D97-AF65-F5344CB8AC3E}">
        <p14:creationId xmlns:p14="http://schemas.microsoft.com/office/powerpoint/2010/main" val="29503096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3200" dirty="0"/>
              <a:t>Dilution and Interim TDS Target at Edge of Mixing Zone</a:t>
            </a:r>
            <a:endParaRPr lang="en-CA" sz="3200" dirty="0">
              <a:latin typeface="Pigiarniq Light" panose="02000303020000020004" pitchFamily="2" charset="0"/>
            </a:endParaRPr>
          </a:p>
        </p:txBody>
      </p:sp>
      <p:sp>
        <p:nvSpPr>
          <p:cNvPr id="2" name="Content Placeholder 1"/>
          <p:cNvSpPr>
            <a:spLocks noGrp="1"/>
          </p:cNvSpPr>
          <p:nvPr>
            <p:ph sz="half" idx="1"/>
          </p:nvPr>
        </p:nvSpPr>
        <p:spPr>
          <a:xfrm>
            <a:off x="628650" y="1825625"/>
            <a:ext cx="7886700" cy="4351338"/>
          </a:xfrm>
        </p:spPr>
        <p:txBody>
          <a:bodyPr>
            <a:normAutofit fontScale="92500" lnSpcReduction="10000"/>
          </a:bodyPr>
          <a:lstStyle/>
          <a:p>
            <a:r>
              <a:rPr lang="en-CA" dirty="0"/>
              <a:t>Agnico Eagle has asserted that water quality at the edge of the mixing zone will not result in chronic toxicity</a:t>
            </a:r>
          </a:p>
          <a:p>
            <a:r>
              <a:rPr lang="en-CA" dirty="0"/>
              <a:t>This relies on dilution of the effluent to meet a 1,000 mg/L TDS target at the edge of the mixing zone </a:t>
            </a:r>
          </a:p>
          <a:p>
            <a:r>
              <a:rPr lang="en-CA" dirty="0"/>
              <a:t>A 2018 plume delineation study was provided as evidence</a:t>
            </a:r>
          </a:p>
          <a:p>
            <a:pPr lvl="1"/>
            <a:r>
              <a:rPr lang="en-CA" dirty="0"/>
              <a:t>This study used lower TDS effluent, which mixes more easily with the receiving water than the effluent associated with the application</a:t>
            </a:r>
          </a:p>
          <a:p>
            <a:r>
              <a:rPr lang="en-CA" dirty="0"/>
              <a:t>We are not convinced that effluent discharged at a 3,500 mg/L TDS MAEC will achieve the same dilution by the edge of the mixing zone</a:t>
            </a:r>
          </a:p>
          <a:p>
            <a:pPr lvl="1"/>
            <a:r>
              <a:rPr lang="en-CA" dirty="0"/>
              <a:t>This increases the risk of deleterious effects in the receiving environment</a:t>
            </a:r>
          </a:p>
          <a:p>
            <a:r>
              <a:rPr lang="en-CA" dirty="0"/>
              <a:t>Further information required: </a:t>
            </a:r>
          </a:p>
          <a:p>
            <a:pPr marL="342900" lvl="1" indent="0">
              <a:buNone/>
            </a:pPr>
            <a:r>
              <a:rPr lang="en-CA" dirty="0"/>
              <a:t>We request </a:t>
            </a:r>
            <a:r>
              <a:rPr lang="en-US" dirty="0"/>
              <a:t>hydrodynamic modelling to demonstrate the behavior of the plume using 3,500 mg/L and 4,000 mg/L TDS as an inputs to support the predicted dilution factor needed to prevent deleterious effects</a:t>
            </a:r>
          </a:p>
          <a:p>
            <a:pPr marL="342900" lvl="1" indent="0">
              <a:buNone/>
            </a:pPr>
            <a:r>
              <a:rPr lang="en-US" dirty="0"/>
              <a:t>We also request a specified maximum discharge rate</a:t>
            </a:r>
          </a:p>
          <a:p>
            <a:pPr marL="342900" lvl="1" indent="0">
              <a:buNone/>
            </a:pPr>
            <a:endParaRPr lang="en-CA" dirty="0"/>
          </a:p>
        </p:txBody>
      </p:sp>
      <p:sp>
        <p:nvSpPr>
          <p:cNvPr id="4" name="Content Placeholder 8">
            <a:extLst>
              <a:ext uri="{FF2B5EF4-FFF2-40B4-BE49-F238E27FC236}">
                <a16:creationId xmlns:a16="http://schemas.microsoft.com/office/drawing/2014/main" xmlns="" id="{578959F1-B53E-4259-BF50-0CC0EFBAD86D}"/>
              </a:ext>
            </a:extLst>
          </p:cNvPr>
          <p:cNvSpPr txBox="1">
            <a:spLocks/>
          </p:cNvSpPr>
          <p:nvPr/>
        </p:nvSpPr>
        <p:spPr>
          <a:xfrm>
            <a:off x="-2332" y="-27384"/>
            <a:ext cx="3886200" cy="392510"/>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CA" dirty="0"/>
              <a:t>KIA-TC-5	</a:t>
            </a:r>
          </a:p>
        </p:txBody>
      </p:sp>
    </p:spTree>
    <p:extLst>
      <p:ext uri="{BB962C8B-B14F-4D97-AF65-F5344CB8AC3E}">
        <p14:creationId xmlns:p14="http://schemas.microsoft.com/office/powerpoint/2010/main" val="3328457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3200" dirty="0"/>
              <a:t>Chronic Toxicity Concerns</a:t>
            </a:r>
            <a:endParaRPr lang="en-CA" sz="3200" dirty="0">
              <a:latin typeface="Pigiarniq Light" panose="02000303020000020004" pitchFamily="2" charset="0"/>
            </a:endParaRPr>
          </a:p>
        </p:txBody>
      </p:sp>
      <p:sp>
        <p:nvSpPr>
          <p:cNvPr id="2" name="Content Placeholder 1"/>
          <p:cNvSpPr>
            <a:spLocks noGrp="1"/>
          </p:cNvSpPr>
          <p:nvPr>
            <p:ph sz="half" idx="1"/>
          </p:nvPr>
        </p:nvSpPr>
        <p:spPr>
          <a:xfrm>
            <a:off x="628650" y="1825625"/>
            <a:ext cx="7886700" cy="4351338"/>
          </a:xfrm>
        </p:spPr>
        <p:txBody>
          <a:bodyPr>
            <a:normAutofit/>
          </a:bodyPr>
          <a:lstStyle/>
          <a:p>
            <a:r>
              <a:rPr lang="en-CA" dirty="0"/>
              <a:t>A relatively limited dataset was provided for tests using concentrations reflective of the 1,000 mg/L interim TDS target intended for application at the edge of the mixing zone</a:t>
            </a:r>
          </a:p>
          <a:p>
            <a:r>
              <a:rPr lang="en-CA" dirty="0"/>
              <a:t>In Agnico Eagle’s dataset, sublethal effects were observed at around 1,000 mg/L TDS:</a:t>
            </a:r>
          </a:p>
          <a:p>
            <a:pPr lvl="1"/>
            <a:r>
              <a:rPr lang="en-CA" dirty="0"/>
              <a:t>50% of tests on </a:t>
            </a:r>
            <a:r>
              <a:rPr lang="en-CA" i="1" dirty="0" err="1"/>
              <a:t>Ceriodaphnia</a:t>
            </a:r>
            <a:r>
              <a:rPr lang="en-CA" i="1" dirty="0"/>
              <a:t> </a:t>
            </a:r>
            <a:r>
              <a:rPr lang="en-CA" i="1" dirty="0" err="1"/>
              <a:t>dubia</a:t>
            </a:r>
            <a:r>
              <a:rPr lang="en-CA" i="1" dirty="0"/>
              <a:t> </a:t>
            </a:r>
            <a:r>
              <a:rPr lang="en-CA" dirty="0"/>
              <a:t>(1/2) experienced reproductive effects</a:t>
            </a:r>
          </a:p>
          <a:p>
            <a:pPr lvl="1"/>
            <a:r>
              <a:rPr lang="en-CA" dirty="0"/>
              <a:t>20% of tests on </a:t>
            </a:r>
            <a:r>
              <a:rPr lang="en-CA" i="1" dirty="0" err="1"/>
              <a:t>Lemna</a:t>
            </a:r>
            <a:r>
              <a:rPr lang="en-CA" i="1" dirty="0"/>
              <a:t> minor (</a:t>
            </a:r>
            <a:r>
              <a:rPr lang="en-CA" dirty="0"/>
              <a:t>1/5) had reduced biomass</a:t>
            </a:r>
          </a:p>
          <a:p>
            <a:r>
              <a:rPr lang="en-CA" dirty="0"/>
              <a:t>Chronic toxicity tests were also not conducted on </a:t>
            </a:r>
            <a:r>
              <a:rPr lang="en-CA" i="1" dirty="0"/>
              <a:t>Daphnia magna</a:t>
            </a:r>
            <a:r>
              <a:rPr lang="en-CA" dirty="0"/>
              <a:t>, a particularly sensitive species to chloride</a:t>
            </a:r>
          </a:p>
          <a:p>
            <a:pPr lvl="1"/>
            <a:r>
              <a:rPr lang="en-CA" dirty="0"/>
              <a:t>Chloride is the primary component of TDS in Meliadine effluent</a:t>
            </a:r>
          </a:p>
          <a:p>
            <a:pPr lvl="1"/>
            <a:r>
              <a:rPr lang="en-CA" dirty="0"/>
              <a:t>Tests on sensitive species are needed to evaluate the potential for chronic effects in the receiving environment</a:t>
            </a:r>
          </a:p>
        </p:txBody>
      </p:sp>
      <p:sp>
        <p:nvSpPr>
          <p:cNvPr id="4" name="Content Placeholder 8">
            <a:extLst>
              <a:ext uri="{FF2B5EF4-FFF2-40B4-BE49-F238E27FC236}">
                <a16:creationId xmlns:a16="http://schemas.microsoft.com/office/drawing/2014/main" xmlns="" id="{578959F1-B53E-4259-BF50-0CC0EFBAD86D}"/>
              </a:ext>
            </a:extLst>
          </p:cNvPr>
          <p:cNvSpPr txBox="1">
            <a:spLocks/>
          </p:cNvSpPr>
          <p:nvPr/>
        </p:nvSpPr>
        <p:spPr>
          <a:xfrm>
            <a:off x="-2332" y="-27384"/>
            <a:ext cx="3886200" cy="392510"/>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CA" dirty="0"/>
              <a:t>KIA-TC-6	</a:t>
            </a:r>
          </a:p>
        </p:txBody>
      </p:sp>
    </p:spTree>
    <p:extLst>
      <p:ext uri="{BB962C8B-B14F-4D97-AF65-F5344CB8AC3E}">
        <p14:creationId xmlns:p14="http://schemas.microsoft.com/office/powerpoint/2010/main" val="3564246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3200" dirty="0"/>
              <a:t>Chronic Toxicity Concerns</a:t>
            </a:r>
            <a:endParaRPr lang="en-CA" sz="3200" dirty="0">
              <a:latin typeface="Pigiarniq Light" panose="02000303020000020004" pitchFamily="2" charset="0"/>
            </a:endParaRPr>
          </a:p>
        </p:txBody>
      </p:sp>
      <p:sp>
        <p:nvSpPr>
          <p:cNvPr id="2" name="Content Placeholder 1"/>
          <p:cNvSpPr>
            <a:spLocks noGrp="1"/>
          </p:cNvSpPr>
          <p:nvPr>
            <p:ph sz="half" idx="1"/>
          </p:nvPr>
        </p:nvSpPr>
        <p:spPr>
          <a:xfrm>
            <a:off x="628650" y="1825625"/>
            <a:ext cx="7886700" cy="4351338"/>
          </a:xfrm>
        </p:spPr>
        <p:txBody>
          <a:bodyPr>
            <a:normAutofit/>
          </a:bodyPr>
          <a:lstStyle/>
          <a:p>
            <a:r>
              <a:rPr lang="en-CA" dirty="0"/>
              <a:t>Further information required: </a:t>
            </a:r>
          </a:p>
          <a:p>
            <a:pPr marL="342900" lvl="1" indent="0">
              <a:buNone/>
            </a:pPr>
            <a:r>
              <a:rPr lang="en-CA" dirty="0"/>
              <a:t>We request chronic toxicity tests conducted on </a:t>
            </a:r>
            <a:r>
              <a:rPr lang="en-CA" i="1" dirty="0"/>
              <a:t>Daphnia magna </a:t>
            </a:r>
            <a:r>
              <a:rPr lang="en-CA" dirty="0"/>
              <a:t>using Meliadine effluent to evaluate potential environmental effects at the edge of the mixing zone</a:t>
            </a:r>
          </a:p>
          <a:p>
            <a:endParaRPr lang="en-CA" dirty="0"/>
          </a:p>
          <a:p>
            <a:r>
              <a:rPr lang="en-CA" dirty="0"/>
              <a:t>To further mitigate the potential of chronic toxicity at the edge of the mixing zone, we also request:</a:t>
            </a:r>
          </a:p>
          <a:p>
            <a:pPr lvl="1"/>
            <a:r>
              <a:rPr lang="en-CA" dirty="0"/>
              <a:t>A lower interim TDS target and/or a chloride based interim target for the edge of the mixing zone to prevent chronic toxicity in Meliadine Lake</a:t>
            </a:r>
          </a:p>
          <a:p>
            <a:pPr lvl="1"/>
            <a:r>
              <a:rPr lang="en-CA" dirty="0"/>
              <a:t>A maximum grab sample effluent concentration associated with the currently proposed 3,500 mg/L TDS MAEC</a:t>
            </a:r>
          </a:p>
        </p:txBody>
      </p:sp>
      <p:sp>
        <p:nvSpPr>
          <p:cNvPr id="4" name="Content Placeholder 8">
            <a:extLst>
              <a:ext uri="{FF2B5EF4-FFF2-40B4-BE49-F238E27FC236}">
                <a16:creationId xmlns:a16="http://schemas.microsoft.com/office/drawing/2014/main" xmlns="" id="{578959F1-B53E-4259-BF50-0CC0EFBAD86D}"/>
              </a:ext>
            </a:extLst>
          </p:cNvPr>
          <p:cNvSpPr txBox="1">
            <a:spLocks/>
          </p:cNvSpPr>
          <p:nvPr/>
        </p:nvSpPr>
        <p:spPr>
          <a:xfrm>
            <a:off x="-2332" y="-27384"/>
            <a:ext cx="3886200" cy="392510"/>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CA" dirty="0"/>
              <a:t>KIA-TC-6	</a:t>
            </a:r>
          </a:p>
        </p:txBody>
      </p:sp>
    </p:spTree>
    <p:extLst>
      <p:ext uri="{BB962C8B-B14F-4D97-AF65-F5344CB8AC3E}">
        <p14:creationId xmlns:p14="http://schemas.microsoft.com/office/powerpoint/2010/main" val="32926244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3200" dirty="0"/>
              <a:t>Robust Effluent Monitoring for 2020</a:t>
            </a:r>
            <a:endParaRPr lang="en-CA" sz="3200" dirty="0">
              <a:latin typeface="Pigiarniq Light" panose="02000303020000020004" pitchFamily="2" charset="0"/>
            </a:endParaRPr>
          </a:p>
        </p:txBody>
      </p:sp>
      <p:sp>
        <p:nvSpPr>
          <p:cNvPr id="2" name="Content Placeholder 1"/>
          <p:cNvSpPr>
            <a:spLocks noGrp="1"/>
          </p:cNvSpPr>
          <p:nvPr>
            <p:ph sz="half" idx="1"/>
          </p:nvPr>
        </p:nvSpPr>
        <p:spPr>
          <a:xfrm>
            <a:off x="628650" y="1825625"/>
            <a:ext cx="7886700" cy="4351338"/>
          </a:xfrm>
        </p:spPr>
        <p:txBody>
          <a:bodyPr>
            <a:normAutofit lnSpcReduction="10000"/>
          </a:bodyPr>
          <a:lstStyle/>
          <a:p>
            <a:r>
              <a:rPr lang="en-CA" dirty="0"/>
              <a:t>KIA requested robust monitoring of the effluent and receiving environment</a:t>
            </a:r>
            <a:endParaRPr lang="en-CA" u="sng" dirty="0"/>
          </a:p>
          <a:p>
            <a:pPr lvl="1"/>
            <a:r>
              <a:rPr lang="en-CA" dirty="0"/>
              <a:t>Plume delineation</a:t>
            </a:r>
          </a:p>
          <a:p>
            <a:pPr lvl="1"/>
            <a:r>
              <a:rPr lang="en-CA" dirty="0"/>
              <a:t>Water quality monitoring</a:t>
            </a:r>
          </a:p>
          <a:p>
            <a:pPr lvl="1"/>
            <a:r>
              <a:rPr lang="en-CA" dirty="0"/>
              <a:t>Toxicity testing</a:t>
            </a:r>
          </a:p>
          <a:p>
            <a:r>
              <a:rPr lang="en-CA" dirty="0"/>
              <a:t>We are now satisfied with the proposed plume delineation study</a:t>
            </a:r>
          </a:p>
          <a:p>
            <a:r>
              <a:rPr lang="en-CA" dirty="0"/>
              <a:t>We request a more robust water quality monitoring program</a:t>
            </a:r>
          </a:p>
          <a:p>
            <a:pPr lvl="1"/>
            <a:r>
              <a:rPr lang="en-CA" dirty="0"/>
              <a:t>Monthly sampling in the mid and far field</a:t>
            </a:r>
          </a:p>
          <a:p>
            <a:r>
              <a:rPr lang="en-CA" dirty="0"/>
              <a:t>We request </a:t>
            </a:r>
            <a:r>
              <a:rPr lang="en-CA" i="1" dirty="0"/>
              <a:t>Daphnia magna</a:t>
            </a:r>
            <a:r>
              <a:rPr lang="en-CA" dirty="0"/>
              <a:t> be added to the suite of chronic toxicity test species to evaluate effects at the edge of the mixing zone</a:t>
            </a:r>
          </a:p>
          <a:p>
            <a:r>
              <a:rPr lang="en-CA" dirty="0"/>
              <a:t>We requested the formation of a technical working group to evaluate discharges from CP1 and participate in adaptive management as necessary</a:t>
            </a:r>
          </a:p>
          <a:p>
            <a:pPr lvl="1"/>
            <a:r>
              <a:rPr lang="en-CA" dirty="0"/>
              <a:t>Participants should include KIA and other key stakeholders</a:t>
            </a:r>
          </a:p>
        </p:txBody>
      </p:sp>
      <p:sp>
        <p:nvSpPr>
          <p:cNvPr id="4" name="Content Placeholder 8">
            <a:extLst>
              <a:ext uri="{FF2B5EF4-FFF2-40B4-BE49-F238E27FC236}">
                <a16:creationId xmlns:a16="http://schemas.microsoft.com/office/drawing/2014/main" xmlns="" id="{578959F1-B53E-4259-BF50-0CC0EFBAD86D}"/>
              </a:ext>
            </a:extLst>
          </p:cNvPr>
          <p:cNvSpPr txBox="1">
            <a:spLocks/>
          </p:cNvSpPr>
          <p:nvPr/>
        </p:nvSpPr>
        <p:spPr>
          <a:xfrm>
            <a:off x="-2332" y="-27384"/>
            <a:ext cx="3886200" cy="392510"/>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CA" dirty="0"/>
              <a:t>KIA-TC-7	</a:t>
            </a:r>
          </a:p>
        </p:txBody>
      </p:sp>
    </p:spTree>
    <p:extLst>
      <p:ext uri="{BB962C8B-B14F-4D97-AF65-F5344CB8AC3E}">
        <p14:creationId xmlns:p14="http://schemas.microsoft.com/office/powerpoint/2010/main" val="39246485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CA" sz="3600">
                <a:latin typeface="Pigiarniq Light" panose="02000303020000020004" pitchFamily="2" charset="0"/>
              </a:rPr>
              <a:t>Questions</a:t>
            </a:r>
            <a:endParaRPr lang="en-CA" sz="3600" dirty="0">
              <a:latin typeface="Pigiarniq Light" panose="02000303020000020004" pitchFamily="2" charset="0"/>
            </a:endParaRPr>
          </a:p>
        </p:txBody>
      </p:sp>
      <p:sp>
        <p:nvSpPr>
          <p:cNvPr id="5" name="Text Placeholder 4"/>
          <p:cNvSpPr>
            <a:spLocks noGrp="1"/>
          </p:cNvSpPr>
          <p:nvPr>
            <p:ph type="body" idx="1"/>
          </p:nvPr>
        </p:nvSpPr>
        <p:spPr/>
        <p:txBody>
          <a:bodyPr>
            <a:normAutofit/>
          </a:bodyPr>
          <a:lstStyle/>
          <a:p>
            <a:endParaRPr lang="en-CA" sz="1600" dirty="0">
              <a:latin typeface="Pigiarniq Light" panose="02000303020000020004" pitchFamily="2" charset="0"/>
            </a:endParaRPr>
          </a:p>
        </p:txBody>
      </p:sp>
    </p:spTree>
    <p:extLst>
      <p:ext uri="{BB962C8B-B14F-4D97-AF65-F5344CB8AC3E}">
        <p14:creationId xmlns:p14="http://schemas.microsoft.com/office/powerpoint/2010/main" val="21118917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2800" dirty="0" err="1"/>
              <a:t>KivIA</a:t>
            </a:r>
            <a:r>
              <a:rPr lang="en-CA" sz="2800" dirty="0"/>
              <a:t> Role</a:t>
            </a:r>
            <a:endParaRPr lang="en-CA" sz="2400" dirty="0"/>
          </a:p>
        </p:txBody>
      </p:sp>
      <p:sp>
        <p:nvSpPr>
          <p:cNvPr id="2" name="Content Placeholder 1"/>
          <p:cNvSpPr>
            <a:spLocks noGrp="1"/>
          </p:cNvSpPr>
          <p:nvPr>
            <p:ph sz="half" idx="1"/>
          </p:nvPr>
        </p:nvSpPr>
        <p:spPr>
          <a:xfrm>
            <a:off x="628650" y="1825624"/>
            <a:ext cx="7886700" cy="4699719"/>
          </a:xfrm>
        </p:spPr>
        <p:txBody>
          <a:bodyPr>
            <a:normAutofit fontScale="92500" lnSpcReduction="20000"/>
          </a:bodyPr>
          <a:lstStyle/>
          <a:p>
            <a:r>
              <a:rPr lang="en-US" sz="2400" dirty="0" err="1">
                <a:latin typeface="Pigiarniq Light" panose="02000303020000020004" pitchFamily="2" charset="0"/>
              </a:rPr>
              <a:t>KivIA’s</a:t>
            </a:r>
            <a:r>
              <a:rPr lang="en-US" sz="2400" dirty="0">
                <a:latin typeface="Pigiarniq Light" panose="02000303020000020004" pitchFamily="2" charset="0"/>
              </a:rPr>
              <a:t> mission is:</a:t>
            </a:r>
          </a:p>
          <a:p>
            <a:pPr lvl="1"/>
            <a:r>
              <a:rPr lang="en-US" sz="2100" dirty="0">
                <a:latin typeface="Pigiarniq Light" panose="02000303020000020004" pitchFamily="2" charset="0"/>
              </a:rPr>
              <a:t>to represent, in a fair and democratic manner, Inuit of the </a:t>
            </a:r>
            <a:r>
              <a:rPr lang="en-US" sz="2100" dirty="0" err="1">
                <a:latin typeface="Pigiarniq Light" panose="02000303020000020004" pitchFamily="2" charset="0"/>
              </a:rPr>
              <a:t>Kivalliq</a:t>
            </a:r>
            <a:r>
              <a:rPr lang="en-US" sz="2100" dirty="0">
                <a:latin typeface="Pigiarniq Light" panose="02000303020000020004" pitchFamily="2" charset="0"/>
              </a:rPr>
              <a:t> in the development, protection, administration and advancement of their rights and benefits; and </a:t>
            </a:r>
          </a:p>
          <a:p>
            <a:pPr lvl="1"/>
            <a:r>
              <a:rPr lang="en-US" sz="2100" dirty="0">
                <a:latin typeface="Pigiarniq Light" panose="02000303020000020004" pitchFamily="2" charset="0"/>
              </a:rPr>
              <a:t>to promote economic, social, political and cultural well-being. </a:t>
            </a:r>
          </a:p>
          <a:p>
            <a:pPr marL="342900" lvl="1" indent="0">
              <a:buNone/>
            </a:pPr>
            <a:endParaRPr lang="en-US" sz="2100" dirty="0">
              <a:latin typeface="Pigiarniq Light" panose="02000303020000020004" pitchFamily="2" charset="0"/>
            </a:endParaRPr>
          </a:p>
          <a:p>
            <a:r>
              <a:rPr lang="en-US" sz="2400" dirty="0" err="1">
                <a:latin typeface="Pigiarniq Light" panose="02000303020000020004" pitchFamily="2" charset="0"/>
              </a:rPr>
              <a:t>KivIA’s</a:t>
            </a:r>
            <a:r>
              <a:rPr lang="en-US" sz="2400" dirty="0">
                <a:latin typeface="Pigiarniq Light" panose="02000303020000020004" pitchFamily="2" charset="0"/>
              </a:rPr>
              <a:t> goals include:</a:t>
            </a:r>
          </a:p>
          <a:p>
            <a:pPr lvl="1"/>
            <a:r>
              <a:rPr lang="en-US" sz="2100" dirty="0">
                <a:latin typeface="Pigiarniq Light" panose="02000303020000020004" pitchFamily="2" charset="0"/>
              </a:rPr>
              <a:t>to manage Inuit Owned Land and provide information to and consult with beneficiaries on land use, and </a:t>
            </a:r>
          </a:p>
          <a:p>
            <a:pPr lvl="1"/>
            <a:r>
              <a:rPr lang="en-US" sz="2100" dirty="0">
                <a:latin typeface="Pigiarniq Light" panose="02000303020000020004" pitchFamily="2" charset="0"/>
              </a:rPr>
              <a:t>to protect wildlife and the environment, preserving traditional uses. </a:t>
            </a:r>
          </a:p>
          <a:p>
            <a:pPr marL="342900" lvl="1" indent="0">
              <a:buNone/>
            </a:pPr>
            <a:endParaRPr lang="en-US" sz="2100" dirty="0">
              <a:latin typeface="Pigiarniq Light" panose="02000303020000020004" pitchFamily="2" charset="0"/>
            </a:endParaRPr>
          </a:p>
          <a:p>
            <a:r>
              <a:rPr lang="en-US" sz="2400" dirty="0">
                <a:latin typeface="Pigiarniq Light" panose="02000303020000020004" pitchFamily="2" charset="0"/>
              </a:rPr>
              <a:t>As a key stakeholder in the licensing process before the NWB, KivIA participates fully in the review process and identifies concerns and issues relevant to the Kivalliq Region. </a:t>
            </a:r>
          </a:p>
          <a:p>
            <a:r>
              <a:rPr lang="en-US" sz="2400" dirty="0">
                <a:latin typeface="Pigiarniq Light" panose="02000303020000020004" pitchFamily="2" charset="0"/>
              </a:rPr>
              <a:t>The principles of transparency and accountability are fundamental to Inuit as a unique people with strong connections to our culture, traditions and honor for our elders. </a:t>
            </a:r>
          </a:p>
        </p:txBody>
      </p:sp>
    </p:spTree>
    <p:extLst>
      <p:ext uri="{BB962C8B-B14F-4D97-AF65-F5344CB8AC3E}">
        <p14:creationId xmlns:p14="http://schemas.microsoft.com/office/powerpoint/2010/main" val="3047964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CA" sz="3600" dirty="0">
                <a:latin typeface="Pigiarniq Light" panose="02000303020000020004" pitchFamily="2" charset="0"/>
              </a:rPr>
              <a:t>Overall Position</a:t>
            </a:r>
          </a:p>
        </p:txBody>
      </p:sp>
      <p:sp>
        <p:nvSpPr>
          <p:cNvPr id="5" name="Text Placeholder 4"/>
          <p:cNvSpPr>
            <a:spLocks noGrp="1"/>
          </p:cNvSpPr>
          <p:nvPr>
            <p:ph type="body" idx="1"/>
          </p:nvPr>
        </p:nvSpPr>
        <p:spPr/>
        <p:txBody>
          <a:bodyPr>
            <a:normAutofit/>
          </a:bodyPr>
          <a:lstStyle/>
          <a:p>
            <a:endParaRPr lang="en-CA" sz="1600" dirty="0">
              <a:latin typeface="Pigiarniq Light" panose="02000303020000020004" pitchFamily="2" charset="0"/>
            </a:endParaRPr>
          </a:p>
        </p:txBody>
      </p:sp>
    </p:spTree>
    <p:extLst>
      <p:ext uri="{BB962C8B-B14F-4D97-AF65-F5344CB8AC3E}">
        <p14:creationId xmlns:p14="http://schemas.microsoft.com/office/powerpoint/2010/main" val="4025123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2800" dirty="0"/>
              <a:t>Public Concern </a:t>
            </a:r>
            <a:endParaRPr lang="en-CA" sz="2400" dirty="0">
              <a:latin typeface="Pigiarniq Light" panose="02000303020000020004" pitchFamily="2" charset="0"/>
            </a:endParaRPr>
          </a:p>
        </p:txBody>
      </p:sp>
      <p:sp>
        <p:nvSpPr>
          <p:cNvPr id="2" name="Content Placeholder 1"/>
          <p:cNvSpPr>
            <a:spLocks noGrp="1"/>
          </p:cNvSpPr>
          <p:nvPr>
            <p:ph sz="half" idx="1"/>
          </p:nvPr>
        </p:nvSpPr>
        <p:spPr>
          <a:xfrm>
            <a:off x="628650" y="1825625"/>
            <a:ext cx="7886700" cy="4351338"/>
          </a:xfrm>
        </p:spPr>
        <p:txBody>
          <a:bodyPr>
            <a:normAutofit fontScale="92500" lnSpcReduction="20000"/>
          </a:bodyPr>
          <a:lstStyle/>
          <a:p>
            <a:r>
              <a:rPr lang="en-CA" dirty="0"/>
              <a:t>KIA does not support discharge to Meliadine Lake of water from CP1 at an increased TDS limit, even on a temporary basis</a:t>
            </a:r>
          </a:p>
          <a:p>
            <a:r>
              <a:rPr lang="en-CA" dirty="0" err="1"/>
              <a:t>Rankinmiut</a:t>
            </a:r>
            <a:r>
              <a:rPr lang="en-CA" dirty="0"/>
              <a:t> are concerned about the state of </a:t>
            </a:r>
            <a:r>
              <a:rPr lang="en-CA" dirty="0" err="1"/>
              <a:t>Meliadine</a:t>
            </a:r>
            <a:r>
              <a:rPr lang="en-CA" dirty="0"/>
              <a:t> Lake. A change in the effluent quality criterion is likely to degrade the community’s perception of water and fish in the lake</a:t>
            </a:r>
          </a:p>
          <a:p>
            <a:pPr lvl="1"/>
            <a:r>
              <a:rPr lang="en-CA" dirty="0"/>
              <a:t>The lake and river system provides habitat for key sources of country food for the community, including arctic </a:t>
            </a:r>
            <a:r>
              <a:rPr lang="en-CA" dirty="0" err="1"/>
              <a:t>charr</a:t>
            </a:r>
            <a:r>
              <a:rPr lang="en-CA" dirty="0"/>
              <a:t> and lake trout</a:t>
            </a:r>
          </a:p>
          <a:p>
            <a:pPr lvl="1"/>
            <a:r>
              <a:rPr lang="en-CA" dirty="0" err="1"/>
              <a:t>Rankinmiut</a:t>
            </a:r>
            <a:r>
              <a:rPr lang="en-CA" dirty="0"/>
              <a:t> rely on the lake for drinking water on the land, particularly Elders</a:t>
            </a:r>
          </a:p>
          <a:p>
            <a:r>
              <a:rPr lang="en-CA" dirty="0"/>
              <a:t>Agnico Eagle states that </a:t>
            </a:r>
            <a:r>
              <a:rPr lang="en-CA" i="1" dirty="0"/>
              <a:t>"TDS specifically has not been identified by the community as an issue in past consultations or regulatory processes". </a:t>
            </a:r>
            <a:r>
              <a:rPr lang="en-CA" dirty="0"/>
              <a:t>Total dissolved solids is a technical concept and efforts must be made to ensure the community understands the impact on the water. For example, with reference to changes to taste, feel, and color of the water.</a:t>
            </a:r>
            <a:endParaRPr lang="en-CA" i="1" dirty="0"/>
          </a:p>
          <a:p>
            <a:r>
              <a:rPr lang="en-CA" dirty="0"/>
              <a:t>We assert that it is the proponent’s responsibility to adequately convey details of their application so the community may voice their concerns. </a:t>
            </a:r>
          </a:p>
          <a:p>
            <a:pPr lvl="1"/>
            <a:r>
              <a:rPr lang="en-CA" dirty="0"/>
              <a:t>The community may not have been in a position to raise TDS during previous discussions with the proponent.</a:t>
            </a:r>
          </a:p>
          <a:p>
            <a:endParaRPr lang="en-CA" dirty="0"/>
          </a:p>
          <a:p>
            <a:pPr marL="0" indent="0">
              <a:buNone/>
            </a:pPr>
            <a:endParaRPr lang="en-CA" sz="2400" dirty="0">
              <a:latin typeface="Pigiarniq Light" panose="02000303020000020004" pitchFamily="2" charset="0"/>
            </a:endParaRPr>
          </a:p>
        </p:txBody>
      </p:sp>
    </p:spTree>
    <p:extLst>
      <p:ext uri="{BB962C8B-B14F-4D97-AF65-F5344CB8AC3E}">
        <p14:creationId xmlns:p14="http://schemas.microsoft.com/office/powerpoint/2010/main" val="3901249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2800" dirty="0"/>
              <a:t>Emergency? </a:t>
            </a:r>
            <a:endParaRPr lang="en-CA" sz="2400" dirty="0">
              <a:latin typeface="Pigiarniq Light" panose="02000303020000020004" pitchFamily="2" charset="0"/>
            </a:endParaRPr>
          </a:p>
        </p:txBody>
      </p:sp>
      <p:sp>
        <p:nvSpPr>
          <p:cNvPr id="2" name="Content Placeholder 1"/>
          <p:cNvSpPr>
            <a:spLocks noGrp="1"/>
          </p:cNvSpPr>
          <p:nvPr>
            <p:ph sz="half" idx="1"/>
          </p:nvPr>
        </p:nvSpPr>
        <p:spPr>
          <a:xfrm>
            <a:off x="628650" y="1844824"/>
            <a:ext cx="7886700" cy="4351338"/>
          </a:xfrm>
        </p:spPr>
        <p:txBody>
          <a:bodyPr>
            <a:normAutofit fontScale="92500" lnSpcReduction="20000"/>
          </a:bodyPr>
          <a:lstStyle/>
          <a:p>
            <a:r>
              <a:rPr lang="en-CA" dirty="0"/>
              <a:t>KIA disagrees that </a:t>
            </a:r>
            <a:r>
              <a:rPr lang="en-CA" dirty="0" err="1"/>
              <a:t>Agnico</a:t>
            </a:r>
            <a:r>
              <a:rPr lang="en-CA" dirty="0"/>
              <a:t> Eagle’s requested amendment should be processed on an emergency basis without a public hearing. </a:t>
            </a:r>
          </a:p>
          <a:p>
            <a:r>
              <a:rPr lang="en-CA" dirty="0"/>
              <a:t>Interveners and the public have a right to notice and a transparent public hearing process under the </a:t>
            </a:r>
            <a:r>
              <a:rPr lang="en-CA" i="1" dirty="0"/>
              <a:t>Nunavut Act </a:t>
            </a:r>
            <a:r>
              <a:rPr lang="en-CA" dirty="0"/>
              <a:t>(Article 13) and the </a:t>
            </a:r>
            <a:r>
              <a:rPr lang="en-CA" i="1" dirty="0"/>
              <a:t>Nunavut Waters and Nunavut Surface Rights Tribunal Act </a:t>
            </a:r>
            <a:r>
              <a:rPr lang="en-CA" dirty="0"/>
              <a:t>(sections 52 &amp; 53).</a:t>
            </a:r>
          </a:p>
          <a:p>
            <a:r>
              <a:rPr lang="en-CA" dirty="0"/>
              <a:t>Processing of applications on an emergency basis should be rare and reserved for serious environmental circumstances that outweigh the public’s</a:t>
            </a:r>
            <a:r>
              <a:rPr lang="en-CA" i="1" dirty="0"/>
              <a:t> right</a:t>
            </a:r>
            <a:r>
              <a:rPr lang="en-CA" dirty="0"/>
              <a:t> to notice and a hearing.</a:t>
            </a:r>
          </a:p>
          <a:p>
            <a:pPr lvl="1"/>
            <a:r>
              <a:rPr lang="en-CA" dirty="0"/>
              <a:t>NWB Guide 5 confirms that proponents must plan properly and submit applications with sufficient time for the NWB process – late filing is not an emergency basis. Also, any emergency amendment must be limited only to those actions necessary to address the emergency.</a:t>
            </a:r>
          </a:p>
          <a:p>
            <a:r>
              <a:rPr lang="en-CA" dirty="0" err="1"/>
              <a:t>Agnico</a:t>
            </a:r>
            <a:r>
              <a:rPr lang="en-CA" dirty="0"/>
              <a:t> Eagle was aware of the TDS issue as early as October 2019 </a:t>
            </a:r>
          </a:p>
          <a:p>
            <a:r>
              <a:rPr lang="en-CA" dirty="0" err="1"/>
              <a:t>Agnico</a:t>
            </a:r>
            <a:r>
              <a:rPr lang="en-CA" dirty="0"/>
              <a:t> Eagle has not provided information to explain why it did not either implement management and mitigation measures or submit its application in sufficient time for the NWB process.</a:t>
            </a:r>
          </a:p>
          <a:p>
            <a:r>
              <a:rPr lang="en-CA" dirty="0"/>
              <a:t>KIA continues to have technical concerns with the application.</a:t>
            </a:r>
          </a:p>
          <a:p>
            <a:endParaRPr lang="en-CA" dirty="0"/>
          </a:p>
        </p:txBody>
      </p:sp>
    </p:spTree>
    <p:extLst>
      <p:ext uri="{BB962C8B-B14F-4D97-AF65-F5344CB8AC3E}">
        <p14:creationId xmlns:p14="http://schemas.microsoft.com/office/powerpoint/2010/main" val="3294337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2800" dirty="0"/>
              <a:t>Public Engagement and COVID-19 </a:t>
            </a:r>
            <a:endParaRPr lang="en-CA" sz="2400" dirty="0">
              <a:latin typeface="Pigiarniq Light" panose="02000303020000020004" pitchFamily="2" charset="0"/>
            </a:endParaRPr>
          </a:p>
        </p:txBody>
      </p:sp>
      <p:sp>
        <p:nvSpPr>
          <p:cNvPr id="2" name="Content Placeholder 1"/>
          <p:cNvSpPr>
            <a:spLocks noGrp="1"/>
          </p:cNvSpPr>
          <p:nvPr>
            <p:ph sz="half" idx="1"/>
          </p:nvPr>
        </p:nvSpPr>
        <p:spPr>
          <a:xfrm>
            <a:off x="628650" y="1844824"/>
            <a:ext cx="7886700" cy="4351338"/>
          </a:xfrm>
        </p:spPr>
        <p:txBody>
          <a:bodyPr>
            <a:normAutofit fontScale="92500" lnSpcReduction="20000"/>
          </a:bodyPr>
          <a:lstStyle/>
          <a:p>
            <a:r>
              <a:rPr lang="en-CA" dirty="0"/>
              <a:t>Given the potential for public concern, KivIA is worried that the timeline and emergency process requested by </a:t>
            </a:r>
            <a:r>
              <a:rPr lang="en-CA" dirty="0" err="1"/>
              <a:t>Agnico</a:t>
            </a:r>
            <a:r>
              <a:rPr lang="en-CA" dirty="0"/>
              <a:t> Eagle do not give the community a chance to engage on this issue. </a:t>
            </a:r>
          </a:p>
          <a:p>
            <a:r>
              <a:rPr lang="en-CA" dirty="0" err="1"/>
              <a:t>Agnico</a:t>
            </a:r>
            <a:r>
              <a:rPr lang="en-CA" dirty="0"/>
              <a:t> Eagle filed its application on March 24, 2020, at least 5 months after it became aware of the TDS issue, and is asking for an approval by May 1, 2020. This timeline does not provide an opportunity for </a:t>
            </a:r>
            <a:r>
              <a:rPr lang="en-CA" dirty="0" err="1"/>
              <a:t>Rankinmiut</a:t>
            </a:r>
            <a:r>
              <a:rPr lang="en-CA" dirty="0"/>
              <a:t> to give input. </a:t>
            </a:r>
          </a:p>
          <a:p>
            <a:r>
              <a:rPr lang="en-CA" dirty="0"/>
              <a:t>The COVID-19 crisis has both limited and stretched </a:t>
            </a:r>
            <a:r>
              <a:rPr lang="en-CA" dirty="0" err="1"/>
              <a:t>KivIA’s</a:t>
            </a:r>
            <a:r>
              <a:rPr lang="en-CA" dirty="0"/>
              <a:t> resources, and has made it particularly difficult for KivIA and the public to consider </a:t>
            </a:r>
            <a:r>
              <a:rPr lang="en-CA" dirty="0" err="1"/>
              <a:t>Agnico</a:t>
            </a:r>
            <a:r>
              <a:rPr lang="en-CA" dirty="0"/>
              <a:t> Eagle’s proposed emergency process, its proposal to release the saline water into </a:t>
            </a:r>
            <a:r>
              <a:rPr lang="en-CA" dirty="0" err="1"/>
              <a:t>Meliadine</a:t>
            </a:r>
            <a:r>
              <a:rPr lang="en-CA" dirty="0"/>
              <a:t> Lake, and alternatives. </a:t>
            </a:r>
          </a:p>
          <a:p>
            <a:r>
              <a:rPr lang="en-CA" dirty="0"/>
              <a:t>Note that we agree with Agnico Eagle’s assessment that some dewatering of CP1 must occur in May to prevent impacts to the CP1 Dike. </a:t>
            </a:r>
          </a:p>
          <a:p>
            <a:r>
              <a:rPr lang="en-CA" dirty="0" err="1"/>
              <a:t>Agnico</a:t>
            </a:r>
            <a:r>
              <a:rPr lang="en-CA" dirty="0"/>
              <a:t> Eagle has not satisfied our technical consultants that it cannot manage the saline water in another way other than releasing it into </a:t>
            </a:r>
            <a:r>
              <a:rPr lang="en-CA" dirty="0" err="1"/>
              <a:t>Meliadine</a:t>
            </a:r>
            <a:r>
              <a:rPr lang="en-CA" dirty="0"/>
              <a:t> Lake, and has not explained why they need to remove all of the water from CP1 to avoid the risk the dike will fail. </a:t>
            </a:r>
          </a:p>
        </p:txBody>
      </p:sp>
    </p:spTree>
    <p:extLst>
      <p:ext uri="{BB962C8B-B14F-4D97-AF65-F5344CB8AC3E}">
        <p14:creationId xmlns:p14="http://schemas.microsoft.com/office/powerpoint/2010/main" val="2808917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CA" sz="3600" dirty="0">
                <a:latin typeface="Pigiarniq Light" panose="02000303020000020004" pitchFamily="2" charset="0"/>
              </a:rPr>
              <a:t>Technical Comments</a:t>
            </a:r>
          </a:p>
        </p:txBody>
      </p:sp>
      <p:sp>
        <p:nvSpPr>
          <p:cNvPr id="5" name="Text Placeholder 4"/>
          <p:cNvSpPr>
            <a:spLocks noGrp="1"/>
          </p:cNvSpPr>
          <p:nvPr>
            <p:ph type="body" idx="1"/>
          </p:nvPr>
        </p:nvSpPr>
        <p:spPr/>
        <p:txBody>
          <a:bodyPr>
            <a:normAutofit/>
          </a:bodyPr>
          <a:lstStyle/>
          <a:p>
            <a:endParaRPr lang="en-CA" sz="1600" dirty="0">
              <a:latin typeface="Pigiarniq Light" panose="02000303020000020004" pitchFamily="2" charset="0"/>
            </a:endParaRPr>
          </a:p>
        </p:txBody>
      </p:sp>
    </p:spTree>
    <p:extLst>
      <p:ext uri="{BB962C8B-B14F-4D97-AF65-F5344CB8AC3E}">
        <p14:creationId xmlns:p14="http://schemas.microsoft.com/office/powerpoint/2010/main" val="18069850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3600" dirty="0"/>
              <a:t>KIA Raised 7 Technical Comments</a:t>
            </a:r>
            <a:endParaRPr lang="en-CA" sz="3600" dirty="0">
              <a:latin typeface="Pigiarniq Light" panose="02000303020000020004" pitchFamily="2" charset="0"/>
            </a:endParaRPr>
          </a:p>
        </p:txBody>
      </p:sp>
      <p:sp>
        <p:nvSpPr>
          <p:cNvPr id="2" name="Content Placeholder 1"/>
          <p:cNvSpPr>
            <a:spLocks noGrp="1"/>
          </p:cNvSpPr>
          <p:nvPr>
            <p:ph sz="half" idx="1"/>
          </p:nvPr>
        </p:nvSpPr>
        <p:spPr>
          <a:xfrm>
            <a:off x="628650" y="1825625"/>
            <a:ext cx="7886700" cy="4351338"/>
          </a:xfrm>
        </p:spPr>
        <p:txBody>
          <a:bodyPr>
            <a:normAutofit lnSpcReduction="10000"/>
          </a:bodyPr>
          <a:lstStyle/>
          <a:p>
            <a:r>
              <a:rPr lang="en-CA" sz="2400" dirty="0">
                <a:latin typeface="Pigiarniq Light" panose="02000303020000020004" pitchFamily="2" charset="0"/>
              </a:rPr>
              <a:t>KIA raised seven technical comments with the application.</a:t>
            </a:r>
          </a:p>
          <a:p>
            <a:r>
              <a:rPr lang="en-CA" sz="2400" dirty="0">
                <a:latin typeface="Pigiarniq Light" panose="02000303020000020004" pitchFamily="2" charset="0"/>
              </a:rPr>
              <a:t>While we have provided technical comments, we reassert that KIA is not in support of the proposal to discharge water above the current TDS effluent quality criterion into </a:t>
            </a:r>
            <a:r>
              <a:rPr lang="en-CA" sz="2400" dirty="0" err="1">
                <a:latin typeface="Pigiarniq Light" panose="02000303020000020004" pitchFamily="2" charset="0"/>
              </a:rPr>
              <a:t>Meliadine</a:t>
            </a:r>
            <a:r>
              <a:rPr lang="en-CA" sz="2400" dirty="0">
                <a:latin typeface="Pigiarniq Light" panose="02000303020000020004" pitchFamily="2" charset="0"/>
              </a:rPr>
              <a:t> Lake</a:t>
            </a:r>
          </a:p>
          <a:p>
            <a:r>
              <a:rPr lang="en-CA" sz="2300" dirty="0">
                <a:latin typeface="Pigiarniq Light" panose="02000303020000020004" pitchFamily="2" charset="0"/>
              </a:rPr>
              <a:t>If there is an emergency basis, KIA prefers an alternative to any discharge of contact water with elevated TDS to Meliadine Lake and requests Agnico Eagle provide alternative approaches</a:t>
            </a:r>
            <a:endParaRPr lang="en-CA" sz="2400" dirty="0">
              <a:latin typeface="Pigiarniq Light" panose="02000303020000020004" pitchFamily="2" charset="0"/>
            </a:endParaRPr>
          </a:p>
          <a:p>
            <a:r>
              <a:rPr lang="en-CA" sz="2400" dirty="0">
                <a:latin typeface="Pigiarniq Light" panose="02000303020000020004" pitchFamily="2" charset="0"/>
              </a:rPr>
              <a:t>KIA also recognizes the need to prevent damage to infrastructure</a:t>
            </a:r>
          </a:p>
          <a:p>
            <a:pPr lvl="1"/>
            <a:r>
              <a:rPr lang="en-CA" sz="2100">
                <a:latin typeface="Pigiarniq Light" panose="02000303020000020004" pitchFamily="2" charset="0"/>
              </a:rPr>
              <a:t>KIA may </a:t>
            </a:r>
            <a:r>
              <a:rPr lang="en-CA" sz="2100" dirty="0">
                <a:latin typeface="Pigiarniq Light" panose="02000303020000020004" pitchFamily="2" charset="0"/>
              </a:rPr>
              <a:t>accept limited discharges to maintain water levels in CP1 below 66.6 </a:t>
            </a:r>
            <a:r>
              <a:rPr lang="en-CA" sz="2100" dirty="0" err="1">
                <a:latin typeface="Pigiarniq Light" panose="02000303020000020004" pitchFamily="2" charset="0"/>
              </a:rPr>
              <a:t>masl</a:t>
            </a:r>
            <a:r>
              <a:rPr lang="en-CA" sz="2100" dirty="0">
                <a:latin typeface="Pigiarniq Light" panose="02000303020000020004" pitchFamily="2" charset="0"/>
              </a:rPr>
              <a:t>, but not complete dewatering at elevated TDS concentrations due to public concern</a:t>
            </a:r>
          </a:p>
        </p:txBody>
      </p:sp>
    </p:spTree>
    <p:extLst>
      <p:ext uri="{BB962C8B-B14F-4D97-AF65-F5344CB8AC3E}">
        <p14:creationId xmlns:p14="http://schemas.microsoft.com/office/powerpoint/2010/main" val="4047874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CA" sz="3200" dirty="0"/>
              <a:t>Risk to CP1 Dike</a:t>
            </a:r>
            <a:endParaRPr lang="en-CA" sz="3200" dirty="0">
              <a:latin typeface="Pigiarniq Light" panose="02000303020000020004" pitchFamily="2" charset="0"/>
            </a:endParaRPr>
          </a:p>
        </p:txBody>
      </p:sp>
      <p:sp>
        <p:nvSpPr>
          <p:cNvPr id="2" name="Content Placeholder 1"/>
          <p:cNvSpPr>
            <a:spLocks noGrp="1"/>
          </p:cNvSpPr>
          <p:nvPr>
            <p:ph sz="half" idx="1"/>
          </p:nvPr>
        </p:nvSpPr>
        <p:spPr>
          <a:xfrm>
            <a:off x="628650" y="1825625"/>
            <a:ext cx="7886700" cy="4351338"/>
          </a:xfrm>
        </p:spPr>
        <p:txBody>
          <a:bodyPr>
            <a:normAutofit lnSpcReduction="10000"/>
          </a:bodyPr>
          <a:lstStyle/>
          <a:p>
            <a:r>
              <a:rPr lang="en-CA" dirty="0"/>
              <a:t>Agnico Eagle did not provide evidence to support their claim that, there would be a </a:t>
            </a:r>
            <a:r>
              <a:rPr lang="en-CA" i="1" dirty="0"/>
              <a:t>“significant risk”</a:t>
            </a:r>
            <a:r>
              <a:rPr lang="en-CA" dirty="0"/>
              <a:t> to the CP1 dike without discharging water from CP1 starting in May 2020</a:t>
            </a:r>
          </a:p>
          <a:p>
            <a:r>
              <a:rPr lang="en-CA" dirty="0"/>
              <a:t>Agnico Eagle has now provided a geotechnical report indicating that water levels above 66.6 </a:t>
            </a:r>
            <a:r>
              <a:rPr lang="en-CA" dirty="0" err="1"/>
              <a:t>masl</a:t>
            </a:r>
            <a:r>
              <a:rPr lang="en-CA" dirty="0"/>
              <a:t> would result in flow over the crest of the CP-1 dike and/or around the south end of the dike</a:t>
            </a:r>
          </a:p>
          <a:p>
            <a:r>
              <a:rPr lang="en-CA" dirty="0"/>
              <a:t>This evidence supports that infrastructure failure during freshet is possible unless water within CP1 is drawn down starting in May 2020</a:t>
            </a:r>
          </a:p>
          <a:p>
            <a:r>
              <a:rPr lang="en-CA" dirty="0"/>
              <a:t>Agnico Eagle’s evidence does not however support full dewatering of CP1 as requested in the amendment application</a:t>
            </a:r>
          </a:p>
          <a:p>
            <a:r>
              <a:rPr lang="en-CA" dirty="0"/>
              <a:t>Further information required: </a:t>
            </a:r>
          </a:p>
          <a:p>
            <a:pPr marL="342900" lvl="1" indent="0">
              <a:buNone/>
            </a:pPr>
            <a:r>
              <a:rPr lang="en-CA" dirty="0"/>
              <a:t>Additional information is required to support Agnico Eagle’s request to fully dewater CP1 while effluent is above the current TDS effluent quality criterion of 1,400 mg/L</a:t>
            </a:r>
          </a:p>
        </p:txBody>
      </p:sp>
      <p:sp>
        <p:nvSpPr>
          <p:cNvPr id="4" name="Content Placeholder 8">
            <a:extLst>
              <a:ext uri="{FF2B5EF4-FFF2-40B4-BE49-F238E27FC236}">
                <a16:creationId xmlns:a16="http://schemas.microsoft.com/office/drawing/2014/main" xmlns="" id="{578959F1-B53E-4259-BF50-0CC0EFBAD86D}"/>
              </a:ext>
            </a:extLst>
          </p:cNvPr>
          <p:cNvSpPr txBox="1">
            <a:spLocks/>
          </p:cNvSpPr>
          <p:nvPr/>
        </p:nvSpPr>
        <p:spPr>
          <a:xfrm>
            <a:off x="-2332" y="-27384"/>
            <a:ext cx="3886200" cy="392510"/>
          </a:xfrm>
          <a:prstGeom prst="rect">
            <a:avLst/>
          </a:prstGeom>
        </p:spPr>
        <p:txBody>
          <a:bodyPr vert="horz" lIns="91440" tIns="45720" rIns="91440" bIns="45720" rtlCol="0">
            <a:normAutofit/>
          </a:bodyP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None/>
            </a:pPr>
            <a:r>
              <a:rPr lang="en-CA" dirty="0"/>
              <a:t>KIA-TC-1	</a:t>
            </a:r>
          </a:p>
        </p:txBody>
      </p:sp>
    </p:spTree>
    <p:extLst>
      <p:ext uri="{BB962C8B-B14F-4D97-AF65-F5344CB8AC3E}">
        <p14:creationId xmlns:p14="http://schemas.microsoft.com/office/powerpoint/2010/main" val="2977839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E678807D5259646918C30479F0D0B77" ma:contentTypeVersion="4" ma:contentTypeDescription="Create a new document." ma:contentTypeScope="" ma:versionID="cf352fab9db36fbfc5680fed3cc8a45f">
  <xsd:schema xmlns:xsd="http://www.w3.org/2001/XMLSchema" xmlns:xs="http://www.w3.org/2001/XMLSchema" xmlns:p="http://schemas.microsoft.com/office/2006/metadata/properties" xmlns:ns2="cac40fe5-b840-4bcb-a14a-bc7c73449102" targetNamespace="http://schemas.microsoft.com/office/2006/metadata/properties" ma:root="true" ma:fieldsID="8759ddaffa3888f234685a6f7b6c1cb9" ns2:_="">
    <xsd:import namespace="cac40fe5-b840-4bcb-a14a-bc7c7344910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c40fe5-b840-4bcb-a14a-bc7c7344910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4540522-2614-428A-9F45-064FAE83C68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ac40fe5-b840-4bcb-a14a-bc7c7344910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2D3AED1-49CA-4991-BB7E-CC8F3A95DEC3}">
  <ds:schemaRefs>
    <ds:schemaRef ds:uri="http://schemas.microsoft.com/sharepoint/v3/contenttype/forms"/>
  </ds:schemaRefs>
</ds:datastoreItem>
</file>

<file path=customXml/itemProps3.xml><?xml version="1.0" encoding="utf-8"?>
<ds:datastoreItem xmlns:ds="http://schemas.openxmlformats.org/officeDocument/2006/customXml" ds:itemID="{C5160094-4D71-4F00-BA53-3CDD8A789616}">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cac40fe5-b840-4bcb-a14a-bc7c73449102"/>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8701</TotalTime>
  <Words>1847</Words>
  <Application>Microsoft Office PowerPoint</Application>
  <PresentationFormat>On-screen Show (4:3)</PresentationFormat>
  <Paragraphs>122</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Pigiarniq Light</vt:lpstr>
      <vt:lpstr>Office Theme</vt:lpstr>
      <vt:lpstr>KIA Technical Review of Agnico Eagle’s   Application to Authorize the Release of Water from Containment Pond 1 (CP1) to Meliadine Lake  </vt:lpstr>
      <vt:lpstr>KivIA Role</vt:lpstr>
      <vt:lpstr>Overall Position</vt:lpstr>
      <vt:lpstr>Public Concern </vt:lpstr>
      <vt:lpstr>Emergency? </vt:lpstr>
      <vt:lpstr>Public Engagement and COVID-19 </vt:lpstr>
      <vt:lpstr>Technical Comments</vt:lpstr>
      <vt:lpstr>KIA Raised 7 Technical Comments</vt:lpstr>
      <vt:lpstr>Risk to CP1 Dike</vt:lpstr>
      <vt:lpstr>Source of High TDS water in CP1</vt:lpstr>
      <vt:lpstr>Alternative Management Strategies</vt:lpstr>
      <vt:lpstr>Characterization of High TDS Water in CP1</vt:lpstr>
      <vt:lpstr>Dilution and Interim TDS Target at Edge of Mixing Zone</vt:lpstr>
      <vt:lpstr>Chronic Toxicity Concerns</vt:lpstr>
      <vt:lpstr>Chronic Toxicity Concerns</vt:lpstr>
      <vt:lpstr>Robust Effluent Monitoring for 2020</vt:lpstr>
      <vt:lpstr>Questions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Kim Gilson</dc:creator>
  <cp:lastModifiedBy>Luis Manzo</cp:lastModifiedBy>
  <cp:revision>265</cp:revision>
  <cp:lastPrinted>2017-04-21T21:24:31Z</cp:lastPrinted>
  <dcterms:created xsi:type="dcterms:W3CDTF">2014-01-06T13:31:09Z</dcterms:created>
  <dcterms:modified xsi:type="dcterms:W3CDTF">2020-04-14T21:19:23Z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0x0101009E678807D5259646918C30479F0D0B77</vt:lpwstr>
  </property>
</Properties>
</file>