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9" autoAdjust="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5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0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17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5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9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4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4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450FA-35A0-44BC-93C1-40C85DFE7E1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21F20-7BE6-4A4F-86F3-D20D7B8A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2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5" y="161925"/>
            <a:ext cx="5937250" cy="653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8770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5" y="249238"/>
            <a:ext cx="5937250" cy="636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023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Ikkutisluk</dc:creator>
  <cp:lastModifiedBy>Robin Ikkutisluk</cp:lastModifiedBy>
  <cp:revision>1</cp:revision>
  <dcterms:created xsi:type="dcterms:W3CDTF">2015-10-06T19:01:24Z</dcterms:created>
  <dcterms:modified xsi:type="dcterms:W3CDTF">2015-10-06T19:05:05Z</dcterms:modified>
</cp:coreProperties>
</file>