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387" r:id="rId4"/>
    <p:sldId id="388" r:id="rId5"/>
    <p:sldId id="362" r:id="rId6"/>
    <p:sldId id="370" r:id="rId7"/>
    <p:sldId id="371" r:id="rId8"/>
    <p:sldId id="372" r:id="rId9"/>
    <p:sldId id="373" r:id="rId10"/>
    <p:sldId id="378" r:id="rId11"/>
    <p:sldId id="379" r:id="rId12"/>
    <p:sldId id="374" r:id="rId13"/>
    <p:sldId id="375" r:id="rId14"/>
    <p:sldId id="376" r:id="rId15"/>
    <p:sldId id="377" r:id="rId16"/>
    <p:sldId id="380" r:id="rId17"/>
    <p:sldId id="381" r:id="rId18"/>
    <p:sldId id="382" r:id="rId19"/>
    <p:sldId id="384" r:id="rId20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86214" autoAdjust="0"/>
  </p:normalViewPr>
  <p:slideViewPr>
    <p:cSldViewPr>
      <p:cViewPr varScale="1">
        <p:scale>
          <a:sx n="109" d="100"/>
          <a:sy n="109" d="100"/>
        </p:scale>
        <p:origin x="6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3744" y="-96"/>
      </p:cViewPr>
      <p:guideLst>
        <p:guide orient="horz" pos="290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ECB83-8D60-47BB-929E-756D8F8F1CEC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4FE9B-CF9D-4387-B301-9A7F0440A01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984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5E2C4-DCE2-4343-8AC2-DBBF19347318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9D979-1A1E-47F8-92BE-F958D4C50B5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056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9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6" y="1676400"/>
            <a:ext cx="4464496" cy="384448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96" y="2132856"/>
            <a:ext cx="4464496" cy="460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676400"/>
            <a:ext cx="4392488" cy="384448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2132856"/>
            <a:ext cx="4392488" cy="460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794" y="1691640"/>
            <a:ext cx="0" cy="504972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100392" y="-2"/>
            <a:ext cx="1043608" cy="692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79CF151-D850-4B47-B86B-D64A5B6E09DD}" type="datetimeFigureOut">
              <a:rPr lang="en-CA" smtClean="0"/>
              <a:t>2015-10-14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effectLst/>
              </a:rPr>
              <a:t>Meliadine Type A Water License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z="1400" dirty="0" smtClean="0"/>
              <a:t>Community Meeting</a:t>
            </a:r>
          </a:p>
          <a:p>
            <a:r>
              <a:rPr lang="en-CA" sz="1400" dirty="0" smtClean="0"/>
              <a:t>October 14, </a:t>
            </a:r>
            <a:r>
              <a:rPr lang="en-CA" sz="1400" dirty="0"/>
              <a:t>2015,</a:t>
            </a:r>
          </a:p>
          <a:p>
            <a:r>
              <a:rPr lang="en-CA" sz="1400" dirty="0" smtClean="0"/>
              <a:t>Rankin Inlet, NU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1221" t="14563" r="22328" b="58859"/>
          <a:stretch/>
        </p:blipFill>
        <p:spPr>
          <a:xfrm>
            <a:off x="74199" y="4678914"/>
            <a:ext cx="6689971" cy="177087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723008" y="121411"/>
            <a:ext cx="2409078" cy="685396"/>
          </a:xfrm>
          <a:prstGeom prst="rect">
            <a:avLst/>
          </a:prstGeom>
          <a:solidFill>
            <a:schemeClr val="bg1"/>
          </a:solidFill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26" name="Group 25"/>
          <p:cNvGrpSpPr/>
          <p:nvPr/>
        </p:nvGrpSpPr>
        <p:grpSpPr>
          <a:xfrm>
            <a:off x="6723008" y="133052"/>
            <a:ext cx="2420992" cy="673756"/>
            <a:chOff x="179512" y="5678734"/>
            <a:chExt cx="3636866" cy="1012131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5678734"/>
              <a:ext cx="972699" cy="1012131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195200" y="5722450"/>
              <a:ext cx="2621178" cy="46234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CA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Hutchinson</a:t>
              </a:r>
              <a:endParaRPr lang="en-CA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95200" y="6237892"/>
              <a:ext cx="2603281" cy="23117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CA" sz="1000" dirty="0">
                  <a:latin typeface="Arial" panose="020B0604020202020204" pitchFamily="34" charset="0"/>
                  <a:cs typeface="Arial" panose="020B0604020202020204" pitchFamily="34" charset="0"/>
                </a:rPr>
                <a:t>Environmental Sciences Ltd.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196096" y="6156000"/>
              <a:ext cx="2439800" cy="0"/>
            </a:xfrm>
            <a:prstGeom prst="line">
              <a:avLst/>
            </a:prstGeom>
            <a:ln w="952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AutoShape 7"/>
            <p:cNvCxnSpPr>
              <a:cxnSpLocks noChangeShapeType="1"/>
            </p:cNvCxnSpPr>
            <p:nvPr/>
          </p:nvCxnSpPr>
          <p:spPr bwMode="auto">
            <a:xfrm>
              <a:off x="1195200" y="6184800"/>
              <a:ext cx="2440696" cy="0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8"/>
            <p:cNvCxnSpPr>
              <a:cxnSpLocks noChangeShapeType="1"/>
            </p:cNvCxnSpPr>
            <p:nvPr/>
          </p:nvCxnSpPr>
          <p:spPr bwMode="auto">
            <a:xfrm>
              <a:off x="1196096" y="6213600"/>
              <a:ext cx="2439800" cy="0"/>
            </a:xfrm>
            <a:prstGeom prst="straightConnector1">
              <a:avLst/>
            </a:prstGeom>
            <a:noFill/>
            <a:ln w="9525">
              <a:solidFill>
                <a:schemeClr val="bg1">
                  <a:lumMod val="6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150" y="876353"/>
            <a:ext cx="1009706" cy="55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926" y="4583791"/>
            <a:ext cx="1923766" cy="196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437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Modelling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Concerns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KIA-WL-03, 09, 14, 24</a:t>
            </a:r>
          </a:p>
          <a:p>
            <a:endParaRPr lang="en-CA" dirty="0"/>
          </a:p>
          <a:p>
            <a:r>
              <a:rPr lang="en-CA" dirty="0" smtClean="0"/>
              <a:t>The presented water balance did not account for a range of potential environmental conditions</a:t>
            </a:r>
          </a:p>
          <a:p>
            <a:r>
              <a:rPr lang="en-CA" dirty="0" smtClean="0"/>
              <a:t>There was uncertainty in the model predicting concentrations of the effluent in Meliadine Lake and how that effluent will mix in the receiving environment</a:t>
            </a:r>
          </a:p>
          <a:p>
            <a:r>
              <a:rPr lang="en-CA" dirty="0" smtClean="0"/>
              <a:t>AEM’s assessment of water quality in the collection ponds after the mine has closed needed further detail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79793"/>
            <a:ext cx="4392488" cy="384448"/>
          </a:xfrm>
        </p:spPr>
        <p:txBody>
          <a:bodyPr>
            <a:normAutofit fontScale="40000" lnSpcReduction="20000"/>
          </a:bodyPr>
          <a:lstStyle/>
          <a:p>
            <a:r>
              <a:rPr lang="en-US" sz="3400" dirty="0" err="1"/>
              <a:t>ᐃᓱᒫᓗᑦ</a:t>
            </a:r>
            <a:endParaRPr lang="en-US" sz="3400" dirty="0"/>
          </a:p>
          <a:p>
            <a:r>
              <a:rPr lang="en-CA" dirty="0" smtClean="0"/>
              <a:t>t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CA" sz="2000" dirty="0"/>
              <a:t>KIA-WL-03, 09, 14, </a:t>
            </a:r>
            <a:r>
              <a:rPr lang="en-CA" sz="2000" dirty="0" smtClean="0"/>
              <a:t>24</a:t>
            </a:r>
          </a:p>
          <a:p>
            <a:pPr marL="0" indent="0">
              <a:buNone/>
            </a:pPr>
            <a:endParaRPr lang="en-CA" sz="2000" dirty="0"/>
          </a:p>
          <a:p>
            <a:pPr lvl="0"/>
            <a:r>
              <a:rPr lang="en-US" sz="2000" dirty="0" err="1" smtClean="0"/>
              <a:t>ᓴᖅᑭᑕᐅᓚᐅᖅᑐᖅ</a:t>
            </a:r>
            <a:r>
              <a:rPr lang="en-US" sz="2000" dirty="0" smtClean="0"/>
              <a:t> </a:t>
            </a:r>
            <a:r>
              <a:rPr lang="en-US" sz="2000" dirty="0" err="1"/>
              <a:t>ᐃᒪᐅᑉ</a:t>
            </a:r>
            <a:r>
              <a:rPr lang="en-US" sz="2000" dirty="0"/>
              <a:t> </a:t>
            </a:r>
            <a:r>
              <a:rPr lang="en-US" sz="2000" dirty="0" err="1"/>
              <a:t>ᒥᒃᓵᓄᑦ</a:t>
            </a:r>
            <a:r>
              <a:rPr lang="en-US" sz="2000" dirty="0"/>
              <a:t> </a:t>
            </a:r>
            <a:r>
              <a:rPr lang="en-US" sz="2000" dirty="0" err="1"/>
              <a:t>ᐃᓗᓕᖃᓚᐅᖏᒻᒪᑦ</a:t>
            </a:r>
            <a:r>
              <a:rPr lang="en-US" sz="2000" dirty="0"/>
              <a:t> </a:t>
            </a:r>
            <a:r>
              <a:rPr lang="en-US" sz="2000" dirty="0" err="1"/>
              <a:t>ᐊᒥᓱᓂᒃ</a:t>
            </a:r>
            <a:r>
              <a:rPr lang="en-US" sz="2000" dirty="0"/>
              <a:t> </a:t>
            </a:r>
            <a:r>
              <a:rPr lang="en-US" sz="2000" dirty="0" err="1"/>
              <a:t>ᐊᕙᑎᒧᑦ</a:t>
            </a:r>
            <a:r>
              <a:rPr lang="en-US" sz="2000" dirty="0"/>
              <a:t> </a:t>
            </a:r>
            <a:r>
              <a:rPr lang="en-US" sz="2000" dirty="0" err="1" smtClean="0"/>
              <a:t>ᐊᒃᑐᖅᑕᐅᔾᔪᑕᐅᓇᔭᖅᑐᓂᒃ</a:t>
            </a:r>
            <a:endParaRPr lang="en-US" sz="2000" dirty="0"/>
          </a:p>
          <a:p>
            <a:pPr lvl="0"/>
            <a:r>
              <a:rPr lang="en-US" sz="2000" dirty="0" err="1"/>
              <a:t>ᓇᓗᓇᕐᓂᖃᓚᐅᕐᒪᑦ</a:t>
            </a:r>
            <a:r>
              <a:rPr lang="en-US" sz="2000" dirty="0"/>
              <a:t> </a:t>
            </a:r>
            <a:r>
              <a:rPr lang="en-US" sz="2000" dirty="0" err="1"/>
              <a:t>ᐅᒃᑑᑕᐅᔪᒧᑦ</a:t>
            </a:r>
            <a:r>
              <a:rPr lang="en-US" sz="2000" dirty="0"/>
              <a:t> </a:t>
            </a:r>
            <a:r>
              <a:rPr lang="en-US" sz="2000" dirty="0" err="1"/>
              <a:t>ᐃᒪᕐᓘᑦ</a:t>
            </a:r>
            <a:r>
              <a:rPr lang="en-US" sz="2000" dirty="0"/>
              <a:t> </a:t>
            </a:r>
            <a:r>
              <a:rPr lang="en-US" sz="2000" dirty="0" err="1"/>
              <a:t>ᑰᒃᐸᓪᓕᐊᓇᔭᖅᑐᖅ</a:t>
            </a:r>
            <a:r>
              <a:rPr lang="en-US" sz="2000" dirty="0"/>
              <a:t> </a:t>
            </a:r>
            <a:r>
              <a:rPr lang="en-US" sz="2000" dirty="0" err="1"/>
              <a:t>ᖃᓄᐃᓐᓇᔭᕐᓂᖓᓂᒃ</a:t>
            </a:r>
            <a:r>
              <a:rPr lang="en-US" sz="2000" dirty="0"/>
              <a:t> </a:t>
            </a:r>
            <a:r>
              <a:rPr lang="en-US" sz="2000" dirty="0" err="1"/>
              <a:t>ᑕᓯᕐᔪᐊᕐᒥ</a:t>
            </a:r>
            <a:r>
              <a:rPr lang="en-US" sz="2000" dirty="0"/>
              <a:t> </a:t>
            </a:r>
            <a:r>
              <a:rPr lang="en-US" sz="2000" dirty="0" err="1"/>
              <a:t>ᖃᓄᖅ</a:t>
            </a:r>
            <a:r>
              <a:rPr lang="en-US" sz="2000" dirty="0"/>
              <a:t> </a:t>
            </a:r>
            <a:r>
              <a:rPr lang="en-US" sz="2000" dirty="0" err="1"/>
              <a:t>ᐊᒃᑎᒋᓇᔭᖅᐸᑦ</a:t>
            </a:r>
            <a:r>
              <a:rPr lang="en-US" sz="2000" dirty="0"/>
              <a:t> </a:t>
            </a:r>
            <a:r>
              <a:rPr lang="en-US" sz="2000" dirty="0" err="1"/>
              <a:t>ᐊᒻᒪ</a:t>
            </a:r>
            <a:r>
              <a:rPr lang="en-US" sz="2000" dirty="0"/>
              <a:t> </a:t>
            </a:r>
            <a:r>
              <a:rPr lang="en-US" sz="2000" dirty="0" err="1"/>
              <a:t>ᖃᓄᖅ</a:t>
            </a:r>
            <a:r>
              <a:rPr lang="en-US" sz="2000" dirty="0"/>
              <a:t> </a:t>
            </a:r>
            <a:r>
              <a:rPr lang="en-US" sz="2000" dirty="0" err="1"/>
              <a:t>ᐊᑯᖃᓯᐅᑎᓇᔭᕐᒪᖓᑦ</a:t>
            </a:r>
            <a:r>
              <a:rPr lang="en-US" sz="2000" dirty="0"/>
              <a:t> </a:t>
            </a:r>
            <a:r>
              <a:rPr lang="en-US" sz="2000" dirty="0" err="1" smtClean="0"/>
              <a:t>ᑰᒡᕕᒋᔭᖓᓄᓐᑦ</a:t>
            </a:r>
            <a:endParaRPr lang="en-US" sz="2000" dirty="0"/>
          </a:p>
          <a:p>
            <a:pPr lvl="0"/>
            <a:r>
              <a:rPr lang="en-US" sz="2000" dirty="0"/>
              <a:t>AEM </a:t>
            </a:r>
            <a:r>
              <a:rPr lang="en-US" sz="2000" dirty="0" err="1"/>
              <a:t>ᑯᑦ</a:t>
            </a:r>
            <a:r>
              <a:rPr lang="en-US" sz="2000" dirty="0"/>
              <a:t> </a:t>
            </a:r>
            <a:r>
              <a:rPr lang="en-US" sz="2000" dirty="0" err="1"/>
              <a:t>ᖃᐅᔨᓴᕐᓂᖏᑦ</a:t>
            </a:r>
            <a:r>
              <a:rPr lang="en-US" sz="2000" dirty="0"/>
              <a:t> </a:t>
            </a:r>
            <a:r>
              <a:rPr lang="en-US" sz="2000" dirty="0" err="1"/>
              <a:t>ᐃᒪᐅᑉ</a:t>
            </a:r>
            <a:r>
              <a:rPr lang="en-US" sz="2000" dirty="0"/>
              <a:t> </a:t>
            </a:r>
            <a:r>
              <a:rPr lang="en-US" sz="2000" dirty="0" err="1"/>
              <a:t>ᖃᓂᐅᓐᓂᖓᑕ</a:t>
            </a:r>
            <a:r>
              <a:rPr lang="en-US" sz="2000" dirty="0"/>
              <a:t> </a:t>
            </a:r>
            <a:r>
              <a:rPr lang="en-US" sz="2000" dirty="0" err="1"/>
              <a:t>ᒥᒃᓵᓄᑦ</a:t>
            </a:r>
            <a:r>
              <a:rPr lang="en-US" sz="2000" dirty="0"/>
              <a:t> </a:t>
            </a:r>
            <a:r>
              <a:rPr lang="en-US" sz="2000" dirty="0" err="1"/>
              <a:t>ᑕᓯᕋᕐᓂ</a:t>
            </a:r>
            <a:r>
              <a:rPr lang="en-US" sz="2000" dirty="0"/>
              <a:t> </a:t>
            </a:r>
            <a:r>
              <a:rPr lang="en-US" sz="2000" dirty="0" err="1"/>
              <a:t>ᐅᔭᕋᒃᑕᕆᐊᖅ</a:t>
            </a:r>
            <a:r>
              <a:rPr lang="en-US" sz="2000" dirty="0"/>
              <a:t> </a:t>
            </a:r>
            <a:r>
              <a:rPr lang="en-US" sz="2000" dirty="0" err="1"/>
              <a:t>ᐅᑯᐊᓚᐅᖅᑎᓪᓗᒍ</a:t>
            </a:r>
            <a:r>
              <a:rPr lang="en-US" sz="2000" dirty="0"/>
              <a:t> </a:t>
            </a:r>
            <a:r>
              <a:rPr lang="en-US" sz="2000" dirty="0" err="1"/>
              <a:t>ᐃᓗᓕᖃᒃᑲᓐᓂᕆᐋᓕᒃ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94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Modelling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Status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smtClean="0"/>
              <a:t>AEM has presented water balances under additional scenarios:</a:t>
            </a:r>
          </a:p>
          <a:p>
            <a:pPr lvl="1"/>
            <a:r>
              <a:rPr lang="en-CA" dirty="0" smtClean="0"/>
              <a:t>Extreme wet and extreme dry</a:t>
            </a:r>
          </a:p>
          <a:p>
            <a:r>
              <a:rPr lang="en-CA" dirty="0" smtClean="0"/>
              <a:t>AEM has provided more information on effluent model inputs and conducted additional modeling under alternate scenarios demonstrating effluent diffused to Meliadine Lake will meet water quality guidelines for safety</a:t>
            </a:r>
          </a:p>
          <a:p>
            <a:r>
              <a:rPr lang="en-CA" dirty="0" smtClean="0"/>
              <a:t>AEM will revisit the water quality predictions for closure as more data is generated at the site</a:t>
            </a:r>
          </a:p>
          <a:p>
            <a:pPr lvl="1"/>
            <a:r>
              <a:rPr lang="en-CA" dirty="0" smtClean="0"/>
              <a:t>Information available at this time does not indicate a significant concern for the environment</a:t>
            </a:r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ᖃᓂᐆᓕᕐᓂᖅ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AEM </a:t>
            </a:r>
            <a:r>
              <a:rPr lang="en-US" dirty="0" err="1"/>
              <a:t>ᓴᖅᑭᑦᑎᒃᑲᓐᓂᓚᐅᖅᑐᖅ</a:t>
            </a:r>
            <a:r>
              <a:rPr lang="en-US" dirty="0"/>
              <a:t> </a:t>
            </a:r>
            <a:r>
              <a:rPr lang="en-US" dirty="0" err="1"/>
              <a:t>ᑕᐅᑐᖅᑰᒐᒃᓴᓂᒃ</a:t>
            </a:r>
            <a:r>
              <a:rPr lang="en-US" dirty="0"/>
              <a:t> </a:t>
            </a:r>
            <a:r>
              <a:rPr lang="en-US" dirty="0" err="1"/>
              <a:t>ᐃᒪᐅᑉ</a:t>
            </a:r>
            <a:r>
              <a:rPr lang="en-US" dirty="0"/>
              <a:t> </a:t>
            </a:r>
            <a:r>
              <a:rPr lang="en-US" dirty="0" err="1"/>
              <a:t>ᖃᓂᐅᓐᓂᕆᓇᔭᖅᑕᖓᓂᒃ</a:t>
            </a:r>
            <a:r>
              <a:rPr lang="en-US" dirty="0"/>
              <a:t> </a:t>
            </a:r>
            <a:r>
              <a:rPr lang="en-US" dirty="0" err="1"/>
              <a:t>ᐊᔾᔨᐅᖏᑦᑐᓂᒃ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ᖃᐅᓯᕐᓇᕕᒡᔪᐊᖅᑎᓪᓗᒍ</a:t>
            </a:r>
            <a:r>
              <a:rPr lang="en-US" dirty="0"/>
              <a:t> </a:t>
            </a:r>
            <a:r>
              <a:rPr lang="en-US" dirty="0" err="1"/>
              <a:t>ᐊᒻᒪ</a:t>
            </a:r>
            <a:r>
              <a:rPr lang="en-US" dirty="0"/>
              <a:t> </a:t>
            </a:r>
            <a:r>
              <a:rPr lang="en-US" dirty="0" err="1"/>
              <a:t>ᐸᓂᕐᓇᕕᒡᔭᖅᑎᓪᓗᒍ</a:t>
            </a:r>
            <a:endParaRPr lang="en-US" dirty="0"/>
          </a:p>
          <a:p>
            <a:pPr lvl="0"/>
            <a:r>
              <a:rPr lang="en-US" dirty="0"/>
              <a:t>AEM </a:t>
            </a:r>
            <a:r>
              <a:rPr lang="en-US" dirty="0" err="1"/>
              <a:t>ᑐᓂᓯᓯᒪᕗᑦ</a:t>
            </a:r>
            <a:r>
              <a:rPr lang="en-US" dirty="0"/>
              <a:t> </a:t>
            </a:r>
            <a:r>
              <a:rPr lang="en-US" dirty="0" err="1"/>
              <a:t>ᑕᐅᑐᖅᑰᒐᒃᓴᒃᑲᓐᓐᓂᕐᓂᒃ</a:t>
            </a:r>
            <a:r>
              <a:rPr lang="en-US" dirty="0"/>
              <a:t> </a:t>
            </a:r>
            <a:r>
              <a:rPr lang="en-US" dirty="0" err="1"/>
              <a:t>ᐊᒻᒪ</a:t>
            </a:r>
            <a:r>
              <a:rPr lang="en-US" dirty="0"/>
              <a:t> </a:t>
            </a:r>
            <a:r>
              <a:rPr lang="en-US" dirty="0" err="1"/>
              <a:t>ᓴᖅᑭᑦᑎᒃᑲᓐᓂᖅᖢᑎᒃ</a:t>
            </a:r>
            <a:r>
              <a:rPr lang="en-US" dirty="0"/>
              <a:t> </a:t>
            </a:r>
            <a:r>
              <a:rPr lang="en-US" dirty="0" err="1"/>
              <a:t>ᑕᐅᑐᖅᑰᒐᒃᓴᓂᒃ</a:t>
            </a:r>
            <a:r>
              <a:rPr lang="en-US" dirty="0"/>
              <a:t> </a:t>
            </a:r>
            <a:r>
              <a:rPr lang="en-US" dirty="0" err="1"/>
              <a:t>ᐊᔾᔨᒌᖏᑦᑐᓂᒃ</a:t>
            </a:r>
            <a:r>
              <a:rPr lang="en-US" dirty="0"/>
              <a:t> </a:t>
            </a:r>
            <a:r>
              <a:rPr lang="en-US" dirty="0" err="1"/>
              <a:t>ᓇᓗᓇᐃᕆᑉᓗᑎᒃ</a:t>
            </a:r>
            <a:r>
              <a:rPr lang="en-US" dirty="0"/>
              <a:t> </a:t>
            </a:r>
            <a:r>
              <a:rPr lang="en-US" dirty="0" err="1"/>
              <a:t>ᐃᒪᕐᓘᑦ</a:t>
            </a:r>
            <a:r>
              <a:rPr lang="en-US" dirty="0"/>
              <a:t> </a:t>
            </a:r>
            <a:r>
              <a:rPr lang="en-US" dirty="0" err="1"/>
              <a:t>ᖃᓂᐅᓐᓂᕆᓇᔭᖅᑕᖓᓂᒃ</a:t>
            </a:r>
            <a:r>
              <a:rPr lang="en-US" dirty="0"/>
              <a:t> </a:t>
            </a:r>
            <a:r>
              <a:rPr lang="en-US" dirty="0" err="1"/>
              <a:t>ᑯᕕᔭᐅᓕᕋᔭᖅᐸᑦ</a:t>
            </a:r>
            <a:r>
              <a:rPr lang="en-US" dirty="0"/>
              <a:t> </a:t>
            </a:r>
            <a:r>
              <a:rPr lang="en-US" dirty="0" err="1"/>
              <a:t>ᑕᓯᕐᔪᐊᕐᒧᑦ</a:t>
            </a:r>
            <a:r>
              <a:rPr lang="en-US" dirty="0"/>
              <a:t> </a:t>
            </a:r>
            <a:r>
              <a:rPr lang="en-US" dirty="0" err="1"/>
              <a:t>ᒪᓕᒐᔭᕐᓗᑎᒡᓗ</a:t>
            </a:r>
            <a:r>
              <a:rPr lang="en-US" dirty="0"/>
              <a:t> </a:t>
            </a:r>
            <a:r>
              <a:rPr lang="en-US" dirty="0" err="1"/>
              <a:t>ᐃᒪᐅᑉ</a:t>
            </a:r>
            <a:r>
              <a:rPr lang="en-US" dirty="0"/>
              <a:t> </a:t>
            </a:r>
            <a:r>
              <a:rPr lang="en-US" dirty="0" err="1"/>
              <a:t>ᓈᒻᒪᖕᓂᕆᔭᕆᐊᖃᖅᑕᖏᓐᓂᒃ</a:t>
            </a:r>
            <a:endParaRPr lang="en-US" dirty="0"/>
          </a:p>
          <a:p>
            <a:pPr lvl="0"/>
            <a:r>
              <a:rPr lang="en-US" dirty="0"/>
              <a:t>AEM </a:t>
            </a:r>
            <a:r>
              <a:rPr lang="en-US" dirty="0" err="1"/>
              <a:t>ᖃᐅᔨᒋᐊᒃᑲᓐᓂᕐᓂᐊᖅᐳᑦ</a:t>
            </a:r>
            <a:r>
              <a:rPr lang="en-US" dirty="0"/>
              <a:t> </a:t>
            </a:r>
            <a:r>
              <a:rPr lang="en-US" dirty="0" err="1"/>
              <a:t>ᐃᒪᐅᑉ</a:t>
            </a:r>
            <a:r>
              <a:rPr lang="en-US" dirty="0"/>
              <a:t> </a:t>
            </a:r>
            <a:r>
              <a:rPr lang="en-US" dirty="0" err="1"/>
              <a:t>ᖃᓄᐃᓐᓂᕆᓇᔭᖅᑕᖓᓂᒃ</a:t>
            </a:r>
            <a:r>
              <a:rPr lang="en-US" dirty="0"/>
              <a:t> </a:t>
            </a:r>
            <a:r>
              <a:rPr lang="en-US" dirty="0" err="1"/>
              <a:t>ᐅᒃᑯᐊᓕᖅᐸᑦ</a:t>
            </a:r>
            <a:r>
              <a:rPr lang="en-US" dirty="0"/>
              <a:t> </a:t>
            </a:r>
            <a:r>
              <a:rPr lang="en-US" dirty="0" err="1"/>
              <a:t>ᑐᑭᓯᕙᓪᓕᐊᓂᑎᒃ</a:t>
            </a:r>
            <a:r>
              <a:rPr lang="en-US" dirty="0"/>
              <a:t> </a:t>
            </a:r>
            <a:r>
              <a:rPr lang="en-US" dirty="0" err="1"/>
              <a:t>ᒪᓕᒡᓗᒋᑦ</a:t>
            </a:r>
            <a:r>
              <a:rPr lang="en-US" dirty="0"/>
              <a:t> </a:t>
            </a:r>
            <a:r>
              <a:rPr lang="en-US" dirty="0" err="1"/>
              <a:t>ᐱᓕᕆᕝᕕᖕᓂ</a:t>
            </a:r>
            <a:endParaRPr lang="en-US" dirty="0"/>
          </a:p>
          <a:p>
            <a:pPr lvl="1"/>
            <a:r>
              <a:rPr lang="en-US" dirty="0" err="1"/>
              <a:t>ᒫᓇ</a:t>
            </a:r>
            <a:r>
              <a:rPr lang="en-US" dirty="0"/>
              <a:t> </a:t>
            </a:r>
            <a:r>
              <a:rPr lang="en-US" dirty="0" err="1"/>
              <a:t>ᖃᐅᔨᒪᔭᐅᔪᑦ</a:t>
            </a:r>
            <a:r>
              <a:rPr lang="en-US" dirty="0"/>
              <a:t> </a:t>
            </a:r>
            <a:r>
              <a:rPr lang="en-US" dirty="0" err="1"/>
              <a:t>ᐃᓱᒫᓘᑕᐅᓗᐊᖏᑦᑐᑦ</a:t>
            </a:r>
            <a:r>
              <a:rPr lang="en-US" dirty="0"/>
              <a:t> </a:t>
            </a:r>
            <a:r>
              <a:rPr lang="en-US" dirty="0" err="1"/>
              <a:t>ᐊᕙᑎᒧᑦ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9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Waste </a:t>
            </a:r>
            <a:r>
              <a:rPr lang="en-CA" dirty="0" smtClean="0"/>
              <a:t>Management </a:t>
            </a:r>
            <a:r>
              <a:rPr lang="en-US" dirty="0" err="1"/>
              <a:t>ᓱᕐᕈᑯᓂᒃ</a:t>
            </a:r>
            <a:r>
              <a:rPr lang="en-US" dirty="0" smtClean="0"/>
              <a:t> </a:t>
            </a:r>
            <a:r>
              <a:rPr lang="en-US" dirty="0" err="1"/>
              <a:t>ᐊᐅᓚᑦᑎᓂᖅ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Concerns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KIA-WL-01, 02</a:t>
            </a:r>
            <a:r>
              <a:rPr lang="en-CA" dirty="0"/>
              <a:t>, 13, 21</a:t>
            </a:r>
            <a:r>
              <a:rPr lang="en-CA" dirty="0" smtClean="0"/>
              <a:t>, 27</a:t>
            </a:r>
          </a:p>
          <a:p>
            <a:endParaRPr lang="en-CA" dirty="0"/>
          </a:p>
          <a:p>
            <a:r>
              <a:rPr lang="en-CA" dirty="0" smtClean="0"/>
              <a:t>AEM will only use overburden at closure to cap the Tailings Storage Facility</a:t>
            </a:r>
          </a:p>
          <a:p>
            <a:pPr lvl="1"/>
            <a:r>
              <a:rPr lang="en-CA" dirty="0" smtClean="0"/>
              <a:t>Overburden contains natural sources of vegetation that could also be used to revegetate the site at closure</a:t>
            </a:r>
          </a:p>
          <a:p>
            <a:r>
              <a:rPr lang="en-CA" dirty="0" smtClean="0"/>
              <a:t>There was uncertainty in the application as to when revegetation of the site could be expected after closure</a:t>
            </a:r>
          </a:p>
          <a:p>
            <a:r>
              <a:rPr lang="en-CA" dirty="0" smtClean="0"/>
              <a:t>Concerns regarding the timeline for progressive reclamation of the Tailings Storage Facility</a:t>
            </a:r>
          </a:p>
          <a:p>
            <a:r>
              <a:rPr lang="en-CA" dirty="0" smtClean="0"/>
              <a:t>Biodegradation of contaminated soil in the landfarm may not proceed fast enough to ensure no residual effects of the project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5237" y="1748408"/>
            <a:ext cx="4392488" cy="38444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ᐃᓱᒫᓗᑦ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/>
              <a:t>KIA-WL-01, 02, 13, 21, 27</a:t>
            </a:r>
          </a:p>
          <a:p>
            <a:pPr lvl="0"/>
            <a:r>
              <a:rPr lang="en-US" dirty="0" smtClean="0"/>
              <a:t>AEM </a:t>
            </a:r>
            <a:r>
              <a:rPr lang="en-US" dirty="0" err="1"/>
              <a:t>ᐊᑐᕐᓂᐊᖅᑐᖅ</a:t>
            </a:r>
            <a:r>
              <a:rPr lang="en-US" dirty="0"/>
              <a:t> </a:t>
            </a:r>
            <a:r>
              <a:rPr lang="en-US" dirty="0" err="1"/>
              <a:t>ᓯᐅᕋᖅᑕᕐᓂᑯᓂᒃ</a:t>
            </a:r>
            <a:r>
              <a:rPr lang="en-US" dirty="0"/>
              <a:t> </a:t>
            </a:r>
            <a:r>
              <a:rPr lang="en-US" dirty="0" err="1"/>
              <a:t>ᑲᑎᑕᕕᓂᕐᓂᒃ</a:t>
            </a:r>
            <a:r>
              <a:rPr lang="en-US" dirty="0"/>
              <a:t> </a:t>
            </a:r>
            <a:r>
              <a:rPr lang="en-US" dirty="0" err="1"/>
              <a:t>ᑭᓯᐋᓂ</a:t>
            </a:r>
            <a:r>
              <a:rPr lang="en-US" dirty="0"/>
              <a:t> </a:t>
            </a:r>
            <a:r>
              <a:rPr lang="en-US" dirty="0" err="1"/>
              <a:t>ᒪᑐᓕᖅᐸᑦ</a:t>
            </a:r>
            <a:r>
              <a:rPr lang="en-US" dirty="0"/>
              <a:t> </a:t>
            </a:r>
            <a:r>
              <a:rPr lang="en-US" dirty="0" err="1"/>
              <a:t>ᓴᐅᓯᔾᔪᑎᒋᓗᒋᑦ</a:t>
            </a:r>
            <a:r>
              <a:rPr lang="en-US" dirty="0"/>
              <a:t> </a:t>
            </a:r>
            <a:r>
              <a:rPr lang="en-US" dirty="0" err="1"/>
              <a:t>ᐅᔭᕋᒃᑕᖅᑕᐅᓂᑯᕕᓂᕐᓂᒃ</a:t>
            </a:r>
            <a:r>
              <a:rPr lang="en-US" dirty="0"/>
              <a:t> </a:t>
            </a:r>
            <a:r>
              <a:rPr lang="en-US" dirty="0" err="1"/>
              <a:t>ᑲᑎᖅᓱᐃᕕᖕᒥ</a:t>
            </a:r>
            <a:endParaRPr lang="en-US" dirty="0"/>
          </a:p>
          <a:p>
            <a:pPr lvl="1"/>
            <a:r>
              <a:rPr lang="en-US" dirty="0" err="1"/>
              <a:t>ᓯᐅᕋᖅᑕᕐᓂᑯᕕᓃᑦ</a:t>
            </a:r>
            <a:r>
              <a:rPr lang="en-US" dirty="0"/>
              <a:t> </a:t>
            </a:r>
            <a:r>
              <a:rPr lang="en-US" dirty="0" err="1"/>
              <a:t>ᐃᓗᓕᖃᓲᑦ</a:t>
            </a:r>
            <a:r>
              <a:rPr lang="en-US" dirty="0"/>
              <a:t> </a:t>
            </a:r>
            <a:r>
              <a:rPr lang="en-US" dirty="0" err="1"/>
              <a:t>ᓄᓇᕋᕕᓂᕐᓂᒃ</a:t>
            </a:r>
            <a:r>
              <a:rPr lang="en-US" dirty="0"/>
              <a:t>, </a:t>
            </a:r>
            <a:r>
              <a:rPr lang="en-US" dirty="0" err="1"/>
              <a:t>ᐱᕈᖅᑐᕕᓂᕐᓂᒡᓗ</a:t>
            </a:r>
            <a:r>
              <a:rPr lang="en-US" dirty="0"/>
              <a:t> </a:t>
            </a:r>
            <a:r>
              <a:rPr lang="en-US" dirty="0" err="1"/>
              <a:t>ᐊᑐᕈᓐᓇᖅᑐᑦ</a:t>
            </a:r>
            <a:r>
              <a:rPr lang="en-US" dirty="0"/>
              <a:t> </a:t>
            </a:r>
            <a:r>
              <a:rPr lang="en-US" dirty="0" err="1"/>
              <a:t>ᐱᕈᖅᑐᖃᒃᑲᓐᓂᓕᖅᑎᑦᑎᓂᕐᒥᒃ</a:t>
            </a:r>
            <a:endParaRPr lang="en-US" dirty="0"/>
          </a:p>
          <a:p>
            <a:pPr lvl="0"/>
            <a:r>
              <a:rPr lang="en-US" dirty="0" err="1"/>
              <a:t>ᓇᓗᓇᐃᖅᓯᒪᓚᐅᖏᒻᒪᑦ</a:t>
            </a:r>
            <a:r>
              <a:rPr lang="en-US" dirty="0"/>
              <a:t> </a:t>
            </a:r>
            <a:r>
              <a:rPr lang="en-US" dirty="0" err="1"/>
              <a:t>ᑐᒃᓯᕋᐅᑎᒥ</a:t>
            </a:r>
            <a:r>
              <a:rPr lang="en-US" dirty="0"/>
              <a:t> </a:t>
            </a:r>
            <a:r>
              <a:rPr lang="en-US" dirty="0" err="1"/>
              <a:t>ᖃᖓ</a:t>
            </a:r>
            <a:r>
              <a:rPr lang="en-US" dirty="0"/>
              <a:t> </a:t>
            </a:r>
            <a:r>
              <a:rPr lang="en-US" dirty="0" err="1"/>
              <a:t>ᐱᕈᖅᑐᑦ</a:t>
            </a:r>
            <a:r>
              <a:rPr lang="en-US" dirty="0"/>
              <a:t> </a:t>
            </a:r>
            <a:r>
              <a:rPr lang="en-US" dirty="0" err="1"/>
              <a:t>ᓴᖅᑭᓕᕋᔭᕐᒪᖔᑖ</a:t>
            </a:r>
            <a:r>
              <a:rPr lang="en-US" dirty="0"/>
              <a:t> </a:t>
            </a:r>
            <a:r>
              <a:rPr lang="en-US" dirty="0" err="1"/>
              <a:t>ᐅᒃᑯᐊᓚᐅᖅᑎᓪᓗᒍ</a:t>
            </a:r>
            <a:endParaRPr lang="en-US" dirty="0"/>
          </a:p>
          <a:p>
            <a:pPr lvl="0"/>
            <a:r>
              <a:rPr lang="en-US" dirty="0" err="1"/>
              <a:t>ᐃᓱᒫᓗᑏᐃᑦ</a:t>
            </a:r>
            <a:r>
              <a:rPr lang="en-US" dirty="0"/>
              <a:t> </a:t>
            </a:r>
            <a:r>
              <a:rPr lang="en-US" dirty="0" err="1"/>
              <a:t>ᖃᖓ</a:t>
            </a:r>
            <a:r>
              <a:rPr lang="en-US" dirty="0"/>
              <a:t> </a:t>
            </a:r>
            <a:r>
              <a:rPr lang="en-US" dirty="0" err="1"/>
              <a:t>ᐱᓕᕆᐋᖑᓕᕋᔭᕐᒪᖓᑦ</a:t>
            </a:r>
            <a:r>
              <a:rPr lang="en-US" dirty="0"/>
              <a:t> </a:t>
            </a:r>
            <a:r>
              <a:rPr lang="en-US" dirty="0" err="1"/>
              <a:t>ᐅᔭᕋᒃᑕᖅᑕᐅᓂᑯᕕᒃᑯᕕᒃ</a:t>
            </a:r>
            <a:r>
              <a:rPr lang="en-US" dirty="0"/>
              <a:t> </a:t>
            </a:r>
            <a:r>
              <a:rPr lang="en-US" dirty="0" err="1"/>
              <a:t>ᓴᓗᒻᒪᖅᑕᐅᒋᐊᕋᔭᕐᒪᖓᑦ</a:t>
            </a:r>
            <a:endParaRPr lang="en-US" dirty="0"/>
          </a:p>
          <a:p>
            <a:pPr lvl="0"/>
            <a:r>
              <a:rPr lang="en-US" dirty="0" err="1"/>
              <a:t>ᓄᓇᐃᑦ</a:t>
            </a:r>
            <a:r>
              <a:rPr lang="en-US" dirty="0"/>
              <a:t> </a:t>
            </a:r>
            <a:r>
              <a:rPr lang="en-US" dirty="0" err="1"/>
              <a:t>ᐃᕐᕈᕆᐊᓖᑦ</a:t>
            </a:r>
            <a:r>
              <a:rPr lang="en-US" dirty="0"/>
              <a:t> </a:t>
            </a:r>
            <a:r>
              <a:rPr lang="en-US" dirty="0" err="1"/>
              <a:t>ᐃᕐᕈᖅᑐᐃᕝᕕᖕᒥ</a:t>
            </a:r>
            <a:r>
              <a:rPr lang="en-US" dirty="0"/>
              <a:t> </a:t>
            </a:r>
            <a:r>
              <a:rPr lang="en-US" dirty="0" err="1"/>
              <a:t>ᐱᐊᓚᐃᓗᐊᑐᐃᓐᓇᕆᐊᖃᕐᒪᑕ</a:t>
            </a:r>
            <a:r>
              <a:rPr lang="en-US" dirty="0"/>
              <a:t> </a:t>
            </a:r>
            <a:r>
              <a:rPr lang="en-US" dirty="0" err="1"/>
              <a:t>ᐃᕐᕈᖅᐸᓪᓕᐊᓂᖏᑦ</a:t>
            </a:r>
            <a:r>
              <a:rPr lang="en-US" dirty="0"/>
              <a:t> </a:t>
            </a:r>
            <a:r>
              <a:rPr lang="en-US" dirty="0" err="1"/>
              <a:t>ᐃᖢᐊᖏᓕᐅᕈᑐᖃᖁᓇᒍ</a:t>
            </a:r>
            <a:r>
              <a:rPr lang="en-US" dirty="0"/>
              <a:t> </a:t>
            </a:r>
            <a:r>
              <a:rPr lang="en-US" dirty="0" err="1"/>
              <a:t>ᐱᓕᕆᐊᖅ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4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Waste </a:t>
            </a:r>
            <a:r>
              <a:rPr lang="en-CA" dirty="0" smtClean="0"/>
              <a:t>Management </a:t>
            </a:r>
            <a:r>
              <a:rPr lang="en-US" dirty="0" err="1" smtClean="0"/>
              <a:t>ᓱᕐᕈᑯᓂᒃ</a:t>
            </a:r>
            <a:r>
              <a:rPr lang="en-US" dirty="0" smtClean="0"/>
              <a:t> </a:t>
            </a:r>
            <a:r>
              <a:rPr lang="en-US" dirty="0" err="1"/>
              <a:t>ᐊᐅᓚᑦᑎᓂᖅ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Status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AEM will investigate additional means to store and use overburden to restore the mine site</a:t>
            </a:r>
          </a:p>
          <a:p>
            <a:r>
              <a:rPr lang="en-CA" dirty="0" smtClean="0"/>
              <a:t>Studies are being undertaken in collaboration with the University of Saskatchewan to assess revegetation and potential timelines at the site</a:t>
            </a:r>
          </a:p>
          <a:p>
            <a:r>
              <a:rPr lang="en-CA" dirty="0" smtClean="0"/>
              <a:t>Further information is being provided regarding biodegradation rates and potential soil amendment options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ᒪᓐᓇ</a:t>
            </a:r>
            <a:r>
              <a:rPr lang="en-US" dirty="0"/>
              <a:t> </a:t>
            </a:r>
            <a:r>
              <a:rPr lang="en-US" dirty="0" err="1"/>
              <a:t>ᖃᓄᐃᓐᓂᖓ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AEM </a:t>
            </a:r>
            <a:r>
              <a:rPr lang="en-US" dirty="0" err="1"/>
              <a:t>ᖃᐅᔨᓴᕐᓂᐊᖅᐳᖅ</a:t>
            </a:r>
            <a:r>
              <a:rPr lang="en-US" dirty="0"/>
              <a:t> </a:t>
            </a:r>
            <a:r>
              <a:rPr lang="en-US" dirty="0" err="1"/>
              <a:t>ᖃᓄᖅ</a:t>
            </a:r>
            <a:r>
              <a:rPr lang="en-US" dirty="0"/>
              <a:t> </a:t>
            </a:r>
            <a:r>
              <a:rPr lang="en-US" dirty="0" err="1"/>
              <a:t>ᓄᓇ</a:t>
            </a:r>
            <a:r>
              <a:rPr lang="en-US" dirty="0"/>
              <a:t> </a:t>
            </a:r>
            <a:r>
              <a:rPr lang="en-US" dirty="0" err="1"/>
              <a:t>ᓴᓕᒃᑕᐅᓂᑯ</a:t>
            </a:r>
            <a:r>
              <a:rPr lang="en-US" dirty="0"/>
              <a:t> </a:t>
            </a:r>
            <a:r>
              <a:rPr lang="en-US" dirty="0" err="1"/>
              <a:t>ᑐᖅᑰᒪᔭᐅᔪᓐᓇᕐᒪᖓᑦ</a:t>
            </a:r>
            <a:r>
              <a:rPr lang="en-US" dirty="0"/>
              <a:t> </a:t>
            </a:r>
            <a:r>
              <a:rPr lang="en-US" dirty="0" err="1"/>
              <a:t>ᐅᔭᕋᒃᑕᕐᕕᒃ</a:t>
            </a:r>
            <a:r>
              <a:rPr lang="en-US" dirty="0"/>
              <a:t> </a:t>
            </a:r>
            <a:r>
              <a:rPr lang="en-US" dirty="0" err="1"/>
              <a:t>ᐅᑎᖅᑎᑕᐅᕙᓪᓕᐊᓕᖅᐸᑦ</a:t>
            </a:r>
            <a:r>
              <a:rPr lang="en-US" dirty="0"/>
              <a:t> </a:t>
            </a:r>
            <a:r>
              <a:rPr lang="en-US" dirty="0" err="1"/>
              <a:t>ᐊᑐᒐᒃᓴᓂᒃ</a:t>
            </a:r>
            <a:endParaRPr lang="en-US" dirty="0"/>
          </a:p>
          <a:p>
            <a:pPr lvl="0"/>
            <a:r>
              <a:rPr lang="en-US" dirty="0" err="1"/>
              <a:t>ᖃᐅᔨᓴᕐᓂᖃᖅᑐᖅ</a:t>
            </a:r>
            <a:r>
              <a:rPr lang="en-US" dirty="0"/>
              <a:t> </a:t>
            </a:r>
            <a:r>
              <a:rPr lang="en-US" dirty="0" err="1"/>
              <a:t>ᐱᓕᕆᖃᑎᒋᑉᓗᒋᑦ</a:t>
            </a:r>
            <a:r>
              <a:rPr lang="en-US" dirty="0"/>
              <a:t> </a:t>
            </a:r>
            <a:r>
              <a:rPr lang="en-US" dirty="0" err="1"/>
              <a:t>ᓴᔅᑲᑐᐊᓐ</a:t>
            </a:r>
            <a:r>
              <a:rPr lang="en-US" dirty="0"/>
              <a:t> </a:t>
            </a:r>
            <a:r>
              <a:rPr lang="en-US" dirty="0" err="1"/>
              <a:t>ᓯᓚᑦᑐᖅᓴᕐᕕᖓᓂᒃ</a:t>
            </a:r>
            <a:r>
              <a:rPr lang="en-US" dirty="0"/>
              <a:t> </a:t>
            </a:r>
            <a:r>
              <a:rPr lang="en-US" dirty="0" err="1"/>
              <a:t>ᐱᕈᖅᑐᖃᓕᒃᑲᓐᓂᕋᔭᕐᓂᐅᑉ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endParaRPr lang="en-US" dirty="0"/>
          </a:p>
          <a:p>
            <a:pPr lvl="0"/>
            <a:r>
              <a:rPr lang="en-US" dirty="0" err="1"/>
              <a:t>ᑐᓴᒐᒃᓴᓂᒃ</a:t>
            </a:r>
            <a:r>
              <a:rPr lang="en-US" dirty="0"/>
              <a:t> </a:t>
            </a:r>
            <a:r>
              <a:rPr lang="en-US" dirty="0" err="1"/>
              <a:t>ᐱᕙᓪᓕᐊᒃᑲᓐᓂᖅᑐᑦ</a:t>
            </a:r>
            <a:r>
              <a:rPr lang="en-US" dirty="0"/>
              <a:t> </a:t>
            </a:r>
            <a:r>
              <a:rPr lang="en-US" dirty="0" err="1"/>
              <a:t>ᓄᓇᐅᑉ</a:t>
            </a:r>
            <a:r>
              <a:rPr lang="en-US" dirty="0"/>
              <a:t> </a:t>
            </a:r>
            <a:r>
              <a:rPr lang="en-US" dirty="0" err="1"/>
              <a:t>ᐊᒻᒪ</a:t>
            </a:r>
            <a:r>
              <a:rPr lang="en-US" dirty="0"/>
              <a:t> </a:t>
            </a:r>
            <a:r>
              <a:rPr lang="en-US" dirty="0" err="1"/>
              <a:t>ᐃᑉᔨᐅᑦ</a:t>
            </a:r>
            <a:r>
              <a:rPr lang="en-US" dirty="0"/>
              <a:t> </a:t>
            </a:r>
            <a:r>
              <a:rPr lang="en-US" dirty="0" err="1"/>
              <a:t>ᐅᑎᖅᐸᓪᓕᐊᓂᖓᑕ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endParaRPr lang="en-US" dirty="0"/>
          </a:p>
          <a:p>
            <a:pPr lvl="1"/>
            <a:r>
              <a:rPr lang="en-US" dirty="0" err="1"/>
              <a:t>ᐃᑉᔪᕐᓂᒃ</a:t>
            </a:r>
            <a:r>
              <a:rPr lang="en-US" dirty="0"/>
              <a:t> </a:t>
            </a:r>
            <a:r>
              <a:rPr lang="en-US" dirty="0" err="1"/>
              <a:t>ᐃᓚᓯᓗᑎᒃ</a:t>
            </a:r>
            <a:r>
              <a:rPr lang="en-US" dirty="0"/>
              <a:t> </a:t>
            </a:r>
            <a:r>
              <a:rPr lang="en-US" dirty="0" err="1"/>
              <a:t>ᓱᕈᐊᓪᓚᒃᐸᓪᓕᕈᑎᒃᓴᓂᒃ</a:t>
            </a:r>
            <a:r>
              <a:rPr lang="en-US" dirty="0"/>
              <a:t> </a:t>
            </a:r>
            <a:r>
              <a:rPr lang="en-US" dirty="0" err="1"/>
              <a:t>ᐅᖃᐅᓯᓖᑦ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9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Dust </a:t>
            </a:r>
            <a:r>
              <a:rPr lang="en-CA" dirty="0" smtClean="0"/>
              <a:t>Management </a:t>
            </a:r>
            <a:r>
              <a:rPr lang="en-US" dirty="0" err="1" smtClean="0"/>
              <a:t>ᐳᔪᖃᑖᖕᒥᒃ</a:t>
            </a:r>
            <a:r>
              <a:rPr lang="en-US" dirty="0" smtClean="0"/>
              <a:t> </a:t>
            </a:r>
            <a:r>
              <a:rPr lang="en-US" dirty="0" err="1"/>
              <a:t>ᐊᐅᓚᑦᑎᓂᖅ</a:t>
            </a:r>
            <a:r>
              <a:rPr lang="en-US" dirty="0"/>
              <a:t/>
            </a:r>
            <a:br>
              <a:rPr lang="en-US" dirty="0"/>
            </a:b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Concerns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smtClean="0"/>
              <a:t>KIA-WL-17, 18, 20, 25, 26, </a:t>
            </a:r>
          </a:p>
          <a:p>
            <a:endParaRPr lang="en-CA" dirty="0" smtClean="0"/>
          </a:p>
          <a:p>
            <a:r>
              <a:rPr lang="en-CA" dirty="0" smtClean="0"/>
              <a:t>AEM is now dry stacking tailings. This reduces the impact to water  but has the potential to generate more dust</a:t>
            </a:r>
          </a:p>
          <a:p>
            <a:r>
              <a:rPr lang="en-CA" dirty="0" smtClean="0"/>
              <a:t>More detail is required on the dust monitoring program</a:t>
            </a:r>
          </a:p>
          <a:p>
            <a:r>
              <a:rPr lang="en-CA" dirty="0" smtClean="0"/>
              <a:t>Dust </a:t>
            </a:r>
            <a:r>
              <a:rPr lang="en-CA" dirty="0"/>
              <a:t>from the ore pile may not be adequately managed at </a:t>
            </a:r>
            <a:r>
              <a:rPr lang="en-CA" dirty="0" smtClean="0"/>
              <a:t>closure</a:t>
            </a:r>
          </a:p>
          <a:p>
            <a:r>
              <a:rPr lang="en-CA" dirty="0" smtClean="0"/>
              <a:t>AEM is currently intending to use saline groundwater as a dust suppressant along the roads</a:t>
            </a:r>
          </a:p>
          <a:p>
            <a:r>
              <a:rPr lang="en-CA" dirty="0" smtClean="0"/>
              <a:t>Dust from the bypass road near the hamlet may reach Nipissar Lake</a:t>
            </a:r>
            <a:endParaRPr lang="en-CA" dirty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ᐃᓱᒫᓗᑦ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AEM </a:t>
            </a:r>
            <a:r>
              <a:rPr lang="en-US" dirty="0" err="1"/>
              <a:t>ᒫᓇ</a:t>
            </a:r>
            <a:r>
              <a:rPr lang="en-US" dirty="0"/>
              <a:t> </a:t>
            </a:r>
            <a:r>
              <a:rPr lang="en-US" dirty="0" err="1"/>
              <a:t>ᐸᓂᖅᑐᓂᒃ</a:t>
            </a:r>
            <a:r>
              <a:rPr lang="en-US" dirty="0"/>
              <a:t> </a:t>
            </a:r>
            <a:r>
              <a:rPr lang="en-US" dirty="0" err="1"/>
              <a:t>ᓴᕕᒃᓴᐃᔭᖅᓯᒪᔪᓂᒃ</a:t>
            </a:r>
            <a:r>
              <a:rPr lang="en-US" dirty="0"/>
              <a:t> </a:t>
            </a:r>
            <a:r>
              <a:rPr lang="en-US" dirty="0" err="1"/>
              <a:t>ᐅᔭᕋᒃᑕᕐᓂᑯᓂᒃ</a:t>
            </a:r>
            <a:r>
              <a:rPr lang="en-US" dirty="0"/>
              <a:t> </a:t>
            </a:r>
            <a:r>
              <a:rPr lang="en-US" dirty="0" err="1"/>
              <a:t>ᑲᑎᖅᓱᐃᖕᒪᑕ</a:t>
            </a:r>
            <a:r>
              <a:rPr lang="en-US" dirty="0"/>
              <a:t> </a:t>
            </a:r>
            <a:r>
              <a:rPr lang="en-US" dirty="0" err="1"/>
              <a:t>ᐳᖅᑐᓯᕙᓪᓕᐊᑉᓗᒋᑦ</a:t>
            </a:r>
            <a:r>
              <a:rPr lang="en-US" dirty="0"/>
              <a:t>  </a:t>
            </a:r>
            <a:r>
              <a:rPr lang="en-US" dirty="0" err="1"/>
              <a:t>ᑖᒻᓇ</a:t>
            </a:r>
            <a:r>
              <a:rPr lang="en-US" dirty="0"/>
              <a:t> </a:t>
            </a:r>
            <a:r>
              <a:rPr lang="en-US" dirty="0" err="1"/>
              <a:t>ᐃᒪᕐᒧᑦ</a:t>
            </a:r>
            <a:r>
              <a:rPr lang="en-US" dirty="0"/>
              <a:t> </a:t>
            </a:r>
            <a:r>
              <a:rPr lang="en-US" dirty="0" err="1"/>
              <a:t>ᐊᒃᑐᐃᖏᓐᓂᖅᓴᖅ</a:t>
            </a:r>
            <a:r>
              <a:rPr lang="en-US" dirty="0"/>
              <a:t> </a:t>
            </a:r>
            <a:r>
              <a:rPr lang="en-US" dirty="0" err="1"/>
              <a:t>ᑭᓯᐋᓂ</a:t>
            </a:r>
            <a:r>
              <a:rPr lang="en-US" dirty="0"/>
              <a:t> </a:t>
            </a:r>
            <a:r>
              <a:rPr lang="en-US" dirty="0" err="1"/>
              <a:t>ᐳᔪᖃᑖᓕᐅᑐᐃᓐᓇᕆᐋᓕᒃ</a:t>
            </a:r>
            <a:endParaRPr lang="en-US" dirty="0"/>
          </a:p>
          <a:p>
            <a:pPr lvl="0"/>
            <a:r>
              <a:rPr lang="en-US" dirty="0" err="1"/>
              <a:t>ᑐᓴᒃᑲᓐᓂᕆᐊᖃᖅᑐᒍᑦ</a:t>
            </a:r>
            <a:r>
              <a:rPr lang="en-US" dirty="0"/>
              <a:t> </a:t>
            </a:r>
            <a:r>
              <a:rPr lang="en-US" dirty="0" err="1"/>
              <a:t>ᐳᔪᖃᑖᑉ</a:t>
            </a:r>
            <a:r>
              <a:rPr lang="en-US" dirty="0"/>
              <a:t> </a:t>
            </a:r>
            <a:r>
              <a:rPr lang="en-US" dirty="0" err="1"/>
              <a:t>ᒥᒃᓴᓄᑦ</a:t>
            </a:r>
            <a:r>
              <a:rPr lang="en-US" dirty="0"/>
              <a:t> </a:t>
            </a:r>
            <a:r>
              <a:rPr lang="en-US" dirty="0" err="1"/>
              <a:t>ᐊᐅᓚᑦᑎᓂᕐᒥᒃ</a:t>
            </a:r>
            <a:endParaRPr lang="en-US" dirty="0"/>
          </a:p>
          <a:p>
            <a:pPr lvl="0"/>
            <a:r>
              <a:rPr lang="en-US" dirty="0" err="1"/>
              <a:t>ᓴᕕᒃᓴᖃᕐᕖᒃ</a:t>
            </a:r>
            <a:r>
              <a:rPr lang="en-US" dirty="0"/>
              <a:t> </a:t>
            </a:r>
            <a:r>
              <a:rPr lang="en-US" dirty="0" err="1"/>
              <a:t>ᐳᔪᖃᑖᖃᕐᓂᖏᑦ</a:t>
            </a:r>
            <a:r>
              <a:rPr lang="en-US" dirty="0"/>
              <a:t> </a:t>
            </a:r>
            <a:r>
              <a:rPr lang="en-US" dirty="0" err="1"/>
              <a:t>ᐅᒃᑯᐋᓕᖅᐸᑦ</a:t>
            </a:r>
            <a:r>
              <a:rPr lang="en-US" dirty="0"/>
              <a:t> </a:t>
            </a:r>
            <a:r>
              <a:rPr lang="en-US" dirty="0" err="1"/>
              <a:t>ᐱᓕᕆᐊᖑᑦᑎᐊᖏᑐᐃᓐᓇᕆᐊᓖᑦ</a:t>
            </a:r>
            <a:endParaRPr lang="en-US" dirty="0"/>
          </a:p>
          <a:p>
            <a:pPr lvl="0"/>
            <a:r>
              <a:rPr lang="en-US" dirty="0"/>
              <a:t>AEM </a:t>
            </a:r>
            <a:r>
              <a:rPr lang="en-US" dirty="0" err="1"/>
              <a:t>ᐊᑐᕐᓂᐊᕐᓂᕋᖅᑐᑦ</a:t>
            </a:r>
            <a:r>
              <a:rPr lang="en-US" dirty="0"/>
              <a:t> </a:t>
            </a:r>
            <a:r>
              <a:rPr lang="en-US" dirty="0" err="1"/>
              <a:t>ᑕᕆᐅᓕᖕᓂᒃ</a:t>
            </a:r>
            <a:r>
              <a:rPr lang="en-US" dirty="0"/>
              <a:t> </a:t>
            </a:r>
            <a:r>
              <a:rPr lang="en-US" dirty="0" err="1"/>
              <a:t>ᐃᒪᕐᒥᒃ</a:t>
            </a:r>
            <a:r>
              <a:rPr lang="en-US" dirty="0"/>
              <a:t> </a:t>
            </a:r>
            <a:r>
              <a:rPr lang="en-US" dirty="0" err="1"/>
              <a:t>ᓄᓇᐅᑉ</a:t>
            </a:r>
            <a:r>
              <a:rPr lang="en-US" dirty="0"/>
              <a:t> </a:t>
            </a:r>
            <a:r>
              <a:rPr lang="en-US" dirty="0" err="1"/>
              <a:t>ᐃᓗᐋᓂᖓᖅᑐᒥᒃ</a:t>
            </a:r>
            <a:r>
              <a:rPr lang="en-US" dirty="0"/>
              <a:t> </a:t>
            </a:r>
            <a:r>
              <a:rPr lang="en-US" dirty="0" err="1"/>
              <a:t>ᐳᔪᖃᑖᒋᒃᑯᑕᐅᖁᑉᓗᒍ</a:t>
            </a:r>
            <a:r>
              <a:rPr lang="en-US" dirty="0"/>
              <a:t> </a:t>
            </a:r>
            <a:r>
              <a:rPr lang="en-US" dirty="0" err="1"/>
              <a:t>ᐊᑉᖁᑎᓄᑦ</a:t>
            </a:r>
            <a:endParaRPr lang="en-US" dirty="0"/>
          </a:p>
          <a:p>
            <a:r>
              <a:rPr lang="en-US" dirty="0" err="1"/>
              <a:t>ᐳᔪᖃᑖᒃ</a:t>
            </a:r>
            <a:r>
              <a:rPr lang="en-US" dirty="0"/>
              <a:t> </a:t>
            </a:r>
            <a:r>
              <a:rPr lang="en-US" dirty="0" err="1"/>
              <a:t>ᐊᑉᖁᒥ</a:t>
            </a:r>
            <a:r>
              <a:rPr lang="en-US" dirty="0"/>
              <a:t> </a:t>
            </a:r>
            <a:r>
              <a:rPr lang="en-US" dirty="0" err="1"/>
              <a:t>ᕼᐋᒻᓕᑦ</a:t>
            </a:r>
            <a:r>
              <a:rPr lang="en-US" dirty="0"/>
              <a:t> </a:t>
            </a:r>
            <a:r>
              <a:rPr lang="en-US" dirty="0" err="1"/>
              <a:t>ᖃᓂᒋᔮᓂ</a:t>
            </a:r>
            <a:r>
              <a:rPr lang="en-US" dirty="0"/>
              <a:t> </a:t>
            </a:r>
            <a:r>
              <a:rPr lang="en-US" dirty="0" err="1"/>
              <a:t>ᑕᓯᑦᓈᕐᒧᑦ</a:t>
            </a:r>
            <a:r>
              <a:rPr lang="en-US" dirty="0"/>
              <a:t> </a:t>
            </a:r>
            <a:r>
              <a:rPr lang="en-US" dirty="0" err="1"/>
              <a:t>ᑎᑭᑐᐃᓐᓇᕆᐊᓕᒃ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494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Dust </a:t>
            </a:r>
            <a:r>
              <a:rPr lang="en-CA" dirty="0" smtClean="0"/>
              <a:t>Management    </a:t>
            </a:r>
            <a:r>
              <a:rPr lang="en-US" dirty="0" smtClean="0"/>
              <a:t> </a:t>
            </a:r>
            <a:r>
              <a:rPr lang="en-US" dirty="0" err="1"/>
              <a:t>ᐳᔪᖃᑖᖕᒥᒃ</a:t>
            </a:r>
            <a:r>
              <a:rPr lang="en-US" dirty="0"/>
              <a:t> </a:t>
            </a:r>
            <a:r>
              <a:rPr lang="en-US" dirty="0" err="1"/>
              <a:t>ᐊᐅᓚᑦᑎᓂᖅ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Status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AEM has committed to provide more detailed dust monitoring before any disposal of tailings</a:t>
            </a:r>
          </a:p>
          <a:p>
            <a:r>
              <a:rPr lang="en-CA" dirty="0" smtClean="0"/>
              <a:t>Criteria triggering dust management at closure will be provided for KIA review</a:t>
            </a:r>
          </a:p>
          <a:p>
            <a:r>
              <a:rPr lang="en-CA" dirty="0" smtClean="0"/>
              <a:t>AEM will apply to the Government of Nunavut to permit saline groundwater from the Meliadine site as a dust suppressant</a:t>
            </a:r>
          </a:p>
          <a:p>
            <a:r>
              <a:rPr lang="en-CA" dirty="0" smtClean="0"/>
              <a:t>Alternative bypass routes are being explored to safeguard Nipissar Lake</a:t>
            </a:r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ᒪᓐᓇ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AEM </a:t>
            </a:r>
            <a:r>
              <a:rPr lang="en-US" dirty="0" err="1"/>
              <a:t>ᐅᖃᖅᓯᒪᔪᑦ</a:t>
            </a:r>
            <a:r>
              <a:rPr lang="en-US" dirty="0"/>
              <a:t> </a:t>
            </a:r>
            <a:r>
              <a:rPr lang="en-US" dirty="0" err="1"/>
              <a:t>ᐃᓗᓕᖃᕐᓂᖅᓴᒥᒃ</a:t>
            </a:r>
            <a:r>
              <a:rPr lang="en-US" dirty="0"/>
              <a:t> </a:t>
            </a:r>
            <a:r>
              <a:rPr lang="en-US" dirty="0" err="1"/>
              <a:t>ᓴᖅᑭᑦᑎᓂᐊᕐᓂᕋᖅᖢᑎᒃ</a:t>
            </a:r>
            <a:r>
              <a:rPr lang="en-US" dirty="0"/>
              <a:t> </a:t>
            </a:r>
            <a:r>
              <a:rPr lang="en-US" dirty="0" err="1"/>
              <a:t>ᐳᔪᖃᑖᑉ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r>
              <a:rPr lang="en-US" dirty="0"/>
              <a:t> </a:t>
            </a:r>
            <a:r>
              <a:rPr lang="en-US" dirty="0" err="1"/>
              <a:t>ᐊᒃᑕᑰᓚᐅᖏᓐᓂᕐᒥᓂ</a:t>
            </a:r>
            <a:r>
              <a:rPr lang="en-US" dirty="0"/>
              <a:t> </a:t>
            </a:r>
            <a:r>
              <a:rPr lang="en-US" dirty="0" err="1"/>
              <a:t>ᐅᔭᕋᒃᑕᕐᓂᑯᕕᓂᕐᓂᒃ</a:t>
            </a:r>
            <a:endParaRPr lang="en-US" dirty="0"/>
          </a:p>
          <a:p>
            <a:pPr lvl="0"/>
            <a:r>
              <a:rPr lang="en-US" dirty="0" err="1"/>
              <a:t>ᒪᓕᒃᑕᐅᓂᐊᖅᑐᑦ</a:t>
            </a:r>
            <a:r>
              <a:rPr lang="en-US" dirty="0"/>
              <a:t> </a:t>
            </a:r>
            <a:r>
              <a:rPr lang="en-US" dirty="0" err="1"/>
              <a:t>ᐳᔪᖃᑖᒌᒃᑯᑏᐃᑦ</a:t>
            </a:r>
            <a:r>
              <a:rPr lang="en-US" dirty="0"/>
              <a:t> </a:t>
            </a:r>
            <a:r>
              <a:rPr lang="en-US" dirty="0" err="1"/>
              <a:t>ᒥᒃᓴᓄᑦ</a:t>
            </a:r>
            <a:r>
              <a:rPr lang="en-US" dirty="0"/>
              <a:t> </a:t>
            </a:r>
            <a:r>
              <a:rPr lang="en-US" dirty="0" err="1"/>
              <a:t>ᐅᒃᑯᐊᓕᖅᐸᑦ</a:t>
            </a:r>
            <a:r>
              <a:rPr lang="en-US" dirty="0"/>
              <a:t> </a:t>
            </a:r>
            <a:r>
              <a:rPr lang="en-US" dirty="0" err="1"/>
              <a:t>ᑐᓂᔭᐅᓂᐊᖅᑉᑦ</a:t>
            </a:r>
            <a:r>
              <a:rPr lang="en-US" dirty="0"/>
              <a:t> </a:t>
            </a:r>
            <a:r>
              <a:rPr lang="en-US" dirty="0" err="1"/>
              <a:t>kiaᑯᓐᓄᑦ</a:t>
            </a:r>
            <a:r>
              <a:rPr lang="en-US" dirty="0"/>
              <a:t> </a:t>
            </a:r>
            <a:r>
              <a:rPr lang="en-US" dirty="0" err="1"/>
              <a:t>ᕿᒥᕐᕈᔭᐅᔪᒃᓴᐅᓗᑎᒃ</a:t>
            </a:r>
            <a:endParaRPr lang="en-US" dirty="0"/>
          </a:p>
          <a:p>
            <a:pPr lvl="0"/>
            <a:r>
              <a:rPr lang="en-US" dirty="0"/>
              <a:t>AEM </a:t>
            </a:r>
            <a:r>
              <a:rPr lang="en-US" dirty="0" err="1"/>
              <a:t>ᑐᒃᓯᕋᕐᓂᐊᖅᑐᑦ</a:t>
            </a:r>
            <a:r>
              <a:rPr lang="en-US" dirty="0"/>
              <a:t> </a:t>
            </a:r>
            <a:r>
              <a:rPr lang="en-US" dirty="0" err="1"/>
              <a:t>ᓄᓇᕗᑦ</a:t>
            </a:r>
            <a:r>
              <a:rPr lang="en-US" dirty="0"/>
              <a:t> </a:t>
            </a:r>
            <a:r>
              <a:rPr lang="en-US" dirty="0" err="1"/>
              <a:t>ᒐᕙᒪᖓᓄᑦ</a:t>
            </a:r>
            <a:r>
              <a:rPr lang="en-US" dirty="0"/>
              <a:t> </a:t>
            </a:r>
            <a:r>
              <a:rPr lang="en-US" dirty="0" err="1"/>
              <a:t>ᐊᑐᕈᓐᓇᐅᑎᒥᒃ</a:t>
            </a:r>
            <a:r>
              <a:rPr lang="en-US" dirty="0"/>
              <a:t> </a:t>
            </a:r>
            <a:r>
              <a:rPr lang="en-US" dirty="0" err="1"/>
              <a:t>ᐃᒪᕐᒥᒃ</a:t>
            </a:r>
            <a:r>
              <a:rPr lang="en-US" dirty="0"/>
              <a:t> </a:t>
            </a:r>
            <a:r>
              <a:rPr lang="en-US" dirty="0" err="1"/>
              <a:t>ᓄᓇᒥᙶᖅᑐᒥᒃ</a:t>
            </a:r>
            <a:r>
              <a:rPr lang="en-US" dirty="0"/>
              <a:t> </a:t>
            </a:r>
            <a:r>
              <a:rPr lang="en-US" dirty="0" err="1"/>
              <a:t>ᑕᕆᐆᓕᖕᒥᒃ</a:t>
            </a:r>
            <a:r>
              <a:rPr lang="en-US" dirty="0"/>
              <a:t> </a:t>
            </a:r>
            <a:r>
              <a:rPr lang="en-US" dirty="0" err="1"/>
              <a:t>ᐳᔪᖃᑖᒋᒃᑯᑕᐅᔪᓐᓇᖁᑉᓗᒍ</a:t>
            </a:r>
            <a:endParaRPr lang="en-US" dirty="0"/>
          </a:p>
          <a:p>
            <a:pPr lvl="0"/>
            <a:r>
              <a:rPr lang="en-US" dirty="0" err="1"/>
              <a:t>ᐊᓱᐊᒎᕐᕕᒃᓴᓂᒃ</a:t>
            </a:r>
            <a:r>
              <a:rPr lang="en-US" dirty="0"/>
              <a:t> </a:t>
            </a:r>
            <a:r>
              <a:rPr lang="en-US" dirty="0" err="1"/>
              <a:t>ᒫᓇ</a:t>
            </a:r>
            <a:r>
              <a:rPr lang="en-US" dirty="0"/>
              <a:t> </a:t>
            </a:r>
            <a:r>
              <a:rPr lang="en-US" dirty="0" err="1"/>
              <a:t>ᕿᒥᕐᕈᔪᑦ</a:t>
            </a:r>
            <a:r>
              <a:rPr lang="en-US" dirty="0"/>
              <a:t> </a:t>
            </a:r>
            <a:r>
              <a:rPr lang="en-US" dirty="0" err="1"/>
              <a:t>ᑕᓯᑦᓈᑉ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9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Environmental </a:t>
            </a:r>
            <a:r>
              <a:rPr lang="en-CA" dirty="0" smtClean="0"/>
              <a:t>Monitoring   </a:t>
            </a:r>
            <a:r>
              <a:rPr lang="en-US" dirty="0" err="1" smtClean="0"/>
              <a:t>ᐊᕙᑎᒥᒃ</a:t>
            </a:r>
            <a:r>
              <a:rPr lang="en-US" dirty="0" smtClean="0"/>
              <a:t> </a:t>
            </a:r>
            <a:r>
              <a:rPr lang="en-US" dirty="0" err="1"/>
              <a:t>ᐅᔾᔨᖅᑐᕐᓂᖅ</a:t>
            </a:r>
            <a:r>
              <a:rPr lang="en-US" dirty="0"/>
              <a:t/>
            </a:r>
            <a:br>
              <a:rPr lang="en-US" dirty="0"/>
            </a:b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Concerns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KIA-WL- 07, 08, 10, 12, 15, 16</a:t>
            </a:r>
          </a:p>
          <a:p>
            <a:endParaRPr lang="en-CA" dirty="0"/>
          </a:p>
          <a:p>
            <a:r>
              <a:rPr lang="en-CA" dirty="0" smtClean="0"/>
              <a:t>Insufficient monitoring locations were proposed for effluent discharges to Meliadine Lake near the diffuser</a:t>
            </a:r>
          </a:p>
          <a:p>
            <a:r>
              <a:rPr lang="en-CA" dirty="0" smtClean="0"/>
              <a:t>No monitoring locations were proposed near Itivia Harbour</a:t>
            </a:r>
          </a:p>
          <a:p>
            <a:r>
              <a:rPr lang="en-CA" dirty="0" smtClean="0"/>
              <a:t>Uncertainty existed in the quality control procedures and for the environmental monitoring analytical standards</a:t>
            </a:r>
          </a:p>
          <a:p>
            <a:r>
              <a:rPr lang="en-CA" dirty="0" smtClean="0"/>
              <a:t>The fish tissue baseline had not been updated</a:t>
            </a:r>
          </a:p>
          <a:p>
            <a:r>
              <a:rPr lang="en-CA" dirty="0" smtClean="0"/>
              <a:t>Some water quality monitoring locations were not part of the adaptive management framework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ᐃᓱᒫᓗᑦ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/>
              <a:t>KIA-WL- 07, 08, 10, 12, 15, </a:t>
            </a:r>
            <a:r>
              <a:rPr lang="en-CA" dirty="0" smtClean="0"/>
              <a:t>16</a:t>
            </a:r>
          </a:p>
          <a:p>
            <a:pPr marL="0" indent="0">
              <a:buNone/>
            </a:pPr>
            <a:endParaRPr lang="en-CA" dirty="0" smtClean="0"/>
          </a:p>
          <a:p>
            <a:pPr lvl="0"/>
            <a:r>
              <a:rPr lang="en-US" dirty="0" err="1" smtClean="0"/>
              <a:t>ᐊᒥᒐᓗᐊᓚᐅᕐᒪᑕ</a:t>
            </a:r>
            <a:r>
              <a:rPr lang="en-US" dirty="0" smtClean="0"/>
              <a:t> </a:t>
            </a:r>
            <a:r>
              <a:rPr lang="en-US" dirty="0" err="1"/>
              <a:t>ᖃᐅᔨᓴᕐᕕᒃᓴᐃᑦ</a:t>
            </a:r>
            <a:r>
              <a:rPr lang="en-US" dirty="0"/>
              <a:t> </a:t>
            </a:r>
            <a:r>
              <a:rPr lang="en-US" dirty="0" err="1"/>
              <a:t>ᐃᒪᕐᓘᒥᒃ</a:t>
            </a:r>
            <a:r>
              <a:rPr lang="en-US" dirty="0"/>
              <a:t> </a:t>
            </a:r>
            <a:r>
              <a:rPr lang="en-US" dirty="0" err="1"/>
              <a:t>ᑯᕕᔭᐅᔪᓂᒃ</a:t>
            </a:r>
            <a:r>
              <a:rPr lang="en-US" dirty="0"/>
              <a:t> </a:t>
            </a:r>
            <a:r>
              <a:rPr lang="en-US" dirty="0" err="1"/>
              <a:t>ᑕᓯᕐᔪᐊᕐᒧᑦ</a:t>
            </a:r>
            <a:r>
              <a:rPr lang="en-US" dirty="0"/>
              <a:t> </a:t>
            </a:r>
            <a:r>
              <a:rPr lang="en-US" dirty="0" err="1"/>
              <a:t>ᖃᐅᔨᓴᕐᕕᐅᓇᔭᖅᑐᑦ</a:t>
            </a:r>
            <a:r>
              <a:rPr lang="en-US" dirty="0"/>
              <a:t> </a:t>
            </a:r>
            <a:r>
              <a:rPr lang="en-US" dirty="0" err="1"/>
              <a:t>ᐅᓗᕆᐊᓇᕈᓐᓂᕐᓯᕕᐅᑉ</a:t>
            </a:r>
            <a:r>
              <a:rPr lang="en-US" dirty="0"/>
              <a:t> </a:t>
            </a:r>
            <a:r>
              <a:rPr lang="en-US" dirty="0" err="1"/>
              <a:t>ᖃᓂᒋᔮᓂ</a:t>
            </a:r>
            <a:endParaRPr lang="en-US" dirty="0"/>
          </a:p>
          <a:p>
            <a:pPr lvl="0"/>
            <a:r>
              <a:rPr lang="en-US" dirty="0" err="1"/>
              <a:t>ᖃᐅᔨᓴᕐᕕᒃᓴᒥᒃ</a:t>
            </a:r>
            <a:r>
              <a:rPr lang="en-US" dirty="0"/>
              <a:t> </a:t>
            </a:r>
            <a:r>
              <a:rPr lang="en-US" dirty="0" err="1"/>
              <a:t>ᓇᓗᓇᐃᖅᓯᒪᔪᖃᓚᐅᖏᑦᑐᖅ</a:t>
            </a:r>
            <a:r>
              <a:rPr lang="en-US" dirty="0"/>
              <a:t> </a:t>
            </a:r>
            <a:r>
              <a:rPr lang="en-US" dirty="0" err="1"/>
              <a:t>ᐃᑎᕚᓂ</a:t>
            </a:r>
            <a:endParaRPr lang="en-US" dirty="0"/>
          </a:p>
          <a:p>
            <a:pPr lvl="0"/>
            <a:r>
              <a:rPr lang="en-US" dirty="0" err="1"/>
              <a:t>ᓇᓗᓇᐃᖅᓯᒪᓚᐅᖏᒻᒪᑦ</a:t>
            </a:r>
            <a:r>
              <a:rPr lang="en-US" dirty="0"/>
              <a:t> </a:t>
            </a:r>
            <a:r>
              <a:rPr lang="en-US" dirty="0" err="1"/>
              <a:t>ᖃᐅᐃᓴᕐᓃᑦ</a:t>
            </a:r>
            <a:r>
              <a:rPr lang="en-US" dirty="0"/>
              <a:t> </a:t>
            </a:r>
            <a:r>
              <a:rPr lang="en-US" dirty="0" err="1"/>
              <a:t>ᓈᒪᒐᔭᕐᓂᖏᑦᑕ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r>
              <a:rPr lang="en-US" dirty="0"/>
              <a:t> </a:t>
            </a:r>
            <a:r>
              <a:rPr lang="en-US" dirty="0" err="1"/>
              <a:t>ᐊᑐᖅᑕᐅᓇᔭᖅᑐᑦ</a:t>
            </a:r>
            <a:r>
              <a:rPr lang="en-US" dirty="0"/>
              <a:t> </a:t>
            </a:r>
            <a:r>
              <a:rPr lang="en-US" dirty="0" err="1"/>
              <a:t>ᐊᒻᒪ</a:t>
            </a:r>
            <a:r>
              <a:rPr lang="en-US" dirty="0"/>
              <a:t> </a:t>
            </a:r>
            <a:r>
              <a:rPr lang="en-US" dirty="0" err="1"/>
              <a:t>ᐊᕙᑎᒧᑦ</a:t>
            </a:r>
            <a:r>
              <a:rPr lang="en-US" dirty="0"/>
              <a:t> </a:t>
            </a:r>
            <a:r>
              <a:rPr lang="en-US" dirty="0" err="1"/>
              <a:t>ᖃᐅᔨᓴᐅᑏᑦ</a:t>
            </a:r>
            <a:r>
              <a:rPr lang="en-US" dirty="0"/>
              <a:t> </a:t>
            </a:r>
            <a:r>
              <a:rPr lang="en-US" dirty="0" err="1"/>
              <a:t>ᕿᒥᕐᕈᓂᖏᓐᓄᑦ</a:t>
            </a:r>
            <a:endParaRPr lang="en-US" dirty="0"/>
          </a:p>
          <a:p>
            <a:pPr lvl="0"/>
            <a:r>
              <a:rPr lang="en-US" dirty="0" err="1"/>
              <a:t>ᐃᖃᓗᐃᑦ</a:t>
            </a:r>
            <a:r>
              <a:rPr lang="en-US" dirty="0"/>
              <a:t> </a:t>
            </a:r>
            <a:r>
              <a:rPr lang="en-US" dirty="0" err="1"/>
              <a:t>ᐊᒥᕋᖏᑦᑕ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r>
              <a:rPr lang="en-US" dirty="0"/>
              <a:t> </a:t>
            </a:r>
            <a:r>
              <a:rPr lang="en-US" dirty="0" err="1"/>
              <a:t>ᖃᐅᔨᓴᕐᓃᑦ</a:t>
            </a:r>
            <a:r>
              <a:rPr lang="en-US" dirty="0"/>
              <a:t> </a:t>
            </a:r>
            <a:r>
              <a:rPr lang="en-US" dirty="0" err="1"/>
              <a:t>ᓄᑕᐅᓯᒋᐊᖅᓯᒪᖏᖦᖢᑎᒃ</a:t>
            </a:r>
            <a:endParaRPr lang="en-US" dirty="0"/>
          </a:p>
          <a:p>
            <a:pPr lvl="0"/>
            <a:r>
              <a:rPr lang="en-US" dirty="0" err="1"/>
              <a:t>ᐃᓚᖏᑦ</a:t>
            </a:r>
            <a:r>
              <a:rPr lang="en-US" dirty="0"/>
              <a:t> </a:t>
            </a:r>
            <a:r>
              <a:rPr lang="en-US" dirty="0" err="1"/>
              <a:t>ᐃᒪᐅᑉ</a:t>
            </a:r>
            <a:r>
              <a:rPr lang="en-US" dirty="0"/>
              <a:t> </a:t>
            </a:r>
            <a:r>
              <a:rPr lang="en-US" dirty="0" err="1"/>
              <a:t>ᒥᒃᓴᓄᑦ</a:t>
            </a:r>
            <a:r>
              <a:rPr lang="en-US" dirty="0"/>
              <a:t> </a:t>
            </a:r>
            <a:r>
              <a:rPr lang="en-US" dirty="0" err="1"/>
              <a:t>ᖃᐅᔨᓴᕐᕖᑦ</a:t>
            </a:r>
            <a:r>
              <a:rPr lang="en-US" dirty="0"/>
              <a:t> </a:t>
            </a:r>
            <a:r>
              <a:rPr lang="en-US" dirty="0" err="1"/>
              <a:t>ᐃᓚᐅᓚᐅᖏᑦᑐᑦ</a:t>
            </a:r>
            <a:r>
              <a:rPr lang="en-US" dirty="0"/>
              <a:t> </a:t>
            </a:r>
            <a:r>
              <a:rPr lang="en-US" dirty="0" err="1"/>
              <a:t>ᐅᓚᑦᑎᓂᐅᑉ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r>
              <a:rPr lang="en-US" dirty="0"/>
              <a:t> </a:t>
            </a:r>
            <a:r>
              <a:rPr lang="en-US" dirty="0" err="1"/>
              <a:t>ᓇᓇᓯᒪᐅᑦ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314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Environmental </a:t>
            </a:r>
            <a:r>
              <a:rPr lang="en-CA" dirty="0" smtClean="0"/>
              <a:t>Monitoring </a:t>
            </a:r>
            <a:r>
              <a:rPr lang="en-US" dirty="0" err="1"/>
              <a:t>ᐊᕙᑎᒥᒃ</a:t>
            </a:r>
            <a:r>
              <a:rPr lang="en-US" dirty="0"/>
              <a:t> </a:t>
            </a:r>
            <a:r>
              <a:rPr lang="en-US" dirty="0" err="1"/>
              <a:t>ᐅᔾᔨᖅᑐᕐᓂᖅ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Status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Discussions with AEM regarding additional effluent monitoring locations are ongoing</a:t>
            </a:r>
          </a:p>
          <a:p>
            <a:r>
              <a:rPr lang="en-CA" dirty="0" smtClean="0"/>
              <a:t>AEM is exploring monitoring locations near Itivia Harbour to characterize project related impacts</a:t>
            </a:r>
          </a:p>
          <a:p>
            <a:r>
              <a:rPr lang="en-CA" dirty="0" smtClean="0"/>
              <a:t>Additional detail is being provided for the quality assurance and quality control response framework</a:t>
            </a:r>
          </a:p>
          <a:p>
            <a:r>
              <a:rPr lang="en-CA" dirty="0" smtClean="0"/>
              <a:t>AEM is working with the KIA to ensure the analysis of water quality is sensitive enough to detect changes in the environment</a:t>
            </a:r>
          </a:p>
          <a:p>
            <a:r>
              <a:rPr lang="en-CA" dirty="0" smtClean="0"/>
              <a:t>AEM has collected more fish tissue samples and will update the baseline</a:t>
            </a:r>
          </a:p>
          <a:p>
            <a:r>
              <a:rPr lang="en-CA" dirty="0" smtClean="0"/>
              <a:t>Sample locations of concern have now been included in the adaptive management framework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ᒫᓐᓇ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/>
              <a:t>ᐅᖃᖃᑎᒋᓯᒪᕙᕗᑦ</a:t>
            </a:r>
            <a:r>
              <a:rPr lang="en-US" sz="1600" dirty="0" smtClean="0"/>
              <a:t> </a:t>
            </a:r>
            <a:r>
              <a:rPr lang="en-US" sz="1600" dirty="0"/>
              <a:t>AEM </a:t>
            </a:r>
            <a:r>
              <a:rPr lang="en-US" sz="1600" dirty="0" err="1"/>
              <a:t>ᖃᐅᔨᓴᖅᑕᐅᕝᕖᑦ</a:t>
            </a:r>
            <a:r>
              <a:rPr lang="en-US" sz="1600" dirty="0"/>
              <a:t> </a:t>
            </a:r>
            <a:r>
              <a:rPr lang="en-US" sz="1600" dirty="0" err="1"/>
              <a:t>ᐃᒪᕐᓗᑏᑦ</a:t>
            </a:r>
            <a:r>
              <a:rPr lang="en-US" sz="1600" dirty="0"/>
              <a:t> </a:t>
            </a:r>
            <a:r>
              <a:rPr lang="en-US" sz="1600" dirty="0" err="1"/>
              <a:t>ᐃᓂᖏᑦᑕ</a:t>
            </a:r>
            <a:r>
              <a:rPr lang="en-US" sz="1600" dirty="0"/>
              <a:t> </a:t>
            </a:r>
            <a:r>
              <a:rPr lang="en-US" sz="1600" dirty="0" err="1"/>
              <a:t>ᒥᒃᓵᓄᑦ</a:t>
            </a:r>
            <a:endParaRPr lang="en-US" sz="1600" dirty="0"/>
          </a:p>
          <a:p>
            <a:pPr lvl="0"/>
            <a:r>
              <a:rPr lang="en-US" sz="1600" dirty="0"/>
              <a:t>AEM </a:t>
            </a:r>
            <a:r>
              <a:rPr lang="en-US" sz="1600" dirty="0" err="1"/>
              <a:t>ᕿᒥᕐᕈᔪᑦ</a:t>
            </a:r>
            <a:r>
              <a:rPr lang="en-US" sz="1600" dirty="0"/>
              <a:t> </a:t>
            </a:r>
            <a:r>
              <a:rPr lang="en-US" sz="1600" dirty="0" err="1"/>
              <a:t>ᖃᐅᔨᓴᕐᕕᒃᓴᐅᑉ</a:t>
            </a:r>
            <a:r>
              <a:rPr lang="en-US" sz="1600" dirty="0"/>
              <a:t> </a:t>
            </a:r>
            <a:r>
              <a:rPr lang="en-US" sz="1600" dirty="0" err="1"/>
              <a:t>ᒥᒃᓵᓄᑦ</a:t>
            </a:r>
            <a:r>
              <a:rPr lang="en-US" sz="1600" dirty="0"/>
              <a:t> </a:t>
            </a:r>
            <a:r>
              <a:rPr lang="en-US" sz="1600" dirty="0" err="1"/>
              <a:t>ᐃᑎᕕᐋᓂᖃᐅᔨᔪᓐᓇᖁᑉᓗᒍ</a:t>
            </a:r>
            <a:r>
              <a:rPr lang="en-US" sz="1600" dirty="0"/>
              <a:t> </a:t>
            </a:r>
            <a:r>
              <a:rPr lang="en-US" sz="1600" dirty="0" err="1"/>
              <a:t>ᐃᒃᐱᖕᓇᕐᓂᐅᓇᔭᖅᑐᑦ</a:t>
            </a:r>
            <a:r>
              <a:rPr lang="en-US" sz="1600" dirty="0"/>
              <a:t> </a:t>
            </a:r>
            <a:r>
              <a:rPr lang="en-US" sz="1600" dirty="0" err="1"/>
              <a:t>ᐱᓕᕋᖑᔪᓄᑦ</a:t>
            </a:r>
            <a:r>
              <a:rPr lang="en-US" sz="1600" dirty="0"/>
              <a:t> </a:t>
            </a:r>
            <a:r>
              <a:rPr lang="en-US" sz="1600" dirty="0" err="1"/>
              <a:t>ᐊᒃᑐᖅᑕᐅᔪᓐᓇᕐᑐᑦ</a:t>
            </a:r>
            <a:endParaRPr lang="en-US" sz="1600" dirty="0"/>
          </a:p>
          <a:p>
            <a:pPr lvl="0"/>
            <a:r>
              <a:rPr lang="en-US" sz="1600" dirty="0" err="1"/>
              <a:t>ᑐᓴᒐᒃᓴᒃᑲᓐᓂᕐᓂᒃ</a:t>
            </a:r>
            <a:r>
              <a:rPr lang="en-US" sz="1600" dirty="0"/>
              <a:t> </a:t>
            </a:r>
            <a:r>
              <a:rPr lang="en-US" sz="1600" dirty="0" err="1"/>
              <a:t>ᓴᖅᑭᑦᑎᕙᓪᓕᐊᔪᑦ</a:t>
            </a:r>
            <a:r>
              <a:rPr lang="en-US" sz="1600" dirty="0"/>
              <a:t> </a:t>
            </a:r>
            <a:r>
              <a:rPr lang="en-US" sz="1600" dirty="0" err="1"/>
              <a:t>ᐱᐅᔪᒥᒃ</a:t>
            </a:r>
            <a:r>
              <a:rPr lang="en-US" sz="1600" dirty="0"/>
              <a:t> </a:t>
            </a:r>
            <a:r>
              <a:rPr lang="en-US" sz="1600" dirty="0" err="1"/>
              <a:t>ᓴᖅᑭᑦᑎᔪᓐᓇᕐᓂᕐᒥᒃ</a:t>
            </a:r>
            <a:r>
              <a:rPr lang="en-US" sz="1600" dirty="0"/>
              <a:t> </a:t>
            </a:r>
            <a:r>
              <a:rPr lang="en-US" sz="1600" dirty="0" err="1"/>
              <a:t>ᐊᐅᓚᓐᓂᖏᓐᓄᑦ</a:t>
            </a:r>
            <a:endParaRPr lang="en-US" sz="1600" dirty="0"/>
          </a:p>
          <a:p>
            <a:pPr lvl="0"/>
            <a:r>
              <a:rPr lang="en-US" sz="1600" dirty="0"/>
              <a:t>AEM </a:t>
            </a:r>
            <a:r>
              <a:rPr lang="en-US" sz="1600" dirty="0" err="1"/>
              <a:t>ᐱᓕᕆᖃᑎᖃᖅᐳᖅ</a:t>
            </a:r>
            <a:r>
              <a:rPr lang="en-US" sz="1600" dirty="0"/>
              <a:t> KIA </a:t>
            </a:r>
            <a:r>
              <a:rPr lang="en-US" sz="1600" dirty="0" err="1"/>
              <a:t>ᒥᒃ</a:t>
            </a:r>
            <a:r>
              <a:rPr lang="en-US" sz="1600" dirty="0"/>
              <a:t> </a:t>
            </a:r>
            <a:r>
              <a:rPr lang="en-US" sz="1600" dirty="0" err="1"/>
              <a:t>ᐃᒪᕐᒥᒃ</a:t>
            </a:r>
            <a:r>
              <a:rPr lang="en-US" sz="1600" dirty="0"/>
              <a:t> </a:t>
            </a:r>
            <a:r>
              <a:rPr lang="en-US" sz="1600" dirty="0" err="1"/>
              <a:t>ᖃᐅᔨᓴᕐᓂᖅ</a:t>
            </a:r>
            <a:r>
              <a:rPr lang="en-US" sz="1600" dirty="0"/>
              <a:t> </a:t>
            </a:r>
            <a:r>
              <a:rPr lang="en-US" sz="1600" dirty="0" err="1"/>
              <a:t>ᐃᒃᐱᒍᓱᑦᑎᐊᕋᓗᐊᕐᒪᖔᑦ</a:t>
            </a:r>
            <a:r>
              <a:rPr lang="en-US" sz="1600" dirty="0"/>
              <a:t> </a:t>
            </a:r>
            <a:r>
              <a:rPr lang="en-US" sz="1600" dirty="0" err="1"/>
              <a:t>ᖃᐅᔨᔪᓐᓇᕐᓗᓂ</a:t>
            </a:r>
            <a:r>
              <a:rPr lang="en-US" sz="1600" dirty="0"/>
              <a:t> </a:t>
            </a:r>
            <a:r>
              <a:rPr lang="en-US" sz="1600" dirty="0" err="1"/>
              <a:t>ᒥᑭᓂᖅᐹᒥᒃ</a:t>
            </a:r>
            <a:r>
              <a:rPr lang="en-US" sz="1600" dirty="0"/>
              <a:t> </a:t>
            </a:r>
            <a:r>
              <a:rPr lang="en-US" sz="1600" dirty="0" err="1"/>
              <a:t>ᐊᓯᔾᔨᕐᓂᖅᑕᖃᖅᐸᑦ</a:t>
            </a:r>
            <a:r>
              <a:rPr lang="en-US" sz="1600" dirty="0"/>
              <a:t> </a:t>
            </a:r>
            <a:r>
              <a:rPr lang="en-US" sz="1600" dirty="0" err="1"/>
              <a:t>ᐊᕙᑎᒥᒃ</a:t>
            </a:r>
            <a:endParaRPr lang="en-US" sz="1600" dirty="0"/>
          </a:p>
          <a:p>
            <a:pPr lvl="0"/>
            <a:r>
              <a:rPr lang="en-US" sz="1600" dirty="0"/>
              <a:t>AEM </a:t>
            </a:r>
            <a:r>
              <a:rPr lang="en-US" sz="1600" dirty="0" err="1"/>
              <a:t>ᑲᑎᖅᓱᐃᓯᒪᒃᑲᓂᖅᐳᑦ</a:t>
            </a:r>
            <a:r>
              <a:rPr lang="en-US" sz="1600" dirty="0"/>
              <a:t> </a:t>
            </a:r>
            <a:r>
              <a:rPr lang="en-US" sz="1600" dirty="0" err="1"/>
              <a:t>ᐃᖃᓗᐃᑦ</a:t>
            </a:r>
            <a:r>
              <a:rPr lang="en-US" sz="1600" dirty="0"/>
              <a:t> </a:t>
            </a:r>
            <a:r>
              <a:rPr lang="en-US" sz="1600" dirty="0" err="1"/>
              <a:t>ᐊᒥᕋᖏᑕ</a:t>
            </a:r>
            <a:r>
              <a:rPr lang="en-US" sz="1600" dirty="0"/>
              <a:t> </a:t>
            </a:r>
            <a:r>
              <a:rPr lang="en-US" sz="1600" dirty="0" err="1"/>
              <a:t>ᒥᒃᓵᓄᑦ</a:t>
            </a:r>
            <a:r>
              <a:rPr lang="en-US" sz="1600" dirty="0"/>
              <a:t> </a:t>
            </a:r>
            <a:r>
              <a:rPr lang="en-US" sz="1600" dirty="0" err="1"/>
              <a:t>ᐊᒻᒪ</a:t>
            </a:r>
            <a:r>
              <a:rPr lang="en-US" sz="1600" dirty="0"/>
              <a:t> </a:t>
            </a:r>
            <a:r>
              <a:rPr lang="en-US" sz="1600" dirty="0" err="1"/>
              <a:t>ᓄᑕᐅᓯᒋᐊᕐᓂᐊᕐᓗᒍ</a:t>
            </a:r>
            <a:r>
              <a:rPr lang="en-US" sz="1600" dirty="0"/>
              <a:t> </a:t>
            </a:r>
            <a:r>
              <a:rPr lang="en-US" sz="1600" dirty="0" err="1"/>
              <a:t>ᖃᐅᔨᒪᓂᑎᑦ</a:t>
            </a:r>
            <a:endParaRPr lang="en-US" sz="1600" dirty="0"/>
          </a:p>
          <a:p>
            <a:pPr lvl="0"/>
            <a:r>
              <a:rPr lang="en-US" sz="1600" dirty="0" err="1"/>
              <a:t>ᐃᓱᒫᓗᑕᐅᔪᑦ</a:t>
            </a:r>
            <a:r>
              <a:rPr lang="en-US" sz="1600" dirty="0"/>
              <a:t> </a:t>
            </a:r>
            <a:r>
              <a:rPr lang="en-US" sz="1600" dirty="0" err="1"/>
              <a:t>ᑲᑎᖅᓱᐃᕕᒃᓴᐃᑦ</a:t>
            </a:r>
            <a:r>
              <a:rPr lang="en-US" sz="1600" dirty="0"/>
              <a:t> </a:t>
            </a:r>
            <a:r>
              <a:rPr lang="en-US" sz="1600" dirty="0" err="1"/>
              <a:t>ᐃᓚᐅᑎᑕᐅᓕᖅᑐᑦ</a:t>
            </a:r>
            <a:r>
              <a:rPr lang="en-US" sz="1600" dirty="0"/>
              <a:t> </a:t>
            </a:r>
            <a:r>
              <a:rPr lang="en-US" sz="1600" dirty="0" err="1"/>
              <a:t>ᐊᐅᓚᑦᑎᔩᑦ</a:t>
            </a:r>
            <a:r>
              <a:rPr lang="en-US" sz="1600" dirty="0"/>
              <a:t> </a:t>
            </a:r>
            <a:r>
              <a:rPr lang="en-US" sz="1600" dirty="0" err="1"/>
              <a:t>ᐱᓕᕆᐊᖏᑦᑕ</a:t>
            </a:r>
            <a:r>
              <a:rPr lang="en-US" sz="1600" dirty="0"/>
              <a:t> </a:t>
            </a:r>
            <a:r>
              <a:rPr lang="en-US" sz="1600" dirty="0" err="1"/>
              <a:t>ᐃᓗᐋᓂ</a:t>
            </a:r>
            <a:endParaRPr lang="en-US" sz="1600" dirty="0"/>
          </a:p>
          <a:p>
            <a:pPr marL="0" lvl="0" indent="0">
              <a:buNone/>
            </a:pP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69967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Conclusion</a:t>
            </a:r>
            <a:br>
              <a:rPr lang="en-CA" dirty="0" smtClean="0"/>
            </a:br>
            <a:r>
              <a:rPr lang="en-US" dirty="0" err="1" smtClean="0"/>
              <a:t>ᐱᐋᓂᒋᐋᕈᑦ</a:t>
            </a:r>
            <a:r>
              <a:rPr lang="en-US" dirty="0"/>
              <a:t/>
            </a:r>
            <a:br>
              <a:rPr lang="en-US" dirty="0"/>
            </a:b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AEM has worked with the KIA to resolve our concerns and we hope to be in agreement on all issues prior to the </a:t>
            </a:r>
            <a:r>
              <a:rPr lang="en-CA" dirty="0" smtClean="0"/>
              <a:t>hearings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  <a:p>
            <a:r>
              <a:rPr lang="en-US" dirty="0" err="1" smtClean="0"/>
              <a:t>ᐱᓕᕆᖃᑎᖃᖅᓯᒪᕗᖅ</a:t>
            </a:r>
            <a:r>
              <a:rPr lang="en-US" dirty="0" smtClean="0"/>
              <a:t> </a:t>
            </a:r>
            <a:r>
              <a:rPr lang="en-US" dirty="0"/>
              <a:t>KIA </a:t>
            </a:r>
            <a:r>
              <a:rPr lang="en-US" dirty="0" err="1"/>
              <a:t>ᑯᓐᓂᑦ</a:t>
            </a:r>
            <a:r>
              <a:rPr lang="en-US" dirty="0"/>
              <a:t> </a:t>
            </a:r>
            <a:r>
              <a:rPr lang="en-US" dirty="0" err="1"/>
              <a:t>ᐃᓱᒫᓗᑎᕗᑦ</a:t>
            </a:r>
            <a:r>
              <a:rPr lang="en-US" dirty="0"/>
              <a:t> </a:t>
            </a:r>
            <a:r>
              <a:rPr lang="en-US" dirty="0" err="1"/>
              <a:t>ᐋᖅᑭᒐᓱᒃᖢᒋᑦ</a:t>
            </a:r>
            <a:r>
              <a:rPr lang="en-US" dirty="0"/>
              <a:t> </a:t>
            </a:r>
            <a:r>
              <a:rPr lang="en-US" dirty="0" err="1"/>
              <a:t>ᐊᒻᒪ</a:t>
            </a:r>
            <a:r>
              <a:rPr lang="en-US" dirty="0"/>
              <a:t> </a:t>
            </a:r>
            <a:r>
              <a:rPr lang="en-US" dirty="0" err="1"/>
              <a:t>ᓯᐅᒪᕗᒍᑦ</a:t>
            </a:r>
            <a:r>
              <a:rPr lang="en-US" dirty="0"/>
              <a:t> </a:t>
            </a:r>
            <a:r>
              <a:rPr lang="en-US" dirty="0" err="1"/>
              <a:t>ᐊᖏᖃᑎᒌᒍᓐᓇᕈᒪᑉᓗᑕ</a:t>
            </a:r>
            <a:r>
              <a:rPr lang="en-US" dirty="0"/>
              <a:t> </a:t>
            </a:r>
            <a:r>
              <a:rPr lang="en-US" dirty="0" err="1"/>
              <a:t>ᑕᒪᐃᓐᓄᑦ</a:t>
            </a:r>
            <a:r>
              <a:rPr lang="en-US" dirty="0"/>
              <a:t> </a:t>
            </a:r>
            <a:r>
              <a:rPr lang="en-US" dirty="0" err="1"/>
              <a:t>ᐃᓱᒫᓗᑎᓄᑦ</a:t>
            </a:r>
            <a:r>
              <a:rPr lang="en-US" dirty="0"/>
              <a:t> </a:t>
            </a:r>
            <a:r>
              <a:rPr lang="en-US" dirty="0" err="1"/>
              <a:t>ᓈᓚᒋᐊᖅᑐᖅᑐᑦ</a:t>
            </a:r>
            <a:r>
              <a:rPr lang="en-US" dirty="0"/>
              <a:t> </a:t>
            </a:r>
            <a:r>
              <a:rPr lang="en-US" dirty="0" err="1"/>
              <a:t>ᐱᒋᐋᓚᐅᖅᑎᓐᓇᒋᑦ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553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Questions?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ᐊᐱᖅᑯᑎᑕᖃᖅᐹ</a:t>
            </a:r>
            <a:r>
              <a:rPr lang="en-US" sz="4400" dirty="0"/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1221" t="14563" r="22328" b="58859"/>
          <a:stretch/>
        </p:blipFill>
        <p:spPr>
          <a:xfrm>
            <a:off x="611560" y="1916832"/>
            <a:ext cx="6689971" cy="177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4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Overview		</a:t>
            </a:r>
            <a:r>
              <a:rPr lang="en-US" b="1" dirty="0" err="1" smtClean="0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ᕿᒥᕐᕈᓂᖅ</a:t>
            </a:r>
            <a:r>
              <a:rPr lang="en-US" b="1" dirty="0" smtClean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ᐱᓕᕆᐊᖑᔪᓂᒃ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5496" y="1700808"/>
            <a:ext cx="4464496" cy="504056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CA" dirty="0" smtClean="0"/>
              <a:t>Our </a:t>
            </a:r>
            <a:r>
              <a:rPr lang="en-CA" dirty="0"/>
              <a:t>review </a:t>
            </a:r>
            <a:r>
              <a:rPr lang="en-CA" dirty="0" smtClean="0"/>
              <a:t>was comprised </a:t>
            </a:r>
            <a:r>
              <a:rPr lang="en-CA" dirty="0"/>
              <a:t>of 27 separate information requests </a:t>
            </a:r>
            <a:r>
              <a:rPr lang="en-CA" dirty="0" smtClean="0"/>
              <a:t>and technical comments</a:t>
            </a:r>
          </a:p>
          <a:p>
            <a:pPr>
              <a:buBlip>
                <a:blip r:embed="rId2"/>
              </a:buBlip>
            </a:pPr>
            <a:endParaRPr lang="en-CA" dirty="0" smtClean="0"/>
          </a:p>
          <a:p>
            <a:pPr>
              <a:buBlip>
                <a:blip r:embed="rId2"/>
              </a:buBlip>
            </a:pPr>
            <a:r>
              <a:rPr lang="en-CA" dirty="0" smtClean="0"/>
              <a:t>We </a:t>
            </a:r>
            <a:r>
              <a:rPr lang="en-CA" dirty="0"/>
              <a:t>have</a:t>
            </a:r>
            <a:r>
              <a:rPr lang="en-CA" dirty="0" smtClean="0"/>
              <a:t> communicated with AEM over the past month, clarifying issues and reaching resolutions where possible</a:t>
            </a:r>
          </a:p>
          <a:p>
            <a:pPr lvl="1"/>
            <a:r>
              <a:rPr lang="en-CA" dirty="0" smtClean="0"/>
              <a:t>21 of our concerns are resolved at this point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4008" y="1700808"/>
            <a:ext cx="4392488" cy="5040560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ᕿᒥᕐᕈᓂᖅᐳᑦ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ᐃᓗᓕᖃᓚᐅᖅᑐᖅ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ᐊᔾᔨᒌᖏᑦᑐᓂᒃ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ᑐᓴᒃᑲᓂᕈᒪᔾᔪᑎᓂᒃ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ᐊᒻᒪ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ᐃᓱᒪᒋᔭᑉᑎᓐᓂᒃ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ᐅᖃᖃᑎᒋᓯᒪᔭᕗᑦ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AEMᑯᑦ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ᑕᖅᑭᐅᓚᐅᖅᑐᒥ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ᑐᑭᓯᓐᓇᖅᓯᒋᐊᕈᑎᓂᒃ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ᐅᖃᐅᓯᖃᖅᖢᑕ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ᐊᒻᒪ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ᐋᖅᑭᒃᓯᑉᓗᑕ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ᐃᓚᖏᓐᓂᒃ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ᐃᓱᒫᓗᑕᐅᓚᐅᖅᑐᓂᒃ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ᐋᖅᑭᒃᓯᓯᒪᓕᖅᑐᒍᑦ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ᒫᓐᓇᒧᑦ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692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dirty="0" smtClean="0"/>
              <a:t>Overview	</a:t>
            </a:r>
            <a:r>
              <a:rPr lang="en-US" b="1" dirty="0" err="1" smtClean="0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ᕿᒥᕐᕈᓂᖅ</a:t>
            </a:r>
            <a:r>
              <a:rPr lang="en-US" b="1" dirty="0" smtClean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ᐱᓕᕆᐊᖑᔪᓂᒃ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5496" y="1700808"/>
            <a:ext cx="4464496" cy="5040560"/>
          </a:xfrm>
        </p:spPr>
        <p:txBody>
          <a:bodyPr>
            <a:normAutofit/>
          </a:bodyPr>
          <a:lstStyle/>
          <a:p>
            <a:r>
              <a:rPr lang="en-CA" dirty="0"/>
              <a:t>This presentation accompanies our submission to the Nunavut Water Board on October 5, 2015</a:t>
            </a:r>
          </a:p>
          <a:p>
            <a:pPr lvl="1"/>
            <a:r>
              <a:rPr lang="en-CA" i="1" dirty="0"/>
              <a:t>“R151002_J150077_Meliadine WL A Technical Review_FINAL”</a:t>
            </a:r>
          </a:p>
          <a:p>
            <a:pPr lvl="1"/>
            <a:r>
              <a:rPr lang="en-CA" dirty="0"/>
              <a:t>That submission documents our concerns and resolutions as of the submission date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4008" y="1700808"/>
            <a:ext cx="4392488" cy="504056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ᑖᒻᓇ</a:t>
            </a:r>
            <a:r>
              <a:rPr lang="en-US" dirty="0" smtClean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ᐃᓗᓕᖃᖅᑐᖅ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ᑐᓂᓚᐅᖅᑕᑉᑎᓐᓂᒃ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ᓄᓇᕗᒻᒥ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ᐃᒪᓕᕆᔨᒃᑯᓐᓄᑦ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ᐊᒃᑑᐸ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ᒥ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R151002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J150077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Meliadine WLA Technical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ᑕᐃᒻᓇ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ᑐᓂᓚᐅᖅᑕᕗᑦ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ᓇᓗᓇᐃᕆᔪᖅ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ᐃᓱᒫᓗᑎᑉᑎᓐᓂᒃ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ᐊᒻᒪ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ᐋᖅᑭᒋᐊᕈᑕᐅᓚᐅᖅᑐᓂᒃ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ᑕᐃᑲᓂ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Pigiarniq" panose="020B0503040102020104" pitchFamily="34" charset="0"/>
                <a:ea typeface="Calibri" panose="020F0502020204030204" pitchFamily="34" charset="0"/>
                <a:cs typeface="Gadugi" panose="020B0502040204020203" pitchFamily="34" charset="0"/>
              </a:rPr>
              <a:t>ᐅᑉᓗᕐᒥ</a:t>
            </a:r>
            <a:r>
              <a:rPr lang="en-US" dirty="0">
                <a:latin typeface="Pigiarniq" panose="020B05030401020201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6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Guiding </a:t>
            </a:r>
            <a:r>
              <a:rPr lang="en-CA" dirty="0" smtClean="0"/>
              <a:t>Principles</a:t>
            </a:r>
            <a:br>
              <a:rPr lang="en-CA" dirty="0" smtClean="0"/>
            </a:br>
            <a:r>
              <a:rPr lang="en-US" b="1" dirty="0" err="1" smtClean="0"/>
              <a:t>ᑐᙵᕕᒋᑉᓗᒋᑦ</a:t>
            </a:r>
            <a:r>
              <a:rPr lang="en-US" b="1" dirty="0" smtClean="0"/>
              <a:t> </a:t>
            </a:r>
            <a:r>
              <a:rPr lang="en-US" b="1" dirty="0" err="1"/>
              <a:t>ᒪᓕᓚᐅᖅᑕᕗᑦ</a:t>
            </a:r>
            <a:r>
              <a:rPr lang="en-US" b="1" dirty="0"/>
              <a:t> </a:t>
            </a:r>
            <a:r>
              <a:rPr lang="en-US" b="1" dirty="0" err="1"/>
              <a:t>ᐅᑯᐊ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5496" y="1700808"/>
            <a:ext cx="4464496" cy="5040560"/>
          </a:xfrm>
        </p:spPr>
        <p:txBody>
          <a:bodyPr>
            <a:normAutofit/>
          </a:bodyPr>
          <a:lstStyle/>
          <a:p>
            <a:r>
              <a:rPr lang="en-CA" dirty="0"/>
              <a:t>Our review is guided by </a:t>
            </a:r>
          </a:p>
          <a:p>
            <a:pPr lvl="1"/>
            <a:r>
              <a:rPr lang="en-CA" dirty="0"/>
              <a:t>Nunavut Water Board’s (NWB) water quality framework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CA" dirty="0"/>
              <a:t>protect, manage and regulate freshwaters in Nunavut in a manner that will provide the optimum benefits for the residents of the territory in particular and Canadians in general</a:t>
            </a:r>
          </a:p>
          <a:p>
            <a:pPr lvl="1"/>
            <a:r>
              <a:rPr lang="en-CA" dirty="0"/>
              <a:t>The Nunavut Land Claims Agreement, and </a:t>
            </a:r>
          </a:p>
          <a:p>
            <a:pPr lvl="1"/>
            <a:r>
              <a:rPr lang="en-CA" dirty="0"/>
              <a:t>The </a:t>
            </a:r>
            <a:r>
              <a:rPr lang="en-CA" dirty="0" smtClean="0"/>
              <a:t>right of Kivalliq </a:t>
            </a:r>
            <a:r>
              <a:rPr lang="en-CA" dirty="0"/>
              <a:t>Inuit </a:t>
            </a:r>
            <a:r>
              <a:rPr lang="en-CA" dirty="0" smtClean="0"/>
              <a:t>to </a:t>
            </a:r>
            <a:r>
              <a:rPr lang="en-CA" dirty="0"/>
              <a:t>minimized changes to the </a:t>
            </a:r>
            <a:r>
              <a:rPr lang="en-CA" dirty="0" smtClean="0"/>
              <a:t>environment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4008" y="1700808"/>
            <a:ext cx="4392488" cy="5040560"/>
          </a:xfrm>
        </p:spPr>
        <p:txBody>
          <a:bodyPr>
            <a:normAutofit/>
          </a:bodyPr>
          <a:lstStyle/>
          <a:p>
            <a:pPr lvl="3"/>
            <a:r>
              <a:rPr lang="en-US" sz="1800" dirty="0" err="1"/>
              <a:t>ᕿᒥᕐᕈᓂᕆᔭᕗᑦ</a:t>
            </a:r>
            <a:r>
              <a:rPr lang="en-US" sz="1800" dirty="0"/>
              <a:t> </a:t>
            </a:r>
            <a:r>
              <a:rPr lang="en-US" sz="1800" dirty="0" err="1"/>
              <a:t>ᒪᓕᓚᐅᖅᑐᖅ</a:t>
            </a:r>
            <a:r>
              <a:rPr lang="en-US" sz="1800" dirty="0"/>
              <a:t> </a:t>
            </a:r>
            <a:r>
              <a:rPr lang="en-US" sz="1800" dirty="0" err="1"/>
              <a:t>ᐅᑯᓂᖓ</a:t>
            </a:r>
            <a:endParaRPr lang="en-US" sz="1800" dirty="0"/>
          </a:p>
          <a:p>
            <a:pPr lvl="4"/>
            <a:r>
              <a:rPr lang="en-US" sz="1800" dirty="0" err="1"/>
              <a:t>ᓄᓇᕗᒻᒥ</a:t>
            </a:r>
            <a:r>
              <a:rPr lang="en-US" sz="1800" dirty="0"/>
              <a:t> </a:t>
            </a:r>
            <a:r>
              <a:rPr lang="en-US" sz="1800" dirty="0" err="1"/>
              <a:t>ᐃᒪᓕᕆᔨᒃᑯᑦ</a:t>
            </a:r>
            <a:r>
              <a:rPr lang="en-US" sz="1800" dirty="0"/>
              <a:t> </a:t>
            </a:r>
            <a:r>
              <a:rPr lang="en-US" sz="1800" dirty="0" err="1"/>
              <a:t>ᐃᒪᑦᑎᐊᕙᖃᕐᓂᕐᒧᑦ</a:t>
            </a:r>
            <a:r>
              <a:rPr lang="en-US" sz="1800" dirty="0"/>
              <a:t> </a:t>
            </a:r>
            <a:r>
              <a:rPr lang="en-US" sz="1800" dirty="0" err="1"/>
              <a:t>ᒪᓕᒐᖏᑦ</a:t>
            </a:r>
            <a:endParaRPr lang="en-US" sz="1800" dirty="0"/>
          </a:p>
          <a:p>
            <a:pPr lvl="5"/>
            <a:r>
              <a:rPr lang="en-US" sz="1800" dirty="0" err="1"/>
              <a:t>ᒥᐊᓂᕆᓗᒍ</a:t>
            </a:r>
            <a:r>
              <a:rPr lang="en-US" sz="1800" dirty="0"/>
              <a:t>, </a:t>
            </a:r>
            <a:r>
              <a:rPr lang="en-US" sz="1800" dirty="0" err="1"/>
              <a:t>ᐊᐅᓚᑦᑎᐊᕐᓗᒎᖅᑐᖅᑕᐅᓂᖓ</a:t>
            </a:r>
            <a:r>
              <a:rPr lang="en-US" sz="1800" dirty="0"/>
              <a:t> </a:t>
            </a:r>
            <a:r>
              <a:rPr lang="en-US" sz="1800" dirty="0" err="1"/>
              <a:t>ᐃᒪᐃᑦ</a:t>
            </a:r>
            <a:r>
              <a:rPr lang="en-US" sz="1800" dirty="0"/>
              <a:t> </a:t>
            </a:r>
            <a:r>
              <a:rPr lang="en-US" sz="1800" dirty="0" err="1"/>
              <a:t>ᑕᓯᕐᓂ</a:t>
            </a:r>
            <a:r>
              <a:rPr lang="en-US" sz="1800" dirty="0"/>
              <a:t> </a:t>
            </a:r>
            <a:r>
              <a:rPr lang="en-US" sz="1800" dirty="0" err="1"/>
              <a:t>ᓄᓇᕗᒻᒥ</a:t>
            </a:r>
            <a:r>
              <a:rPr lang="en-US" sz="1800" dirty="0"/>
              <a:t> </a:t>
            </a:r>
            <a:r>
              <a:rPr lang="en-US" sz="1800" dirty="0" err="1"/>
              <a:t>ᐱᐅᓂᖅᐹᑎᒍᑦ</a:t>
            </a:r>
            <a:r>
              <a:rPr lang="en-US" sz="1800" dirty="0"/>
              <a:t> </a:t>
            </a:r>
            <a:r>
              <a:rPr lang="en-US" sz="1800" dirty="0" err="1"/>
              <a:t>ᐱᕙᓪᓕᐅᑕᐅᔪᓐᓇᖁᑉᓗᒍ</a:t>
            </a:r>
            <a:r>
              <a:rPr lang="en-US" sz="1800" dirty="0"/>
              <a:t> </a:t>
            </a:r>
            <a:r>
              <a:rPr lang="en-US" sz="1800" dirty="0" err="1"/>
              <a:t>ᐊᖏᓂᖅᐹᒥᒃ</a:t>
            </a:r>
            <a:r>
              <a:rPr lang="en-US" sz="1800" dirty="0"/>
              <a:t> </a:t>
            </a:r>
            <a:r>
              <a:rPr lang="en-US" sz="1800" dirty="0" err="1"/>
              <a:t>ᐃᓄᖁᑎᖏᓐᓄᑦ</a:t>
            </a:r>
            <a:r>
              <a:rPr lang="en-US" sz="1800" dirty="0"/>
              <a:t> </a:t>
            </a:r>
            <a:r>
              <a:rPr lang="en-US" sz="1800" dirty="0" err="1"/>
              <a:t>ᓄᓇᕗᑦ</a:t>
            </a:r>
            <a:r>
              <a:rPr lang="en-US" sz="1800" dirty="0"/>
              <a:t> </a:t>
            </a:r>
            <a:r>
              <a:rPr lang="en-US" sz="1800" dirty="0" err="1"/>
              <a:t>ᐊᒻᒪ</a:t>
            </a:r>
            <a:r>
              <a:rPr lang="en-US" sz="1800" dirty="0"/>
              <a:t> </a:t>
            </a:r>
            <a:r>
              <a:rPr lang="en-US" sz="1800" dirty="0" err="1"/>
              <a:t>ᑲᓇᑕᒥᐆᑦ</a:t>
            </a:r>
            <a:r>
              <a:rPr lang="en-US" sz="1800" dirty="0"/>
              <a:t>.</a:t>
            </a:r>
          </a:p>
          <a:p>
            <a:pPr lvl="4"/>
            <a:r>
              <a:rPr lang="en-US" sz="1800" dirty="0" err="1"/>
              <a:t>ᓄᓇᕗᑦ</a:t>
            </a:r>
            <a:r>
              <a:rPr lang="en-US" sz="1800" dirty="0"/>
              <a:t> </a:t>
            </a:r>
            <a:r>
              <a:rPr lang="en-US" sz="1800" dirty="0" err="1"/>
              <a:t>ᐊᖏᖃᑎᒌᒍᑖ</a:t>
            </a:r>
            <a:r>
              <a:rPr lang="en-US" sz="1800" dirty="0"/>
              <a:t>, </a:t>
            </a:r>
            <a:r>
              <a:rPr lang="en-US" sz="1800" dirty="0" err="1"/>
              <a:t>ᐊᒻᒪ</a:t>
            </a:r>
            <a:endParaRPr lang="en-US" sz="1800" dirty="0"/>
          </a:p>
          <a:p>
            <a:pPr lvl="4"/>
            <a:r>
              <a:rPr lang="en-US" sz="1800" dirty="0" err="1"/>
              <a:t>ᑭᕙᓪᓕᕐᒥ</a:t>
            </a:r>
            <a:r>
              <a:rPr lang="en-US" sz="1800" dirty="0"/>
              <a:t> </a:t>
            </a:r>
            <a:r>
              <a:rPr lang="en-US" sz="1800" dirty="0" err="1"/>
              <a:t>ᐃᓄᐃᑦ</a:t>
            </a:r>
            <a:r>
              <a:rPr lang="en-US" sz="1800" dirty="0"/>
              <a:t> </a:t>
            </a:r>
            <a:r>
              <a:rPr lang="en-US" sz="1800" dirty="0" err="1"/>
              <a:t>ᐊᔪᙱᓐᓂᖏᑦ</a:t>
            </a:r>
            <a:r>
              <a:rPr lang="en-US" sz="1800" dirty="0"/>
              <a:t> </a:t>
            </a:r>
            <a:r>
              <a:rPr lang="en-US" sz="1800" dirty="0" err="1"/>
              <a:t>ᒥᑭᓂᖅᐹᒥᒃ</a:t>
            </a:r>
            <a:r>
              <a:rPr lang="en-US" sz="1800" dirty="0"/>
              <a:t> </a:t>
            </a:r>
            <a:r>
              <a:rPr lang="en-US" sz="1800" dirty="0" err="1"/>
              <a:t>ᐊᒃᑐᖅᑕᐅᖁᑉᓗᒍ</a:t>
            </a:r>
            <a:r>
              <a:rPr lang="en-US" sz="1800" dirty="0"/>
              <a:t> </a:t>
            </a:r>
            <a:r>
              <a:rPr lang="en-US" sz="1800" dirty="0" err="1"/>
              <a:t>ᐊᕙᑎᖓᑦ</a:t>
            </a:r>
            <a:endParaRPr lang="en-US" sz="1800" dirty="0"/>
          </a:p>
          <a:p>
            <a:pPr marL="0" indent="0">
              <a:buNone/>
            </a:pP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361995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700808"/>
            <a:ext cx="7772400" cy="2861667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Overview of Concerns</a:t>
            </a:r>
            <a:br>
              <a:rPr lang="en-CA" dirty="0" smtClean="0"/>
            </a:br>
            <a:r>
              <a:rPr lang="en-US" dirty="0" err="1" smtClean="0"/>
              <a:t>ᑕᑯᒋᐊᕐᓂᖅ</a:t>
            </a:r>
            <a:r>
              <a:rPr lang="en-US" dirty="0" smtClean="0"/>
              <a:t> </a:t>
            </a:r>
            <a:r>
              <a:rPr lang="en-US" dirty="0" err="1"/>
              <a:t>ᐃᓱᒫᓗᑎᓂᒃ</a:t>
            </a:r>
            <a:r>
              <a:rPr lang="en-US" dirty="0"/>
              <a:t/>
            </a:r>
            <a:br>
              <a:rPr lang="en-US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631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Freshwater Quality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Concerns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KIA-WL-04, 06, 11, 19, 22, 23</a:t>
            </a:r>
          </a:p>
          <a:p>
            <a:endParaRPr lang="en-CA" dirty="0"/>
          </a:p>
          <a:p>
            <a:r>
              <a:rPr lang="en-CA" dirty="0" smtClean="0"/>
              <a:t>Freshwater quality in the collection ponds at closure</a:t>
            </a:r>
          </a:p>
          <a:p>
            <a:r>
              <a:rPr lang="en-CA" dirty="0"/>
              <a:t>Use of Inuit </a:t>
            </a:r>
            <a:r>
              <a:rPr lang="en-CA" dirty="0" smtClean="0"/>
              <a:t>Qaujimajatuqangit to monitor the freshwater environment</a:t>
            </a:r>
          </a:p>
          <a:p>
            <a:r>
              <a:rPr lang="en-CA" dirty="0" smtClean="0"/>
              <a:t>Contact water at Itivia Harbour</a:t>
            </a:r>
          </a:p>
          <a:p>
            <a:r>
              <a:rPr lang="en-CA" dirty="0" smtClean="0"/>
              <a:t>Discharges from the Meliadine sewage treatment plant</a:t>
            </a:r>
          </a:p>
          <a:p>
            <a:r>
              <a:rPr lang="en-CA" dirty="0" smtClean="0"/>
              <a:t>Adequate treatment of process water prior to discharge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ᐃᓱᒫᓗᑦ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KIA-WL-04, 06, 11, 19, 22, </a:t>
            </a:r>
            <a:r>
              <a:rPr lang="en-CA" dirty="0" smtClean="0"/>
              <a:t>23</a:t>
            </a:r>
          </a:p>
          <a:p>
            <a:pPr lvl="0"/>
            <a:r>
              <a:rPr lang="en-US" dirty="0" err="1" smtClean="0"/>
              <a:t>ᐃᒪᐅᑉ</a:t>
            </a:r>
            <a:r>
              <a:rPr lang="en-US" dirty="0" smtClean="0"/>
              <a:t> </a:t>
            </a:r>
            <a:r>
              <a:rPr lang="en-US" dirty="0" err="1"/>
              <a:t>ᖃᓄᐃᓐᓂᖓ</a:t>
            </a:r>
            <a:r>
              <a:rPr lang="en-US" dirty="0"/>
              <a:t> </a:t>
            </a:r>
            <a:r>
              <a:rPr lang="en-US" dirty="0" err="1"/>
              <a:t>ᑕᓯᕋᕐᓂ</a:t>
            </a:r>
            <a:r>
              <a:rPr lang="en-US" dirty="0"/>
              <a:t> </a:t>
            </a:r>
            <a:r>
              <a:rPr lang="en-US" dirty="0" err="1"/>
              <a:t>ᑲᑎᖅᓱᐃᕕᙱ</a:t>
            </a:r>
            <a:r>
              <a:rPr lang="en-US" dirty="0"/>
              <a:t> </a:t>
            </a:r>
            <a:r>
              <a:rPr lang="en-US" dirty="0" err="1"/>
              <a:t>ᒪᑐᓕᖅᐸᑦ</a:t>
            </a:r>
            <a:endParaRPr lang="en-US" dirty="0"/>
          </a:p>
          <a:p>
            <a:pPr lvl="0"/>
            <a:r>
              <a:rPr lang="en-US" dirty="0" err="1"/>
              <a:t>ᐃᓄᐃᑦ</a:t>
            </a:r>
            <a:r>
              <a:rPr lang="en-US" dirty="0"/>
              <a:t> </a:t>
            </a:r>
            <a:r>
              <a:rPr lang="en-US" dirty="0" err="1"/>
              <a:t>ᖃᐅᔨᒪᔭᑐᖃᖏᑦ</a:t>
            </a:r>
            <a:r>
              <a:rPr lang="en-US" dirty="0"/>
              <a:t> </a:t>
            </a:r>
            <a:r>
              <a:rPr lang="en-US" dirty="0" err="1"/>
              <a:t>ᐊᑐᖅᑕᐅᓂᖏᑦ</a:t>
            </a:r>
            <a:r>
              <a:rPr lang="en-US" dirty="0"/>
              <a:t> </a:t>
            </a:r>
            <a:r>
              <a:rPr lang="en-US" dirty="0" err="1"/>
              <a:t>ᖃᐅᔨᓴᖅᑎᓪᓗᒋᑦ</a:t>
            </a:r>
            <a:r>
              <a:rPr lang="en-US" dirty="0"/>
              <a:t> </a:t>
            </a:r>
            <a:r>
              <a:rPr lang="en-US" dirty="0" err="1"/>
              <a:t>ᐃᒪᐅᑉ</a:t>
            </a:r>
            <a:r>
              <a:rPr lang="en-US" dirty="0"/>
              <a:t> </a:t>
            </a:r>
            <a:r>
              <a:rPr lang="en-US" dirty="0" err="1"/>
              <a:t>ᖃᓂᐅᓂᖓᓂᒃ</a:t>
            </a:r>
            <a:endParaRPr lang="en-US" dirty="0"/>
          </a:p>
          <a:p>
            <a:pPr lvl="0"/>
            <a:r>
              <a:rPr lang="en-US" dirty="0" err="1"/>
              <a:t>ᐃᒪᖅ</a:t>
            </a:r>
            <a:r>
              <a:rPr lang="en-US" dirty="0"/>
              <a:t> </a:t>
            </a:r>
            <a:r>
              <a:rPr lang="en-US" dirty="0" err="1"/>
              <a:t>ᐃᑎᕕᐋᓂ</a:t>
            </a:r>
            <a:endParaRPr lang="en-US" dirty="0"/>
          </a:p>
          <a:p>
            <a:pPr lvl="0"/>
            <a:r>
              <a:rPr lang="en-US" dirty="0" err="1"/>
              <a:t>ᑯᕕᑎᑕᐅᔪᑦ</a:t>
            </a:r>
            <a:r>
              <a:rPr lang="en-US" dirty="0"/>
              <a:t> </a:t>
            </a:r>
            <a:r>
              <a:rPr lang="en-US" dirty="0" err="1"/>
              <a:t>ᐃᒪᕐᓘᑦ</a:t>
            </a:r>
            <a:r>
              <a:rPr lang="en-US" dirty="0"/>
              <a:t> </a:t>
            </a:r>
            <a:r>
              <a:rPr lang="en-US" dirty="0" err="1"/>
              <a:t>ᑕᓯᕐᔪᐊᑉ</a:t>
            </a:r>
            <a:r>
              <a:rPr lang="en-US" dirty="0"/>
              <a:t> </a:t>
            </a:r>
            <a:r>
              <a:rPr lang="en-US" dirty="0" err="1"/>
              <a:t>ᐃᒪᕐᓘᑎᖃᕐᕕᐊᓂᑦ</a:t>
            </a:r>
            <a:endParaRPr lang="en-US" dirty="0"/>
          </a:p>
          <a:p>
            <a:pPr lvl="0"/>
            <a:r>
              <a:rPr lang="en-US" dirty="0" err="1"/>
              <a:t>ᐃᒪᕐᓗᑏᑦ</a:t>
            </a:r>
            <a:r>
              <a:rPr lang="en-US" dirty="0"/>
              <a:t> </a:t>
            </a:r>
            <a:r>
              <a:rPr lang="en-US" dirty="0" err="1"/>
              <a:t>ᓴᓗᒻᒪᖅᑕᐅᑎᐊᕆᐊᖃᕐᓂᖏᑦ</a:t>
            </a:r>
            <a:r>
              <a:rPr lang="en-US" dirty="0"/>
              <a:t> </a:t>
            </a:r>
            <a:r>
              <a:rPr lang="en-US" dirty="0" err="1"/>
              <a:t>ᑯᕕᓚᐅᓚᐅᖃᖅᑎᓐᓇᒋᑦ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508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Freshwater Quality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Status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AEM has agreed to:</a:t>
            </a:r>
          </a:p>
          <a:p>
            <a:pPr lvl="1"/>
            <a:r>
              <a:rPr lang="en-CA" dirty="0" smtClean="0"/>
              <a:t>Update standards for freshwater in the collection ponds after the mine has closed</a:t>
            </a:r>
          </a:p>
          <a:p>
            <a:pPr lvl="1"/>
            <a:r>
              <a:rPr lang="en-CA" dirty="0" smtClean="0"/>
              <a:t>Work with the KIA to </a:t>
            </a:r>
            <a:r>
              <a:rPr lang="en-CA" dirty="0"/>
              <a:t>incorporate Inuit </a:t>
            </a:r>
            <a:r>
              <a:rPr lang="en-CA" dirty="0" smtClean="0"/>
              <a:t>Qaujimajatuqangit into monitoring and determining the significance of observed changes</a:t>
            </a:r>
          </a:p>
          <a:p>
            <a:pPr lvl="1"/>
            <a:r>
              <a:rPr lang="en-CA" dirty="0" smtClean="0"/>
              <a:t>Continue to use established standards when dealing with contact water at Itivia</a:t>
            </a:r>
          </a:p>
          <a:p>
            <a:pPr lvl="1"/>
            <a:r>
              <a:rPr lang="en-CA" dirty="0" smtClean="0"/>
              <a:t>Treat process and contact water as needed to ensure it is safe for discharge to Meliadine Lake</a:t>
            </a:r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ᖃᓄᐄᓕᕐᓂᖓ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AEM </a:t>
            </a:r>
            <a:r>
              <a:rPr lang="en-US" dirty="0" err="1"/>
              <a:t>ᐊᖏᖅᑐᖅ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ᓄᑕᐅᓯᒋᐊᕐᓂᐊᖅᓗᒋᑦ</a:t>
            </a:r>
            <a:r>
              <a:rPr lang="en-US" dirty="0"/>
              <a:t> </a:t>
            </a:r>
            <a:r>
              <a:rPr lang="en-US" dirty="0" err="1"/>
              <a:t>ᐃᒪᐅᑉ</a:t>
            </a:r>
            <a:r>
              <a:rPr lang="en-US" dirty="0"/>
              <a:t> </a:t>
            </a:r>
            <a:r>
              <a:rPr lang="en-US" dirty="0" err="1"/>
              <a:t>ᖃᓂᐅᓂᖏᓐᓄᑦ</a:t>
            </a:r>
            <a:r>
              <a:rPr lang="en-US" dirty="0"/>
              <a:t> </a:t>
            </a:r>
            <a:r>
              <a:rPr lang="en-US" dirty="0" err="1"/>
              <a:t>ᖃᐅᔨᓴᕐᓃᑦ</a:t>
            </a:r>
            <a:r>
              <a:rPr lang="en-US" dirty="0"/>
              <a:t> </a:t>
            </a:r>
            <a:r>
              <a:rPr lang="en-US" dirty="0" err="1"/>
              <a:t>ᒪᑐᒃᐸᑦ</a:t>
            </a:r>
            <a:r>
              <a:rPr lang="en-US" dirty="0"/>
              <a:t> </a:t>
            </a:r>
            <a:r>
              <a:rPr lang="en-US" dirty="0" err="1"/>
              <a:t>ᐅᔭᕋᒃᑕᕆᐊᖅ</a:t>
            </a:r>
            <a:endParaRPr lang="en-US" dirty="0"/>
          </a:p>
          <a:p>
            <a:pPr lvl="1"/>
            <a:r>
              <a:rPr lang="en-US" dirty="0" err="1"/>
              <a:t>ᐱᓕᕆᖃᑎᒋᓗᒋᑦ</a:t>
            </a:r>
            <a:r>
              <a:rPr lang="en-US" dirty="0"/>
              <a:t> </a:t>
            </a:r>
            <a:r>
              <a:rPr lang="en-US" dirty="0" err="1"/>
              <a:t>ᑭᐊᑯᑦ</a:t>
            </a:r>
            <a:r>
              <a:rPr lang="en-US" dirty="0"/>
              <a:t> </a:t>
            </a:r>
            <a:r>
              <a:rPr lang="en-US" dirty="0" err="1"/>
              <a:t>ᐊᑐᓕᖁᑉᓗᒋᑦ</a:t>
            </a:r>
            <a:r>
              <a:rPr lang="en-US" dirty="0"/>
              <a:t> </a:t>
            </a:r>
            <a:r>
              <a:rPr lang="en-US" dirty="0" err="1"/>
              <a:t>ᐃᓄᐃᑦ</a:t>
            </a:r>
            <a:r>
              <a:rPr lang="en-US" dirty="0"/>
              <a:t> </a:t>
            </a:r>
            <a:r>
              <a:rPr lang="en-US" dirty="0" err="1"/>
              <a:t>ᖃᐅᔨᒪᔭᑐᖃᖏᓐᓂᒃ</a:t>
            </a:r>
            <a:r>
              <a:rPr lang="en-US" dirty="0"/>
              <a:t> </a:t>
            </a:r>
            <a:r>
              <a:rPr lang="en-US" dirty="0" err="1"/>
              <a:t>ᖃᐅᔨᓴᕌᖓᑕ</a:t>
            </a:r>
            <a:r>
              <a:rPr lang="en-US" dirty="0"/>
              <a:t> </a:t>
            </a:r>
            <a:r>
              <a:rPr lang="en-US" dirty="0" err="1"/>
              <a:t>ᐅᔾᔨᖅᑐᕌᖓᑕᓗ</a:t>
            </a:r>
            <a:r>
              <a:rPr lang="en-US" dirty="0"/>
              <a:t> </a:t>
            </a:r>
            <a:r>
              <a:rPr lang="en-US" dirty="0" err="1"/>
              <a:t>ᐊᓯᔾᔨᖅᐸᓪᓕᐊᔪᓂᒃ</a:t>
            </a:r>
            <a:endParaRPr lang="en-US" dirty="0"/>
          </a:p>
          <a:p>
            <a:pPr lvl="1"/>
            <a:r>
              <a:rPr lang="en-US" dirty="0" err="1"/>
              <a:t>ᐊᑐᕐᓂᐊᕐᓗᑎᒃ</a:t>
            </a:r>
            <a:r>
              <a:rPr lang="en-US" dirty="0"/>
              <a:t> </a:t>
            </a:r>
            <a:r>
              <a:rPr lang="en-US" dirty="0" err="1"/>
              <a:t>ᒪᓕᒐᕆᔭᐅᔪᓂᒃ</a:t>
            </a:r>
            <a:r>
              <a:rPr lang="en-US" dirty="0"/>
              <a:t> </a:t>
            </a:r>
            <a:r>
              <a:rPr lang="en-US" dirty="0" err="1"/>
              <a:t>ᐱᓕᕆᐊᖃᕌᖓᒥᒃ</a:t>
            </a:r>
            <a:r>
              <a:rPr lang="en-US" dirty="0"/>
              <a:t> </a:t>
            </a:r>
            <a:r>
              <a:rPr lang="en-US" dirty="0" err="1"/>
              <a:t>ᐃᒪᕐᒥᒃ</a:t>
            </a:r>
            <a:r>
              <a:rPr lang="en-US" dirty="0"/>
              <a:t> </a:t>
            </a:r>
            <a:r>
              <a:rPr lang="en-US" dirty="0" err="1"/>
              <a:t>ᐊᒃᑐᐊᔭᐅᔪᒥᒃ</a:t>
            </a:r>
            <a:r>
              <a:rPr lang="en-US" dirty="0"/>
              <a:t> </a:t>
            </a:r>
            <a:r>
              <a:rPr lang="en-US" dirty="0" err="1" smtClean="0"/>
              <a:t>ᐃᑎᕕᐋᓂ</a:t>
            </a:r>
            <a:endParaRPr lang="en-US" dirty="0" smtClean="0"/>
          </a:p>
          <a:p>
            <a:pPr lvl="1"/>
            <a:r>
              <a:rPr lang="en-US" dirty="0" err="1"/>
              <a:t>ᐃᕐᕈᕐᓗᒋᑦ</a:t>
            </a:r>
            <a:r>
              <a:rPr lang="en-US" dirty="0"/>
              <a:t> </a:t>
            </a:r>
            <a:r>
              <a:rPr lang="en-US" dirty="0" err="1"/>
              <a:t>ᐃᒪᐃᑦ</a:t>
            </a:r>
            <a:r>
              <a:rPr lang="en-US" dirty="0"/>
              <a:t> </a:t>
            </a:r>
            <a:r>
              <a:rPr lang="en-US" dirty="0" err="1"/>
              <a:t>ᐊᒃᑐᖃᑐᔪᑐᓗᕆᐊᓇᕐᓂᖃᕈᓐᓃᖁᑉᓗᒋᑦ</a:t>
            </a:r>
            <a:r>
              <a:rPr lang="en-US" dirty="0"/>
              <a:t> </a:t>
            </a:r>
            <a:r>
              <a:rPr lang="en-US" dirty="0" err="1"/>
              <a:t>ᑰᒃᑎᑕᐅᓚᐅᖏᓐᓂᖏᓐᓂ</a:t>
            </a:r>
            <a:r>
              <a:rPr lang="en-US" dirty="0"/>
              <a:t> </a:t>
            </a:r>
            <a:r>
              <a:rPr lang="en-US" dirty="0" err="1"/>
              <a:t>ᑕᓯᕐᔪᐊᕐᒧᑦ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55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Saline Water </a:t>
            </a:r>
            <a:r>
              <a:rPr lang="en-US" dirty="0" err="1" smtClean="0"/>
              <a:t>ᑕᕆᐅᓖᑦ</a:t>
            </a:r>
            <a:r>
              <a:rPr lang="en-US" dirty="0" smtClean="0"/>
              <a:t> </a:t>
            </a:r>
            <a:r>
              <a:rPr lang="en-US" dirty="0" err="1"/>
              <a:t>ᐃᒪᐃᑦ</a:t>
            </a:r>
            <a:r>
              <a:rPr lang="en-US" dirty="0"/>
              <a:t> </a:t>
            </a:r>
            <a:r>
              <a:rPr lang="en-US" dirty="0" err="1"/>
              <a:t>ᓄᓇᒥᖔᖅᑐᑦ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Concerns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KIA-WL-05</a:t>
            </a:r>
          </a:p>
          <a:p>
            <a:endParaRPr lang="en-CA" dirty="0"/>
          </a:p>
          <a:p>
            <a:r>
              <a:rPr lang="en-CA" dirty="0" smtClean="0"/>
              <a:t>Operations at Meliadine will come into contact with saline groundwater below the permafrost</a:t>
            </a:r>
          </a:p>
          <a:p>
            <a:r>
              <a:rPr lang="en-CA" dirty="0" smtClean="0"/>
              <a:t>There is currently no long term plan to safely dispose of the saline groundwater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ᐃᓱᒫᓗᑦ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CA" dirty="0"/>
              <a:t>KIA-WL-05</a:t>
            </a:r>
          </a:p>
          <a:p>
            <a:pPr lvl="0"/>
            <a:r>
              <a:rPr lang="en-US" dirty="0" err="1" smtClean="0"/>
              <a:t>ᐱᓕᕆᔩᑦ</a:t>
            </a:r>
            <a:r>
              <a:rPr lang="en-US" dirty="0" smtClean="0"/>
              <a:t> </a:t>
            </a:r>
            <a:r>
              <a:rPr lang="en-US" dirty="0" err="1"/>
              <a:t>ᑕᓯᕐᔪᐊᕐᒥ</a:t>
            </a:r>
            <a:r>
              <a:rPr lang="en-US" dirty="0"/>
              <a:t> </a:t>
            </a:r>
            <a:r>
              <a:rPr lang="en-US" dirty="0" err="1"/>
              <a:t>ᑕᕆᐅᓕᖕᒥᒃ</a:t>
            </a:r>
            <a:r>
              <a:rPr lang="en-US" dirty="0"/>
              <a:t> </a:t>
            </a:r>
            <a:r>
              <a:rPr lang="en-US" dirty="0" err="1"/>
              <a:t>ᐃᒪᕐᒥᒃ</a:t>
            </a:r>
            <a:r>
              <a:rPr lang="en-US" dirty="0"/>
              <a:t> </a:t>
            </a:r>
            <a:r>
              <a:rPr lang="en-US" dirty="0" err="1"/>
              <a:t>ᓄᓇᒥᑦ</a:t>
            </a:r>
            <a:r>
              <a:rPr lang="en-US" dirty="0"/>
              <a:t> </a:t>
            </a:r>
            <a:r>
              <a:rPr lang="en-US" dirty="0" err="1"/>
              <a:t>ᐊᒃᑐᓂᐊᕐᒪᑕ</a:t>
            </a:r>
            <a:r>
              <a:rPr lang="en-US" dirty="0"/>
              <a:t> </a:t>
            </a:r>
            <a:r>
              <a:rPr lang="en-US" dirty="0" err="1"/>
              <a:t>ᖁᐊᖏᓐᓇᓲᑉ</a:t>
            </a:r>
            <a:r>
              <a:rPr lang="en-US" dirty="0"/>
              <a:t> </a:t>
            </a:r>
            <a:r>
              <a:rPr lang="en-US" dirty="0" err="1"/>
              <a:t>ᐊᑖᓂᑦ</a:t>
            </a:r>
            <a:endParaRPr lang="en-US" dirty="0"/>
          </a:p>
          <a:p>
            <a:pPr lvl="0"/>
            <a:r>
              <a:rPr lang="en-US" dirty="0" err="1"/>
              <a:t>ᒫᓇ</a:t>
            </a:r>
            <a:r>
              <a:rPr lang="en-US" dirty="0"/>
              <a:t> </a:t>
            </a:r>
            <a:r>
              <a:rPr lang="en-US" dirty="0" err="1"/>
              <a:t>ᑕᒪᑐᒥᖓ</a:t>
            </a:r>
            <a:r>
              <a:rPr lang="en-US" dirty="0"/>
              <a:t> </a:t>
            </a:r>
            <a:r>
              <a:rPr lang="en-US" dirty="0" err="1"/>
              <a:t>ᐃᒪᕐᒥᒃ</a:t>
            </a:r>
            <a:r>
              <a:rPr lang="en-US" dirty="0"/>
              <a:t> </a:t>
            </a:r>
            <a:r>
              <a:rPr lang="en-US" dirty="0" err="1"/>
              <a:t>ᖃᓄᖅ</a:t>
            </a:r>
            <a:r>
              <a:rPr lang="en-US" dirty="0"/>
              <a:t> </a:t>
            </a:r>
            <a:r>
              <a:rPr lang="en-US" dirty="0" err="1"/>
              <a:t>ᐲᔭᐃᓂᐊᕐᒪᖕᓈᕐᒥᒃ</a:t>
            </a:r>
            <a:r>
              <a:rPr lang="en-US" dirty="0"/>
              <a:t> </a:t>
            </a:r>
            <a:r>
              <a:rPr lang="en-US" dirty="0" err="1"/>
              <a:t>ᓇᓗᓇᐃᖅᓯᒪᖏᑦᑐᑦ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65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Saline Water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Status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KIA have required that a saline water management plan is developed prior to any discharges to the environment</a:t>
            </a:r>
          </a:p>
          <a:p>
            <a:r>
              <a:rPr lang="en-CA" dirty="0" smtClean="0"/>
              <a:t>Environment Canada will need to commit to provide AEM with timely guidance so that the project can safely proceed as scheduled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ᒪᓐᓇ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KIA </a:t>
            </a:r>
            <a:r>
              <a:rPr lang="en-US" dirty="0" err="1"/>
              <a:t>ᑐᑭᔅᕋᖅᓯᒪᔪᖅ</a:t>
            </a:r>
            <a:r>
              <a:rPr lang="en-US" dirty="0"/>
              <a:t> </a:t>
            </a:r>
            <a:r>
              <a:rPr lang="en-US" dirty="0" err="1"/>
              <a:t>ᐊᐅᓚᑦᑎᓂᐊᕐᓂᕐᒥᒃ</a:t>
            </a:r>
            <a:r>
              <a:rPr lang="en-US" dirty="0"/>
              <a:t> </a:t>
            </a:r>
            <a:r>
              <a:rPr lang="en-US" dirty="0" err="1"/>
              <a:t>ᑕᕆᐅᓖᑦ</a:t>
            </a:r>
            <a:r>
              <a:rPr lang="en-US" dirty="0"/>
              <a:t> </a:t>
            </a:r>
            <a:r>
              <a:rPr lang="en-US" dirty="0" err="1"/>
              <a:t>ᒥᒃᓵᓄᑦ</a:t>
            </a:r>
            <a:r>
              <a:rPr lang="en-US" dirty="0"/>
              <a:t> </a:t>
            </a:r>
            <a:r>
              <a:rPr lang="en-US" dirty="0" err="1"/>
              <a:t>ᓴᖅᑭᑦᑎᖁᔨᓯᒪᔪᑦ</a:t>
            </a:r>
            <a:r>
              <a:rPr lang="en-US" dirty="0"/>
              <a:t> </a:t>
            </a:r>
            <a:r>
              <a:rPr lang="en-US" dirty="0" err="1"/>
              <a:t>ᐃᒪᕐᒥᒃ</a:t>
            </a:r>
            <a:r>
              <a:rPr lang="en-US" dirty="0"/>
              <a:t> </a:t>
            </a:r>
            <a:r>
              <a:rPr lang="en-US" dirty="0" err="1"/>
              <a:t>ᖃᓂᐅᑦᑐᑐᐃᓐᓇᕐᓂᒃ</a:t>
            </a:r>
            <a:r>
              <a:rPr lang="en-US" dirty="0"/>
              <a:t> </a:t>
            </a:r>
            <a:r>
              <a:rPr lang="en-US" dirty="0" err="1"/>
              <a:t>ᑯᕕᓯᓂᖃᓚᐅᖅᑎᓐᓇᒍ</a:t>
            </a:r>
            <a:r>
              <a:rPr lang="en-US" dirty="0"/>
              <a:t> </a:t>
            </a:r>
            <a:r>
              <a:rPr lang="en-US" dirty="0" err="1"/>
              <a:t>ᐊᕙᑎᒧᑦ</a:t>
            </a:r>
            <a:endParaRPr lang="en-US" dirty="0"/>
          </a:p>
          <a:p>
            <a:pPr lvl="0"/>
            <a:r>
              <a:rPr lang="en-US" dirty="0" err="1"/>
              <a:t>ᐊᕙᑎᓕᕆᔩᑦ</a:t>
            </a:r>
            <a:r>
              <a:rPr lang="en-US" dirty="0"/>
              <a:t> </a:t>
            </a:r>
            <a:r>
              <a:rPr lang="en-US" dirty="0" err="1"/>
              <a:t>ᑲᓇᑕᒥ</a:t>
            </a:r>
            <a:r>
              <a:rPr lang="en-US" dirty="0"/>
              <a:t> </a:t>
            </a:r>
            <a:r>
              <a:rPr lang="en-US" dirty="0" err="1"/>
              <a:t>ᑐᓂᓯᓂᐊᕐᓂᖃᕆᐊᖃᕐᓂᐊᖅᑐᑦ</a:t>
            </a:r>
            <a:r>
              <a:rPr lang="en-US" dirty="0"/>
              <a:t> AEM </a:t>
            </a:r>
            <a:r>
              <a:rPr lang="en-US" dirty="0" err="1"/>
              <a:t>ᑯᓐᓄᑦ</a:t>
            </a:r>
            <a:r>
              <a:rPr lang="en-US" dirty="0"/>
              <a:t> </a:t>
            </a:r>
            <a:r>
              <a:rPr lang="en-US" dirty="0" err="1"/>
              <a:t>ᐃᒪᓐᓈᕈᑎᓂᒃ</a:t>
            </a:r>
            <a:r>
              <a:rPr lang="en-US" dirty="0"/>
              <a:t> </a:t>
            </a:r>
            <a:r>
              <a:rPr lang="en-US" dirty="0" err="1"/>
              <a:t>ᐱᓕᕆᐊᖓᑦ</a:t>
            </a:r>
            <a:r>
              <a:rPr lang="en-US" dirty="0"/>
              <a:t> </a:t>
            </a:r>
            <a:r>
              <a:rPr lang="en-US" dirty="0" err="1"/>
              <a:t>ᑲᔪᓯᑦᑎᐊᕈᓐᓇᖁᑉᓗᒍ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8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5938</TotalTime>
  <Words>1470</Words>
  <Application>Microsoft Office PowerPoint</Application>
  <PresentationFormat>On-screen Show (4:3)</PresentationFormat>
  <Paragraphs>197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Courier New</vt:lpstr>
      <vt:lpstr>Gadugi</vt:lpstr>
      <vt:lpstr>Pigiarniq</vt:lpstr>
      <vt:lpstr>Symbol</vt:lpstr>
      <vt:lpstr>Times New Roman</vt:lpstr>
      <vt:lpstr>Wingdings</vt:lpstr>
      <vt:lpstr>Clarity</vt:lpstr>
      <vt:lpstr>Meliadine Type A Water License</vt:lpstr>
      <vt:lpstr>Overview  ᕿᒥᕐᕈᓂᖅ ᐱᓕᕆᐊᖑᔪᓂᒃ </vt:lpstr>
      <vt:lpstr>Overview ᕿᒥᕐᕈᓂᖅ ᐱᓕᕆᐊᖑᔪᓂᒃ</vt:lpstr>
      <vt:lpstr>Guiding Principles ᑐᙵᕕᒋᑉᓗᒋᑦ ᒪᓕᓚᐅᖅᑕᕗᑦ ᐅᑯᐊ</vt:lpstr>
      <vt:lpstr>Overview of Concerns ᑕᑯᒋᐊᕐᓂᖅ ᐃᓱᒫᓗᑎᓂᒃ </vt:lpstr>
      <vt:lpstr>Freshwater Quality</vt:lpstr>
      <vt:lpstr>Freshwater Quality</vt:lpstr>
      <vt:lpstr>Saline Water ᑕᕆᐅᓖᑦ ᐃᒪᐃᑦ ᓄᓇᒥᖔᖅᑐᑦ</vt:lpstr>
      <vt:lpstr>Saline Water</vt:lpstr>
      <vt:lpstr>Modelling</vt:lpstr>
      <vt:lpstr>Modelling</vt:lpstr>
      <vt:lpstr>Waste Management ᓱᕐᕈᑯᓂᒃ ᐊᐅᓚᑦᑎᓂᖅ</vt:lpstr>
      <vt:lpstr>Waste Management ᓱᕐᕈᑯᓂᒃ ᐊᐅᓚᑦᑎᓂᖅ</vt:lpstr>
      <vt:lpstr>Dust Management ᐳᔪᖃᑖᖕᒥᒃ ᐊᐅᓚᑦᑎᓂᖅ </vt:lpstr>
      <vt:lpstr>Dust Management     ᐳᔪᖃᑖᖕᒥᒃ ᐊᐅᓚᑦᑎᓂᖅ</vt:lpstr>
      <vt:lpstr>Environmental Monitoring   ᐊᕙᑎᒥᒃ ᐅᔾᔨᖅᑐᕐᓂᖅ </vt:lpstr>
      <vt:lpstr>Environmental Monitoring ᐊᕙᑎᒥᒃ ᐅᔾᔨᖅᑐᕐᓂᖅ</vt:lpstr>
      <vt:lpstr>Conclusion ᐱᐋᓂᒋᐋᕈᑦ 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Nesbitt</dc:creator>
  <cp:lastModifiedBy>Luis Manzo</cp:lastModifiedBy>
  <cp:revision>719</cp:revision>
  <cp:lastPrinted>2015-10-14T21:42:25Z</cp:lastPrinted>
  <dcterms:created xsi:type="dcterms:W3CDTF">2015-01-05T19:10:19Z</dcterms:created>
  <dcterms:modified xsi:type="dcterms:W3CDTF">2015-10-14T22:15:00Z</dcterms:modified>
</cp:coreProperties>
</file>