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5"/>
  </p:sldMasterIdLst>
  <p:sldIdLst>
    <p:sldId id="276" r:id="rId6"/>
    <p:sldId id="355" r:id="rId7"/>
    <p:sldId id="278" r:id="rId8"/>
    <p:sldId id="280" r:id="rId9"/>
    <p:sldId id="381" r:id="rId10"/>
    <p:sldId id="383" r:id="rId11"/>
    <p:sldId id="382" r:id="rId12"/>
    <p:sldId id="370" r:id="rId13"/>
    <p:sldId id="357" r:id="rId14"/>
    <p:sldId id="391" r:id="rId15"/>
    <p:sldId id="393" r:id="rId16"/>
    <p:sldId id="394" r:id="rId17"/>
    <p:sldId id="384" r:id="rId18"/>
    <p:sldId id="392" r:id="rId19"/>
    <p:sldId id="386" r:id="rId20"/>
    <p:sldId id="395" r:id="rId21"/>
    <p:sldId id="387" r:id="rId22"/>
    <p:sldId id="396" r:id="rId23"/>
    <p:sldId id="389" r:id="rId24"/>
    <p:sldId id="397" r:id="rId25"/>
    <p:sldId id="390" r:id="rId26"/>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eil Hutchinson" initials="NH" lastIdx="6" clrIdx="0"/>
  <p:cmAuthor id="1" name="D. Bruce Stewart" initials="" lastIdx="4" clrIdx="1"/>
  <p:cmAuthor id="2" name="Richard Nesbitt" initials="RAN" lastIdx="5" clrIdx="2"/>
  <p:cmAuthor id="3" name="Richard Nesbitt" initials="RN" lastIdx="1" clrIdx="3">
    <p:extLst>
      <p:ext uri="{19B8F6BF-5375-455C-9EA6-DF929625EA0E}">
        <p15:presenceInfo xmlns:p15="http://schemas.microsoft.com/office/powerpoint/2012/main" userId="S::richard.nesbitt@environmentalsciences.ca::44893b61-f974-41af-84f3-719ae9a39a27" providerId="AD"/>
      </p:ext>
    </p:extLst>
  </p:cmAuthor>
  <p:cmAuthor id="4" name="King, Jennifer" initials="KJ" lastIdx="6" clrIdx="4">
    <p:extLst>
      <p:ext uri="{19B8F6BF-5375-455C-9EA6-DF929625EA0E}">
        <p15:presenceInfo xmlns:p15="http://schemas.microsoft.com/office/powerpoint/2012/main" userId="S-1-5-21-1342010864-269568157-1520766640-819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18" autoAdjust="0"/>
    <p:restoredTop sz="94671" autoAdjust="0"/>
  </p:normalViewPr>
  <p:slideViewPr>
    <p:cSldViewPr>
      <p:cViewPr varScale="1">
        <p:scale>
          <a:sx n="109" d="100"/>
          <a:sy n="109" d="100"/>
        </p:scale>
        <p:origin x="1812"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6/11/relationships/changesInfo" Target="changesInfos/changesInfo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commentAuthors" Target="commentAuthors.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Nesbitt" userId="44893b61-f974-41af-84f3-719ae9a39a27" providerId="ADAL" clId="{28996B40-E116-4952-9A7C-81FFF6C5ED9A}"/>
    <pc:docChg chg="undo redo custSel modSld sldOrd">
      <pc:chgData name="Richard Nesbitt" userId="44893b61-f974-41af-84f3-719ae9a39a27" providerId="ADAL" clId="{28996B40-E116-4952-9A7C-81FFF6C5ED9A}" dt="2020-11-23T21:18:55.423" v="146" actId="1592"/>
      <pc:docMkLst>
        <pc:docMk/>
      </pc:docMkLst>
      <pc:sldChg chg="modSp mod">
        <pc:chgData name="Richard Nesbitt" userId="44893b61-f974-41af-84f3-719ae9a39a27" providerId="ADAL" clId="{28996B40-E116-4952-9A7C-81FFF6C5ED9A}" dt="2020-11-23T21:17:56.140" v="132" actId="20577"/>
        <pc:sldMkLst>
          <pc:docMk/>
          <pc:sldMk cId="2169023207" sldId="280"/>
        </pc:sldMkLst>
        <pc:spChg chg="mod">
          <ac:chgData name="Richard Nesbitt" userId="44893b61-f974-41af-84f3-719ae9a39a27" providerId="ADAL" clId="{28996B40-E116-4952-9A7C-81FFF6C5ED9A}" dt="2020-11-23T21:17:56.140" v="132" actId="20577"/>
          <ac:spMkLst>
            <pc:docMk/>
            <pc:sldMk cId="2169023207" sldId="280"/>
            <ac:spMk id="2" creationId="{00000000-0000-0000-0000-000000000000}"/>
          </ac:spMkLst>
        </pc:spChg>
      </pc:sldChg>
      <pc:sldChg chg="modSp mod delCm">
        <pc:chgData name="Richard Nesbitt" userId="44893b61-f974-41af-84f3-719ae9a39a27" providerId="ADAL" clId="{28996B40-E116-4952-9A7C-81FFF6C5ED9A}" dt="2020-11-23T21:10:24.231" v="64" actId="1592"/>
        <pc:sldMkLst>
          <pc:docMk/>
          <pc:sldMk cId="516806275" sldId="357"/>
        </pc:sldMkLst>
        <pc:spChg chg="mod">
          <ac:chgData name="Richard Nesbitt" userId="44893b61-f974-41af-84f3-719ae9a39a27" providerId="ADAL" clId="{28996B40-E116-4952-9A7C-81FFF6C5ED9A}" dt="2020-11-23T21:10:00.561" v="61" actId="2711"/>
          <ac:spMkLst>
            <pc:docMk/>
            <pc:sldMk cId="516806275" sldId="357"/>
            <ac:spMk id="9" creationId="{76291EDF-D6C0-46FA-AF70-20DDE1E4E7AD}"/>
          </ac:spMkLst>
        </pc:spChg>
      </pc:sldChg>
      <pc:sldChg chg="modSp mod delCm">
        <pc:chgData name="Richard Nesbitt" userId="44893b61-f974-41af-84f3-719ae9a39a27" providerId="ADAL" clId="{28996B40-E116-4952-9A7C-81FFF6C5ED9A}" dt="2020-11-23T21:18:10.572" v="141" actId="20577"/>
        <pc:sldMkLst>
          <pc:docMk/>
          <pc:sldMk cId="1042322064" sldId="381"/>
        </pc:sldMkLst>
        <pc:spChg chg="mod">
          <ac:chgData name="Richard Nesbitt" userId="44893b61-f974-41af-84f3-719ae9a39a27" providerId="ADAL" clId="{28996B40-E116-4952-9A7C-81FFF6C5ED9A}" dt="2020-11-23T21:18:10.572" v="141" actId="20577"/>
          <ac:spMkLst>
            <pc:docMk/>
            <pc:sldMk cId="1042322064" sldId="381"/>
            <ac:spMk id="3" creationId="{AFC85E42-A6B6-43FC-AF59-EF23D935A4B7}"/>
          </ac:spMkLst>
        </pc:spChg>
      </pc:sldChg>
      <pc:sldChg chg="modSp mod">
        <pc:chgData name="Richard Nesbitt" userId="44893b61-f974-41af-84f3-719ae9a39a27" providerId="ADAL" clId="{28996B40-E116-4952-9A7C-81FFF6C5ED9A}" dt="2020-11-23T21:18:21.907" v="145" actId="20577"/>
        <pc:sldMkLst>
          <pc:docMk/>
          <pc:sldMk cId="271956597" sldId="382"/>
        </pc:sldMkLst>
        <pc:spChg chg="mod">
          <ac:chgData name="Richard Nesbitt" userId="44893b61-f974-41af-84f3-719ae9a39a27" providerId="ADAL" clId="{28996B40-E116-4952-9A7C-81FFF6C5ED9A}" dt="2020-11-23T21:18:21.907" v="145" actId="20577"/>
          <ac:spMkLst>
            <pc:docMk/>
            <pc:sldMk cId="271956597" sldId="382"/>
            <ac:spMk id="3" creationId="{AFC85E42-A6B6-43FC-AF59-EF23D935A4B7}"/>
          </ac:spMkLst>
        </pc:spChg>
      </pc:sldChg>
      <pc:sldChg chg="modSp mod ord addCm delCm">
        <pc:chgData name="Richard Nesbitt" userId="44893b61-f974-41af-84f3-719ae9a39a27" providerId="ADAL" clId="{28996B40-E116-4952-9A7C-81FFF6C5ED9A}" dt="2020-11-23T21:08:36.790" v="48" actId="20578"/>
        <pc:sldMkLst>
          <pc:docMk/>
          <pc:sldMk cId="2207650131" sldId="383"/>
        </pc:sldMkLst>
        <pc:spChg chg="mod">
          <ac:chgData name="Richard Nesbitt" userId="44893b61-f974-41af-84f3-719ae9a39a27" providerId="ADAL" clId="{28996B40-E116-4952-9A7C-81FFF6C5ED9A}" dt="2020-11-23T21:08:20.506" v="40" actId="20577"/>
          <ac:spMkLst>
            <pc:docMk/>
            <pc:sldMk cId="2207650131" sldId="383"/>
            <ac:spMk id="3" creationId="{827E1CA6-07F3-4D62-864E-73D7E6B191E8}"/>
          </ac:spMkLst>
        </pc:spChg>
      </pc:sldChg>
      <pc:sldChg chg="modSp mod">
        <pc:chgData name="Richard Nesbitt" userId="44893b61-f974-41af-84f3-719ae9a39a27" providerId="ADAL" clId="{28996B40-E116-4952-9A7C-81FFF6C5ED9A}" dt="2020-11-23T21:11:39.653" v="78" actId="255"/>
        <pc:sldMkLst>
          <pc:docMk/>
          <pc:sldMk cId="4054908585" sldId="384"/>
        </pc:sldMkLst>
        <pc:spChg chg="mod">
          <ac:chgData name="Richard Nesbitt" userId="44893b61-f974-41af-84f3-719ae9a39a27" providerId="ADAL" clId="{28996B40-E116-4952-9A7C-81FFF6C5ED9A}" dt="2020-11-23T21:11:39.653" v="78" actId="255"/>
          <ac:spMkLst>
            <pc:docMk/>
            <pc:sldMk cId="4054908585" sldId="384"/>
            <ac:spMk id="9" creationId="{76291EDF-D6C0-46FA-AF70-20DDE1E4E7AD}"/>
          </ac:spMkLst>
        </pc:spChg>
      </pc:sldChg>
      <pc:sldChg chg="modSp mod">
        <pc:chgData name="Richard Nesbitt" userId="44893b61-f974-41af-84f3-719ae9a39a27" providerId="ADAL" clId="{28996B40-E116-4952-9A7C-81FFF6C5ED9A}" dt="2020-11-23T21:12:06.866" v="85" actId="255"/>
        <pc:sldMkLst>
          <pc:docMk/>
          <pc:sldMk cId="1573686175" sldId="386"/>
        </pc:sldMkLst>
        <pc:spChg chg="mod">
          <ac:chgData name="Richard Nesbitt" userId="44893b61-f974-41af-84f3-719ae9a39a27" providerId="ADAL" clId="{28996B40-E116-4952-9A7C-81FFF6C5ED9A}" dt="2020-11-23T21:12:06.866" v="85" actId="255"/>
          <ac:spMkLst>
            <pc:docMk/>
            <pc:sldMk cId="1573686175" sldId="386"/>
            <ac:spMk id="9" creationId="{76291EDF-D6C0-46FA-AF70-20DDE1E4E7AD}"/>
          </ac:spMkLst>
        </pc:spChg>
      </pc:sldChg>
      <pc:sldChg chg="modSp mod">
        <pc:chgData name="Richard Nesbitt" userId="44893b61-f974-41af-84f3-719ae9a39a27" providerId="ADAL" clId="{28996B40-E116-4952-9A7C-81FFF6C5ED9A}" dt="2020-11-23T21:12:29.780" v="87" actId="108"/>
        <pc:sldMkLst>
          <pc:docMk/>
          <pc:sldMk cId="982870208" sldId="387"/>
        </pc:sldMkLst>
        <pc:spChg chg="mod">
          <ac:chgData name="Richard Nesbitt" userId="44893b61-f974-41af-84f3-719ae9a39a27" providerId="ADAL" clId="{28996B40-E116-4952-9A7C-81FFF6C5ED9A}" dt="2020-11-23T21:12:29.780" v="87" actId="108"/>
          <ac:spMkLst>
            <pc:docMk/>
            <pc:sldMk cId="982870208" sldId="387"/>
            <ac:spMk id="9" creationId="{76291EDF-D6C0-46FA-AF70-20DDE1E4E7AD}"/>
          </ac:spMkLst>
        </pc:spChg>
      </pc:sldChg>
      <pc:sldChg chg="modSp mod">
        <pc:chgData name="Richard Nesbitt" userId="44893b61-f974-41af-84f3-719ae9a39a27" providerId="ADAL" clId="{28996B40-E116-4952-9A7C-81FFF6C5ED9A}" dt="2020-11-23T21:12:59.494" v="96" actId="255"/>
        <pc:sldMkLst>
          <pc:docMk/>
          <pc:sldMk cId="3233594664" sldId="389"/>
        </pc:sldMkLst>
        <pc:spChg chg="mod">
          <ac:chgData name="Richard Nesbitt" userId="44893b61-f974-41af-84f3-719ae9a39a27" providerId="ADAL" clId="{28996B40-E116-4952-9A7C-81FFF6C5ED9A}" dt="2020-11-23T21:12:59.494" v="96" actId="255"/>
          <ac:spMkLst>
            <pc:docMk/>
            <pc:sldMk cId="3233594664" sldId="389"/>
            <ac:spMk id="9" creationId="{76291EDF-D6C0-46FA-AF70-20DDE1E4E7AD}"/>
          </ac:spMkLst>
        </pc:spChg>
        <pc:spChg chg="mod">
          <ac:chgData name="Richard Nesbitt" userId="44893b61-f974-41af-84f3-719ae9a39a27" providerId="ADAL" clId="{28996B40-E116-4952-9A7C-81FFF6C5ED9A}" dt="2020-11-23T21:12:54.922" v="94" actId="27636"/>
          <ac:spMkLst>
            <pc:docMk/>
            <pc:sldMk cId="3233594664" sldId="389"/>
            <ac:spMk id="10" creationId="{22F439CF-BB40-437C-83CB-FCB2D8F5D242}"/>
          </ac:spMkLst>
        </pc:spChg>
      </pc:sldChg>
      <pc:sldChg chg="modSp mod">
        <pc:chgData name="Richard Nesbitt" userId="44893b61-f974-41af-84f3-719ae9a39a27" providerId="ADAL" clId="{28996B40-E116-4952-9A7C-81FFF6C5ED9A}" dt="2020-11-23T21:17:47.248" v="122" actId="20577"/>
        <pc:sldMkLst>
          <pc:docMk/>
          <pc:sldMk cId="2634278500" sldId="390"/>
        </pc:sldMkLst>
        <pc:spChg chg="mod">
          <ac:chgData name="Richard Nesbitt" userId="44893b61-f974-41af-84f3-719ae9a39a27" providerId="ADAL" clId="{28996B40-E116-4952-9A7C-81FFF6C5ED9A}" dt="2020-11-23T21:17:47.248" v="122" actId="20577"/>
          <ac:spMkLst>
            <pc:docMk/>
            <pc:sldMk cId="2634278500" sldId="390"/>
            <ac:spMk id="9" creationId="{76291EDF-D6C0-46FA-AF70-20DDE1E4E7AD}"/>
          </ac:spMkLst>
        </pc:spChg>
      </pc:sldChg>
      <pc:sldChg chg="modSp mod">
        <pc:chgData name="Richard Nesbitt" userId="44893b61-f974-41af-84f3-719ae9a39a27" providerId="ADAL" clId="{28996B40-E116-4952-9A7C-81FFF6C5ED9A}" dt="2020-11-23T21:10:11.933" v="63" actId="255"/>
        <pc:sldMkLst>
          <pc:docMk/>
          <pc:sldMk cId="314741110" sldId="391"/>
        </pc:sldMkLst>
        <pc:spChg chg="mod">
          <ac:chgData name="Richard Nesbitt" userId="44893b61-f974-41af-84f3-719ae9a39a27" providerId="ADAL" clId="{28996B40-E116-4952-9A7C-81FFF6C5ED9A}" dt="2020-11-23T21:10:11.933" v="63" actId="255"/>
          <ac:spMkLst>
            <pc:docMk/>
            <pc:sldMk cId="314741110" sldId="391"/>
            <ac:spMk id="9" creationId="{76291EDF-D6C0-46FA-AF70-20DDE1E4E7AD}"/>
          </ac:spMkLst>
        </pc:spChg>
        <pc:spChg chg="mod">
          <ac:chgData name="Richard Nesbitt" userId="44893b61-f974-41af-84f3-719ae9a39a27" providerId="ADAL" clId="{28996B40-E116-4952-9A7C-81FFF6C5ED9A}" dt="2020-11-23T21:09:32.883" v="58" actId="27636"/>
          <ac:spMkLst>
            <pc:docMk/>
            <pc:sldMk cId="314741110" sldId="391"/>
            <ac:spMk id="10" creationId="{22F439CF-BB40-437C-83CB-FCB2D8F5D242}"/>
          </ac:spMkLst>
        </pc:spChg>
      </pc:sldChg>
      <pc:sldChg chg="modSp mod">
        <pc:chgData name="Richard Nesbitt" userId="44893b61-f974-41af-84f3-719ae9a39a27" providerId="ADAL" clId="{28996B40-E116-4952-9A7C-81FFF6C5ED9A}" dt="2020-11-23T21:17:41.856" v="114" actId="20577"/>
        <pc:sldMkLst>
          <pc:docMk/>
          <pc:sldMk cId="3768908484" sldId="392"/>
        </pc:sldMkLst>
        <pc:spChg chg="mod">
          <ac:chgData name="Richard Nesbitt" userId="44893b61-f974-41af-84f3-719ae9a39a27" providerId="ADAL" clId="{28996B40-E116-4952-9A7C-81FFF6C5ED9A}" dt="2020-11-23T21:17:41.856" v="114" actId="20577"/>
          <ac:spMkLst>
            <pc:docMk/>
            <pc:sldMk cId="3768908484" sldId="392"/>
            <ac:spMk id="9" creationId="{76291EDF-D6C0-46FA-AF70-20DDE1E4E7AD}"/>
          </ac:spMkLst>
        </pc:spChg>
        <pc:spChg chg="mod">
          <ac:chgData name="Richard Nesbitt" userId="44893b61-f974-41af-84f3-719ae9a39a27" providerId="ADAL" clId="{28996B40-E116-4952-9A7C-81FFF6C5ED9A}" dt="2020-11-23T21:11:53.363" v="81" actId="27636"/>
          <ac:spMkLst>
            <pc:docMk/>
            <pc:sldMk cId="3768908484" sldId="392"/>
            <ac:spMk id="10" creationId="{22F439CF-BB40-437C-83CB-FCB2D8F5D242}"/>
          </ac:spMkLst>
        </pc:spChg>
      </pc:sldChg>
      <pc:sldChg chg="modSp mod">
        <pc:chgData name="Richard Nesbitt" userId="44893b61-f974-41af-84f3-719ae9a39a27" providerId="ADAL" clId="{28996B40-E116-4952-9A7C-81FFF6C5ED9A}" dt="2020-11-23T21:10:36.667" v="69" actId="20577"/>
        <pc:sldMkLst>
          <pc:docMk/>
          <pc:sldMk cId="1951394796" sldId="393"/>
        </pc:sldMkLst>
        <pc:spChg chg="mod">
          <ac:chgData name="Richard Nesbitt" userId="44893b61-f974-41af-84f3-719ae9a39a27" providerId="ADAL" clId="{28996B40-E116-4952-9A7C-81FFF6C5ED9A}" dt="2020-11-23T21:10:36.667" v="69" actId="20577"/>
          <ac:spMkLst>
            <pc:docMk/>
            <pc:sldMk cId="1951394796" sldId="393"/>
            <ac:spMk id="9" creationId="{76291EDF-D6C0-46FA-AF70-20DDE1E4E7AD}"/>
          </ac:spMkLst>
        </pc:spChg>
        <pc:spChg chg="mod">
          <ac:chgData name="Richard Nesbitt" userId="44893b61-f974-41af-84f3-719ae9a39a27" providerId="ADAL" clId="{28996B40-E116-4952-9A7C-81FFF6C5ED9A}" dt="2020-11-23T21:10:33.875" v="66" actId="27636"/>
          <ac:spMkLst>
            <pc:docMk/>
            <pc:sldMk cId="1951394796" sldId="393"/>
            <ac:spMk id="10" creationId="{22F439CF-BB40-437C-83CB-FCB2D8F5D242}"/>
          </ac:spMkLst>
        </pc:spChg>
      </pc:sldChg>
      <pc:sldChg chg="modSp mod delCm">
        <pc:chgData name="Richard Nesbitt" userId="44893b61-f974-41af-84f3-719ae9a39a27" providerId="ADAL" clId="{28996B40-E116-4952-9A7C-81FFF6C5ED9A}" dt="2020-11-23T21:18:55.423" v="146" actId="1592"/>
        <pc:sldMkLst>
          <pc:docMk/>
          <pc:sldMk cId="1057205927" sldId="394"/>
        </pc:sldMkLst>
        <pc:spChg chg="mod">
          <ac:chgData name="Richard Nesbitt" userId="44893b61-f974-41af-84f3-719ae9a39a27" providerId="ADAL" clId="{28996B40-E116-4952-9A7C-81FFF6C5ED9A}" dt="2020-11-23T21:16:55.392" v="110" actId="20577"/>
          <ac:spMkLst>
            <pc:docMk/>
            <pc:sldMk cId="1057205927" sldId="394"/>
            <ac:spMk id="9" creationId="{76291EDF-D6C0-46FA-AF70-20DDE1E4E7AD}"/>
          </ac:spMkLst>
        </pc:spChg>
        <pc:spChg chg="mod">
          <ac:chgData name="Richard Nesbitt" userId="44893b61-f974-41af-84f3-719ae9a39a27" providerId="ADAL" clId="{28996B40-E116-4952-9A7C-81FFF6C5ED9A}" dt="2020-11-23T21:10:42.510" v="71" actId="27636"/>
          <ac:spMkLst>
            <pc:docMk/>
            <pc:sldMk cId="1057205927" sldId="394"/>
            <ac:spMk id="10" creationId="{22F439CF-BB40-437C-83CB-FCB2D8F5D242}"/>
          </ac:spMkLst>
        </pc:spChg>
      </pc:sldChg>
      <pc:sldChg chg="modSp mod">
        <pc:chgData name="Richard Nesbitt" userId="44893b61-f974-41af-84f3-719ae9a39a27" providerId="ADAL" clId="{28996B40-E116-4952-9A7C-81FFF6C5ED9A}" dt="2020-11-23T21:12:19.332" v="86" actId="108"/>
        <pc:sldMkLst>
          <pc:docMk/>
          <pc:sldMk cId="2563485489" sldId="395"/>
        </pc:sldMkLst>
        <pc:spChg chg="mod">
          <ac:chgData name="Richard Nesbitt" userId="44893b61-f974-41af-84f3-719ae9a39a27" providerId="ADAL" clId="{28996B40-E116-4952-9A7C-81FFF6C5ED9A}" dt="2020-11-23T21:12:19.332" v="86" actId="108"/>
          <ac:spMkLst>
            <pc:docMk/>
            <pc:sldMk cId="2563485489" sldId="395"/>
            <ac:spMk id="9" creationId="{76291EDF-D6C0-46FA-AF70-20DDE1E4E7AD}"/>
          </ac:spMkLst>
        </pc:spChg>
      </pc:sldChg>
      <pc:sldChg chg="modSp mod">
        <pc:chgData name="Richard Nesbitt" userId="44893b61-f974-41af-84f3-719ae9a39a27" providerId="ADAL" clId="{28996B40-E116-4952-9A7C-81FFF6C5ED9A}" dt="2020-11-23T21:12:39.517" v="88" actId="108"/>
        <pc:sldMkLst>
          <pc:docMk/>
          <pc:sldMk cId="2267252369" sldId="396"/>
        </pc:sldMkLst>
        <pc:spChg chg="mod">
          <ac:chgData name="Richard Nesbitt" userId="44893b61-f974-41af-84f3-719ae9a39a27" providerId="ADAL" clId="{28996B40-E116-4952-9A7C-81FFF6C5ED9A}" dt="2020-11-23T21:12:39.517" v="88" actId="108"/>
          <ac:spMkLst>
            <pc:docMk/>
            <pc:sldMk cId="2267252369" sldId="396"/>
            <ac:spMk id="9" creationId="{76291EDF-D6C0-46FA-AF70-20DDE1E4E7AD}"/>
          </ac:spMkLst>
        </pc:spChg>
      </pc:sldChg>
      <pc:sldChg chg="modSp mod">
        <pc:chgData name="Richard Nesbitt" userId="44893b61-f974-41af-84f3-719ae9a39a27" providerId="ADAL" clId="{28996B40-E116-4952-9A7C-81FFF6C5ED9A}" dt="2020-11-23T21:13:12.793" v="97" actId="255"/>
        <pc:sldMkLst>
          <pc:docMk/>
          <pc:sldMk cId="3454981058" sldId="397"/>
        </pc:sldMkLst>
        <pc:spChg chg="mod">
          <ac:chgData name="Richard Nesbitt" userId="44893b61-f974-41af-84f3-719ae9a39a27" providerId="ADAL" clId="{28996B40-E116-4952-9A7C-81FFF6C5ED9A}" dt="2020-11-23T21:13:12.793" v="97" actId="255"/>
          <ac:spMkLst>
            <pc:docMk/>
            <pc:sldMk cId="3454981058" sldId="397"/>
            <ac:spMk id="9" creationId="{76291EDF-D6C0-46FA-AF70-20DDE1E4E7AD}"/>
          </ac:spMkLst>
        </pc:spChg>
      </pc:sldChg>
    </pc:docChg>
  </pc:docChgLst>
  <pc:docChgLst>
    <pc:chgData name="Richard Nesbitt" userId="44893b61-f974-41af-84f3-719ae9a39a27" providerId="ADAL" clId="{1DD1E207-A7F9-4BF9-99DB-E5D50A4663B4}"/>
    <pc:docChg chg="modSld sldOrd">
      <pc:chgData name="Richard Nesbitt" userId="44893b61-f974-41af-84f3-719ae9a39a27" providerId="ADAL" clId="{1DD1E207-A7F9-4BF9-99DB-E5D50A4663B4}" dt="2020-01-13T19:10:30.643" v="0"/>
      <pc:docMkLst>
        <pc:docMk/>
      </pc:docMkLst>
      <pc:sldChg chg="ord">
        <pc:chgData name="Richard Nesbitt" userId="44893b61-f974-41af-84f3-719ae9a39a27" providerId="ADAL" clId="{1DD1E207-A7F9-4BF9-99DB-E5D50A4663B4}" dt="2020-01-13T19:10:30.643" v="0"/>
        <pc:sldMkLst>
          <pc:docMk/>
          <pc:sldMk cId="2665830850" sldId="377"/>
        </pc:sldMkLst>
      </pc:sldChg>
    </pc:docChg>
  </pc:docChgLst>
  <pc:docChgLst>
    <pc:chgData name="Richard Nesbitt" userId="44893b61-f974-41af-84f3-719ae9a39a27" providerId="ADAL" clId="{EFFB8084-02DA-44B3-B7D2-8AC3DCBA51AE}"/>
    <pc:docChg chg="custSel modSld">
      <pc:chgData name="Richard Nesbitt" userId="44893b61-f974-41af-84f3-719ae9a39a27" providerId="ADAL" clId="{EFFB8084-02DA-44B3-B7D2-8AC3DCBA51AE}" dt="2020-11-10T18:07:29.225" v="36" actId="20577"/>
      <pc:docMkLst>
        <pc:docMk/>
      </pc:docMkLst>
      <pc:sldChg chg="delSp modSp mod">
        <pc:chgData name="Richard Nesbitt" userId="44893b61-f974-41af-84f3-719ae9a39a27" providerId="ADAL" clId="{EFFB8084-02DA-44B3-B7D2-8AC3DCBA51AE}" dt="2020-11-10T18:07:29.225" v="36" actId="20577"/>
        <pc:sldMkLst>
          <pc:docMk/>
          <pc:sldMk cId="2412293851" sldId="276"/>
        </pc:sldMkLst>
        <pc:spChg chg="mod">
          <ac:chgData name="Richard Nesbitt" userId="44893b61-f974-41af-84f3-719ae9a39a27" providerId="ADAL" clId="{EFFB8084-02DA-44B3-B7D2-8AC3DCBA51AE}" dt="2020-11-10T18:07:29.225" v="36" actId="20577"/>
          <ac:spMkLst>
            <pc:docMk/>
            <pc:sldMk cId="2412293851" sldId="276"/>
            <ac:spMk id="3" creationId="{00000000-0000-0000-0000-000000000000}"/>
          </ac:spMkLst>
        </pc:spChg>
        <pc:spChg chg="mod">
          <ac:chgData name="Richard Nesbitt" userId="44893b61-f974-41af-84f3-719ae9a39a27" providerId="ADAL" clId="{EFFB8084-02DA-44B3-B7D2-8AC3DCBA51AE}" dt="2020-11-10T18:07:15.073" v="1" actId="20577"/>
          <ac:spMkLst>
            <pc:docMk/>
            <pc:sldMk cId="2412293851" sldId="276"/>
            <ac:spMk id="4" creationId="{00000000-0000-0000-0000-000000000000}"/>
          </ac:spMkLst>
        </pc:spChg>
        <pc:spChg chg="mod">
          <ac:chgData name="Richard Nesbitt" userId="44893b61-f974-41af-84f3-719ae9a39a27" providerId="ADAL" clId="{EFFB8084-02DA-44B3-B7D2-8AC3DCBA51AE}" dt="2020-11-10T18:07:22.192" v="13" actId="20577"/>
          <ac:spMkLst>
            <pc:docMk/>
            <pc:sldMk cId="2412293851" sldId="276"/>
            <ac:spMk id="5" creationId="{027EB76A-D327-4E1E-98D3-3E97771D8FD5}"/>
          </ac:spMkLst>
        </pc:spChg>
        <pc:picChg chg="del">
          <ac:chgData name="Richard Nesbitt" userId="44893b61-f974-41af-84f3-719ae9a39a27" providerId="ADAL" clId="{EFFB8084-02DA-44B3-B7D2-8AC3DCBA51AE}" dt="2020-11-10T18:07:12.275" v="0" actId="478"/>
          <ac:picMkLst>
            <pc:docMk/>
            <pc:sldMk cId="2412293851" sldId="276"/>
            <ac:picMk id="1026" creationId="{00000000-0000-0000-0000-000000000000}"/>
          </ac:picMkLst>
        </pc:picChg>
      </pc:sldChg>
    </pc:docChg>
  </pc:docChgLst>
  <pc:docChgLst>
    <pc:chgData name="Richard Nesbitt" userId="44893b61-f974-41af-84f3-719ae9a39a27" providerId="ADAL" clId="{09E7A21D-595E-4C14-A4E4-DF5F18852766}"/>
    <pc:docChg chg="undo custSel addSld delSld modSld modMainMaster">
      <pc:chgData name="Richard Nesbitt" userId="44893b61-f974-41af-84f3-719ae9a39a27" providerId="ADAL" clId="{09E7A21D-595E-4C14-A4E4-DF5F18852766}" dt="2020-11-10T19:34:02.702" v="3302" actId="6549"/>
      <pc:docMkLst>
        <pc:docMk/>
      </pc:docMkLst>
      <pc:sldChg chg="modSp mod">
        <pc:chgData name="Richard Nesbitt" userId="44893b61-f974-41af-84f3-719ae9a39a27" providerId="ADAL" clId="{09E7A21D-595E-4C14-A4E4-DF5F18852766}" dt="2020-11-10T18:17:35.490" v="101" actId="27636"/>
        <pc:sldMkLst>
          <pc:docMk/>
          <pc:sldMk cId="2412293851" sldId="276"/>
        </pc:sldMkLst>
        <pc:spChg chg="mod">
          <ac:chgData name="Richard Nesbitt" userId="44893b61-f974-41af-84f3-719ae9a39a27" providerId="ADAL" clId="{09E7A21D-595E-4C14-A4E4-DF5F18852766}" dt="2020-11-10T18:17:35.490" v="101" actId="27636"/>
          <ac:spMkLst>
            <pc:docMk/>
            <pc:sldMk cId="2412293851" sldId="276"/>
            <ac:spMk id="3" creationId="{00000000-0000-0000-0000-000000000000}"/>
          </ac:spMkLst>
        </pc:spChg>
        <pc:spChg chg="mod">
          <ac:chgData name="Richard Nesbitt" userId="44893b61-f974-41af-84f3-719ae9a39a27" providerId="ADAL" clId="{09E7A21D-595E-4C14-A4E4-DF5F18852766}" dt="2020-11-10T18:17:25.691" v="96" actId="14100"/>
          <ac:spMkLst>
            <pc:docMk/>
            <pc:sldMk cId="2412293851" sldId="276"/>
            <ac:spMk id="4" creationId="{00000000-0000-0000-0000-000000000000}"/>
          </ac:spMkLst>
        </pc:spChg>
      </pc:sldChg>
      <pc:sldChg chg="modSp mod">
        <pc:chgData name="Richard Nesbitt" userId="44893b61-f974-41af-84f3-719ae9a39a27" providerId="ADAL" clId="{09E7A21D-595E-4C14-A4E4-DF5F18852766}" dt="2020-11-10T18:20:07.544" v="150" actId="20577"/>
        <pc:sldMkLst>
          <pc:docMk/>
          <pc:sldMk cId="1304359098" sldId="278"/>
        </pc:sldMkLst>
        <pc:spChg chg="mod">
          <ac:chgData name="Richard Nesbitt" userId="44893b61-f974-41af-84f3-719ae9a39a27" providerId="ADAL" clId="{09E7A21D-595E-4C14-A4E4-DF5F18852766}" dt="2020-11-10T18:20:07.544" v="150" actId="20577"/>
          <ac:spMkLst>
            <pc:docMk/>
            <pc:sldMk cId="1304359098" sldId="278"/>
            <ac:spMk id="2" creationId="{00000000-0000-0000-0000-000000000000}"/>
          </ac:spMkLst>
        </pc:spChg>
        <pc:spChg chg="mod">
          <ac:chgData name="Richard Nesbitt" userId="44893b61-f974-41af-84f3-719ae9a39a27" providerId="ADAL" clId="{09E7A21D-595E-4C14-A4E4-DF5F18852766}" dt="2020-11-10T18:18:24.028" v="130" actId="20577"/>
          <ac:spMkLst>
            <pc:docMk/>
            <pc:sldMk cId="1304359098" sldId="278"/>
            <ac:spMk id="3" creationId="{00000000-0000-0000-0000-000000000000}"/>
          </ac:spMkLst>
        </pc:spChg>
      </pc:sldChg>
      <pc:sldChg chg="modSp mod">
        <pc:chgData name="Richard Nesbitt" userId="44893b61-f974-41af-84f3-719ae9a39a27" providerId="ADAL" clId="{09E7A21D-595E-4C14-A4E4-DF5F18852766}" dt="2020-11-10T18:31:28.931" v="2058" actId="27636"/>
        <pc:sldMkLst>
          <pc:docMk/>
          <pc:sldMk cId="2169023207" sldId="280"/>
        </pc:sldMkLst>
        <pc:spChg chg="mod">
          <ac:chgData name="Richard Nesbitt" userId="44893b61-f974-41af-84f3-719ae9a39a27" providerId="ADAL" clId="{09E7A21D-595E-4C14-A4E4-DF5F18852766}" dt="2020-11-10T18:31:28.931" v="2058" actId="27636"/>
          <ac:spMkLst>
            <pc:docMk/>
            <pc:sldMk cId="2169023207" sldId="280"/>
            <ac:spMk id="2" creationId="{00000000-0000-0000-0000-000000000000}"/>
          </ac:spMkLst>
        </pc:spChg>
        <pc:spChg chg="mod">
          <ac:chgData name="Richard Nesbitt" userId="44893b61-f974-41af-84f3-719ae9a39a27" providerId="ADAL" clId="{09E7A21D-595E-4C14-A4E4-DF5F18852766}" dt="2020-11-10T18:24:36.708" v="852" actId="20577"/>
          <ac:spMkLst>
            <pc:docMk/>
            <pc:sldMk cId="2169023207" sldId="280"/>
            <ac:spMk id="3" creationId="{00000000-0000-0000-0000-000000000000}"/>
          </ac:spMkLst>
        </pc:spChg>
        <pc:spChg chg="mod">
          <ac:chgData name="Richard Nesbitt" userId="44893b61-f974-41af-84f3-719ae9a39a27" providerId="ADAL" clId="{09E7A21D-595E-4C14-A4E4-DF5F18852766}" dt="2020-11-10T18:31:28.929" v="2057" actId="27636"/>
          <ac:spMkLst>
            <pc:docMk/>
            <pc:sldMk cId="2169023207" sldId="280"/>
            <ac:spMk id="10" creationId="{3F9B966C-27A4-45E3-AA78-D8B4B97BF27C}"/>
          </ac:spMkLst>
        </pc:spChg>
      </pc:sldChg>
      <pc:sldChg chg="del">
        <pc:chgData name="Richard Nesbitt" userId="44893b61-f974-41af-84f3-719ae9a39a27" providerId="ADAL" clId="{09E7A21D-595E-4C14-A4E4-DF5F18852766}" dt="2020-11-10T18:46:29.413" v="2849" actId="47"/>
        <pc:sldMkLst>
          <pc:docMk/>
          <pc:sldMk cId="695758113" sldId="287"/>
        </pc:sldMkLst>
      </pc:sldChg>
      <pc:sldChg chg="del">
        <pc:chgData name="Richard Nesbitt" userId="44893b61-f974-41af-84f3-719ae9a39a27" providerId="ADAL" clId="{09E7A21D-595E-4C14-A4E4-DF5F18852766}" dt="2020-11-10T18:46:29.413" v="2849" actId="47"/>
        <pc:sldMkLst>
          <pc:docMk/>
          <pc:sldMk cId="4165844884" sldId="323"/>
        </pc:sldMkLst>
      </pc:sldChg>
      <pc:sldChg chg="modSp mod">
        <pc:chgData name="Richard Nesbitt" userId="44893b61-f974-41af-84f3-719ae9a39a27" providerId="ADAL" clId="{09E7A21D-595E-4C14-A4E4-DF5F18852766}" dt="2020-11-10T18:24:15.409" v="830" actId="20577"/>
        <pc:sldMkLst>
          <pc:docMk/>
          <pc:sldMk cId="520184396" sldId="355"/>
        </pc:sldMkLst>
        <pc:spChg chg="mod">
          <ac:chgData name="Richard Nesbitt" userId="44893b61-f974-41af-84f3-719ae9a39a27" providerId="ADAL" clId="{09E7A21D-595E-4C14-A4E4-DF5F18852766}" dt="2020-11-10T18:24:15.409" v="830" actId="20577"/>
          <ac:spMkLst>
            <pc:docMk/>
            <pc:sldMk cId="520184396" sldId="355"/>
            <ac:spMk id="2" creationId="{00000000-0000-0000-0000-000000000000}"/>
          </ac:spMkLst>
        </pc:spChg>
        <pc:spChg chg="mod">
          <ac:chgData name="Richard Nesbitt" userId="44893b61-f974-41af-84f3-719ae9a39a27" providerId="ADAL" clId="{09E7A21D-595E-4C14-A4E4-DF5F18852766}" dt="2020-11-10T18:24:09.201" v="824" actId="20577"/>
          <ac:spMkLst>
            <pc:docMk/>
            <pc:sldMk cId="520184396" sldId="355"/>
            <ac:spMk id="3" creationId="{00000000-0000-0000-0000-000000000000}"/>
          </ac:spMkLst>
        </pc:spChg>
      </pc:sldChg>
      <pc:sldChg chg="del">
        <pc:chgData name="Richard Nesbitt" userId="44893b61-f974-41af-84f3-719ae9a39a27" providerId="ADAL" clId="{09E7A21D-595E-4C14-A4E4-DF5F18852766}" dt="2020-11-10T18:46:29.413" v="2849" actId="47"/>
        <pc:sldMkLst>
          <pc:docMk/>
          <pc:sldMk cId="3721960532" sldId="356"/>
        </pc:sldMkLst>
      </pc:sldChg>
      <pc:sldChg chg="modSp mod">
        <pc:chgData name="Richard Nesbitt" userId="44893b61-f974-41af-84f3-719ae9a39a27" providerId="ADAL" clId="{09E7A21D-595E-4C14-A4E4-DF5F18852766}" dt="2020-11-10T19:02:15.645" v="3050" actId="20577"/>
        <pc:sldMkLst>
          <pc:docMk/>
          <pc:sldMk cId="516806275" sldId="357"/>
        </pc:sldMkLst>
        <pc:spChg chg="mod">
          <ac:chgData name="Richard Nesbitt" userId="44893b61-f974-41af-84f3-719ae9a39a27" providerId="ADAL" clId="{09E7A21D-595E-4C14-A4E4-DF5F18852766}" dt="2020-11-10T18:59:05.449" v="3044" actId="404"/>
          <ac:spMkLst>
            <pc:docMk/>
            <pc:sldMk cId="516806275" sldId="357"/>
            <ac:spMk id="3" creationId="{00000000-0000-0000-0000-000000000000}"/>
          </ac:spMkLst>
        </pc:spChg>
        <pc:spChg chg="mod">
          <ac:chgData name="Richard Nesbitt" userId="44893b61-f974-41af-84f3-719ae9a39a27" providerId="ADAL" clId="{09E7A21D-595E-4C14-A4E4-DF5F18852766}" dt="2020-11-10T19:02:15.645" v="3050" actId="20577"/>
          <ac:spMkLst>
            <pc:docMk/>
            <pc:sldMk cId="516806275" sldId="357"/>
            <ac:spMk id="9" creationId="{76291EDF-D6C0-46FA-AF70-20DDE1E4E7AD}"/>
          </ac:spMkLst>
        </pc:spChg>
        <pc:spChg chg="mod">
          <ac:chgData name="Richard Nesbitt" userId="44893b61-f974-41af-84f3-719ae9a39a27" providerId="ADAL" clId="{09E7A21D-595E-4C14-A4E4-DF5F18852766}" dt="2020-11-10T18:58:53.732" v="3039" actId="27636"/>
          <ac:spMkLst>
            <pc:docMk/>
            <pc:sldMk cId="516806275" sldId="357"/>
            <ac:spMk id="10" creationId="{22F439CF-BB40-437C-83CB-FCB2D8F5D242}"/>
          </ac:spMkLst>
        </pc:spChg>
      </pc:sldChg>
      <pc:sldChg chg="del">
        <pc:chgData name="Richard Nesbitt" userId="44893b61-f974-41af-84f3-719ae9a39a27" providerId="ADAL" clId="{09E7A21D-595E-4C14-A4E4-DF5F18852766}" dt="2020-11-10T18:46:29.413" v="2849" actId="47"/>
        <pc:sldMkLst>
          <pc:docMk/>
          <pc:sldMk cId="3401463969" sldId="358"/>
        </pc:sldMkLst>
      </pc:sldChg>
      <pc:sldChg chg="del">
        <pc:chgData name="Richard Nesbitt" userId="44893b61-f974-41af-84f3-719ae9a39a27" providerId="ADAL" clId="{09E7A21D-595E-4C14-A4E4-DF5F18852766}" dt="2020-11-10T18:46:29.413" v="2849" actId="47"/>
        <pc:sldMkLst>
          <pc:docMk/>
          <pc:sldMk cId="2564176400" sldId="359"/>
        </pc:sldMkLst>
      </pc:sldChg>
      <pc:sldChg chg="del">
        <pc:chgData name="Richard Nesbitt" userId="44893b61-f974-41af-84f3-719ae9a39a27" providerId="ADAL" clId="{09E7A21D-595E-4C14-A4E4-DF5F18852766}" dt="2020-11-10T18:46:29.413" v="2849" actId="47"/>
        <pc:sldMkLst>
          <pc:docMk/>
          <pc:sldMk cId="234611893" sldId="360"/>
        </pc:sldMkLst>
      </pc:sldChg>
      <pc:sldChg chg="del">
        <pc:chgData name="Richard Nesbitt" userId="44893b61-f974-41af-84f3-719ae9a39a27" providerId="ADAL" clId="{09E7A21D-595E-4C14-A4E4-DF5F18852766}" dt="2020-11-10T18:46:29.413" v="2849" actId="47"/>
        <pc:sldMkLst>
          <pc:docMk/>
          <pc:sldMk cId="2452668844" sldId="361"/>
        </pc:sldMkLst>
      </pc:sldChg>
      <pc:sldChg chg="del">
        <pc:chgData name="Richard Nesbitt" userId="44893b61-f974-41af-84f3-719ae9a39a27" providerId="ADAL" clId="{09E7A21D-595E-4C14-A4E4-DF5F18852766}" dt="2020-11-10T18:46:29.413" v="2849" actId="47"/>
        <pc:sldMkLst>
          <pc:docMk/>
          <pc:sldMk cId="2230233446" sldId="362"/>
        </pc:sldMkLst>
      </pc:sldChg>
      <pc:sldChg chg="del">
        <pc:chgData name="Richard Nesbitt" userId="44893b61-f974-41af-84f3-719ae9a39a27" providerId="ADAL" clId="{09E7A21D-595E-4C14-A4E4-DF5F18852766}" dt="2020-11-10T18:46:29.413" v="2849" actId="47"/>
        <pc:sldMkLst>
          <pc:docMk/>
          <pc:sldMk cId="757988563" sldId="364"/>
        </pc:sldMkLst>
      </pc:sldChg>
      <pc:sldChg chg="del">
        <pc:chgData name="Richard Nesbitt" userId="44893b61-f974-41af-84f3-719ae9a39a27" providerId="ADAL" clId="{09E7A21D-595E-4C14-A4E4-DF5F18852766}" dt="2020-11-10T18:46:29.413" v="2849" actId="47"/>
        <pc:sldMkLst>
          <pc:docMk/>
          <pc:sldMk cId="471944421" sldId="365"/>
        </pc:sldMkLst>
      </pc:sldChg>
      <pc:sldChg chg="del">
        <pc:chgData name="Richard Nesbitt" userId="44893b61-f974-41af-84f3-719ae9a39a27" providerId="ADAL" clId="{09E7A21D-595E-4C14-A4E4-DF5F18852766}" dt="2020-11-10T18:46:29.413" v="2849" actId="47"/>
        <pc:sldMkLst>
          <pc:docMk/>
          <pc:sldMk cId="4048227048" sldId="366"/>
        </pc:sldMkLst>
      </pc:sldChg>
      <pc:sldChg chg="del">
        <pc:chgData name="Richard Nesbitt" userId="44893b61-f974-41af-84f3-719ae9a39a27" providerId="ADAL" clId="{09E7A21D-595E-4C14-A4E4-DF5F18852766}" dt="2020-11-10T18:46:29.413" v="2849" actId="47"/>
        <pc:sldMkLst>
          <pc:docMk/>
          <pc:sldMk cId="286655987" sldId="367"/>
        </pc:sldMkLst>
      </pc:sldChg>
      <pc:sldChg chg="del">
        <pc:chgData name="Richard Nesbitt" userId="44893b61-f974-41af-84f3-719ae9a39a27" providerId="ADAL" clId="{09E7A21D-595E-4C14-A4E4-DF5F18852766}" dt="2020-11-10T18:46:29.413" v="2849" actId="47"/>
        <pc:sldMkLst>
          <pc:docMk/>
          <pc:sldMk cId="3827863075" sldId="368"/>
        </pc:sldMkLst>
      </pc:sldChg>
      <pc:sldChg chg="del">
        <pc:chgData name="Richard Nesbitt" userId="44893b61-f974-41af-84f3-719ae9a39a27" providerId="ADAL" clId="{09E7A21D-595E-4C14-A4E4-DF5F18852766}" dt="2020-11-10T18:46:29.413" v="2849" actId="47"/>
        <pc:sldMkLst>
          <pc:docMk/>
          <pc:sldMk cId="3896722218" sldId="369"/>
        </pc:sldMkLst>
      </pc:sldChg>
      <pc:sldChg chg="modSp mod">
        <pc:chgData name="Richard Nesbitt" userId="44893b61-f974-41af-84f3-719ae9a39a27" providerId="ADAL" clId="{09E7A21D-595E-4C14-A4E4-DF5F18852766}" dt="2020-11-10T18:46:21.775" v="2848" actId="20577"/>
        <pc:sldMkLst>
          <pc:docMk/>
          <pc:sldMk cId="4025123248" sldId="370"/>
        </pc:sldMkLst>
        <pc:spChg chg="mod">
          <ac:chgData name="Richard Nesbitt" userId="44893b61-f974-41af-84f3-719ae9a39a27" providerId="ADAL" clId="{09E7A21D-595E-4C14-A4E4-DF5F18852766}" dt="2020-11-10T18:46:12.282" v="2838" actId="20577"/>
          <ac:spMkLst>
            <pc:docMk/>
            <pc:sldMk cId="4025123248" sldId="370"/>
            <ac:spMk id="4" creationId="{00000000-0000-0000-0000-000000000000}"/>
          </ac:spMkLst>
        </pc:spChg>
        <pc:spChg chg="mod">
          <ac:chgData name="Richard Nesbitt" userId="44893b61-f974-41af-84f3-719ae9a39a27" providerId="ADAL" clId="{09E7A21D-595E-4C14-A4E4-DF5F18852766}" dt="2020-11-10T18:46:21.775" v="2848" actId="20577"/>
          <ac:spMkLst>
            <pc:docMk/>
            <pc:sldMk cId="4025123248" sldId="370"/>
            <ac:spMk id="5" creationId="{00000000-0000-0000-0000-000000000000}"/>
          </ac:spMkLst>
        </pc:spChg>
      </pc:sldChg>
      <pc:sldChg chg="del">
        <pc:chgData name="Richard Nesbitt" userId="44893b61-f974-41af-84f3-719ae9a39a27" providerId="ADAL" clId="{09E7A21D-595E-4C14-A4E4-DF5F18852766}" dt="2020-11-10T18:46:29.413" v="2849" actId="47"/>
        <pc:sldMkLst>
          <pc:docMk/>
          <pc:sldMk cId="2566751909" sldId="371"/>
        </pc:sldMkLst>
      </pc:sldChg>
      <pc:sldChg chg="del">
        <pc:chgData name="Richard Nesbitt" userId="44893b61-f974-41af-84f3-719ae9a39a27" providerId="ADAL" clId="{09E7A21D-595E-4C14-A4E4-DF5F18852766}" dt="2020-11-10T18:46:29.413" v="2849" actId="47"/>
        <pc:sldMkLst>
          <pc:docMk/>
          <pc:sldMk cId="1378965608" sldId="372"/>
        </pc:sldMkLst>
      </pc:sldChg>
      <pc:sldChg chg="del">
        <pc:chgData name="Richard Nesbitt" userId="44893b61-f974-41af-84f3-719ae9a39a27" providerId="ADAL" clId="{09E7A21D-595E-4C14-A4E4-DF5F18852766}" dt="2020-11-10T18:46:29.413" v="2849" actId="47"/>
        <pc:sldMkLst>
          <pc:docMk/>
          <pc:sldMk cId="3512036001" sldId="373"/>
        </pc:sldMkLst>
      </pc:sldChg>
      <pc:sldChg chg="del">
        <pc:chgData name="Richard Nesbitt" userId="44893b61-f974-41af-84f3-719ae9a39a27" providerId="ADAL" clId="{09E7A21D-595E-4C14-A4E4-DF5F18852766}" dt="2020-11-10T18:46:29.413" v="2849" actId="47"/>
        <pc:sldMkLst>
          <pc:docMk/>
          <pc:sldMk cId="3690550903" sldId="374"/>
        </pc:sldMkLst>
      </pc:sldChg>
      <pc:sldChg chg="del">
        <pc:chgData name="Richard Nesbitt" userId="44893b61-f974-41af-84f3-719ae9a39a27" providerId="ADAL" clId="{09E7A21D-595E-4C14-A4E4-DF5F18852766}" dt="2020-11-10T18:46:29.413" v="2849" actId="47"/>
        <pc:sldMkLst>
          <pc:docMk/>
          <pc:sldMk cId="35689896" sldId="375"/>
        </pc:sldMkLst>
      </pc:sldChg>
      <pc:sldChg chg="del">
        <pc:chgData name="Richard Nesbitt" userId="44893b61-f974-41af-84f3-719ae9a39a27" providerId="ADAL" clId="{09E7A21D-595E-4C14-A4E4-DF5F18852766}" dt="2020-11-10T18:46:29.413" v="2849" actId="47"/>
        <pc:sldMkLst>
          <pc:docMk/>
          <pc:sldMk cId="3030797679" sldId="376"/>
        </pc:sldMkLst>
      </pc:sldChg>
      <pc:sldChg chg="del">
        <pc:chgData name="Richard Nesbitt" userId="44893b61-f974-41af-84f3-719ae9a39a27" providerId="ADAL" clId="{09E7A21D-595E-4C14-A4E4-DF5F18852766}" dt="2020-11-10T18:46:29.413" v="2849" actId="47"/>
        <pc:sldMkLst>
          <pc:docMk/>
          <pc:sldMk cId="2665830850" sldId="377"/>
        </pc:sldMkLst>
      </pc:sldChg>
      <pc:sldChg chg="del">
        <pc:chgData name="Richard Nesbitt" userId="44893b61-f974-41af-84f3-719ae9a39a27" providerId="ADAL" clId="{09E7A21D-595E-4C14-A4E4-DF5F18852766}" dt="2020-11-10T18:46:29.413" v="2849" actId="47"/>
        <pc:sldMkLst>
          <pc:docMk/>
          <pc:sldMk cId="810177773" sldId="378"/>
        </pc:sldMkLst>
      </pc:sldChg>
      <pc:sldChg chg="del">
        <pc:chgData name="Richard Nesbitt" userId="44893b61-f974-41af-84f3-719ae9a39a27" providerId="ADAL" clId="{09E7A21D-595E-4C14-A4E4-DF5F18852766}" dt="2020-11-10T18:46:29.413" v="2849" actId="47"/>
        <pc:sldMkLst>
          <pc:docMk/>
          <pc:sldMk cId="1049300515" sldId="379"/>
        </pc:sldMkLst>
      </pc:sldChg>
      <pc:sldChg chg="del">
        <pc:chgData name="Richard Nesbitt" userId="44893b61-f974-41af-84f3-719ae9a39a27" providerId="ADAL" clId="{09E7A21D-595E-4C14-A4E4-DF5F18852766}" dt="2020-11-10T18:46:29.413" v="2849" actId="47"/>
        <pc:sldMkLst>
          <pc:docMk/>
          <pc:sldMk cId="5166572" sldId="380"/>
        </pc:sldMkLst>
      </pc:sldChg>
      <pc:sldChg chg="modSp new mod">
        <pc:chgData name="Richard Nesbitt" userId="44893b61-f974-41af-84f3-719ae9a39a27" providerId="ADAL" clId="{09E7A21D-595E-4C14-A4E4-DF5F18852766}" dt="2020-11-10T18:30:31.554" v="1881" actId="27636"/>
        <pc:sldMkLst>
          <pc:docMk/>
          <pc:sldMk cId="1042322064" sldId="381"/>
        </pc:sldMkLst>
        <pc:spChg chg="mod">
          <ac:chgData name="Richard Nesbitt" userId="44893b61-f974-41af-84f3-719ae9a39a27" providerId="ADAL" clId="{09E7A21D-595E-4C14-A4E4-DF5F18852766}" dt="2020-11-10T18:28:50.222" v="1514" actId="20577"/>
          <ac:spMkLst>
            <pc:docMk/>
            <pc:sldMk cId="1042322064" sldId="381"/>
            <ac:spMk id="2" creationId="{746ECC87-07E1-4D11-AA72-0F1F28DCBB4E}"/>
          </ac:spMkLst>
        </pc:spChg>
        <pc:spChg chg="mod">
          <ac:chgData name="Richard Nesbitt" userId="44893b61-f974-41af-84f3-719ae9a39a27" providerId="ADAL" clId="{09E7A21D-595E-4C14-A4E4-DF5F18852766}" dt="2020-11-10T18:30:31.554" v="1881" actId="27636"/>
          <ac:spMkLst>
            <pc:docMk/>
            <pc:sldMk cId="1042322064" sldId="381"/>
            <ac:spMk id="3" creationId="{AFC85E42-A6B6-43FC-AF59-EF23D935A4B7}"/>
          </ac:spMkLst>
        </pc:spChg>
        <pc:spChg chg="mod">
          <ac:chgData name="Richard Nesbitt" userId="44893b61-f974-41af-84f3-719ae9a39a27" providerId="ADAL" clId="{09E7A21D-595E-4C14-A4E4-DF5F18852766}" dt="2020-11-10T18:30:31.550" v="1880" actId="27636"/>
          <ac:spMkLst>
            <pc:docMk/>
            <pc:sldMk cId="1042322064" sldId="381"/>
            <ac:spMk id="4" creationId="{8531E611-8308-4310-9427-F2E88D64BA15}"/>
          </ac:spMkLst>
        </pc:spChg>
      </pc:sldChg>
      <pc:sldChg chg="modSp add mod">
        <pc:chgData name="Richard Nesbitt" userId="44893b61-f974-41af-84f3-719ae9a39a27" providerId="ADAL" clId="{09E7A21D-595E-4C14-A4E4-DF5F18852766}" dt="2020-11-10T18:42:57.470" v="2792" actId="13926"/>
        <pc:sldMkLst>
          <pc:docMk/>
          <pc:sldMk cId="271956597" sldId="382"/>
        </pc:sldMkLst>
        <pc:spChg chg="mod">
          <ac:chgData name="Richard Nesbitt" userId="44893b61-f974-41af-84f3-719ae9a39a27" providerId="ADAL" clId="{09E7A21D-595E-4C14-A4E4-DF5F18852766}" dt="2020-11-10T18:29:00.414" v="1534" actId="20577"/>
          <ac:spMkLst>
            <pc:docMk/>
            <pc:sldMk cId="271956597" sldId="382"/>
            <ac:spMk id="2" creationId="{746ECC87-07E1-4D11-AA72-0F1F28DCBB4E}"/>
          </ac:spMkLst>
        </pc:spChg>
        <pc:spChg chg="mod">
          <ac:chgData name="Richard Nesbitt" userId="44893b61-f974-41af-84f3-719ae9a39a27" providerId="ADAL" clId="{09E7A21D-595E-4C14-A4E4-DF5F18852766}" dt="2020-11-10T18:42:57.470" v="2792" actId="13926"/>
          <ac:spMkLst>
            <pc:docMk/>
            <pc:sldMk cId="271956597" sldId="382"/>
            <ac:spMk id="3" creationId="{AFC85E42-A6B6-43FC-AF59-EF23D935A4B7}"/>
          </ac:spMkLst>
        </pc:spChg>
      </pc:sldChg>
      <pc:sldChg chg="modSp new mod">
        <pc:chgData name="Richard Nesbitt" userId="44893b61-f974-41af-84f3-719ae9a39a27" providerId="ADAL" clId="{09E7A21D-595E-4C14-A4E4-DF5F18852766}" dt="2020-11-10T18:37:39.852" v="2335" actId="20577"/>
        <pc:sldMkLst>
          <pc:docMk/>
          <pc:sldMk cId="2207650131" sldId="383"/>
        </pc:sldMkLst>
        <pc:spChg chg="mod">
          <ac:chgData name="Richard Nesbitt" userId="44893b61-f974-41af-84f3-719ae9a39a27" providerId="ADAL" clId="{09E7A21D-595E-4C14-A4E4-DF5F18852766}" dt="2020-11-10T18:30:48.119" v="1890" actId="20577"/>
          <ac:spMkLst>
            <pc:docMk/>
            <pc:sldMk cId="2207650131" sldId="383"/>
            <ac:spMk id="2" creationId="{FD0CA7E2-68BE-495E-AD41-F2CC67A51097}"/>
          </ac:spMkLst>
        </pc:spChg>
        <pc:spChg chg="mod">
          <ac:chgData name="Richard Nesbitt" userId="44893b61-f974-41af-84f3-719ae9a39a27" providerId="ADAL" clId="{09E7A21D-595E-4C14-A4E4-DF5F18852766}" dt="2020-11-10T18:37:39.852" v="2335" actId="20577"/>
          <ac:spMkLst>
            <pc:docMk/>
            <pc:sldMk cId="2207650131" sldId="383"/>
            <ac:spMk id="3" creationId="{827E1CA6-07F3-4D62-864E-73D7E6B191E8}"/>
          </ac:spMkLst>
        </pc:spChg>
      </pc:sldChg>
      <pc:sldChg chg="modSp add mod">
        <pc:chgData name="Richard Nesbitt" userId="44893b61-f974-41af-84f3-719ae9a39a27" providerId="ADAL" clId="{09E7A21D-595E-4C14-A4E4-DF5F18852766}" dt="2020-11-10T19:09:15.206" v="3076" actId="20577"/>
        <pc:sldMkLst>
          <pc:docMk/>
          <pc:sldMk cId="1573686175" sldId="384"/>
        </pc:sldMkLst>
        <pc:spChg chg="mod">
          <ac:chgData name="Richard Nesbitt" userId="44893b61-f974-41af-84f3-719ae9a39a27" providerId="ADAL" clId="{09E7A21D-595E-4C14-A4E4-DF5F18852766}" dt="2020-11-10T19:09:15.206" v="3076" actId="20577"/>
          <ac:spMkLst>
            <pc:docMk/>
            <pc:sldMk cId="1573686175" sldId="384"/>
            <ac:spMk id="3" creationId="{00000000-0000-0000-0000-000000000000}"/>
          </ac:spMkLst>
        </pc:spChg>
        <pc:spChg chg="mod">
          <ac:chgData name="Richard Nesbitt" userId="44893b61-f974-41af-84f3-719ae9a39a27" providerId="ADAL" clId="{09E7A21D-595E-4C14-A4E4-DF5F18852766}" dt="2020-11-10T19:02:52.546" v="3068" actId="20577"/>
          <ac:spMkLst>
            <pc:docMk/>
            <pc:sldMk cId="1573686175" sldId="384"/>
            <ac:spMk id="9" creationId="{76291EDF-D6C0-46FA-AF70-20DDE1E4E7AD}"/>
          </ac:spMkLst>
        </pc:spChg>
        <pc:spChg chg="mod">
          <ac:chgData name="Richard Nesbitt" userId="44893b61-f974-41af-84f3-719ae9a39a27" providerId="ADAL" clId="{09E7A21D-595E-4C14-A4E4-DF5F18852766}" dt="2020-11-10T19:02:20.558" v="3053" actId="27636"/>
          <ac:spMkLst>
            <pc:docMk/>
            <pc:sldMk cId="1573686175" sldId="384"/>
            <ac:spMk id="10" creationId="{22F439CF-BB40-437C-83CB-FCB2D8F5D242}"/>
          </ac:spMkLst>
        </pc:spChg>
      </pc:sldChg>
      <pc:sldChg chg="addSp delSp modSp add mod">
        <pc:chgData name="Richard Nesbitt" userId="44893b61-f974-41af-84f3-719ae9a39a27" providerId="ADAL" clId="{09E7A21D-595E-4C14-A4E4-DF5F18852766}" dt="2020-11-10T19:13:11.276" v="3155" actId="27636"/>
        <pc:sldMkLst>
          <pc:docMk/>
          <pc:sldMk cId="509742352" sldId="385"/>
        </pc:sldMkLst>
        <pc:spChg chg="mod">
          <ac:chgData name="Richard Nesbitt" userId="44893b61-f974-41af-84f3-719ae9a39a27" providerId="ADAL" clId="{09E7A21D-595E-4C14-A4E4-DF5F18852766}" dt="2020-11-10T19:09:03.066" v="3071"/>
          <ac:spMkLst>
            <pc:docMk/>
            <pc:sldMk cId="509742352" sldId="385"/>
            <ac:spMk id="3" creationId="{00000000-0000-0000-0000-000000000000}"/>
          </ac:spMkLst>
        </pc:spChg>
        <pc:spChg chg="add del mod">
          <ac:chgData name="Richard Nesbitt" userId="44893b61-f974-41af-84f3-719ae9a39a27" providerId="ADAL" clId="{09E7A21D-595E-4C14-A4E4-DF5F18852766}" dt="2020-11-10T19:13:11.276" v="3155" actId="27636"/>
          <ac:spMkLst>
            <pc:docMk/>
            <pc:sldMk cId="509742352" sldId="385"/>
            <ac:spMk id="9" creationId="{76291EDF-D6C0-46FA-AF70-20DDE1E4E7AD}"/>
          </ac:spMkLst>
        </pc:spChg>
        <pc:spChg chg="mod">
          <ac:chgData name="Richard Nesbitt" userId="44893b61-f974-41af-84f3-719ae9a39a27" providerId="ADAL" clId="{09E7A21D-595E-4C14-A4E4-DF5F18852766}" dt="2020-11-10T19:13:11.271" v="3154" actId="27636"/>
          <ac:spMkLst>
            <pc:docMk/>
            <pc:sldMk cId="509742352" sldId="385"/>
            <ac:spMk id="10" creationId="{22F439CF-BB40-437C-83CB-FCB2D8F5D242}"/>
          </ac:spMkLst>
        </pc:spChg>
        <pc:graphicFrameChg chg="add del mod">
          <ac:chgData name="Richard Nesbitt" userId="44893b61-f974-41af-84f3-719ae9a39a27" providerId="ADAL" clId="{09E7A21D-595E-4C14-A4E4-DF5F18852766}" dt="2020-11-10T19:12:08.436" v="3079"/>
          <ac:graphicFrameMkLst>
            <pc:docMk/>
            <pc:sldMk cId="509742352" sldId="385"/>
            <ac:graphicFrameMk id="2" creationId="{169DB2DC-CD20-4ABB-9AB6-A4AD0E4B8C3D}"/>
          </ac:graphicFrameMkLst>
        </pc:graphicFrameChg>
      </pc:sldChg>
      <pc:sldChg chg="addSp delSp modSp add mod">
        <pc:chgData name="Richard Nesbitt" userId="44893b61-f974-41af-84f3-719ae9a39a27" providerId="ADAL" clId="{09E7A21D-595E-4C14-A4E4-DF5F18852766}" dt="2020-11-10T19:29:13.094" v="3260" actId="20577"/>
        <pc:sldMkLst>
          <pc:docMk/>
          <pc:sldMk cId="1848691224" sldId="386"/>
        </pc:sldMkLst>
        <pc:spChg chg="mod">
          <ac:chgData name="Richard Nesbitt" userId="44893b61-f974-41af-84f3-719ae9a39a27" providerId="ADAL" clId="{09E7A21D-595E-4C14-A4E4-DF5F18852766}" dt="2020-11-10T19:18:51.895" v="3162"/>
          <ac:spMkLst>
            <pc:docMk/>
            <pc:sldMk cId="1848691224" sldId="386"/>
            <ac:spMk id="3" creationId="{00000000-0000-0000-0000-000000000000}"/>
          </ac:spMkLst>
        </pc:spChg>
        <pc:spChg chg="add del mod">
          <ac:chgData name="Richard Nesbitt" userId="44893b61-f974-41af-84f3-719ae9a39a27" providerId="ADAL" clId="{09E7A21D-595E-4C14-A4E4-DF5F18852766}" dt="2020-11-10T19:29:13.094" v="3260" actId="20577"/>
          <ac:spMkLst>
            <pc:docMk/>
            <pc:sldMk cId="1848691224" sldId="386"/>
            <ac:spMk id="9" creationId="{76291EDF-D6C0-46FA-AF70-20DDE1E4E7AD}"/>
          </ac:spMkLst>
        </pc:spChg>
        <pc:spChg chg="mod">
          <ac:chgData name="Richard Nesbitt" userId="44893b61-f974-41af-84f3-719ae9a39a27" providerId="ADAL" clId="{09E7A21D-595E-4C14-A4E4-DF5F18852766}" dt="2020-11-10T19:28:08.004" v="3238" actId="27636"/>
          <ac:spMkLst>
            <pc:docMk/>
            <pc:sldMk cId="1848691224" sldId="386"/>
            <ac:spMk id="10" creationId="{22F439CF-BB40-437C-83CB-FCB2D8F5D242}"/>
          </ac:spMkLst>
        </pc:spChg>
        <pc:graphicFrameChg chg="add del mod">
          <ac:chgData name="Richard Nesbitt" userId="44893b61-f974-41af-84f3-719ae9a39a27" providerId="ADAL" clId="{09E7A21D-595E-4C14-A4E4-DF5F18852766}" dt="2020-11-10T19:26:16.493" v="3169"/>
          <ac:graphicFrameMkLst>
            <pc:docMk/>
            <pc:sldMk cId="1848691224" sldId="386"/>
            <ac:graphicFrameMk id="2" creationId="{989A9ECD-160D-4175-816E-D60BFBFCEF46}"/>
          </ac:graphicFrameMkLst>
        </pc:graphicFrameChg>
        <pc:graphicFrameChg chg="add del mod">
          <ac:chgData name="Richard Nesbitt" userId="44893b61-f974-41af-84f3-719ae9a39a27" providerId="ADAL" clId="{09E7A21D-595E-4C14-A4E4-DF5F18852766}" dt="2020-11-10T19:26:19.835" v="3171"/>
          <ac:graphicFrameMkLst>
            <pc:docMk/>
            <pc:sldMk cId="1848691224" sldId="386"/>
            <ac:graphicFrameMk id="4" creationId="{BFF76518-C66D-4F7E-A564-23204785DFF9}"/>
          </ac:graphicFrameMkLst>
        </pc:graphicFrameChg>
      </pc:sldChg>
      <pc:sldChg chg="modSp add mod">
        <pc:chgData name="Richard Nesbitt" userId="44893b61-f974-41af-84f3-719ae9a39a27" providerId="ADAL" clId="{09E7A21D-595E-4C14-A4E4-DF5F18852766}" dt="2020-11-10T19:34:02.702" v="3302" actId="6549"/>
        <pc:sldMkLst>
          <pc:docMk/>
          <pc:sldMk cId="1523671380" sldId="387"/>
        </pc:sldMkLst>
        <pc:spChg chg="mod">
          <ac:chgData name="Richard Nesbitt" userId="44893b61-f974-41af-84f3-719ae9a39a27" providerId="ADAL" clId="{09E7A21D-595E-4C14-A4E4-DF5F18852766}" dt="2020-11-10T19:25:49.706" v="3167" actId="20577"/>
          <ac:spMkLst>
            <pc:docMk/>
            <pc:sldMk cId="1523671380" sldId="387"/>
            <ac:spMk id="3" creationId="{00000000-0000-0000-0000-000000000000}"/>
          </ac:spMkLst>
        </pc:spChg>
        <pc:spChg chg="mod">
          <ac:chgData name="Richard Nesbitt" userId="44893b61-f974-41af-84f3-719ae9a39a27" providerId="ADAL" clId="{09E7A21D-595E-4C14-A4E4-DF5F18852766}" dt="2020-11-10T19:34:02.702" v="3302" actId="6549"/>
          <ac:spMkLst>
            <pc:docMk/>
            <pc:sldMk cId="1523671380" sldId="387"/>
            <ac:spMk id="9" creationId="{76291EDF-D6C0-46FA-AF70-20DDE1E4E7AD}"/>
          </ac:spMkLst>
        </pc:spChg>
      </pc:sldChg>
      <pc:sldMasterChg chg="modSldLayout">
        <pc:chgData name="Richard Nesbitt" userId="44893b61-f974-41af-84f3-719ae9a39a27" providerId="ADAL" clId="{09E7A21D-595E-4C14-A4E4-DF5F18852766}" dt="2020-11-10T18:23:57.004" v="818" actId="478"/>
        <pc:sldMasterMkLst>
          <pc:docMk/>
          <pc:sldMasterMk cId="1134870044" sldId="2147483804"/>
        </pc:sldMasterMkLst>
        <pc:sldLayoutChg chg="delSp mod">
          <pc:chgData name="Richard Nesbitt" userId="44893b61-f974-41af-84f3-719ae9a39a27" providerId="ADAL" clId="{09E7A21D-595E-4C14-A4E4-DF5F18852766}" dt="2020-11-10T18:23:57.004" v="818" actId="478"/>
          <pc:sldLayoutMkLst>
            <pc:docMk/>
            <pc:sldMasterMk cId="1134870044" sldId="2147483804"/>
            <pc:sldLayoutMk cId="3281415949" sldId="2147483808"/>
          </pc:sldLayoutMkLst>
          <pc:picChg chg="del">
            <ac:chgData name="Richard Nesbitt" userId="44893b61-f974-41af-84f3-719ae9a39a27" providerId="ADAL" clId="{09E7A21D-595E-4C14-A4E4-DF5F18852766}" dt="2020-11-10T18:23:57.004" v="818" actId="478"/>
            <ac:picMkLst>
              <pc:docMk/>
              <pc:sldMasterMk cId="1134870044" sldId="2147483804"/>
              <pc:sldLayoutMk cId="3281415949" sldId="2147483808"/>
              <ac:picMk id="9" creationId="{00D4A542-5CB7-4319-8779-E043BDD5B2E9}"/>
            </ac:picMkLst>
          </pc:picChg>
        </pc:sldLayoutChg>
      </pc:sldMasterChg>
    </pc:docChg>
  </pc:docChgLst>
  <pc:docChgLst>
    <pc:chgData name="Richard Nesbitt" userId="44893b61-f974-41af-84f3-719ae9a39a27" providerId="ADAL" clId="{394579A4-5DB0-4B56-BBAA-54A501B33022}"/>
    <pc:docChg chg="undo redo custSel addSld delSld modSld">
      <pc:chgData name="Richard Nesbitt" userId="44893b61-f974-41af-84f3-719ae9a39a27" providerId="ADAL" clId="{394579A4-5DB0-4B56-BBAA-54A501B33022}" dt="2020-11-23T17:23:38.425" v="9414" actId="20577"/>
      <pc:docMkLst>
        <pc:docMk/>
      </pc:docMkLst>
      <pc:sldChg chg="addSp delSp modSp mod">
        <pc:chgData name="Richard Nesbitt" userId="44893b61-f974-41af-84f3-719ae9a39a27" providerId="ADAL" clId="{394579A4-5DB0-4B56-BBAA-54A501B33022}" dt="2020-11-19T20:55:09.729" v="6721"/>
        <pc:sldMkLst>
          <pc:docMk/>
          <pc:sldMk cId="2412293851" sldId="276"/>
        </pc:sldMkLst>
        <pc:spChg chg="add del">
          <ac:chgData name="Richard Nesbitt" userId="44893b61-f974-41af-84f3-719ae9a39a27" providerId="ADAL" clId="{394579A4-5DB0-4B56-BBAA-54A501B33022}" dt="2020-11-18T19:45:58.610" v="6" actId="478"/>
          <ac:spMkLst>
            <pc:docMk/>
            <pc:sldMk cId="2412293851" sldId="276"/>
            <ac:spMk id="2" creationId="{00000000-0000-0000-0000-000000000000}"/>
          </ac:spMkLst>
        </pc:spChg>
        <pc:spChg chg="add del mod">
          <ac:chgData name="Richard Nesbitt" userId="44893b61-f974-41af-84f3-719ae9a39a27" providerId="ADAL" clId="{394579A4-5DB0-4B56-BBAA-54A501B33022}" dt="2020-11-18T19:48:19.139" v="8" actId="27636"/>
          <ac:spMkLst>
            <pc:docMk/>
            <pc:sldMk cId="2412293851" sldId="276"/>
            <ac:spMk id="3" creationId="{00000000-0000-0000-0000-000000000000}"/>
          </ac:spMkLst>
        </pc:spChg>
        <pc:spChg chg="add del mod">
          <ac:chgData name="Richard Nesbitt" userId="44893b61-f974-41af-84f3-719ae9a39a27" providerId="ADAL" clId="{394579A4-5DB0-4B56-BBAA-54A501B33022}" dt="2020-11-18T19:48:24.449" v="9"/>
          <ac:spMkLst>
            <pc:docMk/>
            <pc:sldMk cId="2412293851" sldId="276"/>
            <ac:spMk id="4" creationId="{00000000-0000-0000-0000-000000000000}"/>
          </ac:spMkLst>
        </pc:spChg>
        <pc:spChg chg="add del mod">
          <ac:chgData name="Richard Nesbitt" userId="44893b61-f974-41af-84f3-719ae9a39a27" providerId="ADAL" clId="{394579A4-5DB0-4B56-BBAA-54A501B33022}" dt="2020-11-18T19:48:38.179" v="36" actId="20577"/>
          <ac:spMkLst>
            <pc:docMk/>
            <pc:sldMk cId="2412293851" sldId="276"/>
            <ac:spMk id="5" creationId="{027EB76A-D327-4E1E-98D3-3E97771D8FD5}"/>
          </ac:spMkLst>
        </pc:spChg>
        <pc:spChg chg="add del mod">
          <ac:chgData name="Richard Nesbitt" userId="44893b61-f974-41af-84f3-719ae9a39a27" providerId="ADAL" clId="{394579A4-5DB0-4B56-BBAA-54A501B33022}" dt="2020-11-18T19:45:58.610" v="6" actId="478"/>
          <ac:spMkLst>
            <pc:docMk/>
            <pc:sldMk cId="2412293851" sldId="276"/>
            <ac:spMk id="8" creationId="{70FB40E4-1358-48EF-BAF9-5CCDC7099AF3}"/>
          </ac:spMkLst>
        </pc:spChg>
        <pc:spChg chg="add del mod">
          <ac:chgData name="Richard Nesbitt" userId="44893b61-f974-41af-84f3-719ae9a39a27" providerId="ADAL" clId="{394579A4-5DB0-4B56-BBAA-54A501B33022}" dt="2020-11-18T19:45:58.610" v="6" actId="478"/>
          <ac:spMkLst>
            <pc:docMk/>
            <pc:sldMk cId="2412293851" sldId="276"/>
            <ac:spMk id="10" creationId="{ACB8C722-4F69-4027-94D0-633C1785EEB3}"/>
          </ac:spMkLst>
        </pc:spChg>
        <pc:picChg chg="add del mod">
          <ac:chgData name="Richard Nesbitt" userId="44893b61-f974-41af-84f3-719ae9a39a27" providerId="ADAL" clId="{394579A4-5DB0-4B56-BBAA-54A501B33022}" dt="2020-11-19T20:55:09.729" v="6721"/>
          <ac:picMkLst>
            <pc:docMk/>
            <pc:sldMk cId="2412293851" sldId="276"/>
            <ac:picMk id="7" creationId="{7745BDC1-FC83-4F23-AC5F-FB212D513CBF}"/>
          </ac:picMkLst>
        </pc:picChg>
      </pc:sldChg>
      <pc:sldChg chg="modSp add del mod">
        <pc:chgData name="Richard Nesbitt" userId="44893b61-f974-41af-84f3-719ae9a39a27" providerId="ADAL" clId="{394579A4-5DB0-4B56-BBAA-54A501B33022}" dt="2020-11-18T19:45:54.222" v="5"/>
        <pc:sldMkLst>
          <pc:docMk/>
          <pc:sldMk cId="3768565399" sldId="277"/>
        </pc:sldMkLst>
        <pc:spChg chg="mod">
          <ac:chgData name="Richard Nesbitt" userId="44893b61-f974-41af-84f3-719ae9a39a27" providerId="ADAL" clId="{394579A4-5DB0-4B56-BBAA-54A501B33022}" dt="2020-11-18T19:45:54.222" v="5"/>
          <ac:spMkLst>
            <pc:docMk/>
            <pc:sldMk cId="3768565399" sldId="277"/>
            <ac:spMk id="3" creationId="{00000000-0000-0000-0000-000000000000}"/>
          </ac:spMkLst>
        </pc:spChg>
      </pc:sldChg>
      <pc:sldChg chg="modSp add del mod">
        <pc:chgData name="Richard Nesbitt" userId="44893b61-f974-41af-84f3-719ae9a39a27" providerId="ADAL" clId="{394579A4-5DB0-4B56-BBAA-54A501B33022}" dt="2020-11-19T20:55:43.916" v="6723" actId="404"/>
        <pc:sldMkLst>
          <pc:docMk/>
          <pc:sldMk cId="1304359098" sldId="278"/>
        </pc:sldMkLst>
        <pc:spChg chg="mod">
          <ac:chgData name="Richard Nesbitt" userId="44893b61-f974-41af-84f3-719ae9a39a27" providerId="ADAL" clId="{394579A4-5DB0-4B56-BBAA-54A501B33022}" dt="2020-11-19T20:55:43.916" v="6723" actId="404"/>
          <ac:spMkLst>
            <pc:docMk/>
            <pc:sldMk cId="1304359098" sldId="278"/>
            <ac:spMk id="2" creationId="{00000000-0000-0000-0000-000000000000}"/>
          </ac:spMkLst>
        </pc:spChg>
      </pc:sldChg>
      <pc:sldChg chg="modSp add del mod">
        <pc:chgData name="Richard Nesbitt" userId="44893b61-f974-41af-84f3-719ae9a39a27" providerId="ADAL" clId="{394579A4-5DB0-4B56-BBAA-54A501B33022}" dt="2020-11-19T20:57:39.441" v="6799" actId="20577"/>
        <pc:sldMkLst>
          <pc:docMk/>
          <pc:sldMk cId="2169023207" sldId="280"/>
        </pc:sldMkLst>
        <pc:spChg chg="mod">
          <ac:chgData name="Richard Nesbitt" userId="44893b61-f974-41af-84f3-719ae9a39a27" providerId="ADAL" clId="{394579A4-5DB0-4B56-BBAA-54A501B33022}" dt="2020-11-19T20:57:39.441" v="6799" actId="20577"/>
          <ac:spMkLst>
            <pc:docMk/>
            <pc:sldMk cId="2169023207" sldId="280"/>
            <ac:spMk id="2" creationId="{00000000-0000-0000-0000-000000000000}"/>
          </ac:spMkLst>
        </pc:spChg>
        <pc:spChg chg="mod">
          <ac:chgData name="Richard Nesbitt" userId="44893b61-f974-41af-84f3-719ae9a39a27" providerId="ADAL" clId="{394579A4-5DB0-4B56-BBAA-54A501B33022}" dt="2020-11-18T19:49:56.817" v="78" actId="27636"/>
          <ac:spMkLst>
            <pc:docMk/>
            <pc:sldMk cId="2169023207" sldId="280"/>
            <ac:spMk id="10" creationId="{3F9B966C-27A4-45E3-AA78-D8B4B97BF27C}"/>
          </ac:spMkLst>
        </pc:spChg>
      </pc:sldChg>
      <pc:sldChg chg="modSp add del mod">
        <pc:chgData name="Richard Nesbitt" userId="44893b61-f974-41af-84f3-719ae9a39a27" providerId="ADAL" clId="{394579A4-5DB0-4B56-BBAA-54A501B33022}" dt="2020-11-23T13:50:22.227" v="7876" actId="20577"/>
        <pc:sldMkLst>
          <pc:docMk/>
          <pc:sldMk cId="520184396" sldId="355"/>
        </pc:sldMkLst>
        <pc:spChg chg="mod">
          <ac:chgData name="Richard Nesbitt" userId="44893b61-f974-41af-84f3-719ae9a39a27" providerId="ADAL" clId="{394579A4-5DB0-4B56-BBAA-54A501B33022}" dt="2020-11-23T13:50:22.227" v="7876" actId="20577"/>
          <ac:spMkLst>
            <pc:docMk/>
            <pc:sldMk cId="520184396" sldId="355"/>
            <ac:spMk id="2" creationId="{00000000-0000-0000-0000-000000000000}"/>
          </ac:spMkLst>
        </pc:spChg>
        <pc:spChg chg="mod">
          <ac:chgData name="Richard Nesbitt" userId="44893b61-f974-41af-84f3-719ae9a39a27" providerId="ADAL" clId="{394579A4-5DB0-4B56-BBAA-54A501B33022}" dt="2020-11-23T13:49:52.803" v="7862" actId="27636"/>
          <ac:spMkLst>
            <pc:docMk/>
            <pc:sldMk cId="520184396" sldId="355"/>
            <ac:spMk id="10" creationId="{25DEF682-CBF9-4FAA-8847-FC6D0573C125}"/>
          </ac:spMkLst>
        </pc:spChg>
      </pc:sldChg>
      <pc:sldChg chg="modSp add del mod">
        <pc:chgData name="Richard Nesbitt" userId="44893b61-f974-41af-84f3-719ae9a39a27" providerId="ADAL" clId="{394579A4-5DB0-4B56-BBAA-54A501B33022}" dt="2020-11-23T14:11:36.377" v="8009" actId="20577"/>
        <pc:sldMkLst>
          <pc:docMk/>
          <pc:sldMk cId="516806275" sldId="357"/>
        </pc:sldMkLst>
        <pc:spChg chg="mod">
          <ac:chgData name="Richard Nesbitt" userId="44893b61-f974-41af-84f3-719ae9a39a27" providerId="ADAL" clId="{394579A4-5DB0-4B56-BBAA-54A501B33022}" dt="2020-11-23T14:11:36.377" v="8009" actId="20577"/>
          <ac:spMkLst>
            <pc:docMk/>
            <pc:sldMk cId="516806275" sldId="357"/>
            <ac:spMk id="9" creationId="{76291EDF-D6C0-46FA-AF70-20DDE1E4E7AD}"/>
          </ac:spMkLst>
        </pc:spChg>
        <pc:spChg chg="mod">
          <ac:chgData name="Richard Nesbitt" userId="44893b61-f974-41af-84f3-719ae9a39a27" providerId="ADAL" clId="{394579A4-5DB0-4B56-BBAA-54A501B33022}" dt="2020-11-19T21:24:04.001" v="7553" actId="27636"/>
          <ac:spMkLst>
            <pc:docMk/>
            <pc:sldMk cId="516806275" sldId="357"/>
            <ac:spMk id="10" creationId="{22F439CF-BB40-437C-83CB-FCB2D8F5D242}"/>
          </ac:spMkLst>
        </pc:spChg>
      </pc:sldChg>
      <pc:sldChg chg="modSp add del mod">
        <pc:chgData name="Richard Nesbitt" userId="44893b61-f974-41af-84f3-719ae9a39a27" providerId="ADAL" clId="{394579A4-5DB0-4B56-BBAA-54A501B33022}" dt="2020-11-19T21:05:21.277" v="7441" actId="5793"/>
        <pc:sldMkLst>
          <pc:docMk/>
          <pc:sldMk cId="4025123248" sldId="370"/>
        </pc:sldMkLst>
        <pc:spChg chg="mod">
          <ac:chgData name="Richard Nesbitt" userId="44893b61-f974-41af-84f3-719ae9a39a27" providerId="ADAL" clId="{394579A4-5DB0-4B56-BBAA-54A501B33022}" dt="2020-11-19T21:05:21.277" v="7441" actId="5793"/>
          <ac:spMkLst>
            <pc:docMk/>
            <pc:sldMk cId="4025123248" sldId="370"/>
            <ac:spMk id="4" creationId="{00000000-0000-0000-0000-000000000000}"/>
          </ac:spMkLst>
        </pc:spChg>
        <pc:spChg chg="mod">
          <ac:chgData name="Richard Nesbitt" userId="44893b61-f974-41af-84f3-719ae9a39a27" providerId="ADAL" clId="{394579A4-5DB0-4B56-BBAA-54A501B33022}" dt="2020-11-19T21:05:06.760" v="7418" actId="20577"/>
          <ac:spMkLst>
            <pc:docMk/>
            <pc:sldMk cId="4025123248" sldId="370"/>
            <ac:spMk id="5" creationId="{00000000-0000-0000-0000-000000000000}"/>
          </ac:spMkLst>
        </pc:spChg>
      </pc:sldChg>
      <pc:sldChg chg="modSp add del mod">
        <pc:chgData name="Richard Nesbitt" userId="44893b61-f974-41af-84f3-719ae9a39a27" providerId="ADAL" clId="{394579A4-5DB0-4B56-BBAA-54A501B33022}" dt="2020-11-23T13:58:55.018" v="7880" actId="20577"/>
        <pc:sldMkLst>
          <pc:docMk/>
          <pc:sldMk cId="1042322064" sldId="381"/>
        </pc:sldMkLst>
        <pc:spChg chg="mod">
          <ac:chgData name="Richard Nesbitt" userId="44893b61-f974-41af-84f3-719ae9a39a27" providerId="ADAL" clId="{394579A4-5DB0-4B56-BBAA-54A501B33022}" dt="2020-11-23T13:58:55.018" v="7880" actId="20577"/>
          <ac:spMkLst>
            <pc:docMk/>
            <pc:sldMk cId="1042322064" sldId="381"/>
            <ac:spMk id="3" creationId="{AFC85E42-A6B6-43FC-AF59-EF23D935A4B7}"/>
          </ac:spMkLst>
        </pc:spChg>
        <pc:spChg chg="mod">
          <ac:chgData name="Richard Nesbitt" userId="44893b61-f974-41af-84f3-719ae9a39a27" providerId="ADAL" clId="{394579A4-5DB0-4B56-BBAA-54A501B33022}" dt="2020-11-19T20:58:19.700" v="6839" actId="27636"/>
          <ac:spMkLst>
            <pc:docMk/>
            <pc:sldMk cId="1042322064" sldId="381"/>
            <ac:spMk id="4" creationId="{8531E611-8308-4310-9427-F2E88D64BA15}"/>
          </ac:spMkLst>
        </pc:spChg>
      </pc:sldChg>
      <pc:sldChg chg="modSp add del mod">
        <pc:chgData name="Richard Nesbitt" userId="44893b61-f974-41af-84f3-719ae9a39a27" providerId="ADAL" clId="{394579A4-5DB0-4B56-BBAA-54A501B33022}" dt="2020-11-23T17:20:59.325" v="9307" actId="20577"/>
        <pc:sldMkLst>
          <pc:docMk/>
          <pc:sldMk cId="271956597" sldId="382"/>
        </pc:sldMkLst>
        <pc:spChg chg="mod">
          <ac:chgData name="Richard Nesbitt" userId="44893b61-f974-41af-84f3-719ae9a39a27" providerId="ADAL" clId="{394579A4-5DB0-4B56-BBAA-54A501B33022}" dt="2020-11-23T17:20:59.325" v="9307" actId="20577"/>
          <ac:spMkLst>
            <pc:docMk/>
            <pc:sldMk cId="271956597" sldId="382"/>
            <ac:spMk id="3" creationId="{AFC85E42-A6B6-43FC-AF59-EF23D935A4B7}"/>
          </ac:spMkLst>
        </pc:spChg>
        <pc:spChg chg="mod">
          <ac:chgData name="Richard Nesbitt" userId="44893b61-f974-41af-84f3-719ae9a39a27" providerId="ADAL" clId="{394579A4-5DB0-4B56-BBAA-54A501B33022}" dt="2020-11-23T17:20:53.394" v="9294" actId="27636"/>
          <ac:spMkLst>
            <pc:docMk/>
            <pc:sldMk cId="271956597" sldId="382"/>
            <ac:spMk id="4" creationId="{8531E611-8308-4310-9427-F2E88D64BA15}"/>
          </ac:spMkLst>
        </pc:spChg>
      </pc:sldChg>
      <pc:sldChg chg="modSp add del mod">
        <pc:chgData name="Richard Nesbitt" userId="44893b61-f974-41af-84f3-719ae9a39a27" providerId="ADAL" clId="{394579A4-5DB0-4B56-BBAA-54A501B33022}" dt="2020-11-23T13:59:06.577" v="7883" actId="20577"/>
        <pc:sldMkLst>
          <pc:docMk/>
          <pc:sldMk cId="2207650131" sldId="383"/>
        </pc:sldMkLst>
        <pc:spChg chg="mod">
          <ac:chgData name="Richard Nesbitt" userId="44893b61-f974-41af-84f3-719ae9a39a27" providerId="ADAL" clId="{394579A4-5DB0-4B56-BBAA-54A501B33022}" dt="2020-11-23T13:59:06.577" v="7883" actId="20577"/>
          <ac:spMkLst>
            <pc:docMk/>
            <pc:sldMk cId="2207650131" sldId="383"/>
            <ac:spMk id="3" creationId="{827E1CA6-07F3-4D62-864E-73D7E6B191E8}"/>
          </ac:spMkLst>
        </pc:spChg>
        <pc:spChg chg="mod">
          <ac:chgData name="Richard Nesbitt" userId="44893b61-f974-41af-84f3-719ae9a39a27" providerId="ADAL" clId="{394579A4-5DB0-4B56-BBAA-54A501B33022}" dt="2020-11-19T21:01:10.454" v="7081" actId="27636"/>
          <ac:spMkLst>
            <pc:docMk/>
            <pc:sldMk cId="2207650131" sldId="383"/>
            <ac:spMk id="4" creationId="{13FFB4FB-114D-45DC-BEE8-4F148AE2D680}"/>
          </ac:spMkLst>
        </pc:spChg>
      </pc:sldChg>
      <pc:sldChg chg="del">
        <pc:chgData name="Richard Nesbitt" userId="44893b61-f974-41af-84f3-719ae9a39a27" providerId="ADAL" clId="{394579A4-5DB0-4B56-BBAA-54A501B33022}" dt="2020-11-18T19:45:45.458" v="0" actId="47"/>
        <pc:sldMkLst>
          <pc:docMk/>
          <pc:sldMk cId="1573686175" sldId="384"/>
        </pc:sldMkLst>
      </pc:sldChg>
      <pc:sldChg chg="modSp add mod">
        <pc:chgData name="Richard Nesbitt" userId="44893b61-f974-41af-84f3-719ae9a39a27" providerId="ADAL" clId="{394579A4-5DB0-4B56-BBAA-54A501B33022}" dt="2020-11-18T21:29:36.292" v="2663" actId="404"/>
        <pc:sldMkLst>
          <pc:docMk/>
          <pc:sldMk cId="4054908585" sldId="384"/>
        </pc:sldMkLst>
        <pc:spChg chg="mod">
          <ac:chgData name="Richard Nesbitt" userId="44893b61-f974-41af-84f3-719ae9a39a27" providerId="ADAL" clId="{394579A4-5DB0-4B56-BBAA-54A501B33022}" dt="2020-11-18T21:29:36.292" v="2663" actId="404"/>
          <ac:spMkLst>
            <pc:docMk/>
            <pc:sldMk cId="4054908585" sldId="384"/>
            <ac:spMk id="9" creationId="{76291EDF-D6C0-46FA-AF70-20DDE1E4E7AD}"/>
          </ac:spMkLst>
        </pc:spChg>
        <pc:spChg chg="mod">
          <ac:chgData name="Richard Nesbitt" userId="44893b61-f974-41af-84f3-719ae9a39a27" providerId="ADAL" clId="{394579A4-5DB0-4B56-BBAA-54A501B33022}" dt="2020-11-18T19:49:08.191" v="53" actId="27636"/>
          <ac:spMkLst>
            <pc:docMk/>
            <pc:sldMk cId="4054908585" sldId="384"/>
            <ac:spMk id="10" creationId="{22F439CF-BB40-437C-83CB-FCB2D8F5D242}"/>
          </ac:spMkLst>
        </pc:spChg>
      </pc:sldChg>
      <pc:sldChg chg="del">
        <pc:chgData name="Richard Nesbitt" userId="44893b61-f974-41af-84f3-719ae9a39a27" providerId="ADAL" clId="{394579A4-5DB0-4B56-BBAA-54A501B33022}" dt="2020-11-18T19:45:45.458" v="0" actId="47"/>
        <pc:sldMkLst>
          <pc:docMk/>
          <pc:sldMk cId="509742352" sldId="385"/>
        </pc:sldMkLst>
      </pc:sldChg>
      <pc:sldChg chg="add del">
        <pc:chgData name="Richard Nesbitt" userId="44893b61-f974-41af-84f3-719ae9a39a27" providerId="ADAL" clId="{394579A4-5DB0-4B56-BBAA-54A501B33022}" dt="2020-11-19T16:36:50.607" v="4081" actId="47"/>
        <pc:sldMkLst>
          <pc:docMk/>
          <pc:sldMk cId="1586697054" sldId="385"/>
        </pc:sldMkLst>
      </pc:sldChg>
      <pc:sldChg chg="modSp add mod">
        <pc:chgData name="Richard Nesbitt" userId="44893b61-f974-41af-84f3-719ae9a39a27" providerId="ADAL" clId="{394579A4-5DB0-4B56-BBAA-54A501B33022}" dt="2020-11-23T14:17:04.229" v="8337" actId="20577"/>
        <pc:sldMkLst>
          <pc:docMk/>
          <pc:sldMk cId="1573686175" sldId="386"/>
        </pc:sldMkLst>
        <pc:spChg chg="mod">
          <ac:chgData name="Richard Nesbitt" userId="44893b61-f974-41af-84f3-719ae9a39a27" providerId="ADAL" clId="{394579A4-5DB0-4B56-BBAA-54A501B33022}" dt="2020-11-23T14:17:04.229" v="8337" actId="20577"/>
          <ac:spMkLst>
            <pc:docMk/>
            <pc:sldMk cId="1573686175" sldId="386"/>
            <ac:spMk id="9" creationId="{76291EDF-D6C0-46FA-AF70-20DDE1E4E7AD}"/>
          </ac:spMkLst>
        </pc:spChg>
      </pc:sldChg>
      <pc:sldChg chg="del">
        <pc:chgData name="Richard Nesbitt" userId="44893b61-f974-41af-84f3-719ae9a39a27" providerId="ADAL" clId="{394579A4-5DB0-4B56-BBAA-54A501B33022}" dt="2020-11-18T19:45:45.458" v="0" actId="47"/>
        <pc:sldMkLst>
          <pc:docMk/>
          <pc:sldMk cId="1848691224" sldId="386"/>
        </pc:sldMkLst>
      </pc:sldChg>
      <pc:sldChg chg="modSp add mod">
        <pc:chgData name="Richard Nesbitt" userId="44893b61-f974-41af-84f3-719ae9a39a27" providerId="ADAL" clId="{394579A4-5DB0-4B56-BBAA-54A501B33022}" dt="2020-11-23T14:24:40.054" v="8632" actId="20577"/>
        <pc:sldMkLst>
          <pc:docMk/>
          <pc:sldMk cId="982870208" sldId="387"/>
        </pc:sldMkLst>
        <pc:spChg chg="mod">
          <ac:chgData name="Richard Nesbitt" userId="44893b61-f974-41af-84f3-719ae9a39a27" providerId="ADAL" clId="{394579A4-5DB0-4B56-BBAA-54A501B33022}" dt="2020-11-23T14:24:40.054" v="8632" actId="20577"/>
          <ac:spMkLst>
            <pc:docMk/>
            <pc:sldMk cId="982870208" sldId="387"/>
            <ac:spMk id="9" creationId="{76291EDF-D6C0-46FA-AF70-20DDE1E4E7AD}"/>
          </ac:spMkLst>
        </pc:spChg>
        <pc:spChg chg="mod">
          <ac:chgData name="Richard Nesbitt" userId="44893b61-f974-41af-84f3-719ae9a39a27" providerId="ADAL" clId="{394579A4-5DB0-4B56-BBAA-54A501B33022}" dt="2020-11-19T16:45:42.215" v="4868" actId="27636"/>
          <ac:spMkLst>
            <pc:docMk/>
            <pc:sldMk cId="982870208" sldId="387"/>
            <ac:spMk id="10" creationId="{22F439CF-BB40-437C-83CB-FCB2D8F5D242}"/>
          </ac:spMkLst>
        </pc:spChg>
      </pc:sldChg>
      <pc:sldChg chg="del">
        <pc:chgData name="Richard Nesbitt" userId="44893b61-f974-41af-84f3-719ae9a39a27" providerId="ADAL" clId="{394579A4-5DB0-4B56-BBAA-54A501B33022}" dt="2020-11-18T19:45:45.458" v="0" actId="47"/>
        <pc:sldMkLst>
          <pc:docMk/>
          <pc:sldMk cId="1523671380" sldId="387"/>
        </pc:sldMkLst>
      </pc:sldChg>
      <pc:sldChg chg="add del">
        <pc:chgData name="Richard Nesbitt" userId="44893b61-f974-41af-84f3-719ae9a39a27" providerId="ADAL" clId="{394579A4-5DB0-4B56-BBAA-54A501B33022}" dt="2020-11-19T16:54:14.235" v="5297" actId="47"/>
        <pc:sldMkLst>
          <pc:docMk/>
          <pc:sldMk cId="3279201742" sldId="388"/>
        </pc:sldMkLst>
      </pc:sldChg>
      <pc:sldChg chg="modSp add mod">
        <pc:chgData name="Richard Nesbitt" userId="44893b61-f974-41af-84f3-719ae9a39a27" providerId="ADAL" clId="{394579A4-5DB0-4B56-BBAA-54A501B33022}" dt="2020-11-23T15:00:34.302" v="9123" actId="20577"/>
        <pc:sldMkLst>
          <pc:docMk/>
          <pc:sldMk cId="3233594664" sldId="389"/>
        </pc:sldMkLst>
        <pc:spChg chg="mod">
          <ac:chgData name="Richard Nesbitt" userId="44893b61-f974-41af-84f3-719ae9a39a27" providerId="ADAL" clId="{394579A4-5DB0-4B56-BBAA-54A501B33022}" dt="2020-11-23T15:00:34.302" v="9123" actId="20577"/>
          <ac:spMkLst>
            <pc:docMk/>
            <pc:sldMk cId="3233594664" sldId="389"/>
            <ac:spMk id="9" creationId="{76291EDF-D6C0-46FA-AF70-20DDE1E4E7AD}"/>
          </ac:spMkLst>
        </pc:spChg>
      </pc:sldChg>
      <pc:sldChg chg="modSp add mod">
        <pc:chgData name="Richard Nesbitt" userId="44893b61-f974-41af-84f3-719ae9a39a27" providerId="ADAL" clId="{394579A4-5DB0-4B56-BBAA-54A501B33022}" dt="2020-11-23T15:05:35.802" v="9292"/>
        <pc:sldMkLst>
          <pc:docMk/>
          <pc:sldMk cId="2634278500" sldId="390"/>
        </pc:sldMkLst>
        <pc:spChg chg="mod">
          <ac:chgData name="Richard Nesbitt" userId="44893b61-f974-41af-84f3-719ae9a39a27" providerId="ADAL" clId="{394579A4-5DB0-4B56-BBAA-54A501B33022}" dt="2020-11-23T15:05:35.802" v="9292"/>
          <ac:spMkLst>
            <pc:docMk/>
            <pc:sldMk cId="2634278500" sldId="390"/>
            <ac:spMk id="9" creationId="{76291EDF-D6C0-46FA-AF70-20DDE1E4E7AD}"/>
          </ac:spMkLst>
        </pc:spChg>
      </pc:sldChg>
      <pc:sldChg chg="modSp add mod">
        <pc:chgData name="Richard Nesbitt" userId="44893b61-f974-41af-84f3-719ae9a39a27" providerId="ADAL" clId="{394579A4-5DB0-4B56-BBAA-54A501B33022}" dt="2020-11-23T14:12:17.694" v="8043" actId="20577"/>
        <pc:sldMkLst>
          <pc:docMk/>
          <pc:sldMk cId="314741110" sldId="391"/>
        </pc:sldMkLst>
        <pc:spChg chg="mod">
          <ac:chgData name="Richard Nesbitt" userId="44893b61-f974-41af-84f3-719ae9a39a27" providerId="ADAL" clId="{394579A4-5DB0-4B56-BBAA-54A501B33022}" dt="2020-11-23T14:12:17.694" v="8043" actId="20577"/>
          <ac:spMkLst>
            <pc:docMk/>
            <pc:sldMk cId="314741110" sldId="391"/>
            <ac:spMk id="9" creationId="{76291EDF-D6C0-46FA-AF70-20DDE1E4E7AD}"/>
          </ac:spMkLst>
        </pc:spChg>
        <pc:spChg chg="mod">
          <ac:chgData name="Richard Nesbitt" userId="44893b61-f974-41af-84f3-719ae9a39a27" providerId="ADAL" clId="{394579A4-5DB0-4B56-BBAA-54A501B33022}" dt="2020-11-19T21:25:08.652" v="7636" actId="27636"/>
          <ac:spMkLst>
            <pc:docMk/>
            <pc:sldMk cId="314741110" sldId="391"/>
            <ac:spMk id="10" creationId="{22F439CF-BB40-437C-83CB-FCB2D8F5D242}"/>
          </ac:spMkLst>
        </pc:spChg>
      </pc:sldChg>
      <pc:sldChg chg="modSp add mod">
        <pc:chgData name="Richard Nesbitt" userId="44893b61-f974-41af-84f3-719ae9a39a27" providerId="ADAL" clId="{394579A4-5DB0-4B56-BBAA-54A501B33022}" dt="2020-11-23T14:15:44.921" v="8260" actId="6549"/>
        <pc:sldMkLst>
          <pc:docMk/>
          <pc:sldMk cId="3768908484" sldId="392"/>
        </pc:sldMkLst>
        <pc:spChg chg="mod">
          <ac:chgData name="Richard Nesbitt" userId="44893b61-f974-41af-84f3-719ae9a39a27" providerId="ADAL" clId="{394579A4-5DB0-4B56-BBAA-54A501B33022}" dt="2020-11-23T14:15:44.921" v="8260" actId="6549"/>
          <ac:spMkLst>
            <pc:docMk/>
            <pc:sldMk cId="3768908484" sldId="392"/>
            <ac:spMk id="9" creationId="{76291EDF-D6C0-46FA-AF70-20DDE1E4E7AD}"/>
          </ac:spMkLst>
        </pc:spChg>
        <pc:spChg chg="mod">
          <ac:chgData name="Richard Nesbitt" userId="44893b61-f974-41af-84f3-719ae9a39a27" providerId="ADAL" clId="{394579A4-5DB0-4B56-BBAA-54A501B33022}" dt="2020-11-18T21:26:32.091" v="2231" actId="27636"/>
          <ac:spMkLst>
            <pc:docMk/>
            <pc:sldMk cId="3768908484" sldId="392"/>
            <ac:spMk id="10" creationId="{22F439CF-BB40-437C-83CB-FCB2D8F5D242}"/>
          </ac:spMkLst>
        </pc:spChg>
      </pc:sldChg>
      <pc:sldChg chg="modSp add mod">
        <pc:chgData name="Richard Nesbitt" userId="44893b61-f974-41af-84f3-719ae9a39a27" providerId="ADAL" clId="{394579A4-5DB0-4B56-BBAA-54A501B33022}" dt="2020-11-23T17:22:20.741" v="9411" actId="6549"/>
        <pc:sldMkLst>
          <pc:docMk/>
          <pc:sldMk cId="1951394796" sldId="393"/>
        </pc:sldMkLst>
        <pc:spChg chg="mod">
          <ac:chgData name="Richard Nesbitt" userId="44893b61-f974-41af-84f3-719ae9a39a27" providerId="ADAL" clId="{394579A4-5DB0-4B56-BBAA-54A501B33022}" dt="2020-11-18T21:22:11.712" v="1604"/>
          <ac:spMkLst>
            <pc:docMk/>
            <pc:sldMk cId="1951394796" sldId="393"/>
            <ac:spMk id="3" creationId="{00000000-0000-0000-0000-000000000000}"/>
          </ac:spMkLst>
        </pc:spChg>
        <pc:spChg chg="mod">
          <ac:chgData name="Richard Nesbitt" userId="44893b61-f974-41af-84f3-719ae9a39a27" providerId="ADAL" clId="{394579A4-5DB0-4B56-BBAA-54A501B33022}" dt="2020-11-23T17:22:20.741" v="9411" actId="6549"/>
          <ac:spMkLst>
            <pc:docMk/>
            <pc:sldMk cId="1951394796" sldId="393"/>
            <ac:spMk id="9" creationId="{76291EDF-D6C0-46FA-AF70-20DDE1E4E7AD}"/>
          </ac:spMkLst>
        </pc:spChg>
        <pc:spChg chg="mod">
          <ac:chgData name="Richard Nesbitt" userId="44893b61-f974-41af-84f3-719ae9a39a27" providerId="ADAL" clId="{394579A4-5DB0-4B56-BBAA-54A501B33022}" dt="2020-11-23T17:22:09.091" v="9395" actId="27636"/>
          <ac:spMkLst>
            <pc:docMk/>
            <pc:sldMk cId="1951394796" sldId="393"/>
            <ac:spMk id="10" creationId="{22F439CF-BB40-437C-83CB-FCB2D8F5D242}"/>
          </ac:spMkLst>
        </pc:spChg>
      </pc:sldChg>
      <pc:sldChg chg="new del">
        <pc:chgData name="Richard Nesbitt" userId="44893b61-f974-41af-84f3-719ae9a39a27" providerId="ADAL" clId="{394579A4-5DB0-4B56-BBAA-54A501B33022}" dt="2020-11-19T16:27:57.641" v="3132" actId="680"/>
        <pc:sldMkLst>
          <pc:docMk/>
          <pc:sldMk cId="33994439" sldId="394"/>
        </pc:sldMkLst>
      </pc:sldChg>
      <pc:sldChg chg="modSp add mod">
        <pc:chgData name="Richard Nesbitt" userId="44893b61-f974-41af-84f3-719ae9a39a27" providerId="ADAL" clId="{394579A4-5DB0-4B56-BBAA-54A501B33022}" dt="2020-11-23T14:13:55.847" v="8219" actId="6549"/>
        <pc:sldMkLst>
          <pc:docMk/>
          <pc:sldMk cId="1057205927" sldId="394"/>
        </pc:sldMkLst>
        <pc:spChg chg="mod">
          <ac:chgData name="Richard Nesbitt" userId="44893b61-f974-41af-84f3-719ae9a39a27" providerId="ADAL" clId="{394579A4-5DB0-4B56-BBAA-54A501B33022}" dt="2020-11-23T14:13:55.847" v="8219" actId="6549"/>
          <ac:spMkLst>
            <pc:docMk/>
            <pc:sldMk cId="1057205927" sldId="394"/>
            <ac:spMk id="9" creationId="{76291EDF-D6C0-46FA-AF70-20DDE1E4E7AD}"/>
          </ac:spMkLst>
        </pc:spChg>
        <pc:spChg chg="mod">
          <ac:chgData name="Richard Nesbitt" userId="44893b61-f974-41af-84f3-719ae9a39a27" providerId="ADAL" clId="{394579A4-5DB0-4B56-BBAA-54A501B33022}" dt="2020-11-23T14:13:26.402" v="8165" actId="27636"/>
          <ac:spMkLst>
            <pc:docMk/>
            <pc:sldMk cId="1057205927" sldId="394"/>
            <ac:spMk id="10" creationId="{22F439CF-BB40-437C-83CB-FCB2D8F5D242}"/>
          </ac:spMkLst>
        </pc:spChg>
      </pc:sldChg>
      <pc:sldChg chg="modSp add mod">
        <pc:chgData name="Richard Nesbitt" userId="44893b61-f974-41af-84f3-719ae9a39a27" providerId="ADAL" clId="{394579A4-5DB0-4B56-BBAA-54A501B33022}" dt="2020-11-23T17:23:38.425" v="9414" actId="20577"/>
        <pc:sldMkLst>
          <pc:docMk/>
          <pc:sldMk cId="2563485489" sldId="395"/>
        </pc:sldMkLst>
        <pc:spChg chg="mod">
          <ac:chgData name="Richard Nesbitt" userId="44893b61-f974-41af-84f3-719ae9a39a27" providerId="ADAL" clId="{394579A4-5DB0-4B56-BBAA-54A501B33022}" dt="2020-11-23T17:23:38.425" v="9414" actId="20577"/>
          <ac:spMkLst>
            <pc:docMk/>
            <pc:sldMk cId="2563485489" sldId="395"/>
            <ac:spMk id="9" creationId="{76291EDF-D6C0-46FA-AF70-20DDE1E4E7AD}"/>
          </ac:spMkLst>
        </pc:spChg>
      </pc:sldChg>
      <pc:sldChg chg="modSp add mod">
        <pc:chgData name="Richard Nesbitt" userId="44893b61-f974-41af-84f3-719ae9a39a27" providerId="ADAL" clId="{394579A4-5DB0-4B56-BBAA-54A501B33022}" dt="2020-11-23T14:28:28.687" v="9002" actId="6549"/>
        <pc:sldMkLst>
          <pc:docMk/>
          <pc:sldMk cId="2267252369" sldId="396"/>
        </pc:sldMkLst>
        <pc:spChg chg="mod">
          <ac:chgData name="Richard Nesbitt" userId="44893b61-f974-41af-84f3-719ae9a39a27" providerId="ADAL" clId="{394579A4-5DB0-4B56-BBAA-54A501B33022}" dt="2020-11-23T14:28:28.687" v="9002" actId="6549"/>
          <ac:spMkLst>
            <pc:docMk/>
            <pc:sldMk cId="2267252369" sldId="396"/>
            <ac:spMk id="9" creationId="{76291EDF-D6C0-46FA-AF70-20DDE1E4E7AD}"/>
          </ac:spMkLst>
        </pc:spChg>
        <pc:spChg chg="mod">
          <ac:chgData name="Richard Nesbitt" userId="44893b61-f974-41af-84f3-719ae9a39a27" providerId="ADAL" clId="{394579A4-5DB0-4B56-BBAA-54A501B33022}" dt="2020-11-23T14:25:09.757" v="8641" actId="27636"/>
          <ac:spMkLst>
            <pc:docMk/>
            <pc:sldMk cId="2267252369" sldId="396"/>
            <ac:spMk id="10" creationId="{22F439CF-BB40-437C-83CB-FCB2D8F5D242}"/>
          </ac:spMkLst>
        </pc:spChg>
      </pc:sldChg>
      <pc:sldChg chg="modSp add mod">
        <pc:chgData name="Richard Nesbitt" userId="44893b61-f974-41af-84f3-719ae9a39a27" providerId="ADAL" clId="{394579A4-5DB0-4B56-BBAA-54A501B33022}" dt="2020-11-23T15:04:59.102" v="9240" actId="6549"/>
        <pc:sldMkLst>
          <pc:docMk/>
          <pc:sldMk cId="3454981058" sldId="397"/>
        </pc:sldMkLst>
        <pc:spChg chg="mod">
          <ac:chgData name="Richard Nesbitt" userId="44893b61-f974-41af-84f3-719ae9a39a27" providerId="ADAL" clId="{394579A4-5DB0-4B56-BBAA-54A501B33022}" dt="2020-11-23T15:04:59.102" v="9240" actId="6549"/>
          <ac:spMkLst>
            <pc:docMk/>
            <pc:sldMk cId="3454981058" sldId="397"/>
            <ac:spMk id="9" creationId="{76291EDF-D6C0-46FA-AF70-20DDE1E4E7AD}"/>
          </ac:spMkLst>
        </pc:spChg>
        <pc:spChg chg="mod">
          <ac:chgData name="Richard Nesbitt" userId="44893b61-f974-41af-84f3-719ae9a39a27" providerId="ADAL" clId="{394579A4-5DB0-4B56-BBAA-54A501B33022}" dt="2020-11-23T15:04:18.142" v="9190" actId="27636"/>
          <ac:spMkLst>
            <pc:docMk/>
            <pc:sldMk cId="3454981058" sldId="397"/>
            <ac:spMk id="10" creationId="{22F439CF-BB40-437C-83CB-FCB2D8F5D242}"/>
          </ac:spMkLst>
        </pc:spChg>
      </pc:sldChg>
    </pc:docChg>
  </pc:docChgLst>
  <pc:docChgLst>
    <pc:chgData name="Richard Nesbitt" userId="44893b61-f974-41af-84f3-719ae9a39a27" providerId="ADAL" clId="{905B1319-40A4-4F8C-BD36-F50AA21ED246}"/>
    <pc:docChg chg="custSel modSld">
      <pc:chgData name="Richard Nesbitt" userId="44893b61-f974-41af-84f3-719ae9a39a27" providerId="ADAL" clId="{905B1319-40A4-4F8C-BD36-F50AA21ED246}" dt="2019-10-16T16:17:00.074" v="3" actId="207"/>
      <pc:docMkLst>
        <pc:docMk/>
      </pc:docMkLst>
      <pc:sldChg chg="modSp">
        <pc:chgData name="Richard Nesbitt" userId="44893b61-f974-41af-84f3-719ae9a39a27" providerId="ADAL" clId="{905B1319-40A4-4F8C-BD36-F50AA21ED246}" dt="2019-10-16T16:17:00.074" v="3" actId="207"/>
        <pc:sldMkLst>
          <pc:docMk/>
          <pc:sldMk cId="1049300515" sldId="379"/>
        </pc:sldMkLst>
        <pc:spChg chg="mod">
          <ac:chgData name="Richard Nesbitt" userId="44893b61-f974-41af-84f3-719ae9a39a27" providerId="ADAL" clId="{905B1319-40A4-4F8C-BD36-F50AA21ED246}" dt="2019-10-16T16:17:00.074" v="3" actId="207"/>
          <ac:spMkLst>
            <pc:docMk/>
            <pc:sldMk cId="1049300515" sldId="379"/>
            <ac:spMk id="3" creationId="{032FFB61-2615-4222-BC82-C68862315347}"/>
          </ac:spMkLst>
        </pc:spChg>
        <pc:spChg chg="mod">
          <ac:chgData name="Richard Nesbitt" userId="44893b61-f974-41af-84f3-719ae9a39a27" providerId="ADAL" clId="{905B1319-40A4-4F8C-BD36-F50AA21ED246}" dt="2019-10-16T16:16:55.382" v="1" actId="27636"/>
          <ac:spMkLst>
            <pc:docMk/>
            <pc:sldMk cId="1049300515" sldId="379"/>
            <ac:spMk id="4" creationId="{8E4F07C9-8B9A-493A-AE89-DABDDE8242D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8BE63-196D-4F5C-805F-198EF9BC955F}"/>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CA"/>
          </a:p>
        </p:txBody>
      </p:sp>
      <p:sp>
        <p:nvSpPr>
          <p:cNvPr id="3" name="Subtitle 2">
            <a:extLst>
              <a:ext uri="{FF2B5EF4-FFF2-40B4-BE49-F238E27FC236}">
                <a16:creationId xmlns:a16="http://schemas.microsoft.com/office/drawing/2014/main" id="{C8D2E2F4-062D-42B7-B0A9-64B2584FF6AD}"/>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32BEDF01-85C7-414E-AC86-7B86630A7155}"/>
              </a:ext>
            </a:extLst>
          </p:cNvPr>
          <p:cNvSpPr>
            <a:spLocks noGrp="1"/>
          </p:cNvSpPr>
          <p:nvPr>
            <p:ph type="dt" sz="half" idx="10"/>
          </p:nvPr>
        </p:nvSpPr>
        <p:spPr/>
        <p:txBody>
          <a:bodyPr/>
          <a:lstStyle/>
          <a:p>
            <a:fld id="{685669E1-EC83-43FF-9D77-228C18DFD004}" type="datetimeFigureOut">
              <a:rPr lang="en-CA" smtClean="0"/>
              <a:pPr/>
              <a:t>2020-11-24</a:t>
            </a:fld>
            <a:endParaRPr lang="en-CA" dirty="0"/>
          </a:p>
        </p:txBody>
      </p:sp>
      <p:sp>
        <p:nvSpPr>
          <p:cNvPr id="5" name="Footer Placeholder 4">
            <a:extLst>
              <a:ext uri="{FF2B5EF4-FFF2-40B4-BE49-F238E27FC236}">
                <a16:creationId xmlns:a16="http://schemas.microsoft.com/office/drawing/2014/main" id="{01D7345F-F47E-44F6-83BB-507554A41C2D}"/>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D61559FE-43A1-4D0C-9D79-DB50F845D060}"/>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87673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D2930-A37B-4C55-949A-CDF822303128}"/>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6D9C43C-AB8B-4652-8997-D127B65412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E144958-A1F5-4867-BB8D-C434F290D6F7}"/>
              </a:ext>
            </a:extLst>
          </p:cNvPr>
          <p:cNvSpPr>
            <a:spLocks noGrp="1"/>
          </p:cNvSpPr>
          <p:nvPr>
            <p:ph type="dt" sz="half" idx="10"/>
          </p:nvPr>
        </p:nvSpPr>
        <p:spPr/>
        <p:txBody>
          <a:bodyPr/>
          <a:lstStyle/>
          <a:p>
            <a:fld id="{685669E1-EC83-43FF-9D77-228C18DFD004}" type="datetimeFigureOut">
              <a:rPr lang="en-CA" smtClean="0"/>
              <a:pPr/>
              <a:t>2020-11-24</a:t>
            </a:fld>
            <a:endParaRPr lang="en-CA" dirty="0"/>
          </a:p>
        </p:txBody>
      </p:sp>
      <p:sp>
        <p:nvSpPr>
          <p:cNvPr id="5" name="Footer Placeholder 4">
            <a:extLst>
              <a:ext uri="{FF2B5EF4-FFF2-40B4-BE49-F238E27FC236}">
                <a16:creationId xmlns:a16="http://schemas.microsoft.com/office/drawing/2014/main" id="{BEB030C3-7352-454C-ACD4-458C21571926}"/>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3301554B-A06A-41A3-9BF7-EFD9CFD8B64B}"/>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097338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6C1A05-50B7-4476-B7AA-131B501D5388}"/>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14EC6A5B-25DA-4A80-9D60-D13C5CB30D4A}"/>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B11BB5-A4EA-43F4-8A2B-D1D0297A717D}"/>
              </a:ext>
            </a:extLst>
          </p:cNvPr>
          <p:cNvSpPr>
            <a:spLocks noGrp="1"/>
          </p:cNvSpPr>
          <p:nvPr>
            <p:ph type="dt" sz="half" idx="10"/>
          </p:nvPr>
        </p:nvSpPr>
        <p:spPr/>
        <p:txBody>
          <a:bodyPr/>
          <a:lstStyle/>
          <a:p>
            <a:fld id="{685669E1-EC83-43FF-9D77-228C18DFD004}" type="datetimeFigureOut">
              <a:rPr lang="en-CA" smtClean="0"/>
              <a:pPr/>
              <a:t>2020-11-24</a:t>
            </a:fld>
            <a:endParaRPr lang="en-CA" dirty="0"/>
          </a:p>
        </p:txBody>
      </p:sp>
      <p:sp>
        <p:nvSpPr>
          <p:cNvPr id="5" name="Footer Placeholder 4">
            <a:extLst>
              <a:ext uri="{FF2B5EF4-FFF2-40B4-BE49-F238E27FC236}">
                <a16:creationId xmlns:a16="http://schemas.microsoft.com/office/drawing/2014/main" id="{40C0808F-52F6-4527-A707-364CD1621168}"/>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8672896B-787C-4DB0-964B-A5E622816AB3}"/>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3733796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2CA17-9C23-4143-BD84-BCCC10D15AC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88913DE2-34DE-4769-9C58-4131D47CE2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66C93C-B598-4760-9607-9BC098941275}"/>
              </a:ext>
            </a:extLst>
          </p:cNvPr>
          <p:cNvSpPr>
            <a:spLocks noGrp="1"/>
          </p:cNvSpPr>
          <p:nvPr>
            <p:ph type="dt" sz="half" idx="10"/>
          </p:nvPr>
        </p:nvSpPr>
        <p:spPr/>
        <p:txBody>
          <a:bodyPr/>
          <a:lstStyle/>
          <a:p>
            <a:fld id="{685669E1-EC83-43FF-9D77-228C18DFD004}" type="datetimeFigureOut">
              <a:rPr lang="en-CA" smtClean="0"/>
              <a:pPr/>
              <a:t>2020-11-24</a:t>
            </a:fld>
            <a:endParaRPr lang="en-CA" dirty="0"/>
          </a:p>
        </p:txBody>
      </p:sp>
      <p:sp>
        <p:nvSpPr>
          <p:cNvPr id="5" name="Footer Placeholder 4">
            <a:extLst>
              <a:ext uri="{FF2B5EF4-FFF2-40B4-BE49-F238E27FC236}">
                <a16:creationId xmlns:a16="http://schemas.microsoft.com/office/drawing/2014/main" id="{51E8C1ED-C7CB-45F5-9ADB-A99DBE27DE4D}"/>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55AB1063-B006-438E-8CAE-00EFA6507F95}"/>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556178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FBB41-54F3-47BD-80B8-A2B66D1C0E7F}"/>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85A415-FC41-4EE3-AA35-3CE8B1718F7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88F6C4-4AC1-4204-8FA0-C8F3C28FE0CC}"/>
              </a:ext>
            </a:extLst>
          </p:cNvPr>
          <p:cNvSpPr>
            <a:spLocks noGrp="1"/>
          </p:cNvSpPr>
          <p:nvPr>
            <p:ph type="dt" sz="half" idx="10"/>
          </p:nvPr>
        </p:nvSpPr>
        <p:spPr/>
        <p:txBody>
          <a:bodyPr/>
          <a:lstStyle/>
          <a:p>
            <a:fld id="{685669E1-EC83-43FF-9D77-228C18DFD004}" type="datetimeFigureOut">
              <a:rPr lang="en-CA" smtClean="0"/>
              <a:pPr/>
              <a:t>2020-11-24</a:t>
            </a:fld>
            <a:endParaRPr lang="en-CA" dirty="0"/>
          </a:p>
        </p:txBody>
      </p:sp>
      <p:sp>
        <p:nvSpPr>
          <p:cNvPr id="5" name="Footer Placeholder 4">
            <a:extLst>
              <a:ext uri="{FF2B5EF4-FFF2-40B4-BE49-F238E27FC236}">
                <a16:creationId xmlns:a16="http://schemas.microsoft.com/office/drawing/2014/main" id="{388E75EE-FD83-4AA9-98F8-3861DD0E1A14}"/>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03E9CAE1-9A00-4214-A4B0-795A8957193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24987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FA731-7EDE-4082-8477-B52E937ED43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2552FBF-656C-4184-ABB7-3B0A3500F10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BD6BB5F4-DFEF-4943-97D7-BDD254B5F9F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827E2A09-12CE-413A-8EC4-A80A097A0F55}"/>
              </a:ext>
            </a:extLst>
          </p:cNvPr>
          <p:cNvSpPr>
            <a:spLocks noGrp="1"/>
          </p:cNvSpPr>
          <p:nvPr>
            <p:ph type="dt" sz="half" idx="10"/>
          </p:nvPr>
        </p:nvSpPr>
        <p:spPr/>
        <p:txBody>
          <a:bodyPr/>
          <a:lstStyle/>
          <a:p>
            <a:fld id="{685669E1-EC83-43FF-9D77-228C18DFD004}" type="datetimeFigureOut">
              <a:rPr lang="en-CA" smtClean="0"/>
              <a:pPr/>
              <a:t>2020-11-24</a:t>
            </a:fld>
            <a:endParaRPr lang="en-CA" dirty="0"/>
          </a:p>
        </p:txBody>
      </p:sp>
      <p:sp>
        <p:nvSpPr>
          <p:cNvPr id="6" name="Footer Placeholder 5">
            <a:extLst>
              <a:ext uri="{FF2B5EF4-FFF2-40B4-BE49-F238E27FC236}">
                <a16:creationId xmlns:a16="http://schemas.microsoft.com/office/drawing/2014/main" id="{133ADCA5-EF4A-4BF4-B06C-B82A52B1F865}"/>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6692B25A-23BA-4BC8-B817-5A49F88AA225}"/>
              </a:ext>
            </a:extLst>
          </p:cNvPr>
          <p:cNvSpPr>
            <a:spLocks noGrp="1"/>
          </p:cNvSpPr>
          <p:nvPr>
            <p:ph type="sldNum" sz="quarter" idx="12"/>
          </p:nvPr>
        </p:nvSpPr>
        <p:spPr/>
        <p:txBody>
          <a:bodyPr/>
          <a:lstStyle/>
          <a:p>
            <a:fld id="{D9FAE8C0-9948-43F5-9300-02EF804D2C73}" type="slidenum">
              <a:rPr lang="en-CA" smtClean="0"/>
              <a:pPr/>
              <a:t>‹#›</a:t>
            </a:fld>
            <a:endParaRPr lang="en-CA" dirty="0"/>
          </a:p>
        </p:txBody>
      </p:sp>
      <p:pic>
        <p:nvPicPr>
          <p:cNvPr id="8" name="Picture 7" descr="kiacolour">
            <a:extLst>
              <a:ext uri="{FF2B5EF4-FFF2-40B4-BE49-F238E27FC236}">
                <a16:creationId xmlns:a16="http://schemas.microsoft.com/office/drawing/2014/main" id="{9B2624A0-AF3A-4D0B-8A25-6A90650A5572}"/>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1218" y="34607"/>
            <a:ext cx="992782" cy="802105"/>
          </a:xfrm>
          <a:prstGeom prst="rect">
            <a:avLst/>
          </a:prstGeom>
          <a:noFill/>
        </p:spPr>
      </p:pic>
    </p:spTree>
    <p:extLst>
      <p:ext uri="{BB962C8B-B14F-4D97-AF65-F5344CB8AC3E}">
        <p14:creationId xmlns:p14="http://schemas.microsoft.com/office/powerpoint/2010/main" val="3281415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CE4AB-1D4D-4748-8005-55DB334D0C8B}"/>
              </a:ext>
            </a:extLst>
          </p:cNvPr>
          <p:cNvSpPr>
            <a:spLocks noGrp="1"/>
          </p:cNvSpPr>
          <p:nvPr>
            <p:ph type="title"/>
          </p:nvPr>
        </p:nvSpPr>
        <p:spPr>
          <a:xfrm>
            <a:off x="629841" y="365126"/>
            <a:ext cx="78867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FDC01DE-E204-48D8-A85D-B83D96CA17A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C6ABA89-A9CC-4B40-A7F3-0DF14FE3DB8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59750DA-8034-4564-8B9A-F33B7F17410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4B64A26-E64F-4D09-AB11-50596429DEF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55A9930B-CD2C-4C9D-9FDF-8A2BCA87D44B}"/>
              </a:ext>
            </a:extLst>
          </p:cNvPr>
          <p:cNvSpPr>
            <a:spLocks noGrp="1"/>
          </p:cNvSpPr>
          <p:nvPr>
            <p:ph type="dt" sz="half" idx="10"/>
          </p:nvPr>
        </p:nvSpPr>
        <p:spPr/>
        <p:txBody>
          <a:bodyPr/>
          <a:lstStyle/>
          <a:p>
            <a:fld id="{685669E1-EC83-43FF-9D77-228C18DFD004}" type="datetimeFigureOut">
              <a:rPr lang="en-CA" smtClean="0"/>
              <a:pPr/>
              <a:t>2020-11-24</a:t>
            </a:fld>
            <a:endParaRPr lang="en-CA" dirty="0"/>
          </a:p>
        </p:txBody>
      </p:sp>
      <p:sp>
        <p:nvSpPr>
          <p:cNvPr id="8" name="Footer Placeholder 7">
            <a:extLst>
              <a:ext uri="{FF2B5EF4-FFF2-40B4-BE49-F238E27FC236}">
                <a16:creationId xmlns:a16="http://schemas.microsoft.com/office/drawing/2014/main" id="{B13DC75D-6240-4186-9C87-EE42855545B6}"/>
              </a:ext>
            </a:extLst>
          </p:cNvPr>
          <p:cNvSpPr>
            <a:spLocks noGrp="1"/>
          </p:cNvSpPr>
          <p:nvPr>
            <p:ph type="ftr" sz="quarter" idx="11"/>
          </p:nvPr>
        </p:nvSpPr>
        <p:spPr/>
        <p:txBody>
          <a:bodyPr/>
          <a:lstStyle/>
          <a:p>
            <a:endParaRPr lang="en-CA" dirty="0"/>
          </a:p>
        </p:txBody>
      </p:sp>
      <p:sp>
        <p:nvSpPr>
          <p:cNvPr id="9" name="Slide Number Placeholder 8">
            <a:extLst>
              <a:ext uri="{FF2B5EF4-FFF2-40B4-BE49-F238E27FC236}">
                <a16:creationId xmlns:a16="http://schemas.microsoft.com/office/drawing/2014/main" id="{F8F11802-E793-40DC-AAC5-7311776E1C92}"/>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3588454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C1D9C-226D-4566-8EE9-F4ABF700EC2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C8D6AB50-3190-4061-887E-1C1BE436C920}"/>
              </a:ext>
            </a:extLst>
          </p:cNvPr>
          <p:cNvSpPr>
            <a:spLocks noGrp="1"/>
          </p:cNvSpPr>
          <p:nvPr>
            <p:ph type="dt" sz="half" idx="10"/>
          </p:nvPr>
        </p:nvSpPr>
        <p:spPr/>
        <p:txBody>
          <a:bodyPr/>
          <a:lstStyle/>
          <a:p>
            <a:fld id="{685669E1-EC83-43FF-9D77-228C18DFD004}" type="datetimeFigureOut">
              <a:rPr lang="en-CA" smtClean="0"/>
              <a:pPr/>
              <a:t>2020-11-24</a:t>
            </a:fld>
            <a:endParaRPr lang="en-CA" dirty="0"/>
          </a:p>
        </p:txBody>
      </p:sp>
      <p:sp>
        <p:nvSpPr>
          <p:cNvPr id="4" name="Footer Placeholder 3">
            <a:extLst>
              <a:ext uri="{FF2B5EF4-FFF2-40B4-BE49-F238E27FC236}">
                <a16:creationId xmlns:a16="http://schemas.microsoft.com/office/drawing/2014/main" id="{7D6907E5-CFA5-4660-A914-1E69A0366EFA}"/>
              </a:ext>
            </a:extLst>
          </p:cNvPr>
          <p:cNvSpPr>
            <a:spLocks noGrp="1"/>
          </p:cNvSpPr>
          <p:nvPr>
            <p:ph type="ftr" sz="quarter" idx="11"/>
          </p:nvPr>
        </p:nvSpPr>
        <p:spPr/>
        <p:txBody>
          <a:bodyPr/>
          <a:lstStyle/>
          <a:p>
            <a:endParaRPr lang="en-CA" dirty="0"/>
          </a:p>
        </p:txBody>
      </p:sp>
      <p:sp>
        <p:nvSpPr>
          <p:cNvPr id="5" name="Slide Number Placeholder 4">
            <a:extLst>
              <a:ext uri="{FF2B5EF4-FFF2-40B4-BE49-F238E27FC236}">
                <a16:creationId xmlns:a16="http://schemas.microsoft.com/office/drawing/2014/main" id="{8064EE71-9AD4-4F84-B456-862975EFD30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651941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A58864-4E68-43B6-BAA0-E110BFD7E2F8}"/>
              </a:ext>
            </a:extLst>
          </p:cNvPr>
          <p:cNvSpPr>
            <a:spLocks noGrp="1"/>
          </p:cNvSpPr>
          <p:nvPr>
            <p:ph type="dt" sz="half" idx="10"/>
          </p:nvPr>
        </p:nvSpPr>
        <p:spPr/>
        <p:txBody>
          <a:bodyPr/>
          <a:lstStyle/>
          <a:p>
            <a:fld id="{685669E1-EC83-43FF-9D77-228C18DFD004}" type="datetimeFigureOut">
              <a:rPr lang="en-CA" smtClean="0"/>
              <a:pPr/>
              <a:t>2020-11-24</a:t>
            </a:fld>
            <a:endParaRPr lang="en-CA" dirty="0"/>
          </a:p>
        </p:txBody>
      </p:sp>
      <p:sp>
        <p:nvSpPr>
          <p:cNvPr id="3" name="Footer Placeholder 2">
            <a:extLst>
              <a:ext uri="{FF2B5EF4-FFF2-40B4-BE49-F238E27FC236}">
                <a16:creationId xmlns:a16="http://schemas.microsoft.com/office/drawing/2014/main" id="{388C71F0-C7C9-40EF-8F87-D19D3227155B}"/>
              </a:ext>
            </a:extLst>
          </p:cNvPr>
          <p:cNvSpPr>
            <a:spLocks noGrp="1"/>
          </p:cNvSpPr>
          <p:nvPr>
            <p:ph type="ftr" sz="quarter" idx="11"/>
          </p:nvPr>
        </p:nvSpPr>
        <p:spPr/>
        <p:txBody>
          <a:bodyPr/>
          <a:lstStyle/>
          <a:p>
            <a:endParaRPr lang="en-CA" dirty="0"/>
          </a:p>
        </p:txBody>
      </p:sp>
      <p:sp>
        <p:nvSpPr>
          <p:cNvPr id="4" name="Slide Number Placeholder 3">
            <a:extLst>
              <a:ext uri="{FF2B5EF4-FFF2-40B4-BE49-F238E27FC236}">
                <a16:creationId xmlns:a16="http://schemas.microsoft.com/office/drawing/2014/main" id="{84A25DA9-B1D1-45AA-AD2C-83FADAC4C30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93504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FE55E-21A7-4985-B4E9-B8891AB9539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920C4EFF-2A00-44C9-8802-E02C657413BF}"/>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A6EF20B6-F695-40AB-97F5-6410B79D2F8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572A97F-110D-4D5F-BFCF-6CA0F83600C9}"/>
              </a:ext>
            </a:extLst>
          </p:cNvPr>
          <p:cNvSpPr>
            <a:spLocks noGrp="1"/>
          </p:cNvSpPr>
          <p:nvPr>
            <p:ph type="dt" sz="half" idx="10"/>
          </p:nvPr>
        </p:nvSpPr>
        <p:spPr/>
        <p:txBody>
          <a:bodyPr/>
          <a:lstStyle/>
          <a:p>
            <a:fld id="{685669E1-EC83-43FF-9D77-228C18DFD004}" type="datetimeFigureOut">
              <a:rPr lang="en-CA" smtClean="0"/>
              <a:pPr/>
              <a:t>2020-11-24</a:t>
            </a:fld>
            <a:endParaRPr lang="en-CA" dirty="0"/>
          </a:p>
        </p:txBody>
      </p:sp>
      <p:sp>
        <p:nvSpPr>
          <p:cNvPr id="6" name="Footer Placeholder 5">
            <a:extLst>
              <a:ext uri="{FF2B5EF4-FFF2-40B4-BE49-F238E27FC236}">
                <a16:creationId xmlns:a16="http://schemas.microsoft.com/office/drawing/2014/main" id="{66A968DE-94F4-4F37-90C0-14661127C45E}"/>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9B89E350-D6C6-40B4-8894-EEB8E9E57ED0}"/>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642443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573F4-B409-4B9B-915A-17CE5EB4203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5D34AD2D-1160-42A1-8523-90E59FA6A58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CA"/>
          </a:p>
        </p:txBody>
      </p:sp>
      <p:sp>
        <p:nvSpPr>
          <p:cNvPr id="4" name="Text Placeholder 3">
            <a:extLst>
              <a:ext uri="{FF2B5EF4-FFF2-40B4-BE49-F238E27FC236}">
                <a16:creationId xmlns:a16="http://schemas.microsoft.com/office/drawing/2014/main" id="{28626776-F8F6-4415-91F5-330532E194F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7699ABA-9FB9-4EE4-BB4E-8371F4DF1F38}"/>
              </a:ext>
            </a:extLst>
          </p:cNvPr>
          <p:cNvSpPr>
            <a:spLocks noGrp="1"/>
          </p:cNvSpPr>
          <p:nvPr>
            <p:ph type="dt" sz="half" idx="10"/>
          </p:nvPr>
        </p:nvSpPr>
        <p:spPr/>
        <p:txBody>
          <a:bodyPr/>
          <a:lstStyle/>
          <a:p>
            <a:fld id="{685669E1-EC83-43FF-9D77-228C18DFD004}" type="datetimeFigureOut">
              <a:rPr lang="en-CA" smtClean="0"/>
              <a:pPr/>
              <a:t>2020-11-24</a:t>
            </a:fld>
            <a:endParaRPr lang="en-CA" dirty="0"/>
          </a:p>
        </p:txBody>
      </p:sp>
      <p:sp>
        <p:nvSpPr>
          <p:cNvPr id="6" name="Footer Placeholder 5">
            <a:extLst>
              <a:ext uri="{FF2B5EF4-FFF2-40B4-BE49-F238E27FC236}">
                <a16:creationId xmlns:a16="http://schemas.microsoft.com/office/drawing/2014/main" id="{47A107EC-80C6-444A-B3C4-1C781E341940}"/>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EADA610D-A938-4F55-9EB6-0BF3515D6BD4}"/>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4286172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9CAF9A-FA1C-454B-9AA3-BC6881F296D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10469919-AF9E-4AA2-8B31-87D2C964476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7E3854B-C087-41DE-B6B4-14B21E5DD37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85669E1-EC83-43FF-9D77-228C18DFD004}" type="datetimeFigureOut">
              <a:rPr lang="en-CA" smtClean="0"/>
              <a:pPr/>
              <a:t>2020-11-24</a:t>
            </a:fld>
            <a:endParaRPr lang="en-CA" dirty="0"/>
          </a:p>
        </p:txBody>
      </p:sp>
      <p:sp>
        <p:nvSpPr>
          <p:cNvPr id="5" name="Footer Placeholder 4">
            <a:extLst>
              <a:ext uri="{FF2B5EF4-FFF2-40B4-BE49-F238E27FC236}">
                <a16:creationId xmlns:a16="http://schemas.microsoft.com/office/drawing/2014/main" id="{14E4D4F5-0670-4761-B187-4CFD075DFF6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dirty="0"/>
          </a:p>
        </p:txBody>
      </p:sp>
      <p:sp>
        <p:nvSpPr>
          <p:cNvPr id="6" name="Slide Number Placeholder 5">
            <a:extLst>
              <a:ext uri="{FF2B5EF4-FFF2-40B4-BE49-F238E27FC236}">
                <a16:creationId xmlns:a16="http://schemas.microsoft.com/office/drawing/2014/main" id="{37B9A3B7-7255-42C0-884B-A95375DBBB3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134870044"/>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tint val="55000"/>
                <a:satMod val="300000"/>
              </a:schemeClr>
            </a:gs>
            <a:gs pos="40000">
              <a:schemeClr val="bg1">
                <a:tint val="65000"/>
                <a:satMod val="300000"/>
              </a:schemeClr>
            </a:gs>
            <a:gs pos="100000">
              <a:schemeClr val="bg1">
                <a:shade val="65000"/>
                <a:satMod val="300000"/>
              </a:schemeClr>
            </a:gs>
          </a:gsLst>
          <a:path path="circle">
            <a:fillToRect l="65000" b="98000"/>
          </a:path>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a:bodyPr>
          <a:lstStyle/>
          <a:p>
            <a:pPr algn="ctr"/>
            <a:r>
              <a:rPr lang="en-CA" dirty="0"/>
              <a:t>Meliadine Gold Project Water Licence Amendment Application</a:t>
            </a:r>
          </a:p>
        </p:txBody>
      </p:sp>
      <p:sp>
        <p:nvSpPr>
          <p:cNvPr id="2" name="Content Placeholder 1"/>
          <p:cNvSpPr>
            <a:spLocks noGrp="1"/>
          </p:cNvSpPr>
          <p:nvPr>
            <p:ph type="subTitle" idx="1"/>
          </p:nvPr>
        </p:nvSpPr>
        <p:spPr/>
        <p:txBody>
          <a:bodyPr>
            <a:normAutofit/>
          </a:bodyPr>
          <a:lstStyle/>
          <a:p>
            <a:pPr marL="109728" indent="0">
              <a:buNone/>
            </a:pPr>
            <a:endParaRPr lang="en-CA" dirty="0"/>
          </a:p>
          <a:p>
            <a:endParaRPr lang="en-CA" dirty="0"/>
          </a:p>
          <a:p>
            <a:endParaRPr lang="en-CA" dirty="0"/>
          </a:p>
        </p:txBody>
      </p:sp>
      <p:sp>
        <p:nvSpPr>
          <p:cNvPr id="4" name="Rectangle 3"/>
          <p:cNvSpPr/>
          <p:nvPr/>
        </p:nvSpPr>
        <p:spPr>
          <a:xfrm>
            <a:off x="225153" y="4361874"/>
            <a:ext cx="6308308" cy="1569660"/>
          </a:xfrm>
          <a:prstGeom prst="rect">
            <a:avLst/>
          </a:prstGeom>
        </p:spPr>
        <p:txBody>
          <a:bodyPr wrap="square">
            <a:spAutoFit/>
          </a:bodyPr>
          <a:lstStyle/>
          <a:p>
            <a:pPr algn="r"/>
            <a:r>
              <a:rPr lang="en-CA" sz="3200" dirty="0"/>
              <a:t>Technical Review of Application For Amendment To Type A Water Licence 2AM-MEL1631</a:t>
            </a:r>
          </a:p>
        </p:txBody>
      </p:sp>
      <p:pic>
        <p:nvPicPr>
          <p:cNvPr id="7" name="Picture 6" descr="kiacolour">
            <a:extLst>
              <a:ext uri="{FF2B5EF4-FFF2-40B4-BE49-F238E27FC236}">
                <a16:creationId xmlns:a16="http://schemas.microsoft.com/office/drawing/2014/main" id="{7745BDC1-FC83-4F23-AC5F-FB212D513CBF}"/>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533460" y="4183083"/>
            <a:ext cx="2385388" cy="1927242"/>
          </a:xfrm>
          <a:prstGeom prst="rect">
            <a:avLst/>
          </a:prstGeom>
          <a:noFill/>
        </p:spPr>
      </p:pic>
      <p:sp>
        <p:nvSpPr>
          <p:cNvPr id="5" name="TextBox 4">
            <a:extLst>
              <a:ext uri="{FF2B5EF4-FFF2-40B4-BE49-F238E27FC236}">
                <a16:creationId xmlns:a16="http://schemas.microsoft.com/office/drawing/2014/main" id="{027EB76A-D327-4E1E-98D3-3E97771D8FD5}"/>
              </a:ext>
            </a:extLst>
          </p:cNvPr>
          <p:cNvSpPr txBox="1"/>
          <p:nvPr/>
        </p:nvSpPr>
        <p:spPr>
          <a:xfrm>
            <a:off x="6792111" y="6211669"/>
            <a:ext cx="2268314" cy="646331"/>
          </a:xfrm>
          <a:prstGeom prst="rect">
            <a:avLst/>
          </a:prstGeom>
          <a:noFill/>
        </p:spPr>
        <p:txBody>
          <a:bodyPr wrap="none" rtlCol="0">
            <a:spAutoFit/>
          </a:bodyPr>
          <a:lstStyle/>
          <a:p>
            <a:pPr algn="r"/>
            <a:r>
              <a:rPr lang="en-CA" dirty="0"/>
              <a:t>Rankin Inlet, Nunavut.</a:t>
            </a:r>
          </a:p>
          <a:p>
            <a:pPr algn="r"/>
            <a:r>
              <a:rPr lang="en-CA" dirty="0"/>
              <a:t>November 30, 2020</a:t>
            </a:r>
          </a:p>
        </p:txBody>
      </p:sp>
    </p:spTree>
    <p:extLst>
      <p:ext uri="{BB962C8B-B14F-4D97-AF65-F5344CB8AC3E}">
        <p14:creationId xmlns:p14="http://schemas.microsoft.com/office/powerpoint/2010/main" val="2412293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KIA-IR#1</a:t>
            </a:r>
            <a:r>
              <a:rPr lang="en-CA" sz="1800" dirty="0"/>
              <a:t/>
            </a:r>
            <a:br>
              <a:rPr lang="en-CA" sz="1800" dirty="0"/>
            </a:br>
            <a:r>
              <a:rPr lang="en-CA" sz="1800" dirty="0"/>
              <a:t>Proposed total dissolved solids targets and alternatives to manage CP1 water</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a:bodyPr>
          <a:lstStyle/>
          <a:p>
            <a:r>
              <a:rPr lang="en-CA" sz="1700" dirty="0">
                <a:cs typeface="Times New Roman" panose="02020603050405020304" pitchFamily="18" charset="0"/>
              </a:rPr>
              <a:t>KIA maintains that CP5 already has a Reverse Osmosis installed and it is not clear why a similar approach is not viable for the other CPs receiving elevated TDS water from key project infrastructure</a:t>
            </a:r>
          </a:p>
          <a:p>
            <a:r>
              <a:rPr lang="en-CA" sz="1700" dirty="0">
                <a:cs typeface="Times New Roman" panose="02020603050405020304" pitchFamily="18" charset="0"/>
              </a:rPr>
              <a:t>KIA is still requesting additional clarity on available approaches to reduce TDS loadings to CP1 should ongoing discharges to Meliadine Lake be required</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314741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KIA-IR#2</a:t>
            </a:r>
            <a:r>
              <a:rPr lang="en-CA" sz="1800" dirty="0"/>
              <a:t/>
            </a:r>
            <a:br>
              <a:rPr lang="en-CA" sz="1800" dirty="0"/>
            </a:br>
            <a:r>
              <a:rPr lang="en-CA" sz="1800" dirty="0"/>
              <a:t>Diversion of CP1 water to waterline</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lnSpcReduction="10000"/>
          </a:bodyPr>
          <a:lstStyle/>
          <a:p>
            <a:r>
              <a:rPr lang="en-CA" sz="1800" dirty="0">
                <a:cs typeface="Times New Roman" panose="02020603050405020304" pitchFamily="18" charset="0"/>
              </a:rPr>
              <a:t>KIA continues to request that AEM divert all contact water from CP1 to the waterlines when they become available</a:t>
            </a:r>
          </a:p>
          <a:p>
            <a:r>
              <a:rPr lang="en-CA" sz="1800" dirty="0">
                <a:cs typeface="Times New Roman" panose="02020603050405020304" pitchFamily="18" charset="0"/>
              </a:rPr>
              <a:t>AEM suggests that NWB leave open the option to discharge CP1 via waterlines by requiring an update of the:</a:t>
            </a:r>
          </a:p>
          <a:p>
            <a:pPr lvl="1"/>
            <a:r>
              <a:rPr lang="en-CA" sz="1500" dirty="0">
                <a:cs typeface="Times New Roman" panose="02020603050405020304" pitchFamily="18" charset="0"/>
              </a:rPr>
              <a:t>Water Management Plan;</a:t>
            </a:r>
          </a:p>
          <a:p>
            <a:pPr lvl="1"/>
            <a:r>
              <a:rPr lang="en-CA" sz="1500" dirty="0">
                <a:cs typeface="Times New Roman" panose="02020603050405020304" pitchFamily="18" charset="0"/>
              </a:rPr>
              <a:t>Water Balance and Water Quality Surface; and,</a:t>
            </a:r>
          </a:p>
          <a:p>
            <a:pPr lvl="1"/>
            <a:r>
              <a:rPr lang="en-CA" sz="1500" dirty="0">
                <a:cs typeface="Times New Roman" panose="02020603050405020304" pitchFamily="18" charset="0"/>
              </a:rPr>
              <a:t>Groundwater Management Plan.</a:t>
            </a:r>
          </a:p>
          <a:p>
            <a:r>
              <a:rPr lang="en-CA" sz="1800" dirty="0">
                <a:cs typeface="Times New Roman" panose="02020603050405020304" pitchFamily="18" charset="0"/>
              </a:rPr>
              <a:t>AEM justifies this approach by referencing the approach to using the Alternative Discharge to Lakes D1 and D5 for the Whale Tail Project. However, additional permitting is still required to implement this approach</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lnSpcReduction="10000"/>
          </a:bodyPr>
          <a:lstStyle/>
          <a:p>
            <a:endParaRPr lang="en-CA"/>
          </a:p>
        </p:txBody>
      </p:sp>
    </p:spTree>
    <p:extLst>
      <p:ext uri="{BB962C8B-B14F-4D97-AF65-F5344CB8AC3E}">
        <p14:creationId xmlns:p14="http://schemas.microsoft.com/office/powerpoint/2010/main" val="1951394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KIA-IR#2</a:t>
            </a:r>
            <a:r>
              <a:rPr lang="en-CA" sz="1800" dirty="0"/>
              <a:t/>
            </a:r>
            <a:br>
              <a:rPr lang="en-CA" sz="1800" dirty="0"/>
            </a:br>
            <a:r>
              <a:rPr lang="en-CA" sz="1800" dirty="0"/>
              <a:t>Diversion of CP1 water to waterline</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fontScale="92500" lnSpcReduction="10000"/>
          </a:bodyPr>
          <a:lstStyle/>
          <a:p>
            <a:r>
              <a:rPr lang="en-CA" sz="1800" dirty="0">
                <a:cs typeface="Times New Roman" panose="02020603050405020304" pitchFamily="18" charset="0"/>
              </a:rPr>
              <a:t>KIA is concerned this approach indefinitely defers diversion of water from CP1 to the waterlines </a:t>
            </a:r>
          </a:p>
          <a:p>
            <a:r>
              <a:rPr lang="en-CA" sz="1800" dirty="0">
                <a:cs typeface="Times New Roman" panose="02020603050405020304" pitchFamily="18" charset="0"/>
              </a:rPr>
              <a:t>KIA is further concerned as to whether AEM’s proposed approach would be sufficient given use of the waterlines may also require an amendment to the Environmental Assessment of the marine environment as well as the project certificate. </a:t>
            </a:r>
          </a:p>
          <a:p>
            <a:r>
              <a:rPr lang="en-CA" sz="1800" dirty="0">
                <a:cs typeface="Times New Roman" panose="02020603050405020304" pitchFamily="18" charset="0"/>
              </a:rPr>
              <a:t>KIA recommends AEM incorporate diversion of all CP1 water to the waterlines as part of the current proposals before the NWB and NIRB to help address concerns with water quality in Meliadine Lake</a:t>
            </a:r>
          </a:p>
          <a:p>
            <a:r>
              <a:rPr lang="en-CA" sz="1800" dirty="0">
                <a:cs typeface="Times New Roman" panose="02020603050405020304" pitchFamily="18" charset="0"/>
              </a:rPr>
              <a:t>Local concerns raised now result from an improved local understanding of CP1 discharges to Meliadine Lake</a:t>
            </a:r>
          </a:p>
          <a:p>
            <a:endParaRPr lang="en-CA" sz="1800" dirty="0">
              <a:cs typeface="Times New Roman" panose="02020603050405020304" pitchFamily="18" charset="0"/>
            </a:endParaRP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fontScale="92500" lnSpcReduction="10000"/>
          </a:bodyPr>
          <a:lstStyle/>
          <a:p>
            <a:endParaRPr lang="en-CA"/>
          </a:p>
        </p:txBody>
      </p:sp>
    </p:spTree>
    <p:extLst>
      <p:ext uri="{BB962C8B-B14F-4D97-AF65-F5344CB8AC3E}">
        <p14:creationId xmlns:p14="http://schemas.microsoft.com/office/powerpoint/2010/main" val="1057205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KIA-IR#9</a:t>
            </a:r>
            <a:r>
              <a:rPr lang="en-CA" sz="1800" dirty="0"/>
              <a:t/>
            </a:r>
            <a:br>
              <a:rPr lang="en-CA" sz="1800" dirty="0"/>
            </a:br>
            <a:r>
              <a:rPr lang="en-CA" sz="1800" dirty="0"/>
              <a:t>Viability of medium-term strategy to mange saline groundwater</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a:bodyPr>
          <a:lstStyle/>
          <a:p>
            <a:r>
              <a:rPr lang="en-CA" sz="1700" dirty="0">
                <a:cs typeface="Times New Roman" panose="02020603050405020304" pitchFamily="18" charset="0"/>
              </a:rPr>
              <a:t>Available saline water storage capacity is expected be exceeded by mid-May 2021 while the waterline will not be available to discharge until late 2022</a:t>
            </a:r>
          </a:p>
          <a:p>
            <a:r>
              <a:rPr lang="en-CA" sz="1700" dirty="0">
                <a:cs typeface="Times New Roman" panose="02020603050405020304" pitchFamily="18" charset="0"/>
              </a:rPr>
              <a:t>KIA is concerned with the viability of the short and medium term approach to manage saline groundwater, particularly because the waterline has yet to be permitted. </a:t>
            </a:r>
          </a:p>
          <a:p>
            <a:r>
              <a:rPr lang="en-CA" sz="1700" dirty="0">
                <a:ea typeface="Times New Roman" panose="02020603050405020304" pitchFamily="18" charset="0"/>
              </a:rPr>
              <a:t>AEM has provided additional information indicating the Tiriganiaq-2 open pit can be used to store excess saline groundwater until the waterline is available. </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4054908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KIA-IR#9</a:t>
            </a:r>
            <a:r>
              <a:rPr lang="en-CA" sz="1800" dirty="0"/>
              <a:t/>
            </a:r>
            <a:br>
              <a:rPr lang="en-CA" sz="1800" dirty="0"/>
            </a:br>
            <a:r>
              <a:rPr lang="en-CA" sz="1800" dirty="0"/>
              <a:t>Viability of medium-term strategy to mange saline groundwater</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fontScale="92500" lnSpcReduction="10000"/>
          </a:bodyPr>
          <a:lstStyle/>
          <a:p>
            <a:r>
              <a:rPr lang="en-CA" sz="1800" dirty="0">
                <a:cs typeface="Times New Roman" panose="02020603050405020304" pitchFamily="18" charset="0"/>
              </a:rPr>
              <a:t>KIA is concerned with the proposed approach because:</a:t>
            </a:r>
          </a:p>
          <a:p>
            <a:pPr lvl="1"/>
            <a:r>
              <a:rPr lang="en-CA" sz="1600" dirty="0">
                <a:cs typeface="Times New Roman" panose="02020603050405020304" pitchFamily="18" charset="0"/>
              </a:rPr>
              <a:t>The mine plan indicates ongoing advancement of Tiriganiaq-2 in 2021 and 2022. It is unclear how the pit can be used to manage saline water while still being mined</a:t>
            </a:r>
          </a:p>
          <a:p>
            <a:pPr lvl="1"/>
            <a:r>
              <a:rPr lang="en-CA" sz="1600" dirty="0">
                <a:cs typeface="Times New Roman" panose="02020603050405020304" pitchFamily="18" charset="0"/>
              </a:rPr>
              <a:t>The available storage outlined by AEM for Tiriganiaq-2 does not change between 2021 and 2027. It is unclear how AEM calculated the storage volume available in Tiri-2</a:t>
            </a:r>
          </a:p>
          <a:p>
            <a:r>
              <a:rPr lang="en-CA" sz="1800" dirty="0">
                <a:cs typeface="Times New Roman" panose="02020603050405020304" pitchFamily="18" charset="0"/>
              </a:rPr>
              <a:t>AEM should clarify the feasibility of the short and medium strategies to manage saline groundwater</a:t>
            </a:r>
          </a:p>
          <a:p>
            <a:r>
              <a:rPr lang="en-CA" sz="1800" dirty="0">
                <a:cs typeface="Times New Roman" panose="02020603050405020304" pitchFamily="18" charset="0"/>
              </a:rPr>
              <a:t>AEM should also clarify contingency options to manage saline groundwater if the waterlines are not completed within the expected timeline</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fontScale="92500" lnSpcReduction="10000"/>
          </a:bodyPr>
          <a:lstStyle/>
          <a:p>
            <a:endParaRPr lang="en-CA"/>
          </a:p>
        </p:txBody>
      </p:sp>
    </p:spTree>
    <p:extLst>
      <p:ext uri="{BB962C8B-B14F-4D97-AF65-F5344CB8AC3E}">
        <p14:creationId xmlns:p14="http://schemas.microsoft.com/office/powerpoint/2010/main" val="3768908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KIA-TC#1</a:t>
            </a:r>
            <a:r>
              <a:rPr lang="en-CA" sz="1800" dirty="0"/>
              <a:t/>
            </a:r>
            <a:br>
              <a:rPr lang="en-CA" sz="1800" dirty="0"/>
            </a:br>
            <a:r>
              <a:rPr lang="en-CA" sz="1350" dirty="0">
                <a:latin typeface="Arial" panose="020B0604020202020204" pitchFamily="34" charset="0"/>
                <a:ea typeface="Times New Roman" panose="02020603050405020304" pitchFamily="18" charset="0"/>
              </a:rPr>
              <a:t>Site Specific Water Quality Objectives for Total Dissolved Solids Constituents</a:t>
            </a:r>
            <a:r>
              <a:rPr lang="en-CA" sz="1800" dirty="0"/>
              <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a:bodyPr>
          <a:lstStyle/>
          <a:p>
            <a:r>
              <a:rPr lang="en-CA" sz="1700" dirty="0">
                <a:ea typeface="Times New Roman" panose="02020603050405020304" pitchFamily="18" charset="0"/>
              </a:rPr>
              <a:t>The main parameters that make up total dissolved solids can be independently toxic, however the current ratios of these substances in the effluent permit greater tolerance by aquatic biota.</a:t>
            </a:r>
          </a:p>
          <a:p>
            <a:r>
              <a:rPr lang="en-CA" sz="1700" dirty="0">
                <a:ea typeface="Times New Roman" panose="02020603050405020304" pitchFamily="18" charset="0"/>
              </a:rPr>
              <a:t>Should the chemistry of the effluent change and alter the ratio of constituents, the effluent could become more toxic. </a:t>
            </a:r>
            <a:r>
              <a:rPr lang="en-CA" sz="1700" dirty="0">
                <a:ea typeface="Times New Roman" panose="02020603050405020304" pitchFamily="18" charset="0"/>
                <a:cs typeface="Times New Roman" panose="02020603050405020304" pitchFamily="18" charset="0"/>
              </a:rPr>
              <a:t> </a:t>
            </a:r>
          </a:p>
          <a:p>
            <a:r>
              <a:rPr lang="en-CA" sz="1700" dirty="0">
                <a:ea typeface="Times New Roman" panose="02020603050405020304" pitchFamily="18" charset="0"/>
                <a:cs typeface="Times New Roman" panose="02020603050405020304" pitchFamily="18" charset="0"/>
              </a:rPr>
              <a:t>KIA recommended that AEM develop a site specific water quality objective </a:t>
            </a:r>
            <a:r>
              <a:rPr lang="en-CA" sz="1700" dirty="0">
                <a:ea typeface="Times New Roman" panose="02020603050405020304" pitchFamily="18" charset="0"/>
              </a:rPr>
              <a:t>for chloride, the key constituent of total dissolved solids discharged from the Meliadine Mine, in the event the chemistry of the effluent changes</a:t>
            </a:r>
            <a:r>
              <a:rPr lang="en-CA" sz="1700" dirty="0">
                <a:ea typeface="Times New Roman" panose="02020603050405020304" pitchFamily="18" charset="0"/>
                <a:cs typeface="Times New Roman" panose="02020603050405020304" pitchFamily="18" charset="0"/>
              </a:rPr>
              <a:t>.</a:t>
            </a:r>
            <a:endParaRPr lang="en-CA" sz="1700" dirty="0">
              <a:cs typeface="Times New Roman" panose="02020603050405020304" pitchFamily="18" charset="0"/>
            </a:endParaRP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1573686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KIA-TC#1</a:t>
            </a:r>
            <a:r>
              <a:rPr lang="en-CA" sz="1800" dirty="0"/>
              <a:t/>
            </a:r>
            <a:br>
              <a:rPr lang="en-CA" sz="1800" dirty="0"/>
            </a:br>
            <a:r>
              <a:rPr lang="en-CA" sz="1350" dirty="0">
                <a:latin typeface="Arial" panose="020B0604020202020204" pitchFamily="34" charset="0"/>
                <a:ea typeface="Times New Roman" panose="02020603050405020304" pitchFamily="18" charset="0"/>
              </a:rPr>
              <a:t>Site Specific Water Quality Objectives for Total Dissolved Solids Constituents</a:t>
            </a:r>
            <a:r>
              <a:rPr lang="en-CA" sz="1800" dirty="0"/>
              <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a:bodyPr>
          <a:lstStyle/>
          <a:p>
            <a:r>
              <a:rPr lang="en-CA" sz="1700" dirty="0"/>
              <a:t>AEM has agreed to develop a Site-Specific Water Quality Objective for chloride should the proportion of chloride in the effluent meet or exceed 60% as compared to the current approximate 50% contribution</a:t>
            </a:r>
          </a:p>
          <a:p>
            <a:r>
              <a:rPr lang="en-CA" sz="1700" dirty="0"/>
              <a:t>KIA accept this proposal and suggest that AEM incorporate this adaptive management approach and into a consolidated Adaptive Management Plan for the project. </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2563485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KIA-TC#2</a:t>
            </a:r>
            <a:r>
              <a:rPr lang="en-CA" sz="1800" dirty="0"/>
              <a:t/>
            </a:r>
            <a:br>
              <a:rPr lang="en-CA" sz="1800" dirty="0"/>
            </a:br>
            <a:r>
              <a:rPr lang="en-CA" sz="1350" dirty="0">
                <a:latin typeface="Arial" panose="020B0604020202020204" pitchFamily="34" charset="0"/>
                <a:ea typeface="Times New Roman" panose="02020603050405020304" pitchFamily="18" charset="0"/>
              </a:rPr>
              <a:t>Water quality model inputs</a:t>
            </a:r>
            <a:r>
              <a:rPr lang="en-CA" sz="1800" dirty="0"/>
              <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a:bodyPr>
          <a:lstStyle/>
          <a:p>
            <a:r>
              <a:rPr lang="en-CA" sz="1700" dirty="0"/>
              <a:t>KIA was concerned that inputs selected by AEM for application within the water quality model may limit its ability to accurately predict TDS concentrations in the discharges to Meliadine Lake. </a:t>
            </a:r>
          </a:p>
          <a:p>
            <a:r>
              <a:rPr lang="en-CA" sz="1700" dirty="0"/>
              <a:t>AEM has responded by updating the Site Water Balance and Water Quality Model relying largely on observed site conditions and monitoring data from 2019 and 2020</a:t>
            </a:r>
          </a:p>
          <a:p>
            <a:r>
              <a:rPr lang="en-CA" sz="1700" dirty="0"/>
              <a:t>The updated model provides additional confidence in the accuracy of the model outputs</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9828702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KIA-TC#2</a:t>
            </a:r>
            <a:r>
              <a:rPr lang="en-CA" sz="1800" dirty="0"/>
              <a:t/>
            </a:r>
            <a:br>
              <a:rPr lang="en-CA" sz="1800" dirty="0"/>
            </a:br>
            <a:r>
              <a:rPr lang="en-CA" sz="1350" dirty="0">
                <a:latin typeface="Arial" panose="020B0604020202020204" pitchFamily="34" charset="0"/>
                <a:ea typeface="Times New Roman" panose="02020603050405020304" pitchFamily="18" charset="0"/>
              </a:rPr>
              <a:t>Water quality model inputs</a:t>
            </a:r>
            <a:r>
              <a:rPr lang="en-CA" sz="1800" dirty="0"/>
              <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a:bodyPr>
          <a:lstStyle/>
          <a:p>
            <a:r>
              <a:rPr lang="en-CA" sz="1700" dirty="0"/>
              <a:t>The updated model clarifies that CP1 water may approach or exceed 3,500 mg/L TDS under some conditions, including when cryo-concentrated</a:t>
            </a:r>
          </a:p>
          <a:p>
            <a:r>
              <a:rPr lang="en-CA" sz="1700" dirty="0"/>
              <a:t>KIA suggests that this updated model provides additional rationale for AEM to proceed with diverting all site water to the waterlines as part of the current application</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22672523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KIA-TC#4</a:t>
            </a:r>
            <a:r>
              <a:rPr lang="en-CA" sz="1800" dirty="0"/>
              <a:t/>
            </a:r>
            <a:br>
              <a:rPr lang="en-CA" sz="1800" dirty="0"/>
            </a:br>
            <a:r>
              <a:rPr lang="en-CA" sz="1350" dirty="0">
                <a:latin typeface="Arial" panose="020B0604020202020204" pitchFamily="34" charset="0"/>
                <a:ea typeface="Times New Roman" panose="02020603050405020304" pitchFamily="18" charset="0"/>
              </a:rPr>
              <a:t>Water management alternatives</a:t>
            </a:r>
            <a:r>
              <a:rPr lang="en-CA" sz="1800" dirty="0"/>
              <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a:bodyPr>
          <a:lstStyle/>
          <a:p>
            <a:r>
              <a:rPr lang="en-CA" sz="1700" dirty="0">
                <a:ea typeface="Times New Roman" panose="02020603050405020304" pitchFamily="18" charset="0"/>
              </a:rPr>
              <a:t>KIA was concerned CP1 may not have sufficient capacity to manage extreme rainfall (&gt;95</a:t>
            </a:r>
            <a:r>
              <a:rPr lang="en-CA" sz="1700" baseline="30000" dirty="0">
                <a:ea typeface="Times New Roman" panose="02020603050405020304" pitchFamily="18" charset="0"/>
              </a:rPr>
              <a:t>th</a:t>
            </a:r>
            <a:r>
              <a:rPr lang="en-CA" sz="1700" dirty="0">
                <a:ea typeface="Times New Roman" panose="02020603050405020304" pitchFamily="18" charset="0"/>
              </a:rPr>
              <a:t> percentile) events</a:t>
            </a:r>
          </a:p>
          <a:p>
            <a:r>
              <a:rPr lang="en-CA" sz="1700" dirty="0">
                <a:ea typeface="Times New Roman" panose="02020603050405020304" pitchFamily="18" charset="0"/>
              </a:rPr>
              <a:t>Current wet weather modeling did not appear to account for a scenario such as the rainfall during summer 2019</a:t>
            </a:r>
            <a:endParaRPr lang="en-CA" sz="1700" dirty="0">
              <a:ea typeface="Times New Roman" panose="02020603050405020304" pitchFamily="18" charset="0"/>
              <a:cs typeface="Times New Roman" panose="02020603050405020304" pitchFamily="18" charset="0"/>
            </a:endParaRPr>
          </a:p>
          <a:p>
            <a:r>
              <a:rPr lang="en-CA" sz="1700" dirty="0">
                <a:ea typeface="Times New Roman" panose="02020603050405020304" pitchFamily="18" charset="0"/>
              </a:rPr>
              <a:t>KIA recommended consideration of alternate water management strategies, specifically:</a:t>
            </a:r>
          </a:p>
          <a:p>
            <a:pPr lvl="1"/>
            <a:r>
              <a:rPr lang="en-CA" sz="1500" dirty="0">
                <a:ea typeface="Times New Roman" panose="02020603050405020304" pitchFamily="18" charset="0"/>
              </a:rPr>
              <a:t>Reduce the TDS treatment threshold for the reverse osmosis plant in CP5 to increase discharge flexibility by providing dilution to elevated TDS waters in CP1</a:t>
            </a:r>
          </a:p>
          <a:p>
            <a:pPr lvl="1"/>
            <a:r>
              <a:rPr lang="en-CA" sz="1500" dirty="0">
                <a:ea typeface="Times New Roman" panose="02020603050405020304" pitchFamily="18" charset="0"/>
              </a:rPr>
              <a:t>Investigate impacts to water levels in Meliadine Lake if all water from CP1 was diverted to the waterlines for discharge in Melvin Bay.</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3233594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CA" dirty="0"/>
              <a:t>KIA’s Role</a:t>
            </a:r>
          </a:p>
        </p:txBody>
      </p:sp>
      <p:sp>
        <p:nvSpPr>
          <p:cNvPr id="2" name="Content Placeholder 1"/>
          <p:cNvSpPr>
            <a:spLocks noGrp="1"/>
          </p:cNvSpPr>
          <p:nvPr>
            <p:ph sz="half" idx="1"/>
          </p:nvPr>
        </p:nvSpPr>
        <p:spPr/>
        <p:txBody>
          <a:bodyPr>
            <a:normAutofit fontScale="85000" lnSpcReduction="10000"/>
          </a:bodyPr>
          <a:lstStyle/>
          <a:p>
            <a:r>
              <a:rPr lang="en-US" dirty="0"/>
              <a:t>KIA represents Inuit and administers certain provisions of the Nunavut Agreement in the Kivalliq Region. </a:t>
            </a:r>
          </a:p>
          <a:p>
            <a:r>
              <a:rPr lang="en-US" dirty="0"/>
              <a:t>KIA’s mission is to represent Inuit in a fair and democratic manner in the development, protection, administration and advancement of their rights and benefits; and to promote economic, social, political and cultural well-being. </a:t>
            </a:r>
          </a:p>
          <a:p>
            <a:r>
              <a:rPr lang="en-US" dirty="0"/>
              <a:t>The aim of Inuit Owned Land management is to administer those Lands to promote self-reliance and the cultural and social well-being of Inuit now and in the future. </a:t>
            </a:r>
          </a:p>
          <a:p>
            <a:r>
              <a:rPr lang="en-US" dirty="0"/>
              <a:t>Inuit Owned Lands must be managed in such a way as to sustain and enhance the value of the lands.</a:t>
            </a:r>
            <a:endParaRPr lang="en-CA" dirty="0"/>
          </a:p>
          <a:p>
            <a:endParaRPr lang="en-CA" dirty="0"/>
          </a:p>
        </p:txBody>
      </p:sp>
      <p:sp>
        <p:nvSpPr>
          <p:cNvPr id="10" name="Content Placeholder 9">
            <a:extLst>
              <a:ext uri="{FF2B5EF4-FFF2-40B4-BE49-F238E27FC236}">
                <a16:creationId xmlns:a16="http://schemas.microsoft.com/office/drawing/2014/main" id="{25DEF682-CBF9-4FAA-8847-FC6D0573C125}"/>
              </a:ext>
            </a:extLst>
          </p:cNvPr>
          <p:cNvSpPr>
            <a:spLocks noGrp="1"/>
          </p:cNvSpPr>
          <p:nvPr>
            <p:ph sz="half" idx="2"/>
          </p:nvPr>
        </p:nvSpPr>
        <p:spPr/>
        <p:txBody>
          <a:bodyPr>
            <a:normAutofit fontScale="85000" lnSpcReduction="10000"/>
          </a:bodyPr>
          <a:lstStyle/>
          <a:p>
            <a:endParaRPr lang="en-CA"/>
          </a:p>
        </p:txBody>
      </p:sp>
    </p:spTree>
    <p:extLst>
      <p:ext uri="{BB962C8B-B14F-4D97-AF65-F5344CB8AC3E}">
        <p14:creationId xmlns:p14="http://schemas.microsoft.com/office/powerpoint/2010/main" val="5201843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KIA-TC#4</a:t>
            </a:r>
            <a:r>
              <a:rPr lang="en-CA" sz="1800" dirty="0"/>
              <a:t/>
            </a:r>
            <a:br>
              <a:rPr lang="en-CA" sz="1800" dirty="0"/>
            </a:br>
            <a:r>
              <a:rPr lang="en-CA" sz="1350" dirty="0">
                <a:latin typeface="Arial" panose="020B0604020202020204" pitchFamily="34" charset="0"/>
                <a:ea typeface="Times New Roman" panose="02020603050405020304" pitchFamily="18" charset="0"/>
              </a:rPr>
              <a:t>Water management alternatives</a:t>
            </a:r>
            <a:r>
              <a:rPr lang="en-CA" sz="1800" dirty="0"/>
              <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Autofit/>
          </a:bodyPr>
          <a:lstStyle/>
          <a:p>
            <a:r>
              <a:rPr lang="en-CA" sz="1700" dirty="0">
                <a:latin typeface="Arial" panose="020B0604020202020204" pitchFamily="34" charset="0"/>
                <a:ea typeface="Times New Roman" panose="02020603050405020304" pitchFamily="18" charset="0"/>
              </a:rPr>
              <a:t>AEM has indicated that additional treatment via Reverse Osmosis would result in significantly more saline groundwater requiring management – </a:t>
            </a:r>
            <a:r>
              <a:rPr lang="en-CA" sz="1700" i="1" dirty="0">
                <a:latin typeface="Arial" panose="020B0604020202020204" pitchFamily="34" charset="0"/>
                <a:ea typeface="Times New Roman" panose="02020603050405020304" pitchFamily="18" charset="0"/>
              </a:rPr>
              <a:t>“similar to adding 2 to 3 underground mines to the Project”</a:t>
            </a:r>
          </a:p>
          <a:p>
            <a:r>
              <a:rPr lang="en-CA" sz="1700" dirty="0">
                <a:latin typeface="Arial" panose="020B0604020202020204" pitchFamily="34" charset="0"/>
                <a:ea typeface="Times New Roman" panose="02020603050405020304" pitchFamily="18" charset="0"/>
              </a:rPr>
              <a:t>KIA accept that larger scale water treatment may not feasible in the short term, but may be a viable option when the waterlines are available. </a:t>
            </a:r>
          </a:p>
          <a:p>
            <a:r>
              <a:rPr lang="en-CA" sz="1700" dirty="0">
                <a:latin typeface="Arial" panose="020B0604020202020204" pitchFamily="34" charset="0"/>
              </a:rPr>
              <a:t>KIA requests AEM commit to diverting all CP1 water to Melvin Bay once the option is available provided water quantity modeling indicates this will not adversely affect Meliadine Lake</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34549810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KIA-TC#5</a:t>
            </a:r>
            <a:r>
              <a:rPr lang="en-CA" sz="1800" dirty="0"/>
              <a:t/>
            </a:r>
            <a:br>
              <a:rPr lang="en-CA" sz="1800" dirty="0"/>
            </a:br>
            <a:r>
              <a:rPr lang="en-CA" sz="1350" dirty="0">
                <a:latin typeface="Arial" panose="020B0604020202020204" pitchFamily="34" charset="0"/>
                <a:ea typeface="Times New Roman" panose="02020603050405020304" pitchFamily="18" charset="0"/>
              </a:rPr>
              <a:t>Rankin Inlet facilities closure objectives</a:t>
            </a:r>
            <a:r>
              <a:rPr lang="en-CA" sz="1800" dirty="0"/>
              <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Autofit/>
          </a:bodyPr>
          <a:lstStyle/>
          <a:p>
            <a:r>
              <a:rPr lang="en-CA" sz="1700" dirty="0">
                <a:latin typeface="Arial" panose="020B0604020202020204" pitchFamily="34" charset="0"/>
                <a:ea typeface="Times New Roman" panose="02020603050405020304" pitchFamily="18" charset="0"/>
              </a:rPr>
              <a:t>AEM indicates that soil and water monitoring will be used to determine whether the Rankin Inlet Facility area may be a source of future contamination.</a:t>
            </a:r>
          </a:p>
          <a:p>
            <a:r>
              <a:rPr lang="en-CA" sz="1700" dirty="0">
                <a:latin typeface="Arial" panose="020B0604020202020204" pitchFamily="34" charset="0"/>
                <a:ea typeface="Times New Roman" panose="02020603050405020304" pitchFamily="18" charset="0"/>
              </a:rPr>
              <a:t>KIA recommends the Interim Closure and Reclamation Plan be updated with soil and water quality objectives that must be met to evaluate the closure criteria for the Rankin Inlet Facilities. </a:t>
            </a:r>
            <a:r>
              <a:rPr lang="en-CA" sz="1700" dirty="0">
                <a:latin typeface="Arial" panose="020B0604020202020204" pitchFamily="34" charset="0"/>
                <a:ea typeface="Times New Roman" panose="02020603050405020304" pitchFamily="18" charset="0"/>
                <a:cs typeface="Times New Roman" panose="02020603050405020304" pitchFamily="18" charset="0"/>
              </a:rPr>
              <a:t> </a:t>
            </a:r>
          </a:p>
          <a:p>
            <a:r>
              <a:rPr lang="en-CA" sz="1700" dirty="0">
                <a:latin typeface="Arial" panose="020B0604020202020204" pitchFamily="34" charset="0"/>
                <a:ea typeface="Times New Roman" panose="02020603050405020304" pitchFamily="18" charset="0"/>
                <a:cs typeface="Times New Roman" panose="02020603050405020304" pitchFamily="18" charset="0"/>
              </a:rPr>
              <a:t>AEM has agreed to update the </a:t>
            </a:r>
            <a:r>
              <a:rPr lang="en-CA" sz="1700" dirty="0">
                <a:latin typeface="Arial" panose="020B0604020202020204" pitchFamily="34" charset="0"/>
                <a:ea typeface="Times New Roman" panose="02020603050405020304" pitchFamily="18" charset="0"/>
              </a:rPr>
              <a:t>Interim Closure and Reclamation Plan</a:t>
            </a:r>
            <a:r>
              <a:rPr lang="en-CA" sz="1700" dirty="0">
                <a:latin typeface="Arial" panose="020B0604020202020204" pitchFamily="34" charset="0"/>
                <a:ea typeface="Times New Roman" panose="02020603050405020304" pitchFamily="18" charset="0"/>
                <a:cs typeface="Times New Roman" panose="02020603050405020304" pitchFamily="18" charset="0"/>
              </a:rPr>
              <a:t> accordingly as well as the related management and monitoring plans. </a:t>
            </a:r>
          </a:p>
          <a:p>
            <a:r>
              <a:rPr lang="en-CA" sz="1700" dirty="0">
                <a:latin typeface="Arial" panose="020B0604020202020204" pitchFamily="34" charset="0"/>
                <a:ea typeface="Times New Roman" panose="02020603050405020304" pitchFamily="18" charset="0"/>
                <a:cs typeface="Times New Roman" panose="02020603050405020304" pitchFamily="18" charset="0"/>
              </a:rPr>
              <a:t>KIA is also working with AEM to finalize an updated value for reclamation security.</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2634278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CA" dirty="0"/>
              <a:t>Review Objectives</a:t>
            </a:r>
          </a:p>
        </p:txBody>
      </p:sp>
      <p:sp>
        <p:nvSpPr>
          <p:cNvPr id="2" name="Content Placeholder 1"/>
          <p:cNvSpPr>
            <a:spLocks noGrp="1"/>
          </p:cNvSpPr>
          <p:nvPr>
            <p:ph sz="half" idx="1"/>
          </p:nvPr>
        </p:nvSpPr>
        <p:spPr/>
        <p:txBody>
          <a:bodyPr>
            <a:normAutofit/>
          </a:bodyPr>
          <a:lstStyle/>
          <a:p>
            <a:r>
              <a:rPr lang="en-CA" sz="1800" dirty="0"/>
              <a:t>Ensure that the potential impacts and benefits were comprehensively assessed</a:t>
            </a:r>
          </a:p>
          <a:p>
            <a:r>
              <a:rPr lang="en-CA" sz="1800" dirty="0"/>
              <a:t>Ensure Inuit Qaujimajatuqangit values were incorporated into impact determination, mitigation, project design and monitoring</a:t>
            </a:r>
            <a:endParaRPr lang="en-US" sz="1800" dirty="0"/>
          </a:p>
        </p:txBody>
      </p:sp>
      <p:sp>
        <p:nvSpPr>
          <p:cNvPr id="13" name="Content Placeholder 12">
            <a:extLst>
              <a:ext uri="{FF2B5EF4-FFF2-40B4-BE49-F238E27FC236}">
                <a16:creationId xmlns:a16="http://schemas.microsoft.com/office/drawing/2014/main" id="{AFA90C0B-AEE4-400D-A40D-181C8F5835BF}"/>
              </a:ext>
            </a:extLst>
          </p:cNvPr>
          <p:cNvSpPr>
            <a:spLocks noGrp="1"/>
          </p:cNvSpPr>
          <p:nvPr>
            <p:ph sz="half" idx="2"/>
          </p:nvPr>
        </p:nvSpPr>
        <p:spPr/>
        <p:txBody>
          <a:bodyPr/>
          <a:lstStyle/>
          <a:p>
            <a:endParaRPr lang="en-CA"/>
          </a:p>
        </p:txBody>
      </p:sp>
    </p:spTree>
    <p:extLst>
      <p:ext uri="{BB962C8B-B14F-4D97-AF65-F5344CB8AC3E}">
        <p14:creationId xmlns:p14="http://schemas.microsoft.com/office/powerpoint/2010/main" val="1304359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CA" dirty="0"/>
              <a:t>Review History – Initial Assessment</a:t>
            </a:r>
          </a:p>
        </p:txBody>
      </p:sp>
      <p:sp>
        <p:nvSpPr>
          <p:cNvPr id="2" name="Content Placeholder 1"/>
          <p:cNvSpPr>
            <a:spLocks noGrp="1"/>
          </p:cNvSpPr>
          <p:nvPr>
            <p:ph sz="half" idx="1"/>
          </p:nvPr>
        </p:nvSpPr>
        <p:spPr/>
        <p:txBody>
          <a:bodyPr>
            <a:normAutofit fontScale="85000" lnSpcReduction="20000"/>
          </a:bodyPr>
          <a:lstStyle/>
          <a:p>
            <a:r>
              <a:rPr lang="en-US" dirty="0"/>
              <a:t>AEM submitted an Amendment Application to their Type A Water </a:t>
            </a:r>
            <a:r>
              <a:rPr lang="en-US" dirty="0" err="1"/>
              <a:t>Licence</a:t>
            </a:r>
            <a:r>
              <a:rPr lang="en-US" dirty="0"/>
              <a:t> 2AM-MEL1631 on August 27, 2020 seeking permission for the following amendments:</a:t>
            </a:r>
          </a:p>
          <a:p>
            <a:pPr lvl="1"/>
            <a:r>
              <a:rPr lang="en-US" dirty="0"/>
              <a:t>Updated total dissolved solids thresholds to Meliadine Lake;</a:t>
            </a:r>
          </a:p>
          <a:p>
            <a:pPr lvl="1"/>
            <a:r>
              <a:rPr lang="en-US" dirty="0"/>
              <a:t>Increased annual freshwater consumption;</a:t>
            </a:r>
          </a:p>
          <a:p>
            <a:pPr lvl="1"/>
            <a:r>
              <a:rPr lang="en-US" dirty="0"/>
              <a:t>Construction of additional laydown areas;</a:t>
            </a:r>
          </a:p>
          <a:p>
            <a:pPr lvl="1"/>
            <a:r>
              <a:rPr lang="en-US" dirty="0"/>
              <a:t>Updated waste management strategy;</a:t>
            </a:r>
          </a:p>
          <a:p>
            <a:pPr lvl="1"/>
            <a:r>
              <a:rPr lang="en-US" dirty="0"/>
              <a:t>Construction of site access roads; and</a:t>
            </a:r>
          </a:p>
          <a:p>
            <a:pPr lvl="1"/>
            <a:r>
              <a:rPr lang="en-US" dirty="0"/>
              <a:t>Updated Interim Closure and Reclamation Plan.</a:t>
            </a:r>
          </a:p>
          <a:p>
            <a:pPr lvl="1"/>
            <a:endParaRPr lang="en-US" dirty="0"/>
          </a:p>
          <a:p>
            <a:r>
              <a:rPr lang="en-US" dirty="0"/>
              <a:t>KIA completed a completeness and initial technical review on September 22, 2020 highlighting 13 information requests and initial technical concerns.</a:t>
            </a:r>
            <a:endParaRPr lang="en-CA" dirty="0"/>
          </a:p>
          <a:p>
            <a:endParaRPr lang="en-CA" dirty="0"/>
          </a:p>
        </p:txBody>
      </p:sp>
      <p:sp>
        <p:nvSpPr>
          <p:cNvPr id="10" name="Content Placeholder 9">
            <a:extLst>
              <a:ext uri="{FF2B5EF4-FFF2-40B4-BE49-F238E27FC236}">
                <a16:creationId xmlns:a16="http://schemas.microsoft.com/office/drawing/2014/main" id="{3F9B966C-27A4-45E3-AA78-D8B4B97BF27C}"/>
              </a:ext>
            </a:extLst>
          </p:cNvPr>
          <p:cNvSpPr>
            <a:spLocks noGrp="1"/>
          </p:cNvSpPr>
          <p:nvPr>
            <p:ph sz="half" idx="2"/>
          </p:nvPr>
        </p:nvSpPr>
        <p:spPr/>
        <p:txBody>
          <a:bodyPr>
            <a:normAutofit fontScale="85000" lnSpcReduction="20000"/>
          </a:bodyPr>
          <a:lstStyle/>
          <a:p>
            <a:endParaRPr lang="en-CA"/>
          </a:p>
        </p:txBody>
      </p:sp>
    </p:spTree>
    <p:extLst>
      <p:ext uri="{BB962C8B-B14F-4D97-AF65-F5344CB8AC3E}">
        <p14:creationId xmlns:p14="http://schemas.microsoft.com/office/powerpoint/2010/main" val="2169023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ECC87-07E1-4D11-AA72-0F1F28DCBB4E}"/>
              </a:ext>
            </a:extLst>
          </p:cNvPr>
          <p:cNvSpPr>
            <a:spLocks noGrp="1"/>
          </p:cNvSpPr>
          <p:nvPr>
            <p:ph type="title"/>
          </p:nvPr>
        </p:nvSpPr>
        <p:spPr/>
        <p:txBody>
          <a:bodyPr/>
          <a:lstStyle/>
          <a:p>
            <a:r>
              <a:rPr lang="en-CA" dirty="0"/>
              <a:t>Review History – Initial Assessment</a:t>
            </a:r>
          </a:p>
        </p:txBody>
      </p:sp>
      <p:sp>
        <p:nvSpPr>
          <p:cNvPr id="3" name="Content Placeholder 2">
            <a:extLst>
              <a:ext uri="{FF2B5EF4-FFF2-40B4-BE49-F238E27FC236}">
                <a16:creationId xmlns:a16="http://schemas.microsoft.com/office/drawing/2014/main" id="{AFC85E42-A6B6-43FC-AF59-EF23D935A4B7}"/>
              </a:ext>
            </a:extLst>
          </p:cNvPr>
          <p:cNvSpPr>
            <a:spLocks noGrp="1"/>
          </p:cNvSpPr>
          <p:nvPr>
            <p:ph sz="half" idx="1"/>
          </p:nvPr>
        </p:nvSpPr>
        <p:spPr/>
        <p:txBody>
          <a:bodyPr>
            <a:normAutofit/>
          </a:bodyPr>
          <a:lstStyle/>
          <a:p>
            <a:r>
              <a:rPr lang="en-CA" dirty="0"/>
              <a:t>AEM responded to KIA’s initial set of 13 information requests, resolving most by:</a:t>
            </a:r>
          </a:p>
          <a:p>
            <a:pPr lvl="1"/>
            <a:r>
              <a:rPr lang="en-CA" dirty="0"/>
              <a:t>Providing additional clarifications regarding TDS measurement approaches, toxicity monitoring, water management and geotechnical concerns</a:t>
            </a:r>
          </a:p>
          <a:p>
            <a:pPr lvl="1"/>
            <a:r>
              <a:rPr lang="en-CA" dirty="0"/>
              <a:t>Reiterating their commitment to including IQ throughout all phases of the mine.</a:t>
            </a:r>
          </a:p>
          <a:p>
            <a:pPr lvl="1"/>
            <a:r>
              <a:rPr lang="en-CA" dirty="0"/>
              <a:t>Committing to update their Freshet Management Plan to reflect the decommissioning of the P-Area.</a:t>
            </a:r>
          </a:p>
          <a:p>
            <a:pPr lvl="1"/>
            <a:endParaRPr lang="en-CA" dirty="0"/>
          </a:p>
          <a:p>
            <a:pPr lvl="1"/>
            <a:endParaRPr lang="en-CA" dirty="0"/>
          </a:p>
        </p:txBody>
      </p:sp>
      <p:sp>
        <p:nvSpPr>
          <p:cNvPr id="4" name="Content Placeholder 3">
            <a:extLst>
              <a:ext uri="{FF2B5EF4-FFF2-40B4-BE49-F238E27FC236}">
                <a16:creationId xmlns:a16="http://schemas.microsoft.com/office/drawing/2014/main" id="{8531E611-8308-4310-9427-F2E88D64BA15}"/>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1042322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CA7E2-68BE-495E-AD41-F2CC67A51097}"/>
              </a:ext>
            </a:extLst>
          </p:cNvPr>
          <p:cNvSpPr>
            <a:spLocks noGrp="1"/>
          </p:cNvSpPr>
          <p:nvPr>
            <p:ph type="title"/>
          </p:nvPr>
        </p:nvSpPr>
        <p:spPr/>
        <p:txBody>
          <a:bodyPr/>
          <a:lstStyle/>
          <a:p>
            <a:r>
              <a:rPr lang="en-CA" dirty="0"/>
              <a:t>Review History – Initial Assessment</a:t>
            </a:r>
          </a:p>
        </p:txBody>
      </p:sp>
      <p:sp>
        <p:nvSpPr>
          <p:cNvPr id="3" name="Content Placeholder 2">
            <a:extLst>
              <a:ext uri="{FF2B5EF4-FFF2-40B4-BE49-F238E27FC236}">
                <a16:creationId xmlns:a16="http://schemas.microsoft.com/office/drawing/2014/main" id="{827E1CA6-07F3-4D62-864E-73D7E6B191E8}"/>
              </a:ext>
            </a:extLst>
          </p:cNvPr>
          <p:cNvSpPr>
            <a:spLocks noGrp="1"/>
          </p:cNvSpPr>
          <p:nvPr>
            <p:ph sz="half" idx="1"/>
          </p:nvPr>
        </p:nvSpPr>
        <p:spPr/>
        <p:txBody>
          <a:bodyPr>
            <a:normAutofit lnSpcReduction="10000"/>
          </a:bodyPr>
          <a:lstStyle/>
          <a:p>
            <a:r>
              <a:rPr lang="en-CA" dirty="0"/>
              <a:t>The following three information requests remained unresolved and were caried forward to the technical review stage:</a:t>
            </a:r>
          </a:p>
          <a:p>
            <a:pPr lvl="1"/>
            <a:r>
              <a:rPr lang="en-CA" dirty="0"/>
              <a:t>AEM had not adequately addressed KIA’s request to investigate opportunities for improved source control from runoff to prevent the need for increase discharge criterion.</a:t>
            </a:r>
          </a:p>
          <a:p>
            <a:pPr lvl="1"/>
            <a:r>
              <a:rPr lang="en-CA" dirty="0"/>
              <a:t>AEM had not clearly committed to divert all site contact water to the forthcoming waterlines.</a:t>
            </a:r>
          </a:p>
          <a:p>
            <a:pPr lvl="1"/>
            <a:r>
              <a:rPr lang="en-CA" dirty="0"/>
              <a:t>Concerns remain surrounding the viability of the proposed short-and medium-term saline groundwater management strategies.</a:t>
            </a:r>
          </a:p>
          <a:p>
            <a:endParaRPr lang="en-CA" dirty="0"/>
          </a:p>
        </p:txBody>
      </p:sp>
      <p:sp>
        <p:nvSpPr>
          <p:cNvPr id="4" name="Content Placeholder 3">
            <a:extLst>
              <a:ext uri="{FF2B5EF4-FFF2-40B4-BE49-F238E27FC236}">
                <a16:creationId xmlns:a16="http://schemas.microsoft.com/office/drawing/2014/main" id="{13FFB4FB-114D-45DC-BEE8-4F148AE2D680}"/>
              </a:ext>
            </a:extLst>
          </p:cNvPr>
          <p:cNvSpPr>
            <a:spLocks noGrp="1"/>
          </p:cNvSpPr>
          <p:nvPr>
            <p:ph sz="half" idx="2"/>
          </p:nvPr>
        </p:nvSpPr>
        <p:spPr/>
        <p:txBody>
          <a:bodyPr>
            <a:normAutofit lnSpcReduction="10000"/>
          </a:bodyPr>
          <a:lstStyle/>
          <a:p>
            <a:endParaRPr lang="en-CA"/>
          </a:p>
        </p:txBody>
      </p:sp>
    </p:spTree>
    <p:extLst>
      <p:ext uri="{BB962C8B-B14F-4D97-AF65-F5344CB8AC3E}">
        <p14:creationId xmlns:p14="http://schemas.microsoft.com/office/powerpoint/2010/main" val="2207650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ECC87-07E1-4D11-AA72-0F1F28DCBB4E}"/>
              </a:ext>
            </a:extLst>
          </p:cNvPr>
          <p:cNvSpPr>
            <a:spLocks noGrp="1"/>
          </p:cNvSpPr>
          <p:nvPr>
            <p:ph type="title"/>
          </p:nvPr>
        </p:nvSpPr>
        <p:spPr/>
        <p:txBody>
          <a:bodyPr/>
          <a:lstStyle/>
          <a:p>
            <a:r>
              <a:rPr lang="en-CA" dirty="0"/>
              <a:t>Technical Review</a:t>
            </a:r>
          </a:p>
        </p:txBody>
      </p:sp>
      <p:sp>
        <p:nvSpPr>
          <p:cNvPr id="3" name="Content Placeholder 2">
            <a:extLst>
              <a:ext uri="{FF2B5EF4-FFF2-40B4-BE49-F238E27FC236}">
                <a16:creationId xmlns:a16="http://schemas.microsoft.com/office/drawing/2014/main" id="{AFC85E42-A6B6-43FC-AF59-EF23D935A4B7}"/>
              </a:ext>
            </a:extLst>
          </p:cNvPr>
          <p:cNvSpPr>
            <a:spLocks noGrp="1"/>
          </p:cNvSpPr>
          <p:nvPr>
            <p:ph sz="half" idx="1"/>
          </p:nvPr>
        </p:nvSpPr>
        <p:spPr/>
        <p:txBody>
          <a:bodyPr>
            <a:normAutofit fontScale="85000" lnSpcReduction="20000"/>
          </a:bodyPr>
          <a:lstStyle/>
          <a:p>
            <a:r>
              <a:rPr lang="en-CA" dirty="0"/>
              <a:t>KIA submitted our technical review to the NWB on November 6, 2020 highlighting 5 new technical concerns in 5 new areas:</a:t>
            </a:r>
          </a:p>
          <a:p>
            <a:pPr marL="685800" lvl="1" indent="-342900">
              <a:buFont typeface="+mj-lt"/>
              <a:buAutoNum type="arabicPeriod"/>
            </a:pPr>
            <a:r>
              <a:rPr lang="en-CA" dirty="0"/>
              <a:t>Develop an effluent and receiving environment site specific water quality objective for chloride.</a:t>
            </a:r>
          </a:p>
          <a:p>
            <a:pPr marL="685800" lvl="1" indent="-342900">
              <a:buFont typeface="+mj-lt"/>
              <a:buAutoNum type="arabicPeriod"/>
            </a:pPr>
            <a:r>
              <a:rPr lang="en-CA" dirty="0"/>
              <a:t>Justification for the use of average values for the water quality model.</a:t>
            </a:r>
          </a:p>
          <a:p>
            <a:pPr marL="685800" lvl="1" indent="-342900">
              <a:buFont typeface="+mj-lt"/>
              <a:buAutoNum type="arabicPeriod"/>
            </a:pPr>
            <a:r>
              <a:rPr lang="en-CA" dirty="0"/>
              <a:t>Missing source term for runoff from the tailings storage facility in the water quality model.</a:t>
            </a:r>
          </a:p>
          <a:p>
            <a:pPr marL="685800" lvl="1" indent="-342900">
              <a:buFont typeface="+mj-lt"/>
              <a:buAutoNum type="arabicPeriod"/>
            </a:pPr>
            <a:r>
              <a:rPr lang="en-CA" dirty="0"/>
              <a:t>Potential insufficient design capacity of CP1 and D-CP1. </a:t>
            </a:r>
          </a:p>
          <a:p>
            <a:pPr marL="685800" lvl="1" indent="-342900">
              <a:buFont typeface="+mj-lt"/>
              <a:buAutoNum type="arabicPeriod"/>
            </a:pPr>
            <a:r>
              <a:rPr lang="en-CA" dirty="0"/>
              <a:t>Inclusion of soil and water quality objectives in closure criteria for Rankin Inlet Facilities.</a:t>
            </a:r>
          </a:p>
          <a:p>
            <a:r>
              <a:rPr lang="en-CA" dirty="0"/>
              <a:t>AEM responded to those technical concerns November 13, fully resolving issue 5.</a:t>
            </a:r>
          </a:p>
        </p:txBody>
      </p:sp>
      <p:sp>
        <p:nvSpPr>
          <p:cNvPr id="4" name="Content Placeholder 3">
            <a:extLst>
              <a:ext uri="{FF2B5EF4-FFF2-40B4-BE49-F238E27FC236}">
                <a16:creationId xmlns:a16="http://schemas.microsoft.com/office/drawing/2014/main" id="{8531E611-8308-4310-9427-F2E88D64BA15}"/>
              </a:ext>
            </a:extLst>
          </p:cNvPr>
          <p:cNvSpPr>
            <a:spLocks noGrp="1"/>
          </p:cNvSpPr>
          <p:nvPr>
            <p:ph sz="half" idx="2"/>
          </p:nvPr>
        </p:nvSpPr>
        <p:spPr/>
        <p:txBody>
          <a:bodyPr>
            <a:normAutofit fontScale="85000" lnSpcReduction="20000"/>
          </a:bodyPr>
          <a:lstStyle/>
          <a:p>
            <a:endParaRPr lang="en-CA"/>
          </a:p>
        </p:txBody>
      </p:sp>
    </p:spTree>
    <p:extLst>
      <p:ext uri="{BB962C8B-B14F-4D97-AF65-F5344CB8AC3E}">
        <p14:creationId xmlns:p14="http://schemas.microsoft.com/office/powerpoint/2010/main" val="271956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CA" dirty="0"/>
              <a:t>Outstanding Information Requests and Technical Concerns</a:t>
            </a:r>
          </a:p>
        </p:txBody>
      </p:sp>
      <p:sp>
        <p:nvSpPr>
          <p:cNvPr id="5" name="Text Placeholder 4"/>
          <p:cNvSpPr>
            <a:spLocks noGrp="1"/>
          </p:cNvSpPr>
          <p:nvPr>
            <p:ph type="body" idx="1"/>
          </p:nvPr>
        </p:nvSpPr>
        <p:spPr/>
        <p:txBody>
          <a:bodyPr/>
          <a:lstStyle/>
          <a:p>
            <a:r>
              <a:rPr lang="en-CA" dirty="0"/>
              <a:t>3 /13 Information Requests outstanding</a:t>
            </a:r>
          </a:p>
          <a:p>
            <a:r>
              <a:rPr lang="en-CA" dirty="0"/>
              <a:t>4 / 5  Technical Comments outstanding or partially outstanding</a:t>
            </a:r>
          </a:p>
        </p:txBody>
      </p:sp>
    </p:spTree>
    <p:extLst>
      <p:ext uri="{BB962C8B-B14F-4D97-AF65-F5344CB8AC3E}">
        <p14:creationId xmlns:p14="http://schemas.microsoft.com/office/powerpoint/2010/main" val="4025123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KIA-IR#1</a:t>
            </a:r>
            <a:r>
              <a:rPr lang="en-CA" sz="1800" dirty="0"/>
              <a:t/>
            </a:r>
            <a:br>
              <a:rPr lang="en-CA" sz="1800" dirty="0"/>
            </a:br>
            <a:r>
              <a:rPr lang="en-CA" sz="1800" dirty="0"/>
              <a:t>Proposed total dissolved solids targets and alternatives to manage CP1 water</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Autofit/>
          </a:bodyPr>
          <a:lstStyle/>
          <a:p>
            <a:r>
              <a:rPr lang="en-CA" sz="1700" dirty="0">
                <a:ea typeface="Times New Roman" panose="02020603050405020304" pitchFamily="18" charset="0"/>
                <a:cs typeface="Times New Roman" panose="02020603050405020304" pitchFamily="18" charset="0"/>
              </a:rPr>
              <a:t>KIA was concerned that insufficient evidence had been provided demonstrating the need for increased TDS discharge criteria.</a:t>
            </a:r>
          </a:p>
          <a:p>
            <a:r>
              <a:rPr lang="en-CA" sz="1700" dirty="0">
                <a:ea typeface="Times New Roman" panose="02020603050405020304" pitchFamily="18" charset="0"/>
                <a:cs typeface="Times New Roman" panose="02020603050405020304" pitchFamily="18" charset="0"/>
              </a:rPr>
              <a:t>KIA also highlighted the community had become concerned with the discharge of TDS rich effluent to Meliadine Lake</a:t>
            </a:r>
          </a:p>
          <a:p>
            <a:r>
              <a:rPr lang="en-CA" sz="1700" dirty="0">
                <a:ea typeface="Times New Roman" panose="02020603050405020304" pitchFamily="18" charset="0"/>
                <a:cs typeface="Times New Roman" panose="02020603050405020304" pitchFamily="18" charset="0"/>
              </a:rPr>
              <a:t>KIA are still not satisfied that additional source controls are not possible</a:t>
            </a:r>
          </a:p>
          <a:p>
            <a:r>
              <a:rPr lang="en-CA" sz="1700" dirty="0">
                <a:ea typeface="Times New Roman" panose="02020603050405020304" pitchFamily="18" charset="0"/>
                <a:cs typeface="Times New Roman" panose="02020603050405020304" pitchFamily="18" charset="0"/>
              </a:rPr>
              <a:t>AEM maintains that further source control is not viable to reduce the overall TDS loadings to Meliadine Lake, indicating that treatment of water from CP2, CP3, CP4, CP5, and CP6 was not feasible</a:t>
            </a:r>
          </a:p>
          <a:p>
            <a:endParaRPr lang="en-CA" sz="1700" dirty="0">
              <a:ea typeface="Times New Roman" panose="02020603050405020304" pitchFamily="18" charset="0"/>
              <a:cs typeface="Times New Roman" panose="02020603050405020304" pitchFamily="18" charset="0"/>
            </a:endParaRP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516806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1 6 " ? > < p r o p e r t i e s   x m l n s = " h t t p : / / w w w . i m a n a g e . c o m / w o r k / x m l s c h e m a " >  
     < d o c u m e n t i d > A c t i v e _ c a ! 4 2 1 9 8 1 9 2 . 1 < / d o c u m e n t i d >  
     < s e n d e r i d > K I N G J N < / s e n d e r i d >  
     < s e n d e r e m a i l > J E N N I F E R . K I N G @ G O W L I N G W L G . C O M < / s e n d e r e m a i l >  
     < l a s t m o d i f i e d > 2 0 2 0 - 1 1 - 2 3 T 1 5 : 3 9 : 3 2 . 0 0 0 0 0 0 0 - 0 5 : 0 0 < / l a s t m o d i f i e d >  
     < d a t a b a s e > A c t i v e _ c a < / d a t a b a s e >  
 < / 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9E678807D5259646918C30479F0D0B77" ma:contentTypeVersion="4" ma:contentTypeDescription="Create a new document." ma:contentTypeScope="" ma:versionID="cf352fab9db36fbfc5680fed3cc8a45f">
  <xsd:schema xmlns:xsd="http://www.w3.org/2001/XMLSchema" xmlns:xs="http://www.w3.org/2001/XMLSchema" xmlns:p="http://schemas.microsoft.com/office/2006/metadata/properties" xmlns:ns2="cac40fe5-b840-4bcb-a14a-bc7c73449102" targetNamespace="http://schemas.microsoft.com/office/2006/metadata/properties" ma:root="true" ma:fieldsID="8759ddaffa3888f234685a6f7b6c1cb9" ns2:_="">
    <xsd:import namespace="cac40fe5-b840-4bcb-a14a-bc7c7344910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c40fe5-b840-4bcb-a14a-bc7c734491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5160094-4D71-4F00-BA53-3CDD8A789616}">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cac40fe5-b840-4bcb-a14a-bc7c73449102"/>
    <ds:schemaRef ds:uri="http://www.w3.org/XML/1998/namespace"/>
  </ds:schemaRefs>
</ds:datastoreItem>
</file>

<file path=customXml/itemProps2.xml><?xml version="1.0" encoding="utf-8"?>
<ds:datastoreItem xmlns:ds="http://schemas.openxmlformats.org/officeDocument/2006/customXml" ds:itemID="{7A4A7969-FAF3-4150-9D12-90B38F023DCF}">
  <ds:schemaRefs>
    <ds:schemaRef ds:uri="http://www.imanage.com/work/xmlschema"/>
  </ds:schemaRefs>
</ds:datastoreItem>
</file>

<file path=customXml/itemProps3.xml><?xml version="1.0" encoding="utf-8"?>
<ds:datastoreItem xmlns:ds="http://schemas.openxmlformats.org/officeDocument/2006/customXml" ds:itemID="{E2D3AED1-49CA-4991-BB7E-CC8F3A95DEC3}">
  <ds:schemaRefs>
    <ds:schemaRef ds:uri="http://schemas.microsoft.com/sharepoint/v3/contenttype/forms"/>
  </ds:schemaRefs>
</ds:datastoreItem>
</file>

<file path=customXml/itemProps4.xml><?xml version="1.0" encoding="utf-8"?>
<ds:datastoreItem xmlns:ds="http://schemas.openxmlformats.org/officeDocument/2006/customXml" ds:itemID="{C37212D9-8217-4516-A0F3-B2B2FBF563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ac40fe5-b840-4bcb-a14a-bc7c734491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14297</TotalTime>
  <Words>1593</Words>
  <Application>Microsoft Office PowerPoint</Application>
  <PresentationFormat>On-screen Show (4:3)</PresentationFormat>
  <Paragraphs>103</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 New Roman</vt:lpstr>
      <vt:lpstr>Office Theme</vt:lpstr>
      <vt:lpstr>Meliadine Gold Project Water Licence Amendment Application</vt:lpstr>
      <vt:lpstr>KIA’s Role</vt:lpstr>
      <vt:lpstr>Review Objectives</vt:lpstr>
      <vt:lpstr>Review History – Initial Assessment</vt:lpstr>
      <vt:lpstr>Review History – Initial Assessment</vt:lpstr>
      <vt:lpstr>Review History – Initial Assessment</vt:lpstr>
      <vt:lpstr>Technical Review</vt:lpstr>
      <vt:lpstr>Outstanding Information Requests and Technical Concerns</vt:lpstr>
      <vt:lpstr>KIA-IR#1 Proposed total dissolved solids targets and alternatives to manage CP1 water </vt:lpstr>
      <vt:lpstr>KIA-IR#1 Proposed total dissolved solids targets and alternatives to manage CP1 water </vt:lpstr>
      <vt:lpstr>KIA-IR#2 Diversion of CP1 water to waterline </vt:lpstr>
      <vt:lpstr>KIA-IR#2 Diversion of CP1 water to waterline </vt:lpstr>
      <vt:lpstr>KIA-IR#9 Viability of medium-term strategy to mange saline groundwater </vt:lpstr>
      <vt:lpstr>KIA-IR#9 Viability of medium-term strategy to mange saline groundwater </vt:lpstr>
      <vt:lpstr>KIA-TC#1 Site Specific Water Quality Objectives for Total Dissolved Solids Constituents </vt:lpstr>
      <vt:lpstr>KIA-TC#1 Site Specific Water Quality Objectives for Total Dissolved Solids Constituents </vt:lpstr>
      <vt:lpstr>KIA-TC#2 Water quality model inputs </vt:lpstr>
      <vt:lpstr>KIA-TC#2 Water quality model inputs </vt:lpstr>
      <vt:lpstr>KIA-TC#4 Water management alternatives </vt:lpstr>
      <vt:lpstr>KIA-TC#4 Water management alternatives </vt:lpstr>
      <vt:lpstr>KIA-TC#5 Rankin Inlet facilities closure objectives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 Gilson</dc:creator>
  <cp:lastModifiedBy>Richard Dwyer</cp:lastModifiedBy>
  <cp:revision>252</cp:revision>
  <cp:lastPrinted>2017-04-21T21:24:31Z</cp:lastPrinted>
  <dcterms:created xsi:type="dcterms:W3CDTF">2014-01-06T13:31:09Z</dcterms:created>
  <dcterms:modified xsi:type="dcterms:W3CDTF">2020-11-24T19:46:28Z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0x0101009E678807D5259646918C30479F0D0B77</vt:lpwstr>
  </property>
</Properties>
</file>