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CADDDD"/>
          </a:solidFill>
        </a:fill>
      </a:tcStyle>
    </a:wholeTbl>
    <a:band2H>
      <a:tcTxStyle/>
      <a:tcStyle>
        <a:tcBdr/>
        <a:fill>
          <a:solidFill>
            <a:srgbClr val="E6EFEF"/>
          </a:solidFill>
        </a:fill>
      </a:tcStyle>
    </a:band2H>
    <a:firstCol>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1"/>
          </a:solidFill>
        </a:fill>
      </a:tcStyle>
    </a:firstCol>
    <a:la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381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1"/>
          </a:solidFill>
        </a:fill>
      </a:tcStyle>
    </a:lastRow>
    <a:fir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381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3"/>
          </a:solidFill>
        </a:fill>
      </a:tcStyle>
    </a:firstCol>
    <a:la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381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3"/>
          </a:solidFill>
        </a:fill>
      </a:tcStyle>
    </a:lastRow>
    <a:fir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381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6"/>
          </a:solidFill>
        </a:fill>
      </a:tcStyle>
    </a:firstCol>
    <a:la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381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6"/>
          </a:solidFill>
        </a:fill>
      </a:tcStyle>
    </a:lastRow>
    <a:fir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381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5E5CC"/>
          </a:solidFill>
        </a:fill>
      </a:tcStyle>
    </a:band2H>
    <a:firstCol>
      <a:tcTxStyle b="on" i="off">
        <a:fontRef idx="major">
          <a:srgbClr val="E5E5CC"/>
        </a:fontRef>
        <a:srgbClr val="E5E5C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E5E5CC"/>
          </a:solidFill>
        </a:fill>
      </a:tcStyle>
    </a:lastRow>
    <a:firstRow>
      <a:tcTxStyle b="on" i="off">
        <a:fontRef idx="major">
          <a:srgbClr val="E5E5CC"/>
        </a:fontRef>
        <a:srgbClr val="E5E5CC"/>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FFFFFF"/>
          </a:solidFill>
        </a:fill>
      </a:tcStyle>
    </a:firstCol>
    <a:la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381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FFFFFF"/>
          </a:solidFill>
        </a:fill>
      </a:tcStyle>
    </a:lastRow>
    <a:fir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381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FFFFFF"/>
          </a:solidFill>
        </a:fill>
      </a:tcStyle>
    </a:firstRow>
  </a:tblStyle>
  <a:tblStyle styleId="{2708684C-4D16-4618-839F-0558EEFCDFE6}" styleName="">
    <a:tblBg/>
    <a:wholeTbl>
      <a:tcTxStyle b="off"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E5E5CC">
              <a:alpha val="20000"/>
            </a:srgbClr>
          </a:solidFill>
        </a:fill>
      </a:tcStyle>
    </a:wholeTbl>
    <a:band2H>
      <a:tcTxStyle/>
      <a:tcStyle>
        <a:tcBdr/>
        <a:fill>
          <a:solidFill>
            <a:srgbClr val="FFFFFF"/>
          </a:solidFill>
        </a:fill>
      </a:tcStyle>
    </a:band2H>
    <a:firstCol>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solidFill>
            <a:srgbClr val="E5E5CC">
              <a:alpha val="20000"/>
            </a:srgbClr>
          </a:solidFill>
        </a:fill>
      </a:tcStyle>
    </a:firstCol>
    <a:la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50800" cap="flat">
              <a:solidFill>
                <a:srgbClr val="E5E5CC"/>
              </a:solidFill>
              <a:prstDash val="solid"/>
              <a:round/>
            </a:ln>
          </a:top>
          <a:bottom>
            <a:ln w="127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noFill/>
        </a:fill>
      </a:tcStyle>
    </a:lastRow>
    <a:firstRow>
      <a:tcTxStyle b="on" i="off">
        <a:fontRef idx="major">
          <a:srgbClr val="E5E5CC"/>
        </a:fontRef>
        <a:srgbClr val="E5E5CC"/>
      </a:tcTxStyle>
      <a:tcStyle>
        <a:tcBdr>
          <a:left>
            <a:ln w="12700" cap="flat">
              <a:solidFill>
                <a:srgbClr val="E5E5CC"/>
              </a:solidFill>
              <a:prstDash val="solid"/>
              <a:round/>
            </a:ln>
          </a:left>
          <a:right>
            <a:ln w="12700" cap="flat">
              <a:solidFill>
                <a:srgbClr val="E5E5CC"/>
              </a:solidFill>
              <a:prstDash val="solid"/>
              <a:round/>
            </a:ln>
          </a:right>
          <a:top>
            <a:ln w="12700" cap="flat">
              <a:solidFill>
                <a:srgbClr val="E5E5CC"/>
              </a:solidFill>
              <a:prstDash val="solid"/>
              <a:round/>
            </a:ln>
          </a:top>
          <a:bottom>
            <a:ln w="25400" cap="flat">
              <a:solidFill>
                <a:srgbClr val="E5E5CC"/>
              </a:solidFill>
              <a:prstDash val="solid"/>
              <a:round/>
            </a:ln>
          </a:bottom>
          <a:insideH>
            <a:ln w="12700" cap="flat">
              <a:solidFill>
                <a:srgbClr val="E5E5CC"/>
              </a:solidFill>
              <a:prstDash val="solid"/>
              <a:round/>
            </a:ln>
          </a:insideH>
          <a:insideV>
            <a:ln w="12700" cap="flat">
              <a:solidFill>
                <a:srgbClr val="E5E5C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1" name="\\creative\media$\GRAPHICS 2018\Corporate Branding - Templates\CIRNAC\PNG\FIP-CIRNA.png" descr="\\creative\media$\GRAPHICS 2018\Corporate Branding - Templates\CIRNAC\PNG\FIP-CIRNA.png"/>
          <p:cNvPicPr>
            <a:picLocks noChangeAspect="1"/>
          </p:cNvPicPr>
          <p:nvPr/>
        </p:nvPicPr>
        <p:blipFill>
          <a:blip r:embed="rId2"/>
          <a:stretch>
            <a:fillRect/>
          </a:stretch>
        </p:blipFill>
        <p:spPr>
          <a:xfrm>
            <a:off x="133350" y="138112"/>
            <a:ext cx="3014664" cy="193677"/>
          </a:xfrm>
          <a:prstGeom prst="rect">
            <a:avLst/>
          </a:prstGeom>
          <a:ln w="12700">
            <a:miter lim="400000"/>
          </a:ln>
        </p:spPr>
      </p:pic>
      <p:pic>
        <p:nvPicPr>
          <p:cNvPr id="12" name="\\creative\media$\GRAPHICS 2018\Corporate Branding - Templates\CIRNAC\PNG\CIRNA-symbol.png" descr="\\creative\media$\GRAPHICS 2018\Corporate Branding - Templates\CIRNAC\PNG\CIRNA-symbol.png"/>
          <p:cNvPicPr>
            <a:picLocks noChangeAspect="1"/>
          </p:cNvPicPr>
          <p:nvPr/>
        </p:nvPicPr>
        <p:blipFill>
          <a:blip r:embed="rId3"/>
          <a:stretch>
            <a:fillRect/>
          </a:stretch>
        </p:blipFill>
        <p:spPr>
          <a:xfrm>
            <a:off x="84136" y="6172200"/>
            <a:ext cx="619128" cy="619125"/>
          </a:xfrm>
          <a:prstGeom prst="rect">
            <a:avLst/>
          </a:prstGeom>
          <a:ln w="12700">
            <a:miter lim="400000"/>
          </a:ln>
        </p:spPr>
      </p:pic>
      <p:sp>
        <p:nvSpPr>
          <p:cNvPr id="13" name="Slide Number"/>
          <p:cNvSpPr txBox="1">
            <a:spLocks noGrp="1"/>
          </p:cNvSpPr>
          <p:nvPr>
            <p:ph type="sldNum" sz="quarter" idx="2"/>
          </p:nvPr>
        </p:nvSpPr>
        <p:spPr>
          <a:xfrm>
            <a:off x="8565547" y="6400800"/>
            <a:ext cx="273654" cy="264253"/>
          </a:xfrm>
          <a:prstGeom prst="rect">
            <a:avLst/>
          </a:prstGeom>
        </p:spPr>
        <p:txBody>
          <a:bodyPr anchor="t"/>
          <a:lstStyle>
            <a:lvl1pPr>
              <a:defRPr>
                <a:solidFill>
                  <a:srgbClr val="969696"/>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29" name="\\creative\media$\GRAPHICS 2018\Corporate Branding - Templates\CIRNAC\PNG\CIRNA-RCAANC-Cover-8x11.png" descr="\\creative\media$\GRAPHICS 2018\Corporate Branding - Templates\CIRNAC\PNG\CIRNA-RCAANC-Cover-8x11.png"/>
          <p:cNvPicPr>
            <a:picLocks noChangeAspect="1"/>
          </p:cNvPicPr>
          <p:nvPr/>
        </p:nvPicPr>
        <p:blipFill>
          <a:blip r:embed="rId2"/>
          <a:stretch>
            <a:fillRect/>
          </a:stretch>
        </p:blipFill>
        <p:spPr>
          <a:xfrm>
            <a:off x="-9525" y="0"/>
            <a:ext cx="9153525" cy="6865939"/>
          </a:xfrm>
          <a:prstGeom prst="rect">
            <a:avLst/>
          </a:prstGeom>
          <a:ln w="12700">
            <a:miter lim="400000"/>
          </a:ln>
        </p:spPr>
      </p:pic>
      <p:pic>
        <p:nvPicPr>
          <p:cNvPr id="30" name="image.png" descr="image.png"/>
          <p:cNvPicPr>
            <a:picLocks noChangeAspect="1"/>
          </p:cNvPicPr>
          <p:nvPr/>
        </p:nvPicPr>
        <p:blipFill>
          <a:blip r:embed="rId3"/>
          <a:stretch>
            <a:fillRect/>
          </a:stretch>
        </p:blipFill>
        <p:spPr>
          <a:xfrm>
            <a:off x="247650" y="209550"/>
            <a:ext cx="3867150" cy="247650"/>
          </a:xfrm>
          <a:prstGeom prst="rect">
            <a:avLst/>
          </a:prstGeom>
          <a:ln w="12700">
            <a:miter lim="400000"/>
          </a:ln>
        </p:spPr>
      </p:pic>
      <p:sp>
        <p:nvSpPr>
          <p:cNvPr id="31" name="Slide Number"/>
          <p:cNvSpPr txBox="1">
            <a:spLocks noGrp="1"/>
          </p:cNvSpPr>
          <p:nvPr>
            <p:ph type="sldNum" sz="quarter" idx="2"/>
          </p:nvPr>
        </p:nvSpPr>
        <p:spPr>
          <a:xfrm>
            <a:off x="6279546" y="6356350"/>
            <a:ext cx="273654" cy="264253"/>
          </a:xfrm>
          <a:prstGeom prst="rect">
            <a:avLst/>
          </a:prstGeom>
        </p:spPr>
        <p:txBody>
          <a:bodyPr anchor="t"/>
          <a:lstStyle>
            <a:lvl1pPr>
              <a:defRPr>
                <a:solidFill>
                  <a:srgbClr val="969696"/>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8" name="\\creative\media$\GRAPHICS 2018\Corporate Branding - Templates\CIRNAC\PNG\FIP-CIRNA.png" descr="\\creative\media$\GRAPHICS 2018\Corporate Branding - Templates\CIRNAC\PNG\FIP-CIRNA.png"/>
          <p:cNvPicPr>
            <a:picLocks noChangeAspect="1"/>
          </p:cNvPicPr>
          <p:nvPr/>
        </p:nvPicPr>
        <p:blipFill>
          <a:blip r:embed="rId2"/>
          <a:stretch>
            <a:fillRect/>
          </a:stretch>
        </p:blipFill>
        <p:spPr>
          <a:xfrm>
            <a:off x="133350" y="138112"/>
            <a:ext cx="3014664" cy="193677"/>
          </a:xfrm>
          <a:prstGeom prst="rect">
            <a:avLst/>
          </a:prstGeom>
          <a:ln w="12700">
            <a:miter lim="400000"/>
          </a:ln>
        </p:spPr>
      </p:pic>
      <p:pic>
        <p:nvPicPr>
          <p:cNvPr id="39" name="\\creative\media$\GRAPHICS 2018\Corporate Branding - Templates\CIRNAC\PNG\CIRNA-symbol.png" descr="\\creative\media$\GRAPHICS 2018\Corporate Branding - Templates\CIRNAC\PNG\CIRNA-symbol.png"/>
          <p:cNvPicPr>
            <a:picLocks noChangeAspect="1"/>
          </p:cNvPicPr>
          <p:nvPr/>
        </p:nvPicPr>
        <p:blipFill>
          <a:blip r:embed="rId3"/>
          <a:stretch>
            <a:fillRect/>
          </a:stretch>
        </p:blipFill>
        <p:spPr>
          <a:xfrm>
            <a:off x="84136" y="6172200"/>
            <a:ext cx="619128" cy="619125"/>
          </a:xfrm>
          <a:prstGeom prst="rect">
            <a:avLst/>
          </a:prstGeom>
          <a:ln w="12700">
            <a:miter lim="400000"/>
          </a:ln>
        </p:spPr>
      </p:pic>
      <p:sp>
        <p:nvSpPr>
          <p:cNvPr id="40" name="Slide Number"/>
          <p:cNvSpPr txBox="1">
            <a:spLocks noGrp="1"/>
          </p:cNvSpPr>
          <p:nvPr>
            <p:ph type="sldNum" sz="quarter" idx="2"/>
          </p:nvPr>
        </p:nvSpPr>
        <p:spPr>
          <a:xfrm>
            <a:off x="8565547" y="6400800"/>
            <a:ext cx="273654" cy="264253"/>
          </a:xfrm>
          <a:prstGeom prst="rect">
            <a:avLst/>
          </a:prstGeom>
        </p:spPr>
        <p:txBody>
          <a:bodyPr anchor="t"/>
          <a:lstStyle>
            <a:lvl1pPr>
              <a:defRPr>
                <a:solidFill>
                  <a:srgbClr val="969696"/>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6"/>
            <a:ext cx="8229600" cy="1143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lnSpc>
                <a:spcPct val="90000"/>
              </a:lnSpc>
              <a:spcBef>
                <a:spcPts val="500"/>
              </a:spcBef>
              <a:defRPr sz="1200">
                <a:solidFill>
                  <a:srgbClr val="898989"/>
                </a:solidFill>
                <a:latin typeface="Calibri"/>
                <a:ea typeface="Calibri"/>
                <a:cs typeface="Calibri"/>
                <a:sym typeface="Calibri"/>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5pPr>
      <a:lvl6pPr marL="0" marR="0" indent="1230312" algn="l" defTabSz="914400" rtl="0" latinLnBrk="0">
        <a:lnSpc>
          <a:spcPct val="100000"/>
        </a:lnSpc>
        <a:spcBef>
          <a:spcPts val="700"/>
        </a:spcBef>
        <a:spcAft>
          <a:spcPts val="0"/>
        </a:spcAft>
        <a:buClrTx/>
        <a:buSzTx/>
        <a:buFont typeface="Arial"/>
        <a:buNone/>
        <a:tabLst/>
        <a:defRPr sz="3200" b="0" i="0" u="none" strike="noStrike" cap="none" spc="0" baseline="0">
          <a:solidFill>
            <a:srgbClr val="000000"/>
          </a:solidFill>
          <a:uFillTx/>
          <a:latin typeface="Calibri"/>
          <a:ea typeface="Calibri"/>
          <a:cs typeface="Calibri"/>
          <a:sym typeface="Calibri"/>
        </a:defRPr>
      </a:lvl6pPr>
      <a:lvl7pPr marL="0" marR="0" indent="1687511" algn="l" defTabSz="914400" rtl="0" latinLnBrk="0">
        <a:lnSpc>
          <a:spcPct val="100000"/>
        </a:lnSpc>
        <a:spcBef>
          <a:spcPts val="700"/>
        </a:spcBef>
        <a:spcAft>
          <a:spcPts val="0"/>
        </a:spcAft>
        <a:buClrTx/>
        <a:buSzTx/>
        <a:buFont typeface="Arial"/>
        <a:buNone/>
        <a:tabLst/>
        <a:defRPr sz="3200" b="0" i="0" u="none" strike="noStrike" cap="none" spc="0" baseline="0">
          <a:solidFill>
            <a:srgbClr val="000000"/>
          </a:solidFill>
          <a:uFillTx/>
          <a:latin typeface="Calibri"/>
          <a:ea typeface="Calibri"/>
          <a:cs typeface="Calibri"/>
          <a:sym typeface="Calibri"/>
        </a:defRPr>
      </a:lvl7pPr>
      <a:lvl8pPr marL="0" marR="0" indent="2144711" algn="l" defTabSz="914400" rtl="0" latinLnBrk="0">
        <a:lnSpc>
          <a:spcPct val="100000"/>
        </a:lnSpc>
        <a:spcBef>
          <a:spcPts val="700"/>
        </a:spcBef>
        <a:spcAft>
          <a:spcPts val="0"/>
        </a:spcAft>
        <a:buClrTx/>
        <a:buSzTx/>
        <a:buFont typeface="Arial"/>
        <a:buNone/>
        <a:tabLst/>
        <a:defRPr sz="3200" b="0" i="0" u="none" strike="noStrike" cap="none" spc="0" baseline="0">
          <a:solidFill>
            <a:srgbClr val="000000"/>
          </a:solidFill>
          <a:uFillTx/>
          <a:latin typeface="Calibri"/>
          <a:ea typeface="Calibri"/>
          <a:cs typeface="Calibri"/>
          <a:sym typeface="Calibri"/>
        </a:defRPr>
      </a:lvl8pPr>
      <a:lvl9pPr marL="0" marR="0" indent="2601911" algn="l" defTabSz="914400" rtl="0" latinLnBrk="0">
        <a:lnSpc>
          <a:spcPct val="100000"/>
        </a:lnSpc>
        <a:spcBef>
          <a:spcPts val="700"/>
        </a:spcBef>
        <a:spcAft>
          <a:spcPts val="0"/>
        </a:spcAft>
        <a:buClrTx/>
        <a:buSzTx/>
        <a:buFont typeface="Arial"/>
        <a:buNone/>
        <a:tabLst/>
        <a:defRPr sz="32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90000"/>
        </a:lnSpc>
        <a:spcBef>
          <a:spcPts val="50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ᐋᒡᓃᑯ ᐄᑯᓪ ᐅᔭᕋᒃᑕᕆᐊᑦ ᓕᒥᑎᑦ…"/>
          <p:cNvSpPr txBox="1"/>
          <p:nvPr/>
        </p:nvSpPr>
        <p:spPr>
          <a:xfrm>
            <a:off x="121918" y="533401"/>
            <a:ext cx="5928364" cy="104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ct val="107000"/>
              </a:lnSpc>
              <a:defRPr>
                <a:solidFill>
                  <a:srgbClr val="000066"/>
                </a:solidFill>
                <a:latin typeface="Gadugi"/>
                <a:ea typeface="Gadugi"/>
                <a:cs typeface="Gadugi"/>
                <a:sym typeface="Gadugi"/>
              </a:defRPr>
            </a:pPr>
            <a:r>
              <a:t>ᐋᒡᓃᑯ ᐄᑯᓪ ᐅᔭᕋᒃᑕᕆᐊᑦ ᓕᒥᑎᑦ</a:t>
            </a:r>
          </a:p>
          <a:p>
            <a:pPr algn="ctr">
              <a:lnSpc>
                <a:spcPct val="107000"/>
              </a:lnSpc>
              <a:defRPr>
                <a:solidFill>
                  <a:srgbClr val="000066"/>
                </a:solidFill>
                <a:latin typeface="Gadugi"/>
                <a:ea typeface="Gadugi"/>
                <a:cs typeface="Gadugi"/>
                <a:sym typeface="Gadugi"/>
              </a:defRPr>
            </a:pPr>
            <a:r>
              <a:t>ᐋᖅᑭᒋᐊᑦᑕᐅᓯᒪᔪᑦ ᑐᒃᓯᕋᐅᑎᑦ ᐱᑦᔪᑎᒋᑉᓗᒍ ᖃᓄᐃᑦᑑᓂᖓ “ᐃ” ᐃᒪᓕᕆᓂᕐᒥ ᓚᐃᓴᓐᓯᑦ 2AM-MEL1631</a:t>
            </a:r>
          </a:p>
        </p:txBody>
      </p:sp>
      <p:sp>
        <p:nvSpPr>
          <p:cNvPr id="50" name="ᓄᓇᕗᒻᒥ ᐃᒪᓕᕆᔨᒃᑯᑦ ᑲᑎᒪᔨᕐᔪᐊᖏᑦ ᓴᓇᕐᕈᑎᓕᕆᓂᕐᒧᑦ ᑲᑎᒪᓂᖓᑦ…"/>
          <p:cNvSpPr txBox="1"/>
          <p:nvPr/>
        </p:nvSpPr>
        <p:spPr>
          <a:xfrm>
            <a:off x="121918" y="2489201"/>
            <a:ext cx="5013964" cy="116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ct val="107000"/>
              </a:lnSpc>
              <a:defRPr sz="2000">
                <a:latin typeface="Gadugi"/>
                <a:ea typeface="Gadugi"/>
                <a:cs typeface="Gadugi"/>
                <a:sym typeface="Gadugi"/>
              </a:defRPr>
            </a:pPr>
            <a:r>
              <a:t>ᓄᓇᕗᒻᒥ ᐃᒪᓕᕆᔨᒃᑯᑦ ᑲᑎᒪᔨᕐᔪᐊᖏᑦ ᓴᓇᕐᕈᑎᓕᕆᓂᕐᒧᑦ ᑲᑎᒪᓂᖓᑦ</a:t>
            </a:r>
          </a:p>
          <a:p>
            <a:pPr algn="ctr">
              <a:lnSpc>
                <a:spcPct val="107000"/>
              </a:lnSpc>
              <a:defRPr sz="2000">
                <a:latin typeface="Gadugi"/>
                <a:ea typeface="Gadugi"/>
                <a:cs typeface="Gadugi"/>
                <a:sym typeface="Gadugi"/>
              </a:defRPr>
            </a:pPr>
            <a:r>
              <a:t>ᑲᖏᖅᖠᓂᖅ, ᔫᓂ 05-06,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ᓴᓇᕐᕈᑎᓂᒃ ᕿᒥᕐᕈᐃᓂᕐᒧᑦ ᐅᖃᐅᓯᒃᓴᐃᑦ"/>
          <p:cNvSpPr txBox="1">
            <a:spLocks noGrp="1"/>
          </p:cNvSpPr>
          <p:nvPr>
            <p:ph type="title" idx="4294967295"/>
          </p:nvPr>
        </p:nvSpPr>
        <p:spPr>
          <a:xfrm>
            <a:off x="457200" y="514350"/>
            <a:ext cx="8229600" cy="542925"/>
          </a:xfrm>
          <a:prstGeom prst="rect">
            <a:avLst/>
          </a:prstGeom>
        </p:spPr>
        <p:txBody>
          <a:bodyPr lIns="0" tIns="0" rIns="0" bIns="0" anchor="t"/>
          <a:lstStyle>
            <a:lvl1pPr>
              <a:lnSpc>
                <a:spcPts val="2400"/>
              </a:lnSpc>
              <a:defRPr sz="2400">
                <a:latin typeface="Gadugi"/>
                <a:ea typeface="Gadugi"/>
                <a:cs typeface="Gadugi"/>
                <a:sym typeface="Gadugi"/>
              </a:defRPr>
            </a:lvl1pPr>
          </a:lstStyle>
          <a:p>
            <a:r>
              <a:t>ᓴᓇᕐᕈᑎᓂᒃ ᕿᒥᕐᕈᐃᓂᕐᒧᑦ ᐅᖃᐅᓯᒃᓴᐃᑦ</a:t>
            </a:r>
          </a:p>
        </p:txBody>
      </p:sp>
      <p:sp>
        <p:nvSpPr>
          <p:cNvPr id="95" name="6. ᓇᓗᓇᐃᔭᐃᓂᖅ"/>
          <p:cNvSpPr txBox="1">
            <a:spLocks noGrp="1"/>
          </p:cNvSpPr>
          <p:nvPr>
            <p:ph type="body" sz="quarter" idx="4294967295"/>
          </p:nvPr>
        </p:nvSpPr>
        <p:spPr>
          <a:xfrm>
            <a:off x="457200" y="1371600"/>
            <a:ext cx="8686800" cy="542925"/>
          </a:xfrm>
          <a:prstGeom prst="rect">
            <a:avLst/>
          </a:prstGeom>
        </p:spPr>
        <p:txBody>
          <a:bodyPr lIns="0" tIns="0" rIns="0" bIns="0" anchor="ctr"/>
          <a:lstStyle>
            <a:lvl1pPr marL="0" indent="0">
              <a:spcBef>
                <a:spcPts val="900"/>
              </a:spcBef>
              <a:buSzTx/>
              <a:buFontTx/>
              <a:buNone/>
              <a:tabLst>
                <a:tab pos="5715000" algn="l"/>
              </a:tabLst>
              <a:defRPr sz="2200">
                <a:latin typeface="Gadugi"/>
                <a:ea typeface="Gadugi"/>
                <a:cs typeface="Gadugi"/>
                <a:sym typeface="Gadugi"/>
              </a:defRPr>
            </a:lvl1pPr>
          </a:lstStyle>
          <a:p>
            <a:r>
              <a:t>6. ᓇᓗᓇᐃᔭᐃᓂᖅ</a:t>
            </a:r>
          </a:p>
        </p:txBody>
      </p:sp>
      <p:sp>
        <p:nvSpPr>
          <p:cNvPr id="96" name="(R-06) ᒐᕙᒪᓕᕆᔨᑦ-ᓄᓇᖃᖅᑳᖅᓯᒪᔪᓕᕆᔨᓪᓗ ᐊᒻᒪᓗ ᐅᑭᐅᖅᑕᖅᑐᒥ ᐱᕙᓪᓕᐊᔪᓕᕆᔨᖏᑦ ᑲᓇᑕᒥ (CIRNAC) ᐃᓱᒪᓕᐅᖅᐳᑦ ᐋᒡᓂᑰ ᐄᑯ ᐅᔭᕋᒃᑕᕆᐊᖅᑎᑦ ᐋᖅᑮᓯᒪᓕᖁᑉᓗᒋᑦ ᐊᑦᔨᒌᖖᒋᓐᓂᐅᔪᓂᒃ ᖃᓄᐃᓐᓂᐊᕋᓱᒋᔭᐅᑉᓗᑎᒃ ᓄᓇᑉ ᐃᓗᐊᓂᑦ ᐃᒻᒥᖅᐸᓪᓕᐊᓂᖓᑕ ᖁᑦᓯᖕᓂᕆᔭᖏᓄᑦ ᐊᒻᒪᓗ ᐅᔭᕋᒃᑕᕆᐊᒐᐅᔪᑦ ᐊᒻᒪᓗ ᐊᒥᐊᒃᑯᒋᔭᐅᔪᓄᑦ ᐱᑕᖃᓕᖅᐸᓪᓕᐊᓂᐅᔪᓄᑦ ᖁᑦᓯᖕᓂᕆᔭᐅᔪᓂᑦ. ᐊᒻᒪᓗ, ᓇᓗᓇᖏᖅᓯᓗᑎᒃ ᐃᒪᕐᒥ"/>
          <p:cNvSpPr txBox="1"/>
          <p:nvPr/>
        </p:nvSpPr>
        <p:spPr>
          <a:xfrm>
            <a:off x="457200" y="2286000"/>
            <a:ext cx="8229600" cy="1752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115000"/>
              </a:lnSpc>
              <a:tabLst>
                <a:tab pos="5715000" algn="l"/>
              </a:tabLst>
              <a:defRPr sz="1400">
                <a:solidFill>
                  <a:srgbClr val="000000"/>
                </a:solidFill>
                <a:latin typeface="Gadugi"/>
                <a:ea typeface="Gadugi"/>
                <a:cs typeface="Gadugi"/>
                <a:sym typeface="Gadugi"/>
              </a:defRPr>
            </a:lvl1pPr>
          </a:lstStyle>
          <a:p>
            <a:r>
              <a:t>(R-06) ᒐᕙᒪᓕᕆᔨᑦ-ᓄᓇᖃᖅᑳᖅᓯᒪᔪᓕᕆᔨᓪᓗ ᐊᒻᒪᓗ ᐅᑭᐅᖅᑕᖅᑐᒥ ᐱᕙᓪᓕᐊᔪᓕᕆᔨᖏᑦ ᑲᓇᑕᒥ (CIRNAC) ᐃᓱᒪᓕᐅᖅᐳᑦ ᐋᒡᓂᑰ ᐄᑯ ᐅᔭᕋᒃᑕᕆᐊᖅᑎᑦ ᐋᖅᑮᓯᒪᓕᖁᑉᓗᒋᑦ ᐊᑦᔨᒌᖖᒋᓐᓂᐅᔪᓂᒃ ᖃᓄᐃᓐᓂᐊᕋᓱᒋᔭᐅᑉᓗᑎᒃ ᓄᓇᑉ ᐃᓗᐊᓂᑦ ᐃᒻᒥᖅᐸᓪᓕᐊᓂᖓᑕ ᖁᑦᓯᖕᓂᕆᔭᖏᓄᑦ ᐊᒻᒪᓗ ᐅᔭᕋᒃᑕᕆᐊᒐᐅᔪᑦ ᐊᒻᒪᓗ ᐊᒥᐊᒃᑯᒋᔭᐅᔪᓄᑦ ᐱᑕᖃᓕᖅᐸᓪᓕᐊᓂᐅᔪᓄᑦ ᖁᑦᓯᖕᓂᕆᔭᐅᔪᓂᑦ. ᐊᒻᒪᓗ, ᓇᓗᓇᖏᖅᓯᓗᑎᒃ ᐃᒪᕐᒥᒃ ᑕᕆᐅᖃᖖᒋᑦᑐᒥᒃ ᓴᓗᒻᒪᖅᓴᐃᑦᑐᑎᖃᕆᐊᖃᕐᐸᖕᓂᕐᓄᑦ 652,000 m3-ᒥᒃ/ᐅᑭᐅᕐᒥ ᐊᑕᐅᓯᕐᒥ ᓈᒻᒪᒃᐸᒃᑑᓂᖓᑕ ᑲᑎᓗᒃᑖᕐᓗᒋᑦ ᐅᑭᐅᑕᒫᑦ ᐅᔭᕋᒃᑕᕆᐊᕐᕕᖕᒥ ᓴᓗᒻᒪᖅᓴᐃᑦᑐᑎᖃᖅᐸᒋᐊᖃᕐᓂᕐᒧᑦ ᑎᑭᓪᓗᒍ 2031-ᒧᑦ. </a:t>
            </a:r>
          </a:p>
        </p:txBody>
      </p:sp>
      <p:sp>
        <p:nvSpPr>
          <p:cNvPr id="97" name="Slide Number"/>
          <p:cNvSpPr txBox="1">
            <a:spLocks noGrp="1"/>
          </p:cNvSpPr>
          <p:nvPr>
            <p:ph type="sldNum" sz="quarter" idx="4294967295"/>
          </p:nvPr>
        </p:nvSpPr>
        <p:spPr>
          <a:xfrm>
            <a:off x="8455025" y="6248400"/>
            <a:ext cx="231776" cy="266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a:lnSpc>
                <a:spcPct val="100000"/>
              </a:lnSpc>
              <a:spcBef>
                <a:spcPts val="700"/>
              </a:spcBef>
              <a:tabLst>
                <a:tab pos="5715000" algn="l"/>
              </a:tabLst>
              <a:defRPr sz="1600">
                <a:latin typeface="Gadugi"/>
                <a:ea typeface="Gadugi"/>
                <a:cs typeface="Gadugi"/>
                <a:sym typeface="Gadugi"/>
              </a:defRPr>
            </a:lvl1pPr>
          </a:lstStyle>
          <a:p>
            <a:fld id="{86CB4B4D-7CA3-9044-876B-883B54F8677D}" type="slidenum">
              <a:rPr/>
              <a:t>10</a:t>
            </a:fld>
            <a:endParaRPr/>
          </a:p>
        </p:txBody>
      </p:sp>
      <p:sp>
        <p:nvSpPr>
          <p:cNvPr id="98" name="ᖃᓄᐃᓕᖓᓕᕐᓂᖏᑦ: ᐃᓚᖏᑦ ᐋᖅᑭᒃᑕᐅᓯᒪᓕᖅᑐᑦ"/>
          <p:cNvSpPr txBox="1"/>
          <p:nvPr/>
        </p:nvSpPr>
        <p:spPr>
          <a:xfrm>
            <a:off x="2731768" y="4603750"/>
            <a:ext cx="3680463" cy="598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spcBef>
                <a:spcPts val="700"/>
              </a:spcBef>
              <a:defRPr sz="1600">
                <a:solidFill>
                  <a:srgbClr val="00B050"/>
                </a:solidFill>
                <a:latin typeface="Gadugi"/>
                <a:ea typeface="Gadugi"/>
                <a:cs typeface="Gadugi"/>
                <a:sym typeface="Gadugi"/>
              </a:defRPr>
            </a:lvl1pPr>
          </a:lstStyle>
          <a:p>
            <a:r>
              <a:t>ᖃᓄᐃᓕᖓᓕᕐᓂᖏᑦ: ᐃᓚᖏᑦ ᐋᖅᑭᒃᑕᐅᓯᒪᓕᖅᑐᑦ</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ᖃᓄᐃᓕᖓᓕᕐᓂᖏᑦ ᓴᓇᕐᕈᑎᓂᒃ ᕿᒥᕐᕈᐃᓂᕐᒧᑦ ᐃᓱᒪᓕᐅᕈᑎᖏᔭᐅᓯᒪᓕᓚᐅᖅᑐᓄᑦ"/>
          <p:cNvSpPr txBox="1">
            <a:spLocks noGrp="1"/>
          </p:cNvSpPr>
          <p:nvPr>
            <p:ph type="title" idx="4294967295"/>
          </p:nvPr>
        </p:nvSpPr>
        <p:spPr>
          <a:xfrm>
            <a:off x="990600" y="1338262"/>
            <a:ext cx="7162800" cy="304802"/>
          </a:xfrm>
          <a:prstGeom prst="rect">
            <a:avLst/>
          </a:prstGeom>
        </p:spPr>
        <p:txBody>
          <a:bodyPr lIns="0" tIns="0" rIns="0" bIns="0" anchor="t"/>
          <a:lstStyle>
            <a:lvl1pPr>
              <a:lnSpc>
                <a:spcPts val="2400"/>
              </a:lnSpc>
              <a:defRPr sz="1400">
                <a:latin typeface="Gadugi"/>
                <a:ea typeface="Gadugi"/>
                <a:cs typeface="Gadugi"/>
                <a:sym typeface="Gadugi"/>
              </a:defRPr>
            </a:lvl1pPr>
          </a:lstStyle>
          <a:p>
            <a:r>
              <a:t>ᖃᓄᐃᓕᖓᓕᕐᓂᖏᑦ ᓴᓇᕐᕈᑎᓂᒃ ᕿᒥᕐᕈᐃᓂᕐᒧᑦ ᐃᓱᒪᓕᐅᕈᑎᖏᔭᐅᓯᒪᓕᓚᐅᖅᑐᓄᑦ</a:t>
            </a:r>
          </a:p>
        </p:txBody>
      </p:sp>
      <p:sp>
        <p:nvSpPr>
          <p:cNvPr id="101" name="Slide Number"/>
          <p:cNvSpPr txBox="1">
            <a:spLocks noGrp="1"/>
          </p:cNvSpPr>
          <p:nvPr>
            <p:ph type="sldNum" sz="quarter" idx="4294967295"/>
          </p:nvPr>
        </p:nvSpPr>
        <p:spPr>
          <a:xfrm>
            <a:off x="8576854" y="6400800"/>
            <a:ext cx="262344" cy="26425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defRPr>
                <a:solidFill>
                  <a:srgbClr val="969696"/>
                </a:solidFill>
                <a:latin typeface="+mn-lt"/>
                <a:ea typeface="+mn-ea"/>
                <a:cs typeface="+mn-cs"/>
                <a:sym typeface="Arial"/>
              </a:defRPr>
            </a:lvl1pPr>
          </a:lstStyle>
          <a:p>
            <a:fld id="{86CB4B4D-7CA3-9044-876B-883B54F8677D}" type="slidenum">
              <a:rPr/>
              <a:t>11</a:t>
            </a:fld>
            <a:endParaRPr/>
          </a:p>
        </p:txBody>
      </p:sp>
      <p:pic>
        <p:nvPicPr>
          <p:cNvPr id="102" name="image.png" descr="image.png"/>
          <p:cNvPicPr>
            <a:picLocks noChangeAspect="1"/>
          </p:cNvPicPr>
          <p:nvPr/>
        </p:nvPicPr>
        <p:blipFill>
          <a:blip r:embed="rId2"/>
          <a:stretch>
            <a:fillRect/>
          </a:stretch>
        </p:blipFill>
        <p:spPr>
          <a:xfrm>
            <a:off x="762000" y="1847850"/>
            <a:ext cx="7639050" cy="284638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ᐃᓱᓕᑦᔪᑎᖏᑦ"/>
          <p:cNvSpPr txBox="1">
            <a:spLocks noGrp="1"/>
          </p:cNvSpPr>
          <p:nvPr>
            <p:ph type="title" idx="4294967295"/>
          </p:nvPr>
        </p:nvSpPr>
        <p:spPr>
          <a:xfrm>
            <a:off x="457200" y="685800"/>
            <a:ext cx="8229600" cy="971550"/>
          </a:xfrm>
          <a:prstGeom prst="rect">
            <a:avLst/>
          </a:prstGeom>
        </p:spPr>
        <p:txBody>
          <a:bodyPr lIns="0" tIns="0" rIns="0" bIns="0" anchor="t"/>
          <a:lstStyle>
            <a:lvl1pPr>
              <a:lnSpc>
                <a:spcPts val="2400"/>
              </a:lnSpc>
              <a:defRPr sz="2400">
                <a:latin typeface="Gadugi"/>
                <a:ea typeface="Gadugi"/>
                <a:cs typeface="Gadugi"/>
                <a:sym typeface="Gadugi"/>
              </a:defRPr>
            </a:lvl1pPr>
          </a:lstStyle>
          <a:p>
            <a:r>
              <a:t>ᐃᓱᓕᑦᔪᑎᖏᑦ</a:t>
            </a:r>
          </a:p>
        </p:txBody>
      </p:sp>
      <p:sp>
        <p:nvSpPr>
          <p:cNvPr id="105" name="ᒐᕙᒪᓕᕆᔨᑦ-ᓄᓇᖃᖅᑳᖅᓯᒪᔪᓕᕆᔨᓪᓗ ᐊᒻᒪᓗ ᐅᑭᐅᖅᑕᖅᑐᒥ ᐱᕙᓪᓕᐊᔪᓕᕆᔨᖏᑦ ᑲᓇᑕᒥ (CIRNAC) ᑲᔪᓯᓗᑎᒃ ᐱᓕᕆᐊᖃᖅᐸᓪᓕᐊᓂᐊᖅᑐᑦ ᐃᒪᓕᕆᓂᕐᒥ ᓚᐃᓴᓐᓯᑖᖅᐸᖕᓂᕐᒧᑦ ᑐᒃᓯᕋᐅᑎᑦ ᕿᒥᕐᕈᔭᐅᕙᓪᓕᐊᓂᖏᓂᒃ ᑐᕌᕐᕕᒃᓴᖃᕐᓗᑎᒃ ᒥᐊᓂᕆᔭᐅᓯᒪᓕᕐᓂᒃᓴᖏᑕ ᓄᓇᕗᒻᒥ ᓄᓇᐃᓐᓇᕐᒥ ᐃᒪᖃᕐᓂᐅᔪᑦ ᐊᒻᒪᓗ ᖁᒡᕙᖅᑎᑦᓯᒋᐊᖅᓯᒪᓂᕐᒧᑦ ᑲᔪᓰᓐᓇᖅᑎᑕᐅᔪᖕᓇᖅᖢᑎᒃ ᐱᕙᓪᓕᐊᑎᑦᓯᓂᐅᔪᓄᑦ."/>
          <p:cNvSpPr txBox="1">
            <a:spLocks noGrp="1"/>
          </p:cNvSpPr>
          <p:nvPr>
            <p:ph type="body" sz="half" idx="4294967295"/>
          </p:nvPr>
        </p:nvSpPr>
        <p:spPr>
          <a:xfrm>
            <a:off x="457200" y="1981200"/>
            <a:ext cx="8001000" cy="1828800"/>
          </a:xfrm>
          <a:prstGeom prst="rect">
            <a:avLst/>
          </a:prstGeom>
        </p:spPr>
        <p:txBody>
          <a:bodyPr lIns="0" tIns="0" rIns="0" bIns="0"/>
          <a:lstStyle>
            <a:lvl1pPr marL="0" indent="0" algn="ctr">
              <a:spcBef>
                <a:spcPts val="1200"/>
              </a:spcBef>
              <a:buSzTx/>
              <a:buFontTx/>
              <a:buNone/>
              <a:tabLst>
                <a:tab pos="5715000" algn="l"/>
              </a:tabLst>
              <a:defRPr sz="2000">
                <a:latin typeface="Gadugi"/>
                <a:ea typeface="Gadugi"/>
                <a:cs typeface="Gadugi"/>
                <a:sym typeface="Gadugi"/>
              </a:defRPr>
            </a:lvl1pPr>
          </a:lstStyle>
          <a:p>
            <a:r>
              <a:t>ᒐᕙᒪᓕᕆᔨᑦ-ᓄᓇᖃᖅᑳᖅᓯᒪᔪᓕᕆᔨᓪᓗ ᐊᒻᒪᓗ ᐅᑭᐅᖅᑕᖅᑐᒥ ᐱᕙᓪᓕᐊᔪᓕᕆᔨᖏᑦ ᑲᓇᑕᒥ (CIRNAC) ᑲᔪᓯᓗᑎᒃ ᐱᓕᕆᐊᖃᖅᐸᓪᓕᐊᓂᐊᖅᑐᑦ ᐃᒪᓕᕆᓂᕐᒥ ᓚᐃᓴᓐᓯᑖᖅᐸᖕᓂᕐᒧᑦ ᑐᒃᓯᕋᐅᑎᑦ ᕿᒥᕐᕈᔭᐅᕙᓪᓕᐊᓂᖏᓂᒃ ᑐᕌᕐᕕᒃᓴᖃᕐᓗᑎᒃ ᒥᐊᓂᕆᔭᐅᓯᒪᓕᕐᓂᒃᓴᖏᑕ ᓄᓇᕗᒻᒥ ᓄᓇᐃᓐᓇᕐᒥ ᐃᒪᖃᕐᓂᐅᔪᑦ ᐊᒻᒪᓗ ᖁᒡᕙᖅᑎᑦᓯᒋᐊᖅᓯᒪᓂᕐᒧᑦ ᑲᔪᓰᓐᓇᖅᑎᑕᐅᔪᖕᓇᖅᖢᑎᒃ ᐱᕙᓪᓕᐊᑎᑦᓯᓂᐅᔪᓄᑦ. </a:t>
            </a:r>
          </a:p>
        </p:txBody>
      </p:sp>
      <p:sp>
        <p:nvSpPr>
          <p:cNvPr id="106" name="Slide Number"/>
          <p:cNvSpPr txBox="1">
            <a:spLocks noGrp="1"/>
          </p:cNvSpPr>
          <p:nvPr>
            <p:ph type="sldNum" sz="quarter" idx="4294967295"/>
          </p:nvPr>
        </p:nvSpPr>
        <p:spPr>
          <a:xfrm>
            <a:off x="8363587" y="6248399"/>
            <a:ext cx="323214" cy="3581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spcBef>
                <a:spcPts val="700"/>
              </a:spcBef>
              <a:defRPr sz="1600">
                <a:latin typeface="Gadugi"/>
                <a:ea typeface="Gadugi"/>
                <a:cs typeface="Gadugi"/>
                <a:sym typeface="Gadugi"/>
              </a:defRPr>
            </a:lvl1pPr>
          </a:lstStyle>
          <a:p>
            <a:fld id="{86CB4B4D-7CA3-9044-876B-883B54F8677D}" type="slidenum">
              <a:rPr/>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cNvSpPr txBox="1">
            <a:spLocks noGrp="1"/>
          </p:cNvSpPr>
          <p:nvPr>
            <p:ph type="sldNum" sz="quarter" idx="4294967295"/>
          </p:nvPr>
        </p:nvSpPr>
        <p:spPr>
          <a:xfrm>
            <a:off x="2317144" y="6356350"/>
            <a:ext cx="273654" cy="26425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defRPr>
                <a:solidFill>
                  <a:srgbClr val="969696"/>
                </a:solidFill>
                <a:latin typeface="+mn-lt"/>
                <a:ea typeface="+mn-ea"/>
                <a:cs typeface="+mn-cs"/>
                <a:sym typeface="Arial"/>
              </a:defRPr>
            </a:lvl1pPr>
          </a:lstStyle>
          <a:p>
            <a:fld id="{86CB4B4D-7CA3-9044-876B-883B54F8677D}" type="slidenum">
              <a:rPr/>
              <a:t>13</a:t>
            </a:fld>
            <a:endParaRPr/>
          </a:p>
        </p:txBody>
      </p:sp>
      <p:sp>
        <p:nvSpPr>
          <p:cNvPr id="109" name="13"/>
          <p:cNvSpPr txBox="1"/>
          <p:nvPr/>
        </p:nvSpPr>
        <p:spPr>
          <a:xfrm>
            <a:off x="7056118" y="6248400"/>
            <a:ext cx="2042163" cy="31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lnSpc>
                <a:spcPct val="90000"/>
              </a:lnSpc>
              <a:spcBef>
                <a:spcPts val="700"/>
              </a:spcBef>
              <a:defRPr sz="1600">
                <a:solidFill>
                  <a:srgbClr val="969696"/>
                </a:solidFill>
                <a:latin typeface="+mn-lt"/>
                <a:ea typeface="+mn-ea"/>
                <a:cs typeface="+mn-cs"/>
                <a:sym typeface="Arial"/>
              </a:defRPr>
            </a:lvl1pPr>
          </a:lstStyle>
          <a:p>
            <a:r>
              <a:t>13</a:t>
            </a:r>
          </a:p>
        </p:txBody>
      </p:sp>
      <p:pic>
        <p:nvPicPr>
          <p:cNvPr id="110" name="image.jpeg" descr="image.jpe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11" name="Text"/>
          <p:cNvSpPr txBox="1"/>
          <p:nvPr/>
        </p:nvSpPr>
        <p:spPr>
          <a:xfrm>
            <a:off x="45718" y="990601"/>
            <a:ext cx="4480564" cy="6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spcBef>
                <a:spcPts val="1500"/>
              </a:spcBef>
              <a:defRPr sz="3600" b="1">
                <a:solidFill>
                  <a:schemeClr val="accent2"/>
                </a:solidFill>
                <a:latin typeface="+mn-lt"/>
                <a:ea typeface="+mn-ea"/>
                <a:cs typeface="+mn-cs"/>
                <a:sym typeface="Arial"/>
              </a:defRPr>
            </a:lvl1pPr>
          </a:lstStyle>
          <a:p>
            <a:r>
              <a:t> </a:t>
            </a:r>
          </a:p>
        </p:txBody>
      </p:sp>
      <p:sp>
        <p:nvSpPr>
          <p:cNvPr id="112" name="Qujannamiik…"/>
          <p:cNvSpPr txBox="1"/>
          <p:nvPr/>
        </p:nvSpPr>
        <p:spPr>
          <a:xfrm>
            <a:off x="121918" y="914400"/>
            <a:ext cx="4099564" cy="3088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ct val="90000"/>
              </a:lnSpc>
              <a:spcBef>
                <a:spcPts val="1900"/>
              </a:spcBef>
              <a:defRPr sz="4400" b="1">
                <a:solidFill>
                  <a:srgbClr val="FFDE58"/>
                </a:solidFill>
                <a:latin typeface="+mn-lt"/>
                <a:ea typeface="+mn-ea"/>
                <a:cs typeface="+mn-cs"/>
                <a:sym typeface="Arial"/>
              </a:defRPr>
            </a:pPr>
            <a:r>
              <a:t>Qujannamiik</a:t>
            </a:r>
          </a:p>
          <a:p>
            <a:pPr algn="ctr">
              <a:lnSpc>
                <a:spcPct val="90000"/>
              </a:lnSpc>
              <a:spcBef>
                <a:spcPts val="1900"/>
              </a:spcBef>
              <a:defRPr sz="4400" b="1">
                <a:solidFill>
                  <a:srgbClr val="FFDE58"/>
                </a:solidFill>
                <a:latin typeface="+mn-lt"/>
                <a:ea typeface="+mn-ea"/>
                <a:cs typeface="+mn-cs"/>
                <a:sym typeface="Arial"/>
              </a:defRPr>
            </a:pPr>
            <a:r>
              <a:t>Thank you</a:t>
            </a:r>
          </a:p>
          <a:p>
            <a:pPr algn="ctr">
              <a:lnSpc>
                <a:spcPct val="90000"/>
              </a:lnSpc>
              <a:spcBef>
                <a:spcPts val="1900"/>
              </a:spcBef>
              <a:defRPr sz="4400" b="1">
                <a:solidFill>
                  <a:srgbClr val="FFDE58"/>
                </a:solidFill>
                <a:latin typeface="+mn-lt"/>
                <a:ea typeface="+mn-ea"/>
                <a:cs typeface="+mn-cs"/>
                <a:sym typeface="Arial"/>
              </a:defRPr>
            </a:pPr>
            <a:r>
              <a:t>Merci</a:t>
            </a:r>
          </a:p>
          <a:p>
            <a:pPr algn="ctr">
              <a:lnSpc>
                <a:spcPct val="90000"/>
              </a:lnSpc>
              <a:spcBef>
                <a:spcPts val="1900"/>
              </a:spcBef>
              <a:defRPr sz="4400">
                <a:solidFill>
                  <a:srgbClr val="FFDE58"/>
                </a:solidFill>
                <a:latin typeface="Pigiarniq Light"/>
                <a:ea typeface="Pigiarniq Light"/>
                <a:cs typeface="Pigiarniq Light"/>
                <a:sym typeface="Pigiarniq Light"/>
              </a:defRPr>
            </a:pPr>
            <a:r>
              <a:t>ᖁᔭᓐᓇᒦᒃ</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ᓴᖅᑭᑎᑕᐅᓂᖏᓐᓄᑦ ᓇᓗᓇᐃᔭᐅᑎᑦ"/>
          <p:cNvSpPr txBox="1">
            <a:spLocks noGrp="1"/>
          </p:cNvSpPr>
          <p:nvPr>
            <p:ph type="title" idx="4294967295"/>
          </p:nvPr>
        </p:nvSpPr>
        <p:spPr>
          <a:xfrm>
            <a:off x="2570161" y="457200"/>
            <a:ext cx="4003677" cy="406400"/>
          </a:xfrm>
          <a:prstGeom prst="rect">
            <a:avLst/>
          </a:prstGeom>
        </p:spPr>
        <p:txBody>
          <a:bodyPr lIns="0" tIns="0" rIns="0" bIns="0"/>
          <a:lstStyle>
            <a:lvl1pPr>
              <a:lnSpc>
                <a:spcPts val="2400"/>
              </a:lnSpc>
              <a:defRPr sz="2000">
                <a:latin typeface="Gadugi"/>
                <a:ea typeface="Gadugi"/>
                <a:cs typeface="Gadugi"/>
                <a:sym typeface="Gadugi"/>
              </a:defRPr>
            </a:lvl1pPr>
          </a:lstStyle>
          <a:p>
            <a:r>
              <a:t>ᓴᖅᑭᑎᑕᐅᓂᖏᓐᓄᑦ ᓇᓗᓇᐃᔭᐅᑎᑦ</a:t>
            </a:r>
          </a:p>
        </p:txBody>
      </p:sp>
      <p:sp>
        <p:nvSpPr>
          <p:cNvPr id="53" name="ᐱᓕᕆᔨᐅᓂᖅ ᐊᒻᒪᓗ ᐱᓕᕆᐊᖃᖅᑎᐅᓂᖏᑦ…"/>
          <p:cNvSpPr txBox="1">
            <a:spLocks noGrp="1"/>
          </p:cNvSpPr>
          <p:nvPr>
            <p:ph type="body" sz="half" idx="4294967295"/>
          </p:nvPr>
        </p:nvSpPr>
        <p:spPr>
          <a:xfrm>
            <a:off x="457200" y="1192211"/>
            <a:ext cx="7620000" cy="2922590"/>
          </a:xfrm>
          <a:prstGeom prst="rect">
            <a:avLst/>
          </a:prstGeom>
        </p:spPr>
        <p:txBody>
          <a:bodyPr lIns="0" tIns="0" rIns="0" bIns="0"/>
          <a:lstStyle/>
          <a:p>
            <a:pPr marL="0" indent="0" defTabSz="905255">
              <a:lnSpc>
                <a:spcPct val="90000"/>
              </a:lnSpc>
              <a:spcBef>
                <a:spcPts val="1100"/>
              </a:spcBef>
              <a:buSzTx/>
              <a:buFontTx/>
              <a:buNone/>
              <a:tabLst>
                <a:tab pos="5651500" algn="l"/>
              </a:tabLst>
              <a:defRPr sz="2178">
                <a:latin typeface="Gadugi"/>
                <a:ea typeface="Gadugi"/>
                <a:cs typeface="Gadugi"/>
                <a:sym typeface="Gadugi"/>
              </a:defRPr>
            </a:pPr>
            <a:r>
              <a:t> </a:t>
            </a:r>
          </a:p>
          <a:p>
            <a:pPr marL="0" indent="0" defTabSz="905255">
              <a:lnSpc>
                <a:spcPct val="90000"/>
              </a:lnSpc>
              <a:spcBef>
                <a:spcPts val="1100"/>
              </a:spcBef>
              <a:buFont typeface="Pigiarniq"/>
              <a:buChar char="➢"/>
              <a:tabLst>
                <a:tab pos="5651500" algn="l"/>
              </a:tabLst>
              <a:defRPr sz="1979">
                <a:latin typeface="Gadugi"/>
                <a:ea typeface="Gadugi"/>
                <a:cs typeface="Gadugi"/>
                <a:sym typeface="Gadugi"/>
              </a:defRPr>
            </a:pPr>
            <a:r>
              <a:t>ᐱᓕᕆᔨᐅᓂᖅ ᐊᒻᒪᓗ ᐱᓕᕆᐊᖃᖅᑎᐅᓂᖏᑦ</a:t>
            </a:r>
          </a:p>
          <a:p>
            <a:pPr marL="0" indent="0" defTabSz="905255">
              <a:lnSpc>
                <a:spcPct val="90000"/>
              </a:lnSpc>
              <a:spcBef>
                <a:spcPts val="1100"/>
              </a:spcBef>
              <a:buFont typeface="Pigiarniq"/>
              <a:buChar char="➢"/>
              <a:tabLst>
                <a:tab pos="5651500" algn="l"/>
              </a:tabLst>
              <a:defRPr sz="1979">
                <a:latin typeface="Gadugi"/>
                <a:ea typeface="Gadugi"/>
                <a:cs typeface="Gadugi"/>
                <a:sym typeface="Gadugi"/>
              </a:defRPr>
            </a:pPr>
            <a:r>
              <a:t>ᐃᑲᔪᕈᑎᒃᓴᓂᒃ ᐱᑕᖃᖅᑎᑦᓯᖃᑕᐅᔪᑦ ᐃᒪᓕᕆᓂᕐᒥ ᓚᐃᓴᑖᕈᑎᓂᒃ ᑐᒃᓯᕋᐅᑎᑦ ᕿᒥᕐᕈᔭᐅᓂᖏᓐᓄᑦ</a:t>
            </a:r>
          </a:p>
          <a:p>
            <a:pPr marL="0" indent="0" defTabSz="905255">
              <a:lnSpc>
                <a:spcPct val="90000"/>
              </a:lnSpc>
              <a:spcBef>
                <a:spcPts val="1100"/>
              </a:spcBef>
              <a:buFont typeface="Pigiarniq"/>
              <a:buChar char="➢"/>
              <a:tabLst>
                <a:tab pos="5651500" algn="l"/>
              </a:tabLst>
              <a:defRPr sz="1979">
                <a:latin typeface="Gadugi"/>
                <a:ea typeface="Gadugi"/>
                <a:cs typeface="Gadugi"/>
                <a:sym typeface="Gadugi"/>
              </a:defRPr>
            </a:pPr>
            <a:r>
              <a:t>ᓴᓇᕐᕈᑎᓂᒃ ᕿᒥᕐᕈᐃᓂᕐᒧᑦ ᐅᖃᐅᓯᒃᓴᐃᑦ</a:t>
            </a:r>
          </a:p>
          <a:p>
            <a:pPr marL="0" indent="0" defTabSz="905255">
              <a:lnSpc>
                <a:spcPct val="90000"/>
              </a:lnSpc>
              <a:spcBef>
                <a:spcPts val="1100"/>
              </a:spcBef>
              <a:buFont typeface="Pigiarniq"/>
              <a:buChar char="➢"/>
              <a:tabLst>
                <a:tab pos="5651500" algn="l"/>
              </a:tabLst>
              <a:defRPr sz="1979">
                <a:latin typeface="Gadugi"/>
                <a:ea typeface="Gadugi"/>
                <a:cs typeface="Gadugi"/>
                <a:sym typeface="Gadugi"/>
              </a:defRPr>
            </a:pPr>
            <a:r>
              <a:t>ᓇᐃᒡᓕᒋᐊᖅᓯᒪᑉᓗᒋᑦ ᐅᖃᐅᓯᒃᓴᑦ ᐱᓕᕆᐊᒃᓴᐅᓂᐊᖅᑐᓄᑦ</a:t>
            </a:r>
          </a:p>
          <a:p>
            <a:pPr marL="0" indent="0" defTabSz="905255">
              <a:lnSpc>
                <a:spcPct val="90000"/>
              </a:lnSpc>
              <a:spcBef>
                <a:spcPts val="1100"/>
              </a:spcBef>
              <a:buFont typeface="Pigiarniq"/>
              <a:buChar char="➢"/>
              <a:tabLst>
                <a:tab pos="5651500" algn="l"/>
              </a:tabLst>
              <a:defRPr sz="1979">
                <a:latin typeface="Gadugi"/>
                <a:ea typeface="Gadugi"/>
                <a:cs typeface="Gadugi"/>
                <a:sym typeface="Gadugi"/>
              </a:defRPr>
            </a:pPr>
            <a:r>
              <a:t>ᐃᓱᓕᑦᔪᑎᖏᑦ</a:t>
            </a:r>
          </a:p>
        </p:txBody>
      </p:sp>
      <p:sp>
        <p:nvSpPr>
          <p:cNvPr id="54" name="Slide Number"/>
          <p:cNvSpPr txBox="1">
            <a:spLocks noGrp="1"/>
          </p:cNvSpPr>
          <p:nvPr>
            <p:ph type="sldNum" sz="quarter" idx="4294967295"/>
          </p:nvPr>
        </p:nvSpPr>
        <p:spPr>
          <a:xfrm>
            <a:off x="8473123" y="6248399"/>
            <a:ext cx="213676" cy="3581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spcBef>
                <a:spcPts val="700"/>
              </a:spcBef>
              <a:defRPr sz="1600">
                <a:latin typeface="Gadugi"/>
                <a:ea typeface="Gadugi"/>
                <a:cs typeface="Gadugi"/>
                <a:sym typeface="Gadugi"/>
              </a:defRPr>
            </a:lvl1pPr>
          </a:lstStyle>
          <a:p>
            <a:fld id="{86CB4B4D-7CA3-9044-876B-883B54F8677D}" type="slidenum">
              <a:rPr/>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ᐱᓕᕆᐊᖃᖅᑎᐅᓂᖅ ᐊᒻᒪᓗ ᐱᓕᕆᐊᒃᓴᖏᑦ"/>
          <p:cNvSpPr txBox="1">
            <a:spLocks noGrp="1"/>
          </p:cNvSpPr>
          <p:nvPr>
            <p:ph type="title" idx="4294967295"/>
          </p:nvPr>
        </p:nvSpPr>
        <p:spPr>
          <a:xfrm>
            <a:off x="1943100" y="457200"/>
            <a:ext cx="5257800" cy="533400"/>
          </a:xfrm>
          <a:prstGeom prst="rect">
            <a:avLst/>
          </a:prstGeom>
        </p:spPr>
        <p:txBody>
          <a:bodyPr lIns="0" tIns="0" rIns="0" bIns="0"/>
          <a:lstStyle>
            <a:lvl1pPr>
              <a:lnSpc>
                <a:spcPts val="2400"/>
              </a:lnSpc>
              <a:defRPr sz="2000">
                <a:latin typeface="Gadugi"/>
                <a:ea typeface="Gadugi"/>
                <a:cs typeface="Gadugi"/>
                <a:sym typeface="Gadugi"/>
              </a:defRPr>
            </a:lvl1pPr>
          </a:lstStyle>
          <a:p>
            <a:r>
              <a:t>ᐱᓕᕆᐊᖃᖅᑎᐅᓂᖅ ᐊᒻᒪᓗ ᐱᓕᕆᐊᒃᓴᖏᑦ</a:t>
            </a:r>
          </a:p>
        </p:txBody>
      </p:sp>
      <p:sp>
        <p:nvSpPr>
          <p:cNvPr id="57" name="ᒐᕙᒪᓕᕆᔨᑦ-ᓄᓇᖃᖅᑳᖅᓯᒪᔪᓕᕆᔨᓪᓗ ᐊᒻᒪᓗ ᐅᑭᐅᖅᑕᖅᑐᒥ ᐱᕙᓪᓕᐊᔪᓕᕆᔨᖏᑦ ᑲᓇᑕᒥ (CIRNAC) ᐱᓕᕆᐊᖃᖅᑎᐅᓂᖏᑦ, ᐱᓕᕆᐊᒃᓴᕆᔭᖏᑦ, ᐊᒻᒪᓗ ᐱᓕᕆᐊᕆᔭᕆᐊᖃᖅᑕᖏᑦ ᒪᓕᒃᐸᓪᓕᐊᑎᑕᐅᓯᒪᑉᓗᑎᒃ ᒪᑯᓄᖓ:…"/>
          <p:cNvSpPr txBox="1">
            <a:spLocks noGrp="1"/>
          </p:cNvSpPr>
          <p:nvPr>
            <p:ph type="body" idx="4294967295"/>
          </p:nvPr>
        </p:nvSpPr>
        <p:spPr>
          <a:xfrm>
            <a:off x="457200" y="1143000"/>
            <a:ext cx="7924800" cy="5257800"/>
          </a:xfrm>
          <a:prstGeom prst="rect">
            <a:avLst/>
          </a:prstGeom>
        </p:spPr>
        <p:txBody>
          <a:bodyPr lIns="0" tIns="0" rIns="0" bIns="0"/>
          <a:lstStyle/>
          <a:p>
            <a:pPr marL="0" indent="0">
              <a:buSzTx/>
              <a:buFontTx/>
              <a:buNone/>
              <a:tabLst>
                <a:tab pos="5715000" algn="l"/>
              </a:tabLst>
              <a:defRPr sz="1800">
                <a:latin typeface="Gadugi"/>
                <a:ea typeface="Gadugi"/>
                <a:cs typeface="Gadugi"/>
                <a:sym typeface="Gadugi"/>
              </a:defRPr>
            </a:pPr>
            <a:r>
              <a:t>ᒐᕙᒪᓕᕆᔨᑦ-ᓄᓇᖃᖅᑳᖅᓯᒪᔪᓕᕆᔨᓪᓗ ᐊᒻᒪᓗ ᐅᑭᐅᖅᑕᖅᑐᒥ ᐱᕙᓪᓕᐊᔪᓕᕆᔨᖏᑦ ᑲᓇᑕᒥ (CIRNAC) ᐱᓕᕆᐊᖃᖅᑎᐅᓂᖏᑦ, ᐱᓕᕆᐊᒃᓴᕆᔭᖏᑦ, ᐊᒻᒪᓗ ᐱᓕᕆᐊᕆᔭᕆᐊᖃᖅᑕᖏᑦ ᒪᓕᒃᐸᓪᓕᐊᑎᑕᐅᓯᒪᑉᓗᑎᒃ ᒪᑯᓄᖓ:</a:t>
            </a:r>
          </a:p>
          <a:p>
            <a:pPr marL="0" indent="0">
              <a:buFontTx/>
              <a:buChar char="•"/>
              <a:tabLst>
                <a:tab pos="5715000" algn="l"/>
              </a:tabLst>
              <a:defRPr sz="1800">
                <a:latin typeface="Gadugi"/>
                <a:ea typeface="Gadugi"/>
                <a:cs typeface="Gadugi"/>
                <a:sym typeface="Gadugi"/>
              </a:defRPr>
            </a:pPr>
            <a:r>
              <a:t>ᒐᕙᒪᓕᕆᔨᑦ-ᓄᓇᖃᖅᑳᖅᓯᒪᔪᓕᕆᔨᓪᓗ ᐊᒻᒪᓗ ᐅᑭᐅᖅᑕᖅᑐᒥ ᐱᕙᓪᓕᐊᔪᓕᕆᔨᖏᑦ ᑲᓇᑕᒥ ᒪᓕᒐᖁᑎᖓᑦ</a:t>
            </a:r>
          </a:p>
          <a:p>
            <a:pPr marL="0" indent="0">
              <a:buFontTx/>
              <a:buChar char="•"/>
              <a:tabLst>
                <a:tab pos="5715000" algn="l"/>
              </a:tabLst>
              <a:defRPr sz="1800">
                <a:latin typeface="Gadugi"/>
                <a:ea typeface="Gadugi"/>
                <a:cs typeface="Gadugi"/>
                <a:sym typeface="Gadugi"/>
              </a:defRPr>
            </a:pPr>
            <a:r>
              <a:t>ᓄᓇᕗᑦ ᐊᖏᕈᑎᖏᑦ</a:t>
            </a:r>
          </a:p>
          <a:p>
            <a:pPr marL="0" indent="0">
              <a:buFontTx/>
              <a:buChar char="•"/>
              <a:tabLst>
                <a:tab pos="5715000" algn="l"/>
              </a:tabLst>
              <a:defRPr sz="1800">
                <a:latin typeface="Gadugi"/>
                <a:ea typeface="Gadugi"/>
                <a:cs typeface="Gadugi"/>
                <a:sym typeface="Gadugi"/>
              </a:defRPr>
            </a:pPr>
            <a:r>
              <a:t>ᓄᓇᕗᑦ ᓄᓇᓕᕆᓂᕐᒥ ᐊᖏᕈᑎᖏᓐᓄᑦ ᒪᓕᒐᖁᑎᖏᑦ</a:t>
            </a:r>
          </a:p>
          <a:p>
            <a:pPr marL="0" indent="0">
              <a:buFontTx/>
              <a:buChar char="•"/>
              <a:tabLst>
                <a:tab pos="5715000" algn="l"/>
              </a:tabLst>
              <a:defRPr sz="1800">
                <a:latin typeface="Gadugi"/>
                <a:ea typeface="Gadugi"/>
                <a:cs typeface="Gadugi"/>
                <a:sym typeface="Gadugi"/>
              </a:defRPr>
            </a:pPr>
            <a:r>
              <a:t>ᓄᓇᕗᒻᒥ ᐃᒪᕐᓄᑦ ᐊᒻᒪᓗ ᓄᓇᕗᒻᒥ ᓄᓇᐃᑦ ᖄᖏᓐᓃᑦᑐᓄᑦ ᐱᔪᖕᓇᐅᑎᓕᕆᓂᕐᒥ ᓈᓚᒃᑎᒃᑯᑦ ᒪᓕᒐᖁᑎᖓᑦ ᐊᒻᒪᓗ ᐊᓯᖏᑦ ᒪᓕᒐᓕᐊᖑᓯᒪᔪᑦ</a:t>
            </a:r>
          </a:p>
          <a:p>
            <a:pPr marL="0" indent="0">
              <a:buFontTx/>
              <a:buChar char="•"/>
              <a:tabLst>
                <a:tab pos="5715000" algn="l"/>
              </a:tabLst>
              <a:defRPr sz="1800">
                <a:latin typeface="Gadugi"/>
                <a:ea typeface="Gadugi"/>
                <a:cs typeface="Gadugi"/>
                <a:sym typeface="Gadugi"/>
              </a:defRPr>
            </a:pPr>
            <a:r>
              <a:t>ᓄᓇᕗᒻᒥ ᐸᕐᓇᐃᓂᕐᒧᑦ ᐊᒻᒪᓗ ᐱᓕᕆᐊᖑᑲᐃᓐᓇᖅᑐᑦ ᖃᐅᔨᒋᐊᖅᑕᐅᓂᖏᓐᓄᑦ ᒪᓕᒐᖁᑎᑦ</a:t>
            </a:r>
          </a:p>
          <a:p>
            <a:pPr marL="0" indent="0">
              <a:buFontTx/>
              <a:buChar char="•"/>
              <a:tabLst>
                <a:tab pos="5715000" algn="l"/>
              </a:tabLst>
              <a:defRPr sz="1800">
                <a:latin typeface="Gadugi"/>
                <a:ea typeface="Gadugi"/>
                <a:cs typeface="Gadugi"/>
                <a:sym typeface="Gadugi"/>
              </a:defRPr>
            </a:pPr>
            <a:r>
              <a:t>ᐊᕕᒃᑐᖅᓯᒪᓂᕐᒥ ᓄᓇᓄᑦ ᒪᓕᒐᖁᑎᑦ ᐊᒻᒪᓗ ᐊᓯᖏᑦ ᒪᓕᒐᓕᐊᖑᓯᒪᔪᑦ</a:t>
            </a:r>
          </a:p>
          <a:p>
            <a:pPr marL="0" indent="0">
              <a:buFontTx/>
              <a:buChar char="•"/>
              <a:tabLst>
                <a:tab pos="5715000" algn="l"/>
              </a:tabLst>
              <a:defRPr sz="1800">
                <a:latin typeface="Gadugi"/>
                <a:ea typeface="Gadugi"/>
                <a:cs typeface="Gadugi"/>
                <a:sym typeface="Gadugi"/>
              </a:defRPr>
            </a:pPr>
            <a:r>
              <a:t>ᐅᑭᐅᖅᑕᖅᑐᑉ ᐃᒪᖏᑕ ᑐᖁᓐᓇᖅᑐᖃᓕᖅᑎᑕᐅᖁᓇᒋᑦ ᒪᓕᒐᖁᑎᑦ</a:t>
            </a:r>
          </a:p>
        </p:txBody>
      </p:sp>
      <p:sp>
        <p:nvSpPr>
          <p:cNvPr id="58" name="Slide Number"/>
          <p:cNvSpPr txBox="1">
            <a:spLocks noGrp="1"/>
          </p:cNvSpPr>
          <p:nvPr>
            <p:ph type="sldNum" sz="quarter" idx="4294967295"/>
          </p:nvPr>
        </p:nvSpPr>
        <p:spPr>
          <a:xfrm>
            <a:off x="8473123" y="6248399"/>
            <a:ext cx="213676" cy="3581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spcBef>
                <a:spcPts val="700"/>
              </a:spcBef>
              <a:defRPr sz="1600">
                <a:latin typeface="Gadugi"/>
                <a:ea typeface="Gadugi"/>
                <a:cs typeface="Gadugi"/>
                <a:sym typeface="Gadugi"/>
              </a:defRPr>
            </a:lvl1p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ᐃᑲᔪᕈᑎᒃᓴᓂᒃ ᐱᑕᖃᖅᑎᑦᓯᖃᑕᐅᔪᑦ ᐃᒪᓕᕆᓂᕐᒥ ᓚᐃᓴᑖᕈᑎᓂᒃ ᑐᒃᓯᕋᐅᑎᑦ ᕿᒥᕐᕈᔭᐅᓂᖏᓐᓄᑦ"/>
          <p:cNvSpPr txBox="1">
            <a:spLocks noGrp="1"/>
          </p:cNvSpPr>
          <p:nvPr>
            <p:ph type="title" idx="4294967295"/>
          </p:nvPr>
        </p:nvSpPr>
        <p:spPr>
          <a:xfrm>
            <a:off x="1371600" y="457200"/>
            <a:ext cx="6400800" cy="685800"/>
          </a:xfrm>
          <a:prstGeom prst="rect">
            <a:avLst/>
          </a:prstGeom>
        </p:spPr>
        <p:txBody>
          <a:bodyPr lIns="0" tIns="0" rIns="0" bIns="0"/>
          <a:lstStyle>
            <a:lvl1pPr>
              <a:lnSpc>
                <a:spcPts val="2400"/>
              </a:lnSpc>
              <a:defRPr sz="2000">
                <a:latin typeface="Gadugi"/>
                <a:ea typeface="Gadugi"/>
                <a:cs typeface="Gadugi"/>
                <a:sym typeface="Gadugi"/>
              </a:defRPr>
            </a:lvl1pPr>
          </a:lstStyle>
          <a:p>
            <a:r>
              <a:t>ᐃᑲᔪᕈᑎᒃᓴᓂᒃ ᐱᑕᖃᖅᑎᑦᓯᖃᑕᐅᔪᑦ ᐃᒪᓕᕆᓂᕐᒥ ᓚᐃᓴᑖᕈᑎᓂᒃ ᑐᒃᓯᕋᐅᑎᑦ ᕿᒥᕐᕈᔭᐅᓂᖏᓐᓄᑦ</a:t>
            </a:r>
          </a:p>
        </p:txBody>
      </p:sp>
      <p:sp>
        <p:nvSpPr>
          <p:cNvPr id="61" name="ᒐᕙᒪᓕᕆᔨᑦ-ᓄᓇᖃᖅᑳᖅᓯᒪᔪᓕᕆᔨᓪᓗ ᐊᒻᒪᓗ ᐅᑭᐅᖅᑕᖅᑐᒥ ᐱᕙᓪᓕᐊᔪᓕᕆᔨᖏᑦ ᑲᓇᑕᒥ (CIRNAC) ᐅᑯᓂᖓ ᑐᓂᓯᓯᒪᓕᓚᐅᕐᒪᑕ ᓄᓇᕗᒻᒥ ᐃᒪᓕᕆᓂᕐᒧᑦ ᑲᑎᒪᔨᕐᔪᐊᖏᓐᓄᑦ ᐱᔾᔪᑎᒋᑉᓗᒋᑦ ᐋᖅᑭᒋᐊᖅᑕᐅᓯᒪᑉᓗᑎᒃ ᑐᒃᓯᕋᐅᑎᑦ ᖃᓄᐃᑦᑑᓂᖓ “ᐃ” ᐃᒪᓕᕆᓂᕐᒥ ᓚᐃᓴᓐᓯᑦ  2AM-MEL1631 ᐋᒡᓂᑰ ᐄᑯ ᐅᔭᕋᒃᑕᕆᐊᖅᑎᖏᓐᓂᑦ:…"/>
          <p:cNvSpPr txBox="1">
            <a:spLocks noGrp="1"/>
          </p:cNvSpPr>
          <p:nvPr>
            <p:ph type="body" idx="4294967295"/>
          </p:nvPr>
        </p:nvSpPr>
        <p:spPr>
          <a:xfrm>
            <a:off x="533400" y="1524000"/>
            <a:ext cx="7924800" cy="4038600"/>
          </a:xfrm>
          <a:prstGeom prst="rect">
            <a:avLst/>
          </a:prstGeom>
        </p:spPr>
        <p:txBody>
          <a:bodyPr lIns="0" tIns="0" rIns="0" bIns="0"/>
          <a:lstStyle/>
          <a:p>
            <a:pPr marL="0" indent="0">
              <a:lnSpc>
                <a:spcPct val="90000"/>
              </a:lnSpc>
              <a:spcBef>
                <a:spcPts val="1800"/>
              </a:spcBef>
              <a:buSzTx/>
              <a:buFontTx/>
              <a:buNone/>
              <a:tabLst>
                <a:tab pos="5715000" algn="l"/>
              </a:tabLst>
              <a:defRPr sz="2000">
                <a:latin typeface="Gadugi"/>
                <a:ea typeface="Gadugi"/>
                <a:cs typeface="Gadugi"/>
                <a:sym typeface="Gadugi"/>
              </a:defRPr>
            </a:pPr>
            <a:r>
              <a:t>ᒐᕙᒪᓕᕆᔨᑦ-ᓄᓇᖃᖅᑳᖅᓯᒪᔪᓕᕆᔨᓪᓗ ᐊᒻᒪᓗ ᐅᑭᐅᖅᑕᖅᑐᒥ ᐱᕙᓪᓕᐊᔪᓕᕆᔨᖏᑦ ᑲᓇᑕᒥ (CIRNAC) ᐅᑯᓂᖓ ᑐᓂᓯᓯᒪᓕᓚᐅᕐᒪᑕ ᓄᓇᕗᒻᒥ ᐃᒪᓕᕆᓂᕐᒧᑦ ᑲᑎᒪᔨᕐᔪᐊᖏᓐᓄᑦ ᐱᔾᔪᑎᒋᑉᓗᒋᑦ ᐋᖅᑭᒋᐊᖅᑕᐅᓯᒪᑉᓗᑎᒃ ᑐᒃᓯᕋᐅᑎᑦ ᖃᓄᐃᑦᑑᓂᖓ “ᐃ” ᐃᒪᓕᕆᓂᕐᒥ ᓚᐃᓴᓐᓯᑦ  2AM-MEL1631 ᐋᒡᓂᑰ ᐄᑯ ᐅᔭᕋᒃᑕᕆᐊᖅᑎᖏᓐᓂᑦ:</a:t>
            </a:r>
          </a:p>
          <a:p>
            <a:pPr marL="0" indent="0">
              <a:lnSpc>
                <a:spcPct val="90000"/>
              </a:lnSpc>
              <a:spcBef>
                <a:spcPts val="1800"/>
              </a:spcBef>
              <a:buFontTx/>
              <a:buChar char="•"/>
              <a:tabLst>
                <a:tab pos="5715000" algn="l"/>
              </a:tabLst>
              <a:defRPr sz="2000">
                <a:latin typeface="Gadugi"/>
                <a:ea typeface="Gadugi"/>
                <a:cs typeface="Gadugi"/>
                <a:sym typeface="Gadugi"/>
              </a:defRPr>
            </a:pPr>
            <a:r>
              <a:t>ᐅᖃᐅᓯᒃᓴᑦ ᐱᔭᕇᖅᑕᐅᓯᒪᓂᖏᓐᓂᒃ ᖃᐅᔨᒋᐊᕐᓂᖅ ᐊᒻᒪᓗ ᑐᓴᒐᒃᓴᖁᑎᓂᒃ ᑐᒃᓯᕋᐅᑎᑦ ᐋᖅᑭᒋᐊᖅᑕᐅᓯᒪᑉᓗᑎᒃ ᑐᒃᓯᕋᐅᑎᑦ ᖃᓄᐃᑦᑑᓂᖓ “ᐃ” ᐃᒪᓕᕆᓂᕐᒥ ᓚᐃᓴᓐᓯᑦ 2AM-MEL1631: ᕕᑉᕈᐊᕆ 16, 2024, ᐊᒻᒪᓗ ᒫᔾᔨ 13, 2024</a:t>
            </a:r>
          </a:p>
          <a:p>
            <a:pPr marL="0" indent="0">
              <a:lnSpc>
                <a:spcPct val="90000"/>
              </a:lnSpc>
              <a:spcBef>
                <a:spcPts val="1800"/>
              </a:spcBef>
              <a:buFontTx/>
              <a:buChar char="•"/>
              <a:tabLst>
                <a:tab pos="5715000" algn="l"/>
              </a:tabLst>
              <a:defRPr sz="2000">
                <a:latin typeface="Gadugi"/>
                <a:ea typeface="Gadugi"/>
                <a:cs typeface="Gadugi"/>
                <a:sym typeface="Gadugi"/>
              </a:defRPr>
            </a:pPr>
            <a:r>
              <a:t>ᓴᓇᕐᕈᑎᓂᒃ ᕿᒥᕐᕈᐃᓂᕐᒧᑦ ᐅᖃᐅᓯᒃᓴᑦ ᐱᑦᔪᑎᒋᑉᓗᒋᑦ ᐋᖅᑭᒋᐊᖅᑕᐅᓯᒪᑉᓗᑎᒃ ᑐᒃᓯᕋᐅᑎᑦ ᖃᓄᐃᑦᑑᓂᖓ “ᐃ” ᐃᒪᓕᕆᓂᕐᒥ ᓚᐃᓴᓐᓯᑦ 2AM-MEL1631: ᐊᐃᐱᕆ 26, 2024</a:t>
            </a:r>
          </a:p>
        </p:txBody>
      </p:sp>
      <p:sp>
        <p:nvSpPr>
          <p:cNvPr id="62" name="Slide Number"/>
          <p:cNvSpPr txBox="1">
            <a:spLocks noGrp="1"/>
          </p:cNvSpPr>
          <p:nvPr>
            <p:ph type="sldNum" sz="quarter" idx="4294967295"/>
          </p:nvPr>
        </p:nvSpPr>
        <p:spPr>
          <a:xfrm>
            <a:off x="8473123" y="6248399"/>
            <a:ext cx="213676" cy="3581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spcBef>
                <a:spcPts val="700"/>
              </a:spcBef>
              <a:defRPr sz="1600">
                <a:latin typeface="Gadugi"/>
                <a:ea typeface="Gadugi"/>
                <a:cs typeface="Gadugi"/>
                <a:sym typeface="Gadugi"/>
              </a:defRPr>
            </a:lvl1pPr>
          </a:lstStyle>
          <a:p>
            <a:fld id="{86CB4B4D-7CA3-9044-876B-883B54F8677D}" type="slidenum">
              <a:r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1. ᐋᖅᑭᒋᐊᖅᑕᐅᔪᓐᓇᕐᖢᑎᒃ ᐊᐅᓚᑦᓯᓂᕐᒥ ᐸᕐᓇᐅᑎᓕᐊᖑᓯᒪᔪᑦ - ᐃᓕᔭᐅᖃᑕᐅᓯᒪᑉᓗᑎᒃ ᓚᐃᓴᓐᓯᓄᑦ"/>
          <p:cNvSpPr txBox="1">
            <a:spLocks noGrp="1"/>
          </p:cNvSpPr>
          <p:nvPr>
            <p:ph type="body" sz="quarter" idx="4294967295"/>
          </p:nvPr>
        </p:nvSpPr>
        <p:spPr>
          <a:xfrm>
            <a:off x="457200" y="1371600"/>
            <a:ext cx="8001000" cy="358775"/>
          </a:xfrm>
          <a:prstGeom prst="rect">
            <a:avLst/>
          </a:prstGeom>
        </p:spPr>
        <p:txBody>
          <a:bodyPr lIns="0" tIns="0" rIns="0" bIns="0" anchor="ctr"/>
          <a:lstStyle>
            <a:lvl1pPr marL="0" indent="0" defTabSz="841247">
              <a:spcBef>
                <a:spcPts val="600"/>
              </a:spcBef>
              <a:buSzTx/>
              <a:buFontTx/>
              <a:buNone/>
              <a:tabLst>
                <a:tab pos="5257800" algn="l"/>
              </a:tabLst>
              <a:defRPr sz="1400">
                <a:latin typeface="Gadugi"/>
                <a:ea typeface="Gadugi"/>
                <a:cs typeface="Gadugi"/>
                <a:sym typeface="Gadugi"/>
              </a:defRPr>
            </a:lvl1pPr>
          </a:lstStyle>
          <a:p>
            <a:r>
              <a:t>1. ᐋᖅᑭᒋᐊᖅᑕᐅᔪᓐᓇᕐᖢᑎᒃ ᐊᐅᓚᑦᓯᓂᕐᒥ ᐸᕐᓇᐅᑎᓕᐊᖑᓯᒪᔪᑦ - ᐃᓕᔭᐅᖃᑕᐅᓯᒪᑉᓗᑎᒃ ᓚᐃᓴᓐᓯᓄᑦ</a:t>
            </a:r>
          </a:p>
        </p:txBody>
      </p:sp>
      <p:sp>
        <p:nvSpPr>
          <p:cNvPr id="65" name="(R-01) ᒐᕙᒪᓕᕆᔨᑦ-ᓄᓇᖃᖅᑳᖅᓯᒪᔪᓕᕆᔨᓪᓗ ᐊᒻᒪᓗ ᐅᑭᐅᖅᑕᖅᑐᒥ ᐱᕙᓪᓕᐊᔪᓕᕆᔨᖏᑦ ᑲᓇᑕᒥ (CIRNAC) ᐃᓱᒪᓕᐅᖅᐳᑦ ᓄᓇᕗᒻᒥ ᐃᒪᓕᕆᔨᒃᑯᑦ ᑲᑎᒪᔨᕐᔪᐊᖏᑦ (NWB) ᕿᒥᕐᕈᐃᖁᑉᓗᒋᑦ ᐊᒻᒪᓗ, ᓈᒻᒪᒃᑑᒃᐸᑦ, ᐋᖅᑮᓯᒪᓕᕐᓗᑎᒃ ᐃᓕᖓᓐᓂᐅᑎᑕᐅᔪᓂᒃ ᐅᕝᕙᓘᓐᓃᑦ ᐱᓕᕆᐊᒃᓴᐅᓂᐊᖅᑐᓂᒃ ᓈᒻᒪᒋᔭᐅᓯᒪᓕᖁᑉᓗᒋᑦ ᐋᖅᑭᒋᐊᖅᑕᐅᔪᓐᓇᕐᖢᑎᒃ ᐊᐅᓚᑦᓯᓂᕐᒥ ᐸᕐᓇᐅᑎᓕᐊᖑᓯᒪᔪᑦ ᒫᓐᓇᐅᔪᒥ ᐃᒪᓕᕆᓂᕐᒧᑦ ᓚᐃ"/>
          <p:cNvSpPr txBox="1"/>
          <p:nvPr/>
        </p:nvSpPr>
        <p:spPr>
          <a:xfrm>
            <a:off x="457200" y="2286000"/>
            <a:ext cx="8001000" cy="152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115000"/>
              </a:lnSpc>
              <a:spcBef>
                <a:spcPts val="1000"/>
              </a:spcBef>
              <a:tabLst>
                <a:tab pos="5715000" algn="l"/>
              </a:tabLst>
              <a:defRPr sz="1400">
                <a:solidFill>
                  <a:srgbClr val="000000"/>
                </a:solidFill>
                <a:latin typeface="Gadugi"/>
                <a:ea typeface="Gadugi"/>
                <a:cs typeface="Gadugi"/>
                <a:sym typeface="Gadugi"/>
              </a:defRPr>
            </a:lvl1pPr>
          </a:lstStyle>
          <a:p>
            <a:r>
              <a:t>(R-01) ᒐᕙᒪᓕᕆᔨᑦ-ᓄᓇᖃᖅᑳᖅᓯᒪᔪᓕᕆᔨᓪᓗ ᐊᒻᒪᓗ ᐅᑭᐅᖅᑕᖅᑐᒥ ᐱᕙᓪᓕᐊᔪᓕᕆᔨᖏᑦ ᑲᓇᑕᒥ (CIRNAC) ᐃᓱᒪᓕᐅᖅᐳᑦ ᓄᓇᕗᒻᒥ ᐃᒪᓕᕆᔨᒃᑯᑦ ᑲᑎᒪᔨᕐᔪᐊᖏᑦ (NWB) ᕿᒥᕐᕈᐃᖁᑉᓗᒋᑦ ᐊᒻᒪᓗ, ᓈᒻᒪᒃᑑᒃᐸᑦ, ᐋᖅᑮᓯᒪᓕᕐᓗᑎᒃ ᐃᓕᖓᓐᓂᐅᑎᑕᐅᔪᓂᒃ ᐅᕝᕙᓘᓐᓃᑦ ᐱᓕᕆᐊᒃᓴᐅᓂᐊᖅᑐᓂᒃ ᓈᒻᒪᒋᔭᐅᓯᒪᓕᖁᑉᓗᒋᑦ ᐋᖅᑭᒋᐊᖅᑕᐅᔪᓐᓇᕐᖢᑎᒃ ᐊᐅᓚᑦᓯᓂᕐᒥ ᐸᕐᓇᐅᑎᓕᐊᖑᓯᒪᔪᑦ ᒫᓐᓇᐅᔪᒥ ᐃᒪᓕᕆᓂᕐᒧᑦ ᓚᐃᓴᓐᓯᓕᕆᑦᔪᑎᑦ ᐋᖅᑭᒋᐊᖅᑕᐅᕙᓪᓕᐊᑎᓪᓗᒋᑦ.</a:t>
            </a:r>
          </a:p>
        </p:txBody>
      </p:sp>
      <p:sp>
        <p:nvSpPr>
          <p:cNvPr id="66" name="Slide Number"/>
          <p:cNvSpPr txBox="1">
            <a:spLocks noGrp="1"/>
          </p:cNvSpPr>
          <p:nvPr>
            <p:ph type="sldNum" sz="quarter" idx="4294967295"/>
          </p:nvPr>
        </p:nvSpPr>
        <p:spPr>
          <a:xfrm>
            <a:off x="8559800" y="6248400"/>
            <a:ext cx="127001" cy="266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a:lnSpc>
                <a:spcPct val="100000"/>
              </a:lnSpc>
              <a:spcBef>
                <a:spcPts val="700"/>
              </a:spcBef>
              <a:tabLst>
                <a:tab pos="5715000" algn="l"/>
              </a:tabLst>
              <a:defRPr sz="1600">
                <a:latin typeface="Gadugi"/>
                <a:ea typeface="Gadugi"/>
                <a:cs typeface="Gadugi"/>
                <a:sym typeface="Gadugi"/>
              </a:defRPr>
            </a:lvl1pPr>
          </a:lstStyle>
          <a:p>
            <a:fld id="{86CB4B4D-7CA3-9044-876B-883B54F8677D}" type="slidenum">
              <a:rPr/>
              <a:t>5</a:t>
            </a:fld>
            <a:endParaRPr/>
          </a:p>
        </p:txBody>
      </p:sp>
      <p:sp>
        <p:nvSpPr>
          <p:cNvPr id="67" name="ᖃᓄᐃᓕᖓᓕᕐᓂᖏᑦ: ᐋᖅᑭᒃᑕᐅᓯᒪᓕᖅᑐᑦ"/>
          <p:cNvSpPr txBox="1"/>
          <p:nvPr/>
        </p:nvSpPr>
        <p:spPr>
          <a:xfrm>
            <a:off x="3288982" y="4365625"/>
            <a:ext cx="2566037" cy="670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spcBef>
                <a:spcPts val="700"/>
              </a:spcBef>
              <a:defRPr>
                <a:solidFill>
                  <a:srgbClr val="00B050"/>
                </a:solidFill>
                <a:latin typeface="Gadugi"/>
                <a:ea typeface="Gadugi"/>
                <a:cs typeface="Gadugi"/>
                <a:sym typeface="Gadugi"/>
              </a:defRPr>
            </a:lvl1pPr>
          </a:lstStyle>
          <a:p>
            <a:r>
              <a:t>ᖃᓄᐃᓕᖓᓕᕐᓂᖏᑦ: ᐋᖅᑭᒃᑕᐅᓯᒪᓕᖅᑐᑦ</a:t>
            </a:r>
          </a:p>
        </p:txBody>
      </p:sp>
      <p:sp>
        <p:nvSpPr>
          <p:cNvPr id="68" name="ᓴᓇᕐᕈᑎᓂᒃ ᕿᒥᕐᕈᐃᓂᕐᒧᑦ ᐅᖃᐅᓯᒃᓴᐃᑦ"/>
          <p:cNvSpPr txBox="1">
            <a:spLocks noGrp="1"/>
          </p:cNvSpPr>
          <p:nvPr>
            <p:ph type="title" idx="4294967295"/>
          </p:nvPr>
        </p:nvSpPr>
        <p:spPr>
          <a:xfrm>
            <a:off x="457200" y="514350"/>
            <a:ext cx="8229600" cy="400050"/>
          </a:xfrm>
          <a:prstGeom prst="rect">
            <a:avLst/>
          </a:prstGeom>
        </p:spPr>
        <p:txBody>
          <a:bodyPr lIns="0" tIns="0" rIns="0" bIns="0" anchor="t"/>
          <a:lstStyle>
            <a:lvl1pPr>
              <a:lnSpc>
                <a:spcPts val="2400"/>
              </a:lnSpc>
              <a:defRPr sz="2400">
                <a:latin typeface="Gadugi"/>
                <a:ea typeface="Gadugi"/>
                <a:cs typeface="Gadugi"/>
                <a:sym typeface="Gadugi"/>
              </a:defRPr>
            </a:lvl1pPr>
          </a:lstStyle>
          <a:p>
            <a:r>
              <a:t>ᓴᓇᕐᕈᑎᓂᒃ ᕿᒥᕐᕈᐃᓂᕐᒧᑦ ᐅᖃᐅᓯᒃᓴᐃᑦ</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2. ᐋᖅᑭᒋᐊᖅᑕᐅᔪᓐᓇᕐᖢᑎᒃ ᐊᐅᓚᑦᓯᓂᕐᒥ ᐸᕐᓇᐅᑎᓕᐊᖑᓯᒪᔪᓄᑦ ᐋᖅᑭᒋᐊᖅᑕᐅᓯᒪᓂᖏᑦ"/>
          <p:cNvSpPr txBox="1">
            <a:spLocks noGrp="1"/>
          </p:cNvSpPr>
          <p:nvPr>
            <p:ph type="body" sz="quarter" idx="4294967295"/>
          </p:nvPr>
        </p:nvSpPr>
        <p:spPr>
          <a:xfrm>
            <a:off x="457200" y="1371600"/>
            <a:ext cx="5715000" cy="381000"/>
          </a:xfrm>
          <a:prstGeom prst="rect">
            <a:avLst/>
          </a:prstGeom>
        </p:spPr>
        <p:txBody>
          <a:bodyPr lIns="0" tIns="0" rIns="0" bIns="0" anchor="ctr"/>
          <a:lstStyle>
            <a:lvl1pPr marL="0" indent="0" defTabSz="728592">
              <a:spcBef>
                <a:spcPts val="500"/>
              </a:spcBef>
              <a:buSzTx/>
              <a:buFontTx/>
              <a:buNone/>
              <a:tabLst>
                <a:tab pos="4546600" algn="l"/>
              </a:tabLst>
              <a:defRPr sz="1344">
                <a:latin typeface="Gadugi"/>
                <a:ea typeface="Gadugi"/>
                <a:cs typeface="Gadugi"/>
                <a:sym typeface="Gadugi"/>
              </a:defRPr>
            </a:lvl1pPr>
          </a:lstStyle>
          <a:p>
            <a:r>
              <a:t>2. ᐋᖅᑭᒋᐊᖅᑕᐅᔪᓐᓇᕐᖢᑎᒃ ᐊᐅᓚᑦᓯᓂᕐᒥ ᐸᕐᓇᐅᑎᓕᐊᖑᓯᒪᔪᓄᑦ ᐋᖅᑭᒋᐊᖅᑕᐅᓯᒪᓂᖏᑦ</a:t>
            </a:r>
          </a:p>
        </p:txBody>
      </p:sp>
      <p:sp>
        <p:nvSpPr>
          <p:cNvPr id="71" name="(R-03) ᒐᕙᒪᓕᕆᔨᑦ-ᓄᓇᖃᖅᑳᖅᓯᒪᔪᓕᕆᔨᓪᓗ ᐊᒻᒪᓗ ᐅᑭᐅᖅᑕᖅᑐᒥ ᐱᕙᓪᓕᐊᔪᓕᕆᔨᖏᑦ ᑲᓇᑕᒥ (CIRNAC) ᐃᓱᒪᓕᐅᖅᐳᑦ ᐋᖅᑭᒋᐊᖅᑕᐅᓯᒪᓕᖁᑉᓗᒋᑦ ᑐᓂᔭᐅᓯᒪᓕᓚᐅᖅᑐᑦ ᑎᑎᕋᖅᑕᐅᓯᒪᔪᑦ ᐋᖅᑭᒋᐊᖅᑕᐅᔪᓐᓇᕐᖢᑎᒃ ᐊᐅᓚᑦᓯᓂᕐᒥ ᐸᕐᓇᐅᑎᓕᐊᖑᓯᒪᔪᓄᑦ ᐊᒻᒪᓗ ᓇᓗᓇᐃᔭᕐᕕᐅᔪᒪᑉᓗᑎᒃ ᐃᓱᒪᓕᐅᕈᑎᐅᓯᒪᔪᓄᑦ ᐊᓯᒃᑲᓐᓂᖏᓐᓂᒃ ᑐᑭᒧᐊᒍᑎᒃᓴᓄᑦ ᑐᖖᒐᕝᕕᐅᓕᕐᓂᐊᕐᖢᑎᒃ."/>
          <p:cNvSpPr txBox="1"/>
          <p:nvPr/>
        </p:nvSpPr>
        <p:spPr>
          <a:xfrm>
            <a:off x="457199" y="2286000"/>
            <a:ext cx="7974015" cy="96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spcBef>
                <a:spcPts val="600"/>
              </a:spcBef>
              <a:tabLst>
                <a:tab pos="5715000" algn="l"/>
              </a:tabLst>
              <a:defRPr sz="1400">
                <a:solidFill>
                  <a:srgbClr val="000000"/>
                </a:solidFill>
                <a:latin typeface="Gadugi"/>
                <a:ea typeface="Gadugi"/>
                <a:cs typeface="Gadugi"/>
                <a:sym typeface="Gadugi"/>
              </a:defRPr>
            </a:lvl1pPr>
          </a:lstStyle>
          <a:p>
            <a:r>
              <a:t>(R-03) ᒐᕙᒪᓕᕆᔨᑦ-ᓄᓇᖃᖅᑳᖅᓯᒪᔪᓕᕆᔨᓪᓗ ᐊᒻᒪᓗ ᐅᑭᐅᖅᑕᖅᑐᒥ ᐱᕙᓪᓕᐊᔪᓕᕆᔨᖏᑦ ᑲᓇᑕᒥ (CIRNAC) ᐃᓱᒪᓕᐅᖅᐳᑦ ᐋᖅᑭᒋᐊᖅᑕᐅᓯᒪᓕᖁᑉᓗᒋᑦ ᑐᓂᔭᐅᓯᒪᓕᓚᐅᖅᑐᑦ ᑎᑎᕋᖅᑕᐅᓯᒪᔪᑦ ᐋᖅᑭᒋᐊᖅᑕᐅᔪᓐᓇᕐᖢᑎᒃ ᐊᐅᓚᑦᓯᓂᕐᒥ ᐸᕐᓇᐅᑎᓕᐊᖑᓯᒪᔪᓄᑦ ᐊᒻᒪᓗ ᓇᓗᓇᐃᔭᕐᕕᐅᔪᒪᑉᓗᑎᒃ ᐃᓱᒪᓕᐅᕈᑎᐅᓯᒪᔪᓄᑦ ᐊᓯᒃᑲᓐᓂᖏᓐᓂᒃ ᑐᑭᒧᐊᒍᑎᒃᓴᓄᑦ ᑐᖖᒐᕝᕕᐅᓕᕐᓂᐊᕐᖢᑎᒃ.</a:t>
            </a:r>
          </a:p>
        </p:txBody>
      </p:sp>
      <p:sp>
        <p:nvSpPr>
          <p:cNvPr id="72" name="Slide Number"/>
          <p:cNvSpPr txBox="1">
            <a:spLocks noGrp="1"/>
          </p:cNvSpPr>
          <p:nvPr>
            <p:ph type="sldNum" sz="quarter" idx="4294967295"/>
          </p:nvPr>
        </p:nvSpPr>
        <p:spPr>
          <a:xfrm>
            <a:off x="8559800" y="6248400"/>
            <a:ext cx="127001" cy="266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a:lnSpc>
                <a:spcPct val="100000"/>
              </a:lnSpc>
              <a:spcBef>
                <a:spcPts val="700"/>
              </a:spcBef>
              <a:tabLst>
                <a:tab pos="5715000" algn="l"/>
              </a:tabLst>
              <a:defRPr sz="1600">
                <a:latin typeface="Gadugi"/>
                <a:ea typeface="Gadugi"/>
                <a:cs typeface="Gadugi"/>
                <a:sym typeface="Gadugi"/>
              </a:defRPr>
            </a:lvl1pPr>
          </a:lstStyle>
          <a:p>
            <a:fld id="{86CB4B4D-7CA3-9044-876B-883B54F8677D}" type="slidenum">
              <a:rPr/>
              <a:t>6</a:t>
            </a:fld>
            <a:endParaRPr/>
          </a:p>
        </p:txBody>
      </p:sp>
      <p:sp>
        <p:nvSpPr>
          <p:cNvPr id="73" name="ᓴᓇᕐᕈᑎᓂᒃ ᕿᒥᕐᕈᐃᓂᕐᒧᑦ ᐅᖃᐅᓯᒃᓴᐃᑦ"/>
          <p:cNvSpPr txBox="1">
            <a:spLocks noGrp="1"/>
          </p:cNvSpPr>
          <p:nvPr>
            <p:ph type="title" idx="4294967295"/>
          </p:nvPr>
        </p:nvSpPr>
        <p:spPr>
          <a:xfrm>
            <a:off x="457200" y="514350"/>
            <a:ext cx="8229600" cy="400050"/>
          </a:xfrm>
          <a:prstGeom prst="rect">
            <a:avLst/>
          </a:prstGeom>
        </p:spPr>
        <p:txBody>
          <a:bodyPr lIns="0" tIns="0" rIns="0" bIns="0" anchor="t"/>
          <a:lstStyle>
            <a:lvl1pPr>
              <a:lnSpc>
                <a:spcPts val="2400"/>
              </a:lnSpc>
              <a:defRPr sz="2400">
                <a:latin typeface="Gadugi"/>
                <a:ea typeface="Gadugi"/>
                <a:cs typeface="Gadugi"/>
                <a:sym typeface="Gadugi"/>
              </a:defRPr>
            </a:lvl1pPr>
          </a:lstStyle>
          <a:p>
            <a:r>
              <a:t>ᓴᓇᕐᕈᑎᓂᒃ ᕿᒥᕐᕈᐃᓂᕐᒧᑦ ᐅᖃᐅᓯᒃᓴᐃᑦ</a:t>
            </a:r>
          </a:p>
        </p:txBody>
      </p:sp>
      <p:sp>
        <p:nvSpPr>
          <p:cNvPr id="74" name="ᖃᓄᐃᓕᖓᓕᕐᓂᖏᑦ: ᐋᖅᑭᒃᑕᐅᓯᒪᖖᒋᑦᑐᑦ"/>
          <p:cNvSpPr txBox="1"/>
          <p:nvPr/>
        </p:nvSpPr>
        <p:spPr>
          <a:xfrm>
            <a:off x="3225481" y="4419600"/>
            <a:ext cx="2693037" cy="670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spcBef>
                <a:spcPts val="700"/>
              </a:spcBef>
              <a:defRPr>
                <a:solidFill>
                  <a:srgbClr val="FF0000"/>
                </a:solidFill>
                <a:latin typeface="Gadugi"/>
                <a:ea typeface="Gadugi"/>
                <a:cs typeface="Gadugi"/>
                <a:sym typeface="Gadugi"/>
              </a:defRPr>
            </a:lvl1pPr>
          </a:lstStyle>
          <a:p>
            <a:r>
              <a:t>ᖃᓄᐃᓕᖓᓕᕐᓂᖏᑦ: ᐋᖅᑭᒃᑕᐅᓯᒪᖖᒋᑦᑐᑦ</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3. ᒥᑭᒡᓕᒋᐊᖅᑎᑕᐅᓂᖓ ᑕᓯᕐᔪᐊᕐᒧᑦ ᖄᒥᑎᑦᓯᕙᓪᓕᐊᓂᖓᓂᒃ"/>
          <p:cNvSpPr txBox="1">
            <a:spLocks noGrp="1"/>
          </p:cNvSpPr>
          <p:nvPr>
            <p:ph type="body" sz="quarter" idx="4294967295"/>
          </p:nvPr>
        </p:nvSpPr>
        <p:spPr>
          <a:xfrm>
            <a:off x="457200" y="1371600"/>
            <a:ext cx="7886700" cy="381000"/>
          </a:xfrm>
          <a:prstGeom prst="rect">
            <a:avLst/>
          </a:prstGeom>
        </p:spPr>
        <p:txBody>
          <a:bodyPr lIns="0" tIns="0" rIns="0" bIns="0" anchor="ctr"/>
          <a:lstStyle>
            <a:lvl1pPr marL="0" indent="0">
              <a:spcBef>
                <a:spcPts val="900"/>
              </a:spcBef>
              <a:buSzTx/>
              <a:buFontTx/>
              <a:buNone/>
              <a:tabLst>
                <a:tab pos="5715000" algn="l"/>
              </a:tabLst>
              <a:defRPr sz="2200">
                <a:latin typeface="Gadugi"/>
                <a:ea typeface="Gadugi"/>
                <a:cs typeface="Gadugi"/>
                <a:sym typeface="Gadugi"/>
              </a:defRPr>
            </a:lvl1pPr>
          </a:lstStyle>
          <a:p>
            <a:r>
              <a:t>3. ᒥᑭᒡᓕᒋᐊᖅᑎᑕᐅᓂᖓ ᑕᓯᕐᔪᐊᕐᒧᑦ ᖄᒥᑎᑦᓯᕙᓪᓕᐊᓂᖓᓂᒃ</a:t>
            </a:r>
          </a:p>
        </p:txBody>
      </p:sp>
      <p:sp>
        <p:nvSpPr>
          <p:cNvPr id="77" name="(R-02) ᒐᕙᒪᓕᕆᔨᑦ-ᓄᓇᖃᖅᑳᖅᓯᒪᔪᓕᕆᔨᓪᓗ ᐊᒻᒪᓗ ᐅᑭᐅᖅᑕᖅᑐᒥ ᐱᕙᓪᓕᐊᔪᓕᕆᔨᖏᑦ ᑲᓇᑕᒥ (CIRNAC) ᐃᓱᒪᓕᐅᖅᐳᑦ ᐋᒡᓂᑰ ᐄᑯ ᐅᔭᕋᒃᑕᕆᐊᖅᑎᑦ ᓇᓗᓇᐃᖅᓯᖁᑉᓗᑦ ᐃᒪᖃᕈᖕᓇᕐᓂᖓᑕ ᑭᒡᓕᒋᔭᖓ ᓈᒻᒪᒃᑐᒥᒃ ᒥᒃᖠᒋᐊᖅᑕᐅᔪᓐᓇᕐᓂᖃᕐᒪᑦ ᐅᕝᕙᓘᓐᓃᑦ ᖄᒥᓕᖅᐸᖕᓂᖓ ᓄᖅᑲᖅᑎᑕᐅᓯᒪᓕᕈᖕᓇᕐᒪᑦ ᑕᓯᕐᔪᐊᒧᑦ, ᐊᑐᓕᖅᑎᑦᓯᓗᑎᒃ ᐊᓯᒃᑲᓐᓂᖏᓐᓂᒃ ᐱᓗᐊᕈᖕᓃᕆᐊᕈᑕᐅᓇᔭᖅᑐᓂᒃ ᐱᔭᕆᐊᖃᕐᓂᕈᑎᒃ, ᐊᒻᒪᓗ ᑕ"/>
          <p:cNvSpPr txBox="1"/>
          <p:nvPr/>
        </p:nvSpPr>
        <p:spPr>
          <a:xfrm>
            <a:off x="460375" y="2286000"/>
            <a:ext cx="8302625" cy="167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115000"/>
              </a:lnSpc>
              <a:spcBef>
                <a:spcPts val="1000"/>
              </a:spcBef>
              <a:tabLst>
                <a:tab pos="5715000" algn="l"/>
              </a:tabLst>
              <a:defRPr sz="1600">
                <a:solidFill>
                  <a:srgbClr val="000000"/>
                </a:solidFill>
                <a:latin typeface="Gadugi"/>
                <a:ea typeface="Gadugi"/>
                <a:cs typeface="Gadugi"/>
                <a:sym typeface="Gadugi"/>
              </a:defRPr>
            </a:lvl1pPr>
          </a:lstStyle>
          <a:p>
            <a:r>
              <a:t>(R-02) ᒐᕙᒪᓕᕆᔨᑦ-ᓄᓇᖃᖅᑳᖅᓯᒪᔪᓕᕆᔨᓪᓗ ᐊᒻᒪᓗ ᐅᑭᐅᖅᑕᖅᑐᒥ ᐱᕙᓪᓕᐊᔪᓕᕆᔨᖏᑦ ᑲᓇᑕᒥ (CIRNAC) ᐃᓱᒪᓕᐅᖅᐳᑦ ᐋᒡᓂᑰ ᐄᑯ ᐅᔭᕋᒃᑕᕆᐊᖅᑎᑦ ᓇᓗᓇᐃᖅᓯᖁᑉᓗᑦ ᐃᒪᖃᕈᖕᓇᕐᓂᖓᑕ ᑭᒡᓕᒋᔭᖓ ᓈᒻᒪᒃᑐᒥᒃ ᒥᒃᖠᒋᐊᖅᑕᐅᔪᓐᓇᕐᓂᖃᕐᒪᑦ ᐅᕝᕙᓘᓐᓃᑦ ᖄᒥᓕᖅᐸᖕᓂᖓ ᓄᖅᑲᖅᑎᑕᐅᓯᒪᓕᕈᖕᓇᕐᒪᑦ ᑕᓯᕐᔪᐊᒧᑦ, ᐊᑐᓕᖅᑎᑦᓯᓗᑎᒃ ᐊᓯᒃᑲᓐᓂᖏᓐᓂᒃ ᐱᓗᐊᕈᖕᓃᕆᐊᕈᑕᐅᓇᔭᖅᑐᓂᒃ ᐱᔭᕆᐊᖃᕐᓂᕈᑎᒃ, ᐊᒻᒪᓗ ᑕᕆᐅᖃᓕᖅᓯᒪᔪᒥᒃ ᐃᒪᕐᒥᒃ ᖄᒥᑎᑦᓯᑦᑕᐃᓕᓂᐊᕐᓂᕐᒥᖕᓂᒃ ᑕᓯᕐᔪᐊᕐᒧᑦ ᖃᖓᓕᒫᖅ.  </a:t>
            </a:r>
          </a:p>
        </p:txBody>
      </p:sp>
      <p:sp>
        <p:nvSpPr>
          <p:cNvPr id="78" name="Slide Number"/>
          <p:cNvSpPr txBox="1">
            <a:spLocks noGrp="1"/>
          </p:cNvSpPr>
          <p:nvPr>
            <p:ph type="sldNum" sz="quarter" idx="4294967295"/>
          </p:nvPr>
        </p:nvSpPr>
        <p:spPr>
          <a:xfrm>
            <a:off x="8559800" y="6248400"/>
            <a:ext cx="127001" cy="266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a:lnSpc>
                <a:spcPct val="100000"/>
              </a:lnSpc>
              <a:spcBef>
                <a:spcPts val="700"/>
              </a:spcBef>
              <a:tabLst>
                <a:tab pos="5715000" algn="l"/>
              </a:tabLst>
              <a:defRPr sz="1600">
                <a:latin typeface="Gadugi"/>
                <a:ea typeface="Gadugi"/>
                <a:cs typeface="Gadugi"/>
                <a:sym typeface="Gadugi"/>
              </a:defRPr>
            </a:lvl1pPr>
          </a:lstStyle>
          <a:p>
            <a:fld id="{86CB4B4D-7CA3-9044-876B-883B54F8677D}" type="slidenum">
              <a:rPr/>
              <a:t>7</a:t>
            </a:fld>
            <a:endParaRPr/>
          </a:p>
        </p:txBody>
      </p:sp>
      <p:sp>
        <p:nvSpPr>
          <p:cNvPr id="79" name="ᓴᓇᕐᕈᑎᓂᒃ ᕿᒥᕐᕈᐃᓂᕐᒧᑦ ᐅᖃᐅᓯᒃᓴᐃᑦ"/>
          <p:cNvSpPr txBox="1">
            <a:spLocks noGrp="1"/>
          </p:cNvSpPr>
          <p:nvPr>
            <p:ph type="title" idx="4294967295"/>
          </p:nvPr>
        </p:nvSpPr>
        <p:spPr>
          <a:xfrm>
            <a:off x="457200" y="514350"/>
            <a:ext cx="8229600" cy="400050"/>
          </a:xfrm>
          <a:prstGeom prst="rect">
            <a:avLst/>
          </a:prstGeom>
        </p:spPr>
        <p:txBody>
          <a:bodyPr lIns="0" tIns="0" rIns="0" bIns="0" anchor="t"/>
          <a:lstStyle>
            <a:lvl1pPr>
              <a:lnSpc>
                <a:spcPts val="2400"/>
              </a:lnSpc>
              <a:defRPr sz="2400">
                <a:latin typeface="Gadugi"/>
                <a:ea typeface="Gadugi"/>
                <a:cs typeface="Gadugi"/>
                <a:sym typeface="Gadugi"/>
              </a:defRPr>
            </a:lvl1pPr>
          </a:lstStyle>
          <a:p>
            <a:r>
              <a:t>ᓴᓇᕐᕈᑎᓂᒃ ᕿᒥᕐᕈᐃᓂᕐᒧᑦ ᐅᖃᐅᓯᒃᓴᐃᑦ</a:t>
            </a:r>
          </a:p>
        </p:txBody>
      </p:sp>
      <p:sp>
        <p:nvSpPr>
          <p:cNvPr id="80" name="ᖃᓄᐃᓕᖓᓕᕐᓂᖏᑦ: ᐋᖅᑭᒃᑕᐅᓯᒪᖖᒋᑦᑐᑦ"/>
          <p:cNvSpPr txBox="1"/>
          <p:nvPr/>
        </p:nvSpPr>
        <p:spPr>
          <a:xfrm>
            <a:off x="3225481" y="4419600"/>
            <a:ext cx="2693037" cy="670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spcBef>
                <a:spcPts val="700"/>
              </a:spcBef>
              <a:defRPr>
                <a:solidFill>
                  <a:srgbClr val="FF0000"/>
                </a:solidFill>
                <a:latin typeface="Gadugi"/>
                <a:ea typeface="Gadugi"/>
                <a:cs typeface="Gadugi"/>
                <a:sym typeface="Gadugi"/>
              </a:defRPr>
            </a:lvl1pPr>
          </a:lstStyle>
          <a:p>
            <a:r>
              <a:t>ᖃᓄᐃᓕᖓᓕᕐᓂᖏᑦ: ᐋᖅᑭᒃᑕᐅᓯᒪᖖᒋᑦᑐᑦ</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4. ᑕᕆᐅᖃᓕᖅᓯᒪᔪᒥᒃ ᐃᒪᕐᒥᒃ ᑐᖅᑯᐊᖃᕐᕕᖓᑦ ᑕᓯᖅ B7-ᒥ"/>
          <p:cNvSpPr txBox="1">
            <a:spLocks noGrp="1"/>
          </p:cNvSpPr>
          <p:nvPr>
            <p:ph type="body" sz="quarter" idx="4294967295"/>
          </p:nvPr>
        </p:nvSpPr>
        <p:spPr>
          <a:xfrm>
            <a:off x="533400" y="1371600"/>
            <a:ext cx="7696200" cy="400050"/>
          </a:xfrm>
          <a:prstGeom prst="rect">
            <a:avLst/>
          </a:prstGeom>
        </p:spPr>
        <p:txBody>
          <a:bodyPr lIns="0" tIns="0" rIns="0" bIns="0"/>
          <a:lstStyle/>
          <a:p>
            <a:pPr marL="0" indent="0">
              <a:spcBef>
                <a:spcPts val="900"/>
              </a:spcBef>
              <a:buSzTx/>
              <a:buFontTx/>
              <a:buNone/>
              <a:tabLst>
                <a:tab pos="5715000" algn="l"/>
              </a:tabLst>
              <a:defRPr sz="2200">
                <a:latin typeface="Gadugi"/>
                <a:ea typeface="Gadugi"/>
                <a:cs typeface="Gadugi"/>
                <a:sym typeface="Gadugi"/>
              </a:defRPr>
            </a:pPr>
            <a:r>
              <a:t>4</a:t>
            </a:r>
            <a:r>
              <a:rPr sz="1800"/>
              <a:t>. ᑕᕆᐅᖃᓕᖅᓯᒪᔪᒥᒃ ᐃᒪᕐᒥᒃ ᑐᖅᑯᐊᖃᕐᕕᖓᑦ ᑕᓯᖅ B7-ᒥ </a:t>
            </a:r>
          </a:p>
        </p:txBody>
      </p:sp>
      <p:sp>
        <p:nvSpPr>
          <p:cNvPr id="83" name="Slide Number"/>
          <p:cNvSpPr txBox="1">
            <a:spLocks noGrp="1"/>
          </p:cNvSpPr>
          <p:nvPr>
            <p:ph type="sldNum" sz="quarter" idx="4294967295"/>
          </p:nvPr>
        </p:nvSpPr>
        <p:spPr>
          <a:xfrm>
            <a:off x="8652909" y="6400800"/>
            <a:ext cx="186292" cy="2946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defRPr>
                <a:solidFill>
                  <a:srgbClr val="969696"/>
                </a:solidFill>
                <a:latin typeface="Gadugi"/>
                <a:ea typeface="Gadugi"/>
                <a:cs typeface="Gadugi"/>
                <a:sym typeface="Gadugi"/>
              </a:defRPr>
            </a:lvl1pPr>
          </a:lstStyle>
          <a:p>
            <a:fld id="{86CB4B4D-7CA3-9044-876B-883B54F8677D}" type="slidenum">
              <a:rPr/>
              <a:t>8</a:t>
            </a:fld>
            <a:endParaRPr/>
          </a:p>
        </p:txBody>
      </p:sp>
      <p:sp>
        <p:nvSpPr>
          <p:cNvPr id="84" name="ᓴᓇᕐᕈᑎᓂᒃ ᕿᒥᕐᕈᐃᓂᕐᒧᑦ ᐅᖃᐅᓯᒃᓴᐃᑦ"/>
          <p:cNvSpPr txBox="1"/>
          <p:nvPr/>
        </p:nvSpPr>
        <p:spPr>
          <a:xfrm>
            <a:off x="457200" y="514350"/>
            <a:ext cx="8229600" cy="320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400"/>
              </a:lnSpc>
              <a:defRPr sz="2400">
                <a:solidFill>
                  <a:srgbClr val="000000"/>
                </a:solidFill>
                <a:latin typeface="Gadugi"/>
                <a:ea typeface="Gadugi"/>
                <a:cs typeface="Gadugi"/>
                <a:sym typeface="Gadugi"/>
              </a:defRPr>
            </a:lvl1pPr>
          </a:lstStyle>
          <a:p>
            <a:r>
              <a:t>ᓴᓇᕐᕈᑎᓂᒃ ᕿᒥᕐᕈᐃᓂᕐᒧᑦ ᐅᖃᐅᓯᒃᓴᐃᑦ</a:t>
            </a:r>
          </a:p>
        </p:txBody>
      </p:sp>
      <p:sp>
        <p:nvSpPr>
          <p:cNvPr id="85" name="(R-04) ᒐᕙᒪᓕᕆᔨᑦ-ᓄᓇᖃᖅᑳᖅᓯᒪᔪᓕᕆᔨᓪᓗ ᐊᒻᒪᓗ ᐅᑭᐅᖅᑕᖅᑐᒥ ᐱᕙᓪᓕᐊᔪᓕᕆᔨᖏᑦ ᑲᓇᑕᒥ (CIRNAC) ᐃᓱᒪᓕᐅᖅᐳᑦ ᐋᒡᓂᑰ ᐄᑯ ᐅᔭᕋᒃᑕᕆᐊᖅᑎᑦ ᐱᑕᖃᖅᑎᑦᓯᖁᑉᓗᒋᑦ ᐱᐅᑦᓯᐊᖅᑐᓂᒃ ᓴᓇᕐᕈᑎᓕᕆᓂᕐᒧᑦ ᑎᑎᖅᑲᓂᒃ ᓇᓗᓇᐃᔭᐃᑦᔪᑎᒥᖕᓂᒃ ᐊᕙᑎᓕᕆᓂᕐᒥ ᖃᓄᐃᓕᖓᓕᕐᓂᐅᕙᒃᑐᓄᑦ SP6-ᒥ ᐊᒻᒪᓗ ᐊᕙᑎᒋᔭᐅᔪᒥ ᐱᓕᕆᓂᖃᖅᑎᓪᓗᒋᑦ ᐊᒻᒪᓗ ᐃᓱᒪᓕᐅᕐᓗᑎᒃ ᓈᒻᒪᒃᑐᓂᒃ ᐱᓗᐊᕈᖕᓃᖅᑎᑦᓯᒋᐊᕈᑎᐅᓇᔭᖅᑐᓄᑦ"/>
          <p:cNvSpPr txBox="1"/>
          <p:nvPr/>
        </p:nvSpPr>
        <p:spPr>
          <a:xfrm>
            <a:off x="502918" y="2286000"/>
            <a:ext cx="7909564" cy="176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spcBef>
                <a:spcPts val="700"/>
              </a:spcBef>
              <a:defRPr>
                <a:solidFill>
                  <a:srgbClr val="000000"/>
                </a:solidFill>
                <a:latin typeface="Gadugi"/>
                <a:ea typeface="Gadugi"/>
                <a:cs typeface="Gadugi"/>
                <a:sym typeface="Gadugi"/>
              </a:defRPr>
            </a:lvl1pPr>
          </a:lstStyle>
          <a:p>
            <a:r>
              <a:t>(R-04) ᒐᕙᒪᓕᕆᔨᑦ-ᓄᓇᖃᖅᑳᖅᓯᒪᔪᓕᕆᔨᓪᓗ ᐊᒻᒪᓗ ᐅᑭᐅᖅᑕᖅᑐᒥ ᐱᕙᓪᓕᐊᔪᓕᕆᔨᖏᑦ ᑲᓇᑕᒥ (CIRNAC) ᐃᓱᒪᓕᐅᖅᐳᑦ ᐋᒡᓂᑰ ᐄᑯ ᐅᔭᕋᒃᑕᕆᐊᖅᑎᑦ ᐱᑕᖃᖅᑎᑦᓯᖁᑉᓗᒋᑦ ᐱᐅᑦᓯᐊᖅᑐᓂᒃ ᓴᓇᕐᕈᑎᓕᕆᓂᕐᒧᑦ ᑎᑎᖅᑲᓂᒃ ᓇᓗᓇᐃᔭᐃᑦᔪᑎᒥᖕᓂᒃ ᐊᕙᑎᓕᕆᓂᕐᒥ ᖃᓄᐃᓕᖓᓕᕐᓂᐅᕙᒃᑐᓄᑦ SP6-ᒥ ᐊᒻᒪᓗ ᐊᕙᑎᒋᔭᐅᔪᒥ ᐱᓕᕆᓂᖃᖅᑎᓪᓗᒋᑦ ᐊᒻᒪᓗ ᐃᓱᒪᓕᐅᕐᓗᑎᒃ ᓈᒻᒪᒃᑐᓂᒃ ᐱᓗᐊᕈᖕᓃᖅᑎᑦᓯᒋᐊᕈᑎᐅᓇᔭᖅᑐᓄᑦ ᓈᒻᒪᖖᒋᑦᑐᑎᒍᑦ ᐊᒃᑐᐃᓯᒪᓂᖃᓕᕋᔭᖅᐸᑕ. </a:t>
            </a:r>
          </a:p>
        </p:txBody>
      </p:sp>
      <p:sp>
        <p:nvSpPr>
          <p:cNvPr id="86" name="ᖃᓄᐃᓕᖓᓕᕐᓂᖏᑦ: ᐋᖅᑭᒃᑕᐅᓯᒪᓕᖅᑐᑦ"/>
          <p:cNvSpPr txBox="1"/>
          <p:nvPr/>
        </p:nvSpPr>
        <p:spPr>
          <a:xfrm>
            <a:off x="2750818" y="4184650"/>
            <a:ext cx="3642363" cy="670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spcBef>
                <a:spcPts val="700"/>
              </a:spcBef>
              <a:defRPr>
                <a:solidFill>
                  <a:srgbClr val="00B050"/>
                </a:solidFill>
                <a:latin typeface="Gadugi"/>
                <a:ea typeface="Gadugi"/>
                <a:cs typeface="Gadugi"/>
                <a:sym typeface="Gadugi"/>
              </a:defRPr>
            </a:lvl1pPr>
          </a:lstStyle>
          <a:p>
            <a:r>
              <a:t>ᖃᓄᐃᓕᖓᓕᕐᓂᖏᑦ: ᐋᖅᑭᒃᑕᐅᓯᒪᓕᖅᑐᑦ</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ᓴᓇᕐᕈᑎᓂᒃ ᕿᒥᕐᕈᐃᓂᕐᒧᑦ ᐅᖃᐅᓯᒃᓴᐃᑦ"/>
          <p:cNvSpPr txBox="1">
            <a:spLocks noGrp="1"/>
          </p:cNvSpPr>
          <p:nvPr>
            <p:ph type="title" idx="4294967295"/>
          </p:nvPr>
        </p:nvSpPr>
        <p:spPr>
          <a:xfrm>
            <a:off x="457200" y="514350"/>
            <a:ext cx="8229600" cy="400050"/>
          </a:xfrm>
          <a:prstGeom prst="rect">
            <a:avLst/>
          </a:prstGeom>
        </p:spPr>
        <p:txBody>
          <a:bodyPr lIns="0" tIns="0" rIns="0" bIns="0" anchor="t"/>
          <a:lstStyle>
            <a:lvl1pPr>
              <a:lnSpc>
                <a:spcPts val="2400"/>
              </a:lnSpc>
              <a:defRPr sz="2400">
                <a:latin typeface="Gadugi"/>
                <a:ea typeface="Gadugi"/>
                <a:cs typeface="Gadugi"/>
                <a:sym typeface="Gadugi"/>
              </a:defRPr>
            </a:lvl1pPr>
          </a:lstStyle>
          <a:p>
            <a:r>
              <a:t>ᓴᓇᕐᕈᑎᓂᒃ ᕿᒥᕐᕈᐃᓂᕐᒧᑦ ᐅᖃᐅᓯᒃᓴᐃᑦ</a:t>
            </a:r>
          </a:p>
        </p:txBody>
      </p:sp>
      <p:sp>
        <p:nvSpPr>
          <p:cNvPr id="89" name="5. ᐃᒪᐅᑉ ᐱᐅᑦᓯᐊᖅᑑᓂᐊᕐᓂᖓᓄᑦ ᐃᓱᒪᓂᐅᔪᒧᑦ ᓇᓗᓇᐃᖅᓯᒋᐊᕈᑎᑦ"/>
          <p:cNvSpPr txBox="1">
            <a:spLocks noGrp="1"/>
          </p:cNvSpPr>
          <p:nvPr>
            <p:ph type="body" sz="quarter" idx="4294967295"/>
          </p:nvPr>
        </p:nvSpPr>
        <p:spPr>
          <a:xfrm>
            <a:off x="457200" y="1371600"/>
            <a:ext cx="7924800" cy="533400"/>
          </a:xfrm>
          <a:prstGeom prst="rect">
            <a:avLst/>
          </a:prstGeom>
        </p:spPr>
        <p:txBody>
          <a:bodyPr lIns="0" tIns="0" rIns="0" bIns="0" anchor="ctr"/>
          <a:lstStyle>
            <a:lvl1pPr marL="0" indent="0">
              <a:spcBef>
                <a:spcPts val="800"/>
              </a:spcBef>
              <a:buSzTx/>
              <a:buFontTx/>
              <a:buNone/>
              <a:tabLst>
                <a:tab pos="5715000" algn="l"/>
              </a:tabLst>
              <a:defRPr sz="2000">
                <a:latin typeface="Gadugi"/>
                <a:ea typeface="Gadugi"/>
                <a:cs typeface="Gadugi"/>
                <a:sym typeface="Gadugi"/>
              </a:defRPr>
            </a:lvl1pPr>
          </a:lstStyle>
          <a:p>
            <a:r>
              <a:t>5. ᐃᒪᐅᑉ ᐱᐅᑦᓯᐊᖅᑑᓂᐊᕐᓂᖓᓄᑦ ᐃᓱᒪᓂᐅᔪᒧᑦ ᓇᓗᓇᐃᖅᓯᒋᐊᕈᑎᑦ</a:t>
            </a:r>
          </a:p>
        </p:txBody>
      </p:sp>
      <p:sp>
        <p:nvSpPr>
          <p:cNvPr id="90" name="(R-05) ᒐᕙᒪᓕᕆᔨᑦ-ᓄᓇᖃᖅᑳᖅᓯᒪᔪᓕᕆᔨᓪᓗ ᐊᒻᒪᓗ ᐅᑭᐅᖅᑕᖅᑐᒥ ᐱᕙᓪᓕᐊᔪᓕᕆᔨᖏᑦ ᑲᓇᑕᒥ (CIRNAC) ᐃᓱᒪᓕᐅᖅᐳᑦ ᐋᒡᓂᑰ ᐄᑯ ᐅᔭᕋᒃᑕᕆᐊᖅᑎᑦ ᖃᓄᖅ ᐊᑦᔨᒌᖖᒋᓐᓂᖃᕐᒪᖔᑕ ᖃᐅᔨᒋᐊᖁᑉᓗᒋᑦ ᒫᓐᓇᐅᔪᒥ ᐃᒪᐅᑉ ᐱᐅᑦᓯᐊᖅᑑᓂᐊᕐᓂᖓᓄᑦ ᓯᕗᕐᖓᓂ ᖃᓄᐃᓐᓂᐊᕋᓱᒋᔭᐅᓚᐅᖅᓯᒪᓂᖓᓂᑦ. ᐊᒻᒪᓗ, ᓇᓗᓇᐃᖅᓯᖁᑉᓗᒋᑦ ᑕᒻᒫᔭᖅᓯᒪᖖᒋᓐᓂᖏᑕ ᖃᓄᐃᓐᓂᐊᕐᓂᕋᖅᑕᐅᓚᐅᖅᑐᓂᑦ, ᐱᓕᕆᓂᖃᖅᐸᓪᓕᐊᓂᕐᓄᑦ ᒥᑭᒡᓕᒋ"/>
          <p:cNvSpPr txBox="1"/>
          <p:nvPr/>
        </p:nvSpPr>
        <p:spPr>
          <a:xfrm>
            <a:off x="457200" y="2286000"/>
            <a:ext cx="8229600" cy="182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15000"/>
              </a:lnSpc>
              <a:spcBef>
                <a:spcPts val="1000"/>
              </a:spcBef>
              <a:tabLst>
                <a:tab pos="5715000" algn="l"/>
              </a:tabLst>
              <a:defRPr>
                <a:solidFill>
                  <a:srgbClr val="000000"/>
                </a:solidFill>
                <a:latin typeface="Gadugi"/>
                <a:ea typeface="Gadugi"/>
                <a:cs typeface="Gadugi"/>
                <a:sym typeface="Gadugi"/>
              </a:defRPr>
            </a:pPr>
            <a:r>
              <a:t>(</a:t>
            </a:r>
            <a:r>
              <a:rPr sz="1400"/>
              <a:t>R-05) ᒐᕙᒪᓕᕆᔨᑦ-ᓄᓇᖃᖅᑳᖅᓯᒪᔪᓕᕆᔨᓪᓗ ᐊᒻᒪᓗ ᐅᑭᐅᖅᑕᖅᑐᒥ ᐱᕙᓪᓕᐊᔪᓕᕆᔨᖏᑦ ᑲᓇᑕᒥ (CIRNAC) ᐃᓱᒪᓕᐅᖅᐳᑦ ᐋᒡᓂᑰ ᐄᑯ ᐅᔭᕋᒃᑕᕆᐊᖅᑎᑦ ᖃᓄᖅ ᐊᑦᔨᒌᖖᒋᓐᓂᖃᕐᒪᖔᑕ ᖃᐅᔨᒋᐊᖁᑉᓗᒋᑦ ᒫᓐᓇᐅᔪᒥ ᐃᒪᐅᑉ ᐱᐅᑦᓯᐊᖅᑑᓂᐊᕐᓂᖓᓄᑦ ᓯᕗᕐᖓᓂ ᖃᓄᐃᓐᓂᐊᕋᓱᒋᔭᐅᓚᐅᖅᓯᒪᓂᖓᓂᑦ. ᐊᒻᒪᓗ, ᓇᓗᓇᐃᖅᓯᖁᑉᓗᒋᑦ ᑕᒻᒫᔭᖅᓯᒪᖖᒋᓐᓂᖏᑕ ᖃᓄᐃᓐᓂᐊᕐᓂᕋᖅᑕᐅᓚᐅᖅᑐᓂᑦ, ᐱᓕᕆᓂᖃᖅᐸᓪᓕᐊᓂᕐᓄᑦ ᒥᑭᒡᓕᒋᐊᖅᑎᑕᐅᓯᒪᓕᖁᑉᓗᒋᑦ ᖄᖏᐅᑎᓯᒪᓕᕐᓂᐊᖅᑕᐅᓚᐅᖅᑐᓄᑦ, ᐊᒻᒪᓗ ᖃᓄᖅ ᖄᖏᐅᑎᓯᒪᓕᕐᓂᐊᕐᓂᕋᕐᖢᒋᑦ ᓇᓚᐅᑦᓵᖅᑕᐅᓚᐅᖅᑐᑦ ᐊᒻᒪᓗ ᖃᐅᔨᒪᓇᖖᒋᓐᓂᖏᑦ ᐊᒃᑐᐃᓯᒪᓕᕈᖕᓇᕐᒪᖔᑕ ᐅᒃᑯᐊᖅᑕᐅᓯᒪᓕᖅᑎᓪᓗᒍ ᓇᐅᑦᓯᖅᑐᐃᓂᖃᓕᖅᑎᓪᓗᒋᑦ.</a:t>
            </a:r>
          </a:p>
        </p:txBody>
      </p:sp>
      <p:sp>
        <p:nvSpPr>
          <p:cNvPr id="91" name="Slide Number"/>
          <p:cNvSpPr txBox="1">
            <a:spLocks noGrp="1"/>
          </p:cNvSpPr>
          <p:nvPr>
            <p:ph type="sldNum" sz="quarter" idx="4294967295"/>
          </p:nvPr>
        </p:nvSpPr>
        <p:spPr>
          <a:xfrm>
            <a:off x="8559800" y="6248400"/>
            <a:ext cx="127001" cy="266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a:lnSpc>
                <a:spcPct val="100000"/>
              </a:lnSpc>
              <a:spcBef>
                <a:spcPts val="700"/>
              </a:spcBef>
              <a:tabLst>
                <a:tab pos="5715000" algn="l"/>
              </a:tabLst>
              <a:defRPr sz="1600">
                <a:latin typeface="Gadugi"/>
                <a:ea typeface="Gadugi"/>
                <a:cs typeface="Gadugi"/>
                <a:sym typeface="Gadugi"/>
              </a:defRPr>
            </a:lvl1pPr>
          </a:lstStyle>
          <a:p>
            <a:fld id="{86CB4B4D-7CA3-9044-876B-883B54F8677D}" type="slidenum">
              <a:rPr/>
              <a:t>9</a:t>
            </a:fld>
            <a:endParaRPr/>
          </a:p>
        </p:txBody>
      </p:sp>
      <p:sp>
        <p:nvSpPr>
          <p:cNvPr id="92" name="ᖃᓄᐃᓕᖓᓕᕐᓂᖏᑦ: ᐋᖅᑭᒃᑕᐅᓯᒪᓕᖅᑐᑦ"/>
          <p:cNvSpPr txBox="1"/>
          <p:nvPr/>
        </p:nvSpPr>
        <p:spPr>
          <a:xfrm>
            <a:off x="3360420" y="4603750"/>
            <a:ext cx="2423161" cy="670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spcBef>
                <a:spcPts val="700"/>
              </a:spcBef>
              <a:defRPr>
                <a:solidFill>
                  <a:srgbClr val="00B050"/>
                </a:solidFill>
                <a:latin typeface="Gadugi"/>
                <a:ea typeface="Gadugi"/>
                <a:cs typeface="Gadugi"/>
                <a:sym typeface="Gadugi"/>
              </a:defRPr>
            </a:lvl1pPr>
          </a:lstStyle>
          <a:p>
            <a:r>
              <a:t>ᖃᓄᐃᓕᖓᓕᕐᓂᖏᑦ: ᐋᖅᑭᒃᑕᐅᓯᒪᓕᖅᑐᑦ</a:t>
            </a:r>
          </a:p>
        </p:txBody>
      </p:sp>
    </p:spTree>
  </p:cSld>
  <p:clrMapOvr>
    <a:masterClrMapping/>
  </p:clrMapOvr>
  <p:transition spd="med"/>
</p:sld>
</file>

<file path=ppt/theme/theme1.xml><?xml version="1.0" encoding="utf-8"?>
<a:theme xmlns:a="http://schemas.openxmlformats.org/drawingml/2006/main" name="Standard_white">
  <a:themeElements>
    <a:clrScheme name="Standard_white">
      <a:dk1>
        <a:srgbClr val="FFFFFF"/>
      </a:dk1>
      <a:lt1>
        <a:srgbClr val="FFFFFF"/>
      </a:lt1>
      <a:dk2>
        <a:srgbClr val="A7A7A7"/>
      </a:dk2>
      <a:lt2>
        <a:srgbClr val="535353"/>
      </a:lt2>
      <a:accent1>
        <a:srgbClr val="009999"/>
      </a:accent1>
      <a:accent2>
        <a:srgbClr val="FFCC00"/>
      </a:accent2>
      <a:accent3>
        <a:srgbClr val="9BBB59"/>
      </a:accent3>
      <a:accent4>
        <a:srgbClr val="8064A2"/>
      </a:accent4>
      <a:accent5>
        <a:srgbClr val="4BACC6"/>
      </a:accent5>
      <a:accent6>
        <a:srgbClr val="F79646"/>
      </a:accent6>
      <a:hlink>
        <a:srgbClr val="0000FF"/>
      </a:hlink>
      <a:folHlink>
        <a:srgbClr val="FF00FF"/>
      </a:folHlink>
    </a:clrScheme>
    <a:fontScheme name="Standard_white">
      <a:majorFont>
        <a:latin typeface="Helvetica"/>
        <a:ea typeface="Helvetica"/>
        <a:cs typeface="Helvetica"/>
      </a:majorFont>
      <a:minorFont>
        <a:latin typeface="Arial"/>
        <a:ea typeface="Arial"/>
        <a:cs typeface="Arial"/>
      </a:minorFont>
    </a:fontScheme>
    <a:fmtScheme name="Standard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5E5CC"/>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andard_white">
  <a:themeElements>
    <a:clrScheme name="Standard_white">
      <a:dk1>
        <a:srgbClr val="000000"/>
      </a:dk1>
      <a:lt1>
        <a:srgbClr val="FFFFFF"/>
      </a:lt1>
      <a:dk2>
        <a:srgbClr val="A7A7A7"/>
      </a:dk2>
      <a:lt2>
        <a:srgbClr val="535353"/>
      </a:lt2>
      <a:accent1>
        <a:srgbClr val="009999"/>
      </a:accent1>
      <a:accent2>
        <a:srgbClr val="FFCC00"/>
      </a:accent2>
      <a:accent3>
        <a:srgbClr val="9BBB59"/>
      </a:accent3>
      <a:accent4>
        <a:srgbClr val="8064A2"/>
      </a:accent4>
      <a:accent5>
        <a:srgbClr val="4BACC6"/>
      </a:accent5>
      <a:accent6>
        <a:srgbClr val="F79646"/>
      </a:accent6>
      <a:hlink>
        <a:srgbClr val="0000FF"/>
      </a:hlink>
      <a:folHlink>
        <a:srgbClr val="FF00FF"/>
      </a:folHlink>
    </a:clrScheme>
    <a:fontScheme name="Standard_white">
      <a:majorFont>
        <a:latin typeface="Helvetica"/>
        <a:ea typeface="Helvetica"/>
        <a:cs typeface="Helvetica"/>
      </a:majorFont>
      <a:minorFont>
        <a:latin typeface="Arial"/>
        <a:ea typeface="Arial"/>
        <a:cs typeface="Arial"/>
      </a:minorFont>
    </a:fontScheme>
    <a:fmtScheme name="Standard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5E5CC"/>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524</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Gadugi</vt:lpstr>
      <vt:lpstr>Pigiarniq</vt:lpstr>
      <vt:lpstr>Pigiarniq Light</vt:lpstr>
      <vt:lpstr>Standard_white</vt:lpstr>
      <vt:lpstr>PowerPoint Presentation</vt:lpstr>
      <vt:lpstr>ᓴᖅᑭᑎᑕᐅᓂᖏᓐᓄᑦ ᓇᓗᓇᐃᔭᐅᑎᑦ</vt:lpstr>
      <vt:lpstr>ᐱᓕᕆᐊᖃᖅᑎᐅᓂᖅ ᐊᒻᒪᓗ ᐱᓕᕆᐊᒃᓴᖏᑦ</vt:lpstr>
      <vt:lpstr>ᐃᑲᔪᕈᑎᒃᓴᓂᒃ ᐱᑕᖃᖅᑎᑦᓯᖃᑕᐅᔪᑦ ᐃᒪᓕᕆᓂᕐᒥ ᓚᐃᓴᑖᕈᑎᓂᒃ ᑐᒃᓯᕋᐅᑎᑦ ᕿᒥᕐᕈᔭᐅᓂᖏᓐᓄᑦ</vt:lpstr>
      <vt:lpstr>ᓴᓇᕐᕈᑎᓂᒃ ᕿᒥᕐᕈᐃᓂᕐᒧᑦ ᐅᖃᐅᓯᒃᓴᐃᑦ</vt:lpstr>
      <vt:lpstr>ᓴᓇᕐᕈᑎᓂᒃ ᕿᒥᕐᕈᐃᓂᕐᒧᑦ ᐅᖃᐅᓯᒃᓴᐃᑦ</vt:lpstr>
      <vt:lpstr>ᓴᓇᕐᕈᑎᓂᒃ ᕿᒥᕐᕈᐃᓂᕐᒧᑦ ᐅᖃᐅᓯᒃᓴᐃᑦ</vt:lpstr>
      <vt:lpstr>PowerPoint Presentation</vt:lpstr>
      <vt:lpstr>ᓴᓇᕐᕈᑎᓂᒃ ᕿᒥᕐᕈᐃᓂᕐᒧᑦ ᐅᖃᐅᓯᒃᓴᐃᑦ</vt:lpstr>
      <vt:lpstr>ᓴᓇᕐᕈᑎᓂᒃ ᕿᒥᕐᕈᐃᓂᕐᒧᑦ ᐅᖃᐅᓯᒃᓴᐃᑦ</vt:lpstr>
      <vt:lpstr>ᖃᓄᐃᓕᖓᓕᕐᓂᖏᑦ ᓴᓇᕐᕈᑎᓂᒃ ᕿᒥᕐᕈᐃᓂᕐᒧᑦ ᐃᓱᒪᓕᐅᕈᑎᖏᔭᐅᓯᒪᓕᓚᐅᖅᑐᓄᑦ</vt:lpstr>
      <vt:lpstr>ᐃᓱᓕᑦᔪᑎᖏᑦ</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Baoyu (SPAC/PSPC) (il-lui / he-him)</dc:creator>
  <cp:lastModifiedBy>Hart, Jeff</cp:lastModifiedBy>
  <cp:revision>1</cp:revision>
  <dcterms:modified xsi:type="dcterms:W3CDTF">2024-06-06T15:28:12Z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2024-05-28T18:17:53Z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d6abbe80-3f74-4f95-828c-b6b6a843596c</vt:lpwstr>
  </property>
  <property fmtid="{D5CDD505-2E9C-101B-9397-08002B2CF9AE}" pid="8" name="MSIP_Label_834ed4f5-eae4-40c7-82be-b1cdf720a1b9_ContentBits">
    <vt:lpwstr>0</vt:lpwstr>
  </property>
</Properties>
</file>