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556" r:id="rId3"/>
    <p:sldId id="557" r:id="rId4"/>
    <p:sldId id="558" r:id="rId5"/>
    <p:sldId id="584" r:id="rId6"/>
    <p:sldId id="561" r:id="rId7"/>
    <p:sldId id="565" r:id="rId8"/>
    <p:sldId id="597" r:id="rId9"/>
    <p:sldId id="598" r:id="rId10"/>
    <p:sldId id="599" r:id="rId11"/>
    <p:sldId id="579" r:id="rId12"/>
    <p:sldId id="580" r:id="rId13"/>
  </p:sldIdLst>
  <p:sldSz cx="9144000" cy="6858000" type="screen4x3"/>
  <p:notesSz cx="7172325" cy="9313863"/>
  <p:custDataLst>
    <p:tags r:id="rId16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AF6902-EC16-47C9-5A07-0614A3D5F273}" name="Hart, Jeff" initials="HJ" userId="S::jeff.hart@rcaanc-cirnac.gc.ca::b6a9dc96-5e8a-4c7a-ae0c-490405f58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9999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777" autoAdjust="0"/>
  </p:normalViewPr>
  <p:slideViewPr>
    <p:cSldViewPr snapToObjects="1">
      <p:cViewPr varScale="1">
        <p:scale>
          <a:sx n="93" d="100"/>
          <a:sy n="93" d="100"/>
        </p:scale>
        <p:origin x="2208" y="90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-1901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804" y="96"/>
      </p:cViewPr>
      <p:guideLst>
        <p:guide orient="horz" pos="2934"/>
        <p:guide pos="22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7886" y="4424726"/>
            <a:ext cx="5736561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0693" indent="-288727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491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6880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884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0809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277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4740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670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982" y="4424724"/>
            <a:ext cx="6499920" cy="44215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488" eaLnBrk="1" hangingPunct="1">
              <a:defRPr/>
            </a:pPr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981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981">
              <a:defRPr/>
            </a:pPr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80560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6080882" cy="2670606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80560"/>
          </a:xfrm>
        </p:spPr>
        <p:txBody>
          <a:bodyPr/>
          <a:lstStyle/>
          <a:p>
            <a:endParaRPr lang="en-US" sz="1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defTabSz="931565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defTabSz="931565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76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lvl="1" indent="0" defTabSz="931565">
              <a:spcAft>
                <a:spcPts val="204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67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marR="0" lvl="1" indent="0" algn="l" defTabSz="9315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0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6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0978BA3-6BB7-D9A7-362E-A08B760E95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412" y="209930"/>
            <a:ext cx="3942588" cy="2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3C0D31-29CA-1AE7-B532-6CCD886C7A1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6304" y="124481"/>
            <a:ext cx="3180588" cy="219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76200" y="533400"/>
            <a:ext cx="5867400" cy="20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Demande de modification du permis d’utilisation des eaux de type A 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A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2AM-MEL1631 d’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Agnico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Eagle Mines Limited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3C4DE-8C4A-51A9-5A87-1EA5549739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829" y="2703159"/>
            <a:ext cx="5105400" cy="72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fr-C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publique de l’Office des eaux du Nunavut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fr-C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 Intel, 11-12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fr-CA" sz="280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81201"/>
            <a:ext cx="8001000" cy="18288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CA" sz="2400"/>
              <a:t>Dans le cadre du processus d’examen des demandes de permis d’utilisation des eaux, RCAANC continuera de chercher à protéger les eaux intérieures du Nunavut tout en favorisant le développement durable.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CA" sz="4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</a:p>
          <a:p>
            <a:pPr algn="ctr">
              <a:buNone/>
            </a:pPr>
            <a:r>
              <a:rPr lang="fr-CA" sz="4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fr-CA" sz="4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fr-CA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9099" y="533400"/>
            <a:ext cx="6477000" cy="406401"/>
          </a:xfrm>
        </p:spPr>
        <p:txBody>
          <a:bodyPr anchor="ctr">
            <a:no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Aperçu de la présentation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91359" y="1524000"/>
            <a:ext cx="7620000" cy="292303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sz="2200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/>
              <a:t>Rôles et responsabilités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/>
              <a:t>Contributions à l’examen de la demande de permis d’utilisation des eaux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/>
              <a:t>État des commentaires découlant de l’examen technique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/>
              <a:t>Questions en suspens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3100" y="457200"/>
            <a:ext cx="5257800" cy="533400"/>
          </a:xfrm>
        </p:spPr>
        <p:txBody>
          <a:bodyPr anchor="ctr">
            <a:noAutofit/>
          </a:bodyPr>
          <a:lstStyle/>
          <a:p>
            <a:pPr algn="ctr"/>
            <a:r>
              <a:rPr lang="fr-CA" sz="2800" b="1">
                <a:latin typeface="Arial" panose="020B0604020202020204" pitchFamily="34" charset="0"/>
                <a:cs typeface="Arial" panose="020B0604020202020204" pitchFamily="34" charset="0"/>
              </a:rPr>
              <a:t>Rôles et responsabilités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079644"/>
            <a:ext cx="7924800" cy="5257799"/>
          </a:xfrm>
        </p:spPr>
        <p:txBody>
          <a:bodyPr>
            <a:normAutofit fontScale="92500" lnSpcReduction="10000"/>
          </a:bodyPr>
          <a:lstStyle/>
          <a:p>
            <a:pPr marL="0" lvl="0" indent="0" eaLnBrk="1" hangingPunct="1">
              <a:buNone/>
              <a:defRPr/>
            </a:pP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Les responsabilités, le mandat et les obligations de Relations Couronne-Autochtones et Affaires du Nord Canada (RCAANC) sont conformes à ce qui suit :</a:t>
            </a:r>
          </a:p>
          <a:p>
            <a:pPr marL="0" lvl="0" indent="0" eaLnBrk="1" hangingPunct="1">
              <a:buNone/>
              <a:defRPr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sur le ministère des Relations Couronne-Autochtones et des Affaires du Nord</a:t>
            </a:r>
          </a:p>
          <a:p>
            <a:pPr marL="512763" lvl="0" indent="-277813" eaLnBrk="1" hangingPunct="1">
              <a:defRPr/>
            </a:pP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Accord du Nunavut</a:t>
            </a: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concernant l’Accord sur les revendications territoriales du Nunavut;</a:t>
            </a: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sur les eaux du Nunavut et le Tribunal des droits de surface du Nunavut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 et règlement connexe</a:t>
            </a: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sur l’aménagement du territoire et l’évaluation des projets au Nunavut</a:t>
            </a: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sur les terres territoriales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 et règlement connexe</a:t>
            </a:r>
          </a:p>
          <a:p>
            <a:pPr marL="512763" lvl="0" indent="-277813" eaLnBrk="1" hangingPunct="1">
              <a:defRPr/>
            </a:pPr>
            <a:r>
              <a:rPr lang="fr-CA" sz="2200" i="1" dirty="0">
                <a:latin typeface="Arial" panose="020B0604020202020204" pitchFamily="34" charset="0"/>
                <a:cs typeface="Arial" panose="020B0604020202020204" pitchFamily="34" charset="0"/>
              </a:rPr>
              <a:t>Loi sur la prévention de la pollution des eaux arctiques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533400"/>
            <a:ext cx="6858000" cy="685800"/>
          </a:xfrm>
        </p:spPr>
        <p:txBody>
          <a:bodyPr anchor="ctr">
            <a:no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à l’examen de la demande de permis d’utilisation des eaux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42900" y="1520147"/>
            <a:ext cx="8458200" cy="4495799"/>
          </a:xfrm>
        </p:spPr>
        <p:txBody>
          <a:bodyPr>
            <a:normAutofit fontScale="77500" lnSpcReduction="20000"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fr-CA" sz="2200" dirty="0"/>
              <a:t>RCAANC a apporté les contributions suivantes à l’Office des eaux du Nunavut (OEN) concernant la demande de modification du permis d’utilisation des eaux de type A n</a:t>
            </a:r>
            <a:r>
              <a:rPr lang="fr-CA" sz="2200" baseline="30000" dirty="0"/>
              <a:t>o</a:t>
            </a:r>
            <a:r>
              <a:rPr lang="fr-CA" sz="2200" dirty="0"/>
              <a:t> 2AM-MEL1631 présentée par </a:t>
            </a:r>
            <a:r>
              <a:rPr lang="fr-CA" sz="2200" dirty="0" err="1"/>
              <a:t>Agnico</a:t>
            </a:r>
            <a:r>
              <a:rPr lang="fr-CA" sz="2200" dirty="0"/>
              <a:t> Eagle Mines Limited :</a:t>
            </a: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CA" sz="2200" dirty="0"/>
              <a:t>Commentaires relatifs à la vérification de l’exhaustivité de la demande de modification du permis d’utilisation des eaux de type A n</a:t>
            </a:r>
            <a:r>
              <a:rPr lang="fr-CA" sz="2200" baseline="30000" dirty="0"/>
              <a:t>o</a:t>
            </a:r>
            <a:r>
              <a:rPr lang="fr-CA" sz="2200" dirty="0"/>
              <a:t> 2AM-MEL1631 et en réponse à la demande de renseignements connexe : </a:t>
            </a:r>
            <a:r>
              <a:rPr lang="fr-CA" sz="2200" b="1" dirty="0"/>
              <a:t>16 février 2024 et 13 mars 2024</a:t>
            </a: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CA" sz="2200" dirty="0"/>
              <a:t>Commentaires découlant de l’examen technique de la demande de modification du permis d’utilisation des eaux de type A n</a:t>
            </a:r>
            <a:r>
              <a:rPr lang="fr-CA" sz="2200" baseline="30000" dirty="0"/>
              <a:t>o</a:t>
            </a:r>
            <a:r>
              <a:rPr lang="fr-CA" sz="2200" dirty="0"/>
              <a:t> 2AM-MEL1631 : </a:t>
            </a:r>
            <a:r>
              <a:rPr lang="fr-CA" sz="2200" b="1" dirty="0"/>
              <a:t>26 avril 2024</a:t>
            </a: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CA" sz="2200" dirty="0"/>
              <a:t>Commentaires découlant de l’examen technique de la demande de modification du permis d’utilisation des eaux de type A n</a:t>
            </a:r>
            <a:r>
              <a:rPr lang="fr-CA" sz="2200" baseline="30000" dirty="0"/>
              <a:t>o</a:t>
            </a:r>
            <a:r>
              <a:rPr lang="fr-CA" sz="2200" dirty="0"/>
              <a:t> 2AM-MEL1631 : </a:t>
            </a:r>
            <a:r>
              <a:rPr lang="fr-CA" sz="2200" b="1" dirty="0"/>
              <a:t>5 juin 2024</a:t>
            </a: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CA" sz="2200" dirty="0"/>
              <a:t>Présentation finale à 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l’Office des eaux du Nunavut</a:t>
            </a:r>
            <a:r>
              <a:rPr lang="fr-CA" sz="2200" b="1" dirty="0"/>
              <a:t> </a:t>
            </a:r>
            <a:r>
              <a:rPr lang="fr-CA" sz="2200" dirty="0"/>
              <a:t>de la demande de modification du permis d’utilisation des eaux de type A n</a:t>
            </a:r>
            <a:r>
              <a:rPr lang="fr-CA" sz="2200" baseline="30000" dirty="0"/>
              <a:t>o</a:t>
            </a:r>
            <a:r>
              <a:rPr lang="fr-CA" sz="2200" dirty="0"/>
              <a:t> 2AM-MEL1631 : </a:t>
            </a:r>
            <a:r>
              <a:rPr lang="fr-CA" sz="2200" b="1" dirty="0"/>
              <a:t>22 juillet 2024</a:t>
            </a: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457200" y="1312663"/>
            <a:ext cx="8229600" cy="6685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800" dirty="0">
                <a:ea typeface="Calibri" panose="020F0502020204030204" pitchFamily="34" charset="0"/>
                <a:cs typeface="Times New Roman" panose="02020603050405020304" pitchFamily="18" charset="0"/>
              </a:rPr>
              <a:t>RCAANC a présenté des commentaires découlant de l’examen technique sur ce qui suit 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56AE4A-8718-0E0A-32D3-47AB24F0820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66675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fr-CA"/>
              <a:t>État des commentaires découlant de l’examen technique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93F40-C681-72F1-765C-BBBD87B502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0107" y="1981200"/>
            <a:ext cx="7315200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CA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Révisions du plan de gestion adaptative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CA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Réduction au minimum des rejets dans le lac </a:t>
            </a:r>
            <a:r>
              <a:rPr lang="fr-CA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Meliadine</a:t>
            </a:r>
            <a:r>
              <a:rPr lang="fr-CA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CA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Stockage de l’eau saline dans le lac B7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CA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Prévisions de la qualité de l’eau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CA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Écoulement des eaux souterraines et utilisation de l’eau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3ADA3-B0CE-EE94-CE54-3A894F9791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6707" y="4267200"/>
            <a:ext cx="8382000" cy="146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Agnico</a:t>
            </a:r>
            <a:r>
              <a:rPr lang="fr-CA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Eagle a répondu de manière satisfaisante à tous nos commentaires techniques.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Pour RCAANC, tous les commentaires découlant de l’examen technique présentés le 26 avril 2024 sont résolus.</a:t>
            </a: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r>
              <a:rPr lang="fr-CA" sz="2200" b="1">
                <a:solidFill>
                  <a:srgbClr val="000000"/>
                </a:solidFill>
              </a:rPr>
              <a:t>Plan de gestion adaptative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57200" y="1981200"/>
            <a:ext cx="84582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RCAANC recommande que le plan de gestion adaptative soit inclus dans le permis.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RCAANC et </a:t>
            </a:r>
            <a:r>
              <a:rPr lang="fr-CA" sz="2000" dirty="0" err="1"/>
              <a:t>Agnico</a:t>
            </a:r>
            <a:r>
              <a:rPr lang="fr-CA" sz="2000" dirty="0"/>
              <a:t> Eagle ont travaillé ensemble afin d’inclure un libellé précisant que le permis d’utilisation des eaux a préséance sur toute exigence contradictoire énoncée dans le plan de gestion adaptative.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fr-CA"/>
              <a:t>Questions en suspens</a:t>
            </a: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r>
              <a:rPr lang="fr-CA" sz="2200" b="1" dirty="0">
                <a:solidFill>
                  <a:srgbClr val="000000"/>
                </a:solidFill>
              </a:rPr>
              <a:t>Estimation des garanties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57200" y="1981200"/>
            <a:ext cx="85344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RCAANC, l’Association inuite du </a:t>
            </a:r>
            <a:r>
              <a:rPr lang="fr-CA" sz="2000" dirty="0" err="1"/>
              <a:t>Kivalliq</a:t>
            </a:r>
            <a:r>
              <a:rPr lang="fr-CA" sz="2000" dirty="0"/>
              <a:t> et </a:t>
            </a:r>
            <a:r>
              <a:rPr lang="fr-CA" sz="2000" dirty="0" err="1"/>
              <a:t>Agnico</a:t>
            </a:r>
            <a:r>
              <a:rPr lang="fr-CA" sz="2000" dirty="0"/>
              <a:t> Eagle ont travaillé ensemble pour mettre à jour </a:t>
            </a:r>
            <a:r>
              <a:rPr lang="fr-C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montant global des garanties dans le cadre du permis actuel et de la présente demande de modification</a:t>
            </a:r>
            <a:r>
              <a:rPr lang="fr-CA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L’estimation à jour du montant global des garanties a été présentée à l’OEN pour examen.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fr-CA"/>
              <a:t>Questions en suspens</a:t>
            </a:r>
          </a:p>
        </p:txBody>
      </p:sp>
    </p:spTree>
    <p:extLst>
      <p:ext uri="{BB962C8B-B14F-4D97-AF65-F5344CB8AC3E}">
        <p14:creationId xmlns:p14="http://schemas.microsoft.com/office/powerpoint/2010/main" val="136744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71600"/>
            <a:ext cx="5715000" cy="381001"/>
          </a:xfrm>
        </p:spPr>
        <p:txBody>
          <a:bodyPr anchor="ctr">
            <a:normAutofit/>
          </a:bodyPr>
          <a:lstStyle/>
          <a:p>
            <a:r>
              <a:rPr lang="fr-CA" sz="2200" b="1">
                <a:solidFill>
                  <a:srgbClr val="000000"/>
                </a:solidFill>
              </a:rPr>
              <a:t>Entente sur la gestion des garanties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57200" y="1981200"/>
            <a:ext cx="8534400" cy="2057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000"/>
              <a:t>Agnico Eagle a proposé un projet d’entente modifiée pour la gestion des garanties entre le gouvernement du Canada, l’Association inuite du Kivalliq et Agnico Eagle.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/>
              <a:t>RCAANC met à jour le libellé de l’entente proposée afin que celle-ci soit conforme aux lois et aux règlements en vigueur.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8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fr-CA"/>
              <a:t>Questions en suspens</a:t>
            </a:r>
          </a:p>
        </p:txBody>
      </p:sp>
    </p:spTree>
    <p:extLst>
      <p:ext uri="{BB962C8B-B14F-4D97-AF65-F5344CB8AC3E}">
        <p14:creationId xmlns:p14="http://schemas.microsoft.com/office/powerpoint/2010/main" val="14084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371600"/>
            <a:ext cx="7848600" cy="381001"/>
          </a:xfrm>
        </p:spPr>
        <p:txBody>
          <a:bodyPr anchor="ctr">
            <a:no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Projet de cadre de modification du permis d’utilisation des eaux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57200" y="1981200"/>
            <a:ext cx="8534400" cy="2057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000" dirty="0" err="1"/>
              <a:t>Agnico</a:t>
            </a:r>
            <a:r>
              <a:rPr lang="fr-CA" sz="2000" dirty="0"/>
              <a:t> Eagle a proposé des corrections et des changements pour la modification du permis d’utilisation des eaux.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RCAANC a examiné les propositions de corrections et de modifications et les a soumises à l’Office pour examen.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51435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fr-CA"/>
              <a:t>Questions en suspens</a:t>
            </a:r>
          </a:p>
        </p:txBody>
      </p:sp>
    </p:spTree>
    <p:extLst>
      <p:ext uri="{BB962C8B-B14F-4D97-AF65-F5344CB8AC3E}">
        <p14:creationId xmlns:p14="http://schemas.microsoft.com/office/powerpoint/2010/main" val="3250860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64365</TotalTime>
  <Words>692</Words>
  <Application>Microsoft Office PowerPoint</Application>
  <PresentationFormat>Affichage à l'écran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Pigiarniq Light</vt:lpstr>
      <vt:lpstr>Verdana</vt:lpstr>
      <vt:lpstr>Wingdings</vt:lpstr>
      <vt:lpstr>Standard_white</vt:lpstr>
      <vt:lpstr>Custom Design</vt:lpstr>
      <vt:lpstr>Présentation PowerPoint</vt:lpstr>
      <vt:lpstr>Aperçu de la présentation</vt:lpstr>
      <vt:lpstr>Rôles et responsabilités</vt:lpstr>
      <vt:lpstr>Contributions à l’examen de la demande de permis d’utilisation des eaux</vt:lpstr>
      <vt:lpstr>État des commentaires découlant de l’examen technique</vt:lpstr>
      <vt:lpstr>Questions en suspens</vt:lpstr>
      <vt:lpstr>Questions en suspens</vt:lpstr>
      <vt:lpstr>Questions en suspens</vt:lpstr>
      <vt:lpstr>Questions en suspens</vt:lpstr>
      <vt:lpstr>Conclusion</vt:lpstr>
      <vt:lpstr>Présentation PowerPoint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Caron16, Maxime (SPAC/PSPC)</cp:lastModifiedBy>
  <cp:revision>1246</cp:revision>
  <cp:lastPrinted>2023-10-06T16:15:26Z</cp:lastPrinted>
  <dcterms:created xsi:type="dcterms:W3CDTF">2007-03-13T16:30:24Z</dcterms:created>
  <dcterms:modified xsi:type="dcterms:W3CDTF">2024-09-09T20:36:25Z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2024-08-27T14:53:12Z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3b90440c-cd12-4e34-b947-049bd5b5e0bf</vt:lpwstr>
  </property>
  <property fmtid="{D5CDD505-2E9C-101B-9397-08002B2CF9AE}" pid="8" name="MSIP_Label_834ed4f5-eae4-40c7-82be-b1cdf720a1b9_ContentBits">
    <vt:lpwstr>0</vt:lpwstr>
  </property>
</Properties>
</file>