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14"/>
  </p:notesMasterIdLst>
  <p:handoutMasterIdLst>
    <p:handoutMasterId r:id="rId15"/>
  </p:handoutMasterIdLst>
  <p:sldIdLst>
    <p:sldId id="556" r:id="rId3"/>
    <p:sldId id="557" r:id="rId4"/>
    <p:sldId id="558" r:id="rId5"/>
    <p:sldId id="584" r:id="rId6"/>
    <p:sldId id="561" r:id="rId7"/>
    <p:sldId id="565" r:id="rId8"/>
    <p:sldId id="597" r:id="rId9"/>
    <p:sldId id="598" r:id="rId10"/>
    <p:sldId id="599" r:id="rId11"/>
    <p:sldId id="579" r:id="rId12"/>
    <p:sldId id="580" r:id="rId13"/>
  </p:sldIdLst>
  <p:sldSz cx="9144000" cy="6858000" type="screen4x3"/>
  <p:notesSz cx="7172325" cy="9313863"/>
  <p:custDataLst>
    <p:tags r:id="rId16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2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AF6902-EC16-47C9-5A07-0614A3D5F273}" name="Hart, Jeff" initials="HJ" userId="S::jeff.hart@rcaanc-cirnac.gc.ca::b6a9dc96-5e8a-4c7a-ae0c-490405f58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9999"/>
    <a:srgbClr val="0035DE"/>
    <a:srgbClr val="0000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777" autoAdjust="0"/>
  </p:normalViewPr>
  <p:slideViewPr>
    <p:cSldViewPr snapToObjects="1">
      <p:cViewPr varScale="1">
        <p:scale>
          <a:sx n="71" d="100"/>
          <a:sy n="71" d="100"/>
        </p:scale>
        <p:origin x="466" y="38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-1901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3804" y="96"/>
      </p:cViewPr>
      <p:guideLst>
        <p:guide orient="horz" pos="2934"/>
        <p:guide pos="22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Vega Iraneta, Beatriz (SPAC/PSPC)" userId="73622d54-cfb3-4029-9868-cbb20263a757" providerId="ADAL" clId="{BAA4D951-5E19-446B-973E-630231CDA52B}"/>
    <pc:docChg chg="modSld">
      <pc:chgData name="De Vega Iraneta, Beatriz (SPAC/PSPC)" userId="73622d54-cfb3-4029-9868-cbb20263a757" providerId="ADAL" clId="{BAA4D951-5E19-446B-973E-630231CDA52B}" dt="2024-09-03T15:26:34.967" v="2" actId="1036"/>
      <pc:docMkLst>
        <pc:docMk/>
      </pc:docMkLst>
      <pc:sldChg chg="modSp mod">
        <pc:chgData name="De Vega Iraneta, Beatriz (SPAC/PSPC)" userId="73622d54-cfb3-4029-9868-cbb20263a757" providerId="ADAL" clId="{BAA4D951-5E19-446B-973E-630231CDA52B}" dt="2024-09-03T15:26:34.967" v="2" actId="1036"/>
        <pc:sldMkLst>
          <pc:docMk/>
          <pc:sldMk cId="218113792" sldId="561"/>
        </pc:sldMkLst>
        <pc:spChg chg="mod">
          <ac:chgData name="De Vega Iraneta, Beatriz (SPAC/PSPC)" userId="73622d54-cfb3-4029-9868-cbb20263a757" providerId="ADAL" clId="{BAA4D951-5E19-446B-973E-630231CDA52B}" dt="2024-09-03T15:26:34.967" v="2" actId="1036"/>
          <ac:spMkLst>
            <pc:docMk/>
            <pc:sldMk cId="218113792" sldId="561"/>
            <ac:spMk id="3" creationId="{39E93F40-C681-72F1-765C-BBBD87B502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421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421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0421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696913"/>
            <a:ext cx="4657725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7886" y="4424726"/>
            <a:ext cx="5736561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0421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0693" indent="-288727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4914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6880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78844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0809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2776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4740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6706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hangingPunct="1"/>
            <a:fld id="{124F3551-6772-4ED3-AD12-7448C81BF950}" type="slidenum">
              <a:rPr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982" y="4424724"/>
            <a:ext cx="6499920" cy="44215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31488" rtl="0" eaLnBrk="1" hangingPunct="1">
              <a:defRPr/>
            </a:pPr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883981" rtl="0">
              <a:defRPr/>
            </a:pPr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883981" rtl="0">
              <a:defRPr/>
            </a:pPr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80560"/>
          </a:xfrm>
        </p:spPr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6080882" cy="2670606"/>
          </a:xfrm>
        </p:spPr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algn="l" defTabSz="883981" rtl="0">
              <a:buFont typeface="Arial" panose="020B0604020202020204" pitchFamily="34" charset="0"/>
              <a:buNone/>
              <a:defRPr/>
            </a:pPr>
            <a:endParaRPr lang="en-ca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80560"/>
          </a:xfrm>
        </p:spPr>
        <p:txBody>
          <a:bodyPr/>
          <a:lstStyle/>
          <a:p>
            <a:endParaRPr lang="en-ca" sz="13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9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lvl="1" indent="0" algn="l" defTabSz="931565" rtl="0">
              <a:spcAft>
                <a:spcPts val="204"/>
              </a:spcAft>
              <a:buFont typeface="Arial" panose="020B0604020202020204" pitchFamily="34" charset="0"/>
              <a:buNone/>
              <a:defRPr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71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lvl="1" indent="0" algn="l" defTabSz="931565" rtl="0">
              <a:spcAft>
                <a:spcPts val="204"/>
              </a:spcAft>
              <a:buFont typeface="Arial" panose="020B0604020202020204" pitchFamily="34" charset="0"/>
              <a:buNone/>
              <a:defRPr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76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lvl="1" indent="0" algn="l" defTabSz="931565" rtl="0">
              <a:spcAft>
                <a:spcPts val="204"/>
              </a:spcAft>
              <a:buFont typeface="Arial" panose="020B0604020202020204" pitchFamily="34" charset="0"/>
              <a:buNone/>
              <a:defRPr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67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marR="0" lvl="1" indent="0" algn="l" defTabSz="9315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20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64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33400"/>
            <a:ext cx="6019800" cy="124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ᐊᒡᓃᑯ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ᐄᒍ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ᐅᔭᕋᒃᑕᕆᐊᓕᕆᔨᒃᑯᑦ</a:t>
            </a:r>
            <a:endParaRPr lang="en-ca" sz="2400" b="1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ᐋᖅᕿᒋᐊᖅᓯᒪᔪᖅ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ᑐᒃᓯᕋᐅᓯᐅᖅᑕᖓᑦ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Type “A”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ᓚᐃᓴᓐᓯᖓᑦ</a:t>
            </a:r>
            <a:r>
              <a:rPr lang="en-ca" sz="24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2AM-MEL1631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3C4DE-8C4A-51A9-5A87-1EA5549739C6}"/>
              </a:ext>
            </a:extLst>
          </p:cNvPr>
          <p:cNvSpPr txBox="1"/>
          <p:nvPr/>
        </p:nvSpPr>
        <p:spPr>
          <a:xfrm>
            <a:off x="76200" y="2489970"/>
            <a:ext cx="5105400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2000" b="1" i="0" u="none" baseline="0" dirty="0" err="1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000" b="1" i="0" u="none" baseline="0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ᐃᒪᓕᕆᔨᒃᑯᑦ</a:t>
            </a:r>
            <a:r>
              <a:rPr lang="en-ca" sz="2000" b="1" i="0" u="none" baseline="0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ᑭᑐᑐᐃᓐᓇᓂᒃ</a:t>
            </a:r>
            <a:r>
              <a:rPr lang="en-ca" sz="2000" b="1" i="0" u="none" baseline="0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ᑲᑎᒪᑎᑦᑎᓂᖓᑦ</a:t>
            </a:r>
            <a:endParaRPr lang="en-ca" altLang="en-US" sz="2000" b="1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2000" b="1" i="0" u="none" baseline="0" dirty="0" err="1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ᑲᖏᖅᖠᓂᖅ</a:t>
            </a:r>
            <a:r>
              <a:rPr lang="en-ca" sz="2000" b="1" i="0" u="none" baseline="0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000" b="1" i="0" u="none" baseline="0" dirty="0" err="1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ᐊᒥᕋᐃᔭᕐᕕᒃ</a:t>
            </a:r>
            <a:r>
              <a:rPr lang="en-ca" sz="2000" b="1" i="0" u="none" baseline="0" dirty="0"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11-12, 2024</a:t>
            </a:r>
            <a:endParaRPr lang="en-ca" sz="2000" b="1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 rtl="0"/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ᐱᐊᓂᖕᓂᖅ</a:t>
            </a:r>
            <a:endParaRPr lang="en-ca" sz="2800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8001000" cy="1828800"/>
          </a:xfrm>
        </p:spPr>
        <p:txBody>
          <a:bodyPr>
            <a:normAutofit/>
          </a:bodyPr>
          <a:lstStyle/>
          <a:p>
            <a:pPr marL="0" indent="0" algn="ctr" rtl="0">
              <a:spcAft>
                <a:spcPts val="1200"/>
              </a:spcAft>
              <a:buNone/>
            </a:pP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ᐱᓕᕆᐊᕆᓂᐊᖅᑕᖓᑦ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ᑐᒃᓯᕋᐅᑎ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ᕿᒥᕐᕈᔭᐅᓂᖓᒍᑦ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ᑐᕌᒐᖃᕐᓗᑎᒃ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ᒥᐊᓂᕆᔭᐅᓂᖓ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ᓄᓇᕗᒻᒥᑦ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ᓄᓇᖅᐸᓯᒃᑐᒦᑦᑐᑦ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ᐃᒪᖃᖅᑐᑦ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ᐊᑕᐅᑦᑎᒃᑯᑦ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ᐃᑲᔪᖅᑐᕐᓗᒋᑦ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ᐊᔪᙱᑦᑐᒃᑯᑦ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ᐱᕙᓪᓕᐊᓂᐅᔪᑦ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 rtl="0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ca" sz="3600" b="0" i="0" u="none" baseline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ca" sz="4400" b="1" i="0" u="none" baseline="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ca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altLang="en-US" sz="4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  <a:endParaRPr lang="en-ca" sz="4400" b="1" i="0" u="none" baseline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rtl="0">
              <a:buNone/>
            </a:pPr>
            <a:r>
              <a:rPr lang="en-ca" sz="4400" b="1" i="0" u="non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821936" cy="406401"/>
          </a:xfrm>
        </p:spPr>
        <p:txBody>
          <a:bodyPr anchor="ctr">
            <a:noAutofit/>
          </a:bodyPr>
          <a:lstStyle/>
          <a:p>
            <a:pPr algn="ctr" rtl="0"/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ᑕᑯᔭᒃᓴᐅᑎᒋᔭᐅᔪᒥᑦ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ᑎᑎᕋᖅᓯᒪᔪᖅ</a:t>
            </a:r>
            <a:endParaRPr lang="en-ca" sz="2800" b="1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1359" y="1524000"/>
            <a:ext cx="7620000" cy="2923032"/>
          </a:xfrm>
        </p:spPr>
        <p:txBody>
          <a:bodyPr>
            <a:normAutofit/>
          </a:bodyPr>
          <a:lstStyle/>
          <a:p>
            <a:pPr marL="0" indent="0" algn="l" rtl="0">
              <a:spcAft>
                <a:spcPts val="1200"/>
              </a:spcAft>
              <a:buNone/>
            </a:pPr>
            <a:r>
              <a:rPr lang="en-ca" sz="2200" b="0" i="0" u="none" baseline="0" dirty="0"/>
              <a:t> 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ᐱᓕᕆᐊᖓ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ᐱᔭᒃᓴᐅᑎᒋᔭᐅᔪᑦ</a:t>
            </a:r>
            <a:endParaRPr lang="en-ca" sz="22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ᐃᑲᔪᐃᓃᑦ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ᓚᐃᓴᓐᓯᒥᒃ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ᑐᒃᓯᕋᐅᑎ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ᕿᒥᕐᕈᔭᐅᓂᖓᓄᑦ</a:t>
            </a:r>
            <a:endParaRPr lang="en-ca" sz="22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ᐱᓕᕆᐊᕐᒥᑦ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ᕿᒥᕐᕈᓂᕐᒥᑦ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ᐅᖃᐅᓯᐅᔪᓂᑦ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  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ᐱᓕᕆᐊᖑᓯᒪᙱᑦᑐᑦ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ᐱᔾᔪᑕᐅᔪᑦ</a:t>
            </a:r>
            <a:endParaRPr lang="en-ca" sz="22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ᐱᐊᓂᖕᓂᖅ</a:t>
            </a:r>
            <a:endParaRPr lang="en-ca" sz="22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448300" cy="533400"/>
          </a:xfrm>
        </p:spPr>
        <p:txBody>
          <a:bodyPr anchor="ctr">
            <a:noAutofit/>
          </a:bodyPr>
          <a:lstStyle/>
          <a:p>
            <a:pPr algn="ctr" rtl="0"/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ᐱᓕᕆᐊᖓ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ᐱᔭᒃᓴᐅᑎᒋᔭᐅᔪᑦ</a:t>
            </a:r>
            <a:endParaRPr lang="en-ca" sz="2800" b="1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924800" cy="5257799"/>
          </a:xfrm>
        </p:spPr>
        <p:txBody>
          <a:bodyPr>
            <a:normAutofit fontScale="92500"/>
          </a:bodyPr>
          <a:lstStyle/>
          <a:p>
            <a:pPr marL="0" lvl="0" indent="0" algn="l" rtl="0" eaLnBrk="1" hangingPunct="1">
              <a:buNone/>
              <a:defRPr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ᑲᓇᑕᒥᑦ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ᒐᕙᒪᑐᖃᒃᑯᑦ-ᓄᓇᖃᖅᖄᖅᑐᓕᕆᔨᒃᑯᑦ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ᑲᒪᔨᒃᑯᑦ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(CIRNAC)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ᐱᔭᒃᓴᐅᑎᖏᑦ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ᐱᓕᕆᐊᕆᔭᕆᐊᖃᖅᑕᖏᑦ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ᐱᓕᕆᐊᒃᓴᕆᔭᖓᑦ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ᑎᑯᓕᐊᖅᓯᒪᔪᑦ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ᐅᑯᓄᖓ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l" rtl="0" eaLnBrk="1" hangingPunct="1">
              <a:buNone/>
              <a:defRPr/>
            </a:pPr>
            <a:endParaRPr lang="en-ca" sz="220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ᑲᓇᑕᒥᑦ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ᒐᕙᒪᑐᖃᒃᑯᑦ-ᓄᓇᖃᖅᖄᖅᑐᓕᕆᔨᒃᑯᑦ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ᑲᒪᔨᒃᑯᑦ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20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ᐊᖏᖃᑎᒌᒍᑎ</a:t>
            </a:r>
            <a:endParaRPr lang="en-ca" sz="22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ᓄᓇᑖᕐᓂᕐᒧᑦ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ᐊᖏᖃᑎᒌᒍᑎᒧᑦ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2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ᐃᒪᖏᑦ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ᓄᓇᐅᑉ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ᖄᖓᓂᑦ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ᐱᔪᖕᓇᐅᑎᖃᕐᓂᕐᒧᑦ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ᐃᓚᒋᔭᐅᔪᑦ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ᒪᓕᒐᕋᓛᑦ</a:t>
            </a:r>
            <a:endParaRPr lang="en-ca" sz="22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ᐸᕐᓇᐃᓂᕐᒧᑦ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ᐱᓕᕆᐊᕐᒥᑦ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ᖃᐅᔨᓴᐃᓂᕐᒧᑦ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2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ᐊᕕᒃᑐᖅᓯᒪᒥᑦ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ᓄᓇᒧᑦ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ᐃᓚᒋᔭᐅᔪᑦ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ᒪᓕᒐᕋᓛᑦ</a:t>
            </a:r>
            <a:endParaRPr lang="en-ca" sz="22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ᐃᒪᐃᑦ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ᐱᑦᑕᐅᖏᑦᑐᖃᓕᖅᑕᐃᓕᓂᕐᒧᑦ</a:t>
            </a:r>
            <a:r>
              <a:rPr lang="en-ca" sz="22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2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ca" sz="22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67216" cy="685800"/>
          </a:xfrm>
        </p:spPr>
        <p:txBody>
          <a:bodyPr anchor="ctr">
            <a:noAutofit/>
          </a:bodyPr>
          <a:lstStyle/>
          <a:p>
            <a:pPr algn="ctr" rtl="0"/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ᐃᑲᔪᐃᓃᑦ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ᓚᐃᓴᓐᓯᒥᒃ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ᑐᒃᓯᕋᐅᑎ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br>
              <a:rPr lang="en-ca" sz="2800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ᕿᒥᕐᕈᔭᐅᓂᖓᓄᑦ</a:t>
            </a:r>
            <a:endParaRPr lang="en-ca" sz="2800" b="1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495799"/>
          </a:xfrm>
        </p:spPr>
        <p:txBody>
          <a:bodyPr>
            <a:normAutofit fontScale="92500" lnSpcReduction="20000"/>
          </a:bodyPr>
          <a:lstStyle/>
          <a:p>
            <a:pPr marL="0" lvl="0" indent="0" algn="l" rtl="0" eaLnBrk="1" hangingPunct="1">
              <a:spcAft>
                <a:spcPts val="1800"/>
              </a:spcAft>
              <a:buNone/>
              <a:defRPr/>
            </a:pP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CIRNAC-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ᑯᑦ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ᐅᑯᓂᙵᑦ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ᑐᓂᓯᓚᐅᖅᑐᑦ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ᐃᒪᓕᕆᔨᒃᑯᓐᓄᑦ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ᐱᔾᔪᑎᖃᖅᑐᒥᒃ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ᐋᖅᕿᒋᐊᖅᓯᒪᔪᖅ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2AM-MEL1631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ᐊᒡᓃᑯ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ᐄᒍ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ᐅᔭᕋᒃᑕᕆᐊᓕᕆᔨᒃᑯᓐᓄᑦ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ᐱᐊᓂᒃᓯᒪᓂᖓᓄᑦ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ᖃᐅᔨᓴᐃᓂᕐᒥᑦ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ᑐᑭᓯᐅᒪᔾᔪᑎᓂᒃ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ᑐᒃᓯᕋᖅᑕᐅᔪᑦ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ᐋᖅᕿᒋᐊᖅᓯᒪᔪᖅ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2AM-MEL1631-ᒧᑦ: </a:t>
            </a:r>
            <a:r>
              <a:rPr lang="en-ca" sz="22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ᐊᕗᓐᓂᕕᒃ</a:t>
            </a:r>
            <a:r>
              <a:rPr lang="en-ca" sz="22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16, 2024, </a:t>
            </a:r>
            <a:r>
              <a:rPr lang="en-ca" sz="22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2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ᓇᑦᑎᐊᑦ</a:t>
            </a:r>
            <a:r>
              <a:rPr lang="en-ca" sz="22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13, 2024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ᐋᖅᕿᒋᐊᖅᓯᒪᔪᖅ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2AM-MEL1631-ᒧᑦ: </a:t>
            </a:r>
            <a:r>
              <a:rPr lang="en-ca" sz="22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ᑎᕆᒡᓗᐃᑦ</a:t>
            </a:r>
            <a:r>
              <a:rPr lang="en-ca" sz="22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26, 2024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ᑕᑯᔭᒃᓴᐅᑎᐅᔪᖅ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ᑲᑎᒪᑎᓪᓗᒋᑦ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ᐋᖅᕿᒋᐊᖅᓯᒪᔪᖅ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2AM-MEL1631-ᒧᑦ: </a:t>
            </a:r>
            <a:r>
              <a:rPr lang="en-ca" sz="22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ᒪᓐᓃᑦ</a:t>
            </a:r>
            <a:r>
              <a:rPr lang="en-ca" sz="22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05, 2024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ᑭᖑᓪᓕᖅᐹᒃᑯᑦ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ᑐᓂᔭᐅᔪᑦ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ᐃᒪᓕᕆᔨᒃᑯᓐᓄᑦ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ᐋᖅᕿᒋᐊᖅᓯᒪᔪᖅ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ᑐᒃᓯᕋᐅᓯᐅᖅᑕᐅᔪᖅ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sz="22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2AM-MEL1631-ᒧᑦ: </a:t>
            </a:r>
            <a:r>
              <a:rPr lang="en-ca" sz="22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ᓴᒡᒐᕉᑦ</a:t>
            </a:r>
            <a:r>
              <a:rPr lang="en-ca" sz="2200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22, 2024</a:t>
            </a:r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ca" altLang="en-US" sz="2200" b="1" dirty="0"/>
          </a:p>
          <a:p>
            <a:pPr lvl="0" algn="l" rt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ca" altLang="en-US" sz="2200" b="1" dirty="0"/>
          </a:p>
          <a:p>
            <a:pPr marL="0" lvl="0" indent="0" algn="l" rtl="0" eaLnBrk="1" hangingPunct="1">
              <a:spcAft>
                <a:spcPts val="1800"/>
              </a:spcAft>
              <a:buNone/>
              <a:defRPr/>
            </a:pPr>
            <a:endParaRPr lang="en-ca" altLang="en-US" sz="22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533400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CIRNAC-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ᑐᓂᓯᓚᐅᖅᑐᑦ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ᐱᓕᕆᐊᑉ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ᒥᒃᓵᓄᑦ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ᕿᒥᕐᕈᓂᕐᒧᑦ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ᐅᖃᐅᓯᐅᔪᓂᑦ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ᐱᔾᔪᑎᒋᑉᓗᒍ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sz="20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FontTx/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56AE4A-8718-0E0A-32D3-47AB24F0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400050"/>
          </a:xfrm>
        </p:spPr>
        <p:txBody>
          <a:bodyPr>
            <a:normAutofit/>
          </a:bodyPr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ᐱᓕᕆᐊᕐᒥᑦ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ᕿᒥᕐᕈᓂᕐᒥᑦ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ᐅᖃᐅᓯᐅᔪᓂᑦ</a:t>
            </a:r>
            <a:endParaRPr lang="en-ca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93F40-C681-72F1-765C-BBBD87B50276}"/>
              </a:ext>
            </a:extLst>
          </p:cNvPr>
          <p:cNvSpPr txBox="1"/>
          <p:nvPr/>
        </p:nvSpPr>
        <p:spPr>
          <a:xfrm>
            <a:off x="910107" y="2150863"/>
            <a:ext cx="7315200" cy="2344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ᐋᖅᕿᒋᐊᖅᓯᓃᑦ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ᐊᑐᖅᑕᐅᓂᐊᖅᑐᑦ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ᐊᐅᓚᑦᑎᓂᕐᒧᑦ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ᐸᕐᓇᐅᑎᒧᑦ</a:t>
            </a:r>
            <a:endParaRPr lang="en-ca" sz="2000" b="1" i="0" u="none" baseline="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ᒥᑭᓛᒃᑰᖅᑎᑕᐅᓂᖏᑦ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ᑯᕕᑦᑎᓂᖅ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ᑕᓯᕐᔪᐊᕐᒧᑦ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ᑐᖅᖁᖅᑕᐅᓂᖓ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ᑕᕆᐅᓕᒃ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ᐃᒪᖅ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ᑕᓯᖅ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B7-ᒧᑦ </a:t>
            </a:r>
          </a:p>
          <a:p>
            <a:pPr marL="34290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ᐃᒪᐅᑉ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ᖃᓄᐃᓐᓂᖓᓄᑦ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ᓇᓚᐅᑦᑖᖅᑕᐅᔪᑦ</a:t>
            </a:r>
            <a:endParaRPr lang="en-ca" sz="2000" b="1" i="0" u="none" baseline="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ᒪᓂᕋᕐᒥᑦ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ᑯᕕᓂᖅ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ᐊᒻᒪᓗ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ᐃᒪᕐᒥᒃ</a:t>
            </a:r>
            <a:r>
              <a:rPr lang="en-ca" sz="20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ᐊᑐᕐᓂᖅ</a:t>
            </a:r>
            <a:r>
              <a:rPr lang="en-ca" sz="2000" b="1" i="0" u="non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ca" sz="2000" b="1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3ADA3-B0CE-EE94-CE54-3A894F9791AB}"/>
              </a:ext>
            </a:extLst>
          </p:cNvPr>
          <p:cNvSpPr txBox="1"/>
          <p:nvPr/>
        </p:nvSpPr>
        <p:spPr>
          <a:xfrm>
            <a:off x="304800" y="4572000"/>
            <a:ext cx="8382000" cy="1606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ca" sz="2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ᐊᒡᓃᑯᒃᑯᑦ</a:t>
            </a:r>
            <a:r>
              <a:rPr lang="en-ca" sz="2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ᓈᒻᒪᒃᓯᑉᓗᒍ</a:t>
            </a:r>
            <a:r>
              <a:rPr lang="en-ca" sz="2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ᐱᓕᕆᐊᕆᓚᐅᖅᑕᖏᑦ</a:t>
            </a:r>
            <a:r>
              <a:rPr lang="en-ca" sz="2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ᑕᒪᕐᒥᓗᒃᑖᖅ</a:t>
            </a:r>
            <a:r>
              <a:rPr lang="en-ca" sz="2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ᐱᓕᕆᐊᑉ</a:t>
            </a:r>
            <a:r>
              <a:rPr lang="en-ca" sz="2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ᒥᒃᓵᓄᑦ</a:t>
            </a:r>
            <a:r>
              <a:rPr lang="en-ca" sz="2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ᐅᖃᐅᓯᕆᓚᐅᖅᑕᕗᑦ</a:t>
            </a:r>
            <a:r>
              <a:rPr lang="en-ca" sz="2000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ᖃᐅᔨᓚᐅᖅᑕᖏᑦ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ᑕᒪᕐᒥᓗᒃᑖᖅ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ᕿᒥᕐᕈᓂᕐᒥᑦ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ᑐᓂᔭᐅᓚᐅᖅᑐᑦ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ᑎᕆᒡᓗᐃᑦ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26, 2024-ᒥᑦ, </a:t>
            </a:r>
            <a:r>
              <a:rPr lang="en-ca" sz="2000" b="0" i="0" u="none" baseline="0" dirty="0" err="1"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ᐋᖅᕿᒃᓯᒪᓕᖅᑐᑐᑦ</a:t>
            </a:r>
            <a:r>
              <a:rPr lang="en-ca" sz="2000" b="0" i="0" u="none" baseline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ca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715000" cy="381001"/>
          </a:xfrm>
        </p:spPr>
        <p:txBody>
          <a:bodyPr anchor="ctr">
            <a:normAutofit/>
          </a:bodyPr>
          <a:lstStyle/>
          <a:p>
            <a:pPr algn="l" rtl="0"/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ᐊᑐᖅᑕᐅᓂᐊᖅᑐᓄᑦ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ᐊᐅᓚᑦᑎᓂᕐᒧᑦ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endParaRPr lang="en-ca" sz="2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458200" cy="243840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ᐊᑐᖅᑕᐅᓂᐊᖅᑐᓄᑦ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ᐊᐅᓚᑦᑎᓂᕐᒧᑦ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ᐸᕐᓇᐅᑎ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ᐃᓚᐅᖁᔭᖓᑦ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ca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ᐊᒡᓃᑯᒃᑯᑦ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ᐱᓕᕆᖃᑎᒌᓚᐅᖅᑐᑦ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ᐃᓚᐅᑎᓐᓂᐊᕐᓗᒍ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ᐅᖃᖅᓯᒪᓂᖓ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ᐋᖅᕿᒃᓯᓯᒪᓂᐊᕐᓗᓂ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ᐊᑐᖅᑕᐅᔪᖕᓇᕐᓂᖓᓄᑦ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ᐃᖢᐃᓵᕈᑕᐅᔪᓄᑦ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ᐱᔭᕆᐊᓕᖕᓄᑦ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ᑎᑎᕋᖅᓯᒪᔪᑦ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ᐊᑐᖅᑕᐅᓂᐊᖅᑐᓄᑦ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ᐊᐅᓚᑦᑎᓂᕐᒧᑦ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ᐸᕐᓇᐅᑎᒥᑦ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6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ᐱᓕᕆᐊᖑᓯᒪᙱᑦᑐᑦ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ᐱᔾᔪᑕᐅᔪᑦ</a:t>
            </a:r>
            <a:endParaRPr lang="en-ca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715000" cy="381001"/>
          </a:xfrm>
        </p:spPr>
        <p:txBody>
          <a:bodyPr anchor="ctr">
            <a:normAutofit/>
          </a:bodyPr>
          <a:lstStyle/>
          <a:p>
            <a:pPr algn="l" rtl="0"/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ᒥᐊᓂᖅᓯᓂᕐᒥᑦ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ᓇᓚᐅᑦᑖᖅᑕᐅᔪᖅ</a:t>
            </a:r>
            <a:endParaRPr lang="en-ca" sz="2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534400" cy="243840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ᑭᕙᓪᓕᕐᒥᑦ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ᐃᓄᐃᑦ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ᑲᑐᔾᔨᖃᑎᒌᒃᑯᑦ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ᐊᒡᓃᑯᒃᑯᑦ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ᐱᓕᕆᖃᑎᒌᓚᐅᖅᑐᑦ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ᐅᑉᓗᒥᒨᓕᖅᑐᕐᓂᐊᕐᓗᒋᑦ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ᓄᓇᕐᔪᐊᕐᒥᑦ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ᒥᐊᓂᖅᓯᓂᐅᑉ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ᐊᖏᑎᒋᓂᖓ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ᑕᐃᒪᐅᔪᒥᑦ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ᒫᓐᓇᐅᔪᖅ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ᐋᖅᕿᒋᐊᖅᓯᓂᕐᒧᑦ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ᑐᒃᓯᕋᐅᑎ</a:t>
            </a:r>
            <a:r>
              <a:rPr lang="en-ca" sz="20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ca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ᓄᑖᙳᖅᑎᖅᓯᒪᔪᖅ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ᓄᓇᕐᔪᐊᕐᒥᑦ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ᒥᐊᓂᖅᓯᓂᐅᑉ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ᐊᖏᑎᒋᓂᖓᓄᑦ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ᓇᓚᐅᑦᑖᖅᑕᐅᔪᑦ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ᑐᓂᔭᐅᓚᐅᖅᑐᑦ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ᓄᓇᕗᒻᒥ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ᐃᒪᓕᕆᔨᒃᑯᓐᓄᑦ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ᐃᓱᒪᒃᓴᖅᓯᐅᕈᑕᐅᓂᐊᕐᓗᓂ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7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ᐱᓕᕆᐊᖑᓯᒪᙱᑦᑐᑦ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ᐱᔾᔪᑕᐅᔪᑦ</a:t>
            </a:r>
            <a:endParaRPr lang="en-ca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4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715000" cy="381001"/>
          </a:xfrm>
        </p:spPr>
        <p:txBody>
          <a:bodyPr anchor="ctr">
            <a:normAutofit/>
          </a:bodyPr>
          <a:lstStyle/>
          <a:p>
            <a:pPr algn="l" rtl="0"/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ᒥᐊᓂᖅᓯᓂᕐᒥᒃ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ᐊᐅᓚᑦᑎᓂᕐᒧᑦ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ᐊᖏᖃᑎᒌᒍᑎ</a:t>
            </a:r>
            <a:endParaRPr lang="en-ca" sz="2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534400" cy="205740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ᐊᒡᓃᑯᒃᑯᑦ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ᐆᒃᑑᑎᓕᐅᓚᐅᖅᑐᑦ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ᐋᖅᕿᒋᐊᖅᓯᒪᔪᖅ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ᒥᐊᓂᖅᓯᓂᕐᒥᒃ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ᐊᐅᓚᑦᑎᓂᕐᒧᑦ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ᐊᖏᖃᑎᒌᒍᑎᒥᑦ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ᐅᑯᓄᖓ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ᑲᓇᑕᒥᑦ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ᑭᕙᓪᓕᕐᒥᑦ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ᐃᓄᐃᑦ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ᑲᑐᔾᔨᖃᑎᒌᒃᑯᑦ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ᐊᒡᓃᑯᒃᑯᑦ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ca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ᐅᑉᓗᒥᒨᓕᖅᑐᐃᓚᐅᖅᑐᑦ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ᐊᖏᖃᑎᒌᒍᑎᓕᐊᖑᔪᒪᔪᒥᒃ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ᐅᖃᖅᓯᒪᓂᖓᓂᑦ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ᑎᑯᓕᐊᖅᓯᒪᓂᐊᕐᓗᓂ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ᐊᖏᖃᑎᒌᒍᑎ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ᑕᐃᒪᐅᕌᓂᒃᑐᑦ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ᐱᖁᔭᕐᓄᑦ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ᒪᓕᒐᕋᓛᓄᑦ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8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ᐱᓕᕆᐊᖑᓯᒪᙱᑦᑐᑦ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ᐱᔾᔪᑕᐅᔪᑦ</a:t>
            </a:r>
            <a:endParaRPr lang="en-ca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8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715000" cy="381001"/>
          </a:xfrm>
        </p:spPr>
        <p:txBody>
          <a:bodyPr anchor="ctr">
            <a:normAutofit fontScale="92500"/>
          </a:bodyPr>
          <a:lstStyle/>
          <a:p>
            <a:pPr algn="l" rtl="0"/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ᐆᒃᑑᑎ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ᓚᐃᓴᓐᓯᒥᒃ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ᐋᖅᕿᒋᐊᖅᓯᒪᔪᒧᑦ</a:t>
            </a:r>
            <a:r>
              <a:rPr lang="en-ca" sz="2200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200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ᐱᓕᕆᐊᖅ</a:t>
            </a:r>
            <a:endParaRPr lang="en-ca" sz="2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534400" cy="205740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ᐊᒡᓃᑯᒃᑯᑦ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ᐋᖅᕿᒃᓱᐃᔪᒪᔪᑦ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ᐊᓯᐊᙳᖅᑎᕆᓗᑎᒃ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ᐃᒪᕐᒥᒃ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ᐋᖅᕿᒋᐊᖅᓯᒪᔪᒧᑦ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marL="0" indent="0" algn="l" rtl="0">
              <a:buNone/>
            </a:pPr>
            <a:endParaRPr lang="en-ca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CIRNAC-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ᕿᒥᕐᕈᓚᐅᖅᑕᖏᑦ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ᐅᖃᐅᓯᖏᓐᓂᒃ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ᑐᓂᓯᑉᓗᑎᒃ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ᐋᖅᕿᒃᓱᖅᑕᐅᔪᒪᔪᓄᑦ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ᐊᓯᐊᙳᖅᓯᓂᕐᓄᑦ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ᑲᑎᒪᔨᓄᑦ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ᐃᓱᒪᒃᓴᖅᓯᐅᕈᑕᐅᓂᐊᕐᓗᑎᒃ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9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 rtl="0"/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ᐱᓕᕆᐊᖑᓯᒪᙱᑦᑐᑦ</a:t>
            </a:r>
            <a:r>
              <a:rPr lang="en-ca" b="1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ᐱᔾᔪᑕᐅᔪᑦ</a:t>
            </a:r>
            <a:endParaRPr lang="en-ca" b="1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07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64345</TotalTime>
  <Words>427</Words>
  <Application>Microsoft Office PowerPoint</Application>
  <PresentationFormat>On-screen Show (4:3)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Gadugi</vt:lpstr>
      <vt:lpstr>Pigiarniq Light</vt:lpstr>
      <vt:lpstr>Verdana</vt:lpstr>
      <vt:lpstr>Wingdings</vt:lpstr>
      <vt:lpstr>Standard_white</vt:lpstr>
      <vt:lpstr>Custom Design</vt:lpstr>
      <vt:lpstr>PowerPoint Presentation</vt:lpstr>
      <vt:lpstr>ᑕᑯᔭᒃᓴᐅᑎᒋᔭᐅᔪᒥᑦ ᑎᑎᕋᖅᓯᒪᔪᖅ</vt:lpstr>
      <vt:lpstr>ᐱᓕᕆᐊᖓ ᐊᒻᒪᓗ ᐱᔭᒃᓴᐅᑎᒋᔭᐅᔪᑦ</vt:lpstr>
      <vt:lpstr>ᐃᑲᔪᐃᓃᑦ ᐃᒪᕐᒧᑦ ᓚᐃᓴᓐᓯᒥᒃ ᑐᒃᓯᕋᐅᑎ  ᕿᒥᕐᕈᔭᐅᓂᖓᓄᑦ</vt:lpstr>
      <vt:lpstr>ᖃᓄᐃᖓᓂᖓ ᐱᓕᕆᐊᕐᒥᑦ ᕿᒥᕐᕈᓂᕐᒥᑦ ᐅᖃᐅᓯᐅᔪᓂᑦ</vt:lpstr>
      <vt:lpstr>ᐱᓕᕆᐊᖑᓯᒪᙱᑦᑐᑦ ᐱᔾᔪᑕᐅᔪᑦ</vt:lpstr>
      <vt:lpstr>ᐱᓕᕆᐊᖑᓯᒪᙱᑦᑐᑦ ᐱᔾᔪᑕᐅᔪᑦ</vt:lpstr>
      <vt:lpstr>ᐱᓕᕆᐊᖑᓯᒪᙱᑦᑐᑦ ᐱᔾᔪᑕᐅᔪᑦ</vt:lpstr>
      <vt:lpstr>ᐱᓕᕆᐊᖑᓯᒪᙱᑦᑐᑦ ᐱᔾᔪᑕᐅᔪᑦ</vt:lpstr>
      <vt:lpstr>ᐱᐊᓂᖕᓂᖅ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Beatriz de Vega</cp:lastModifiedBy>
  <cp:revision>1238</cp:revision>
  <cp:lastPrinted>2023-10-06T16:15:26Z</cp:lastPrinted>
  <dcterms:created xsi:type="dcterms:W3CDTF">2007-03-13T16:30:24Z</dcterms:created>
  <dcterms:modified xsi:type="dcterms:W3CDTF">2024-09-03T15:26:43Z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4ed4f5-eae4-40c7-82be-b1cdf720a1b9_Enabled">
    <vt:lpwstr>true</vt:lpwstr>
  </property>
  <property fmtid="{D5CDD505-2E9C-101B-9397-08002B2CF9AE}" pid="4" name="MSIP_Label_834ed4f5-eae4-40c7-82be-b1cdf720a1b9_SetDate">
    <vt:lpwstr>2024-09-03T15:26:43Z</vt:lpwstr>
  </property>
  <property fmtid="{D5CDD505-2E9C-101B-9397-08002B2CF9AE}" pid="5" name="MSIP_Label_834ed4f5-eae4-40c7-82be-b1cdf720a1b9_Method">
    <vt:lpwstr>Standard</vt:lpwstr>
  </property>
  <property fmtid="{D5CDD505-2E9C-101B-9397-08002B2CF9AE}" pid="6" name="MSIP_Label_834ed4f5-eae4-40c7-82be-b1cdf720a1b9_Name">
    <vt:lpwstr>Unclassified - Non classifié</vt:lpwstr>
  </property>
  <property fmtid="{D5CDD505-2E9C-101B-9397-08002B2CF9AE}" pid="7" name="MSIP_Label_834ed4f5-eae4-40c7-82be-b1cdf720a1b9_SiteId">
    <vt:lpwstr>e0d54a3c-7bbe-4a64-9d46-f9f84a41c833</vt:lpwstr>
  </property>
  <property fmtid="{D5CDD505-2E9C-101B-9397-08002B2CF9AE}" pid="8" name="MSIP_Label_834ed4f5-eae4-40c7-82be-b1cdf720a1b9_ActionId">
    <vt:lpwstr>b7c323ff-f8c9-49a0-95bc-ddec3df4b505</vt:lpwstr>
  </property>
  <property fmtid="{D5CDD505-2E9C-101B-9397-08002B2CF9AE}" pid="9" name="MSIP_Label_834ed4f5-eae4-40c7-82be-b1cdf720a1b9_ContentBits">
    <vt:lpwstr>0</vt:lpwstr>
  </property>
</Properties>
</file>