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9" r:id="rId3"/>
    <p:sldId id="258" r:id="rId4"/>
    <p:sldId id="259" r:id="rId5"/>
    <p:sldId id="262" r:id="rId6"/>
    <p:sldId id="263" r:id="rId7"/>
    <p:sldId id="264" r:id="rId8"/>
    <p:sldId id="271"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114A65A-8BCF-4F48-BEC9-7CECE4937F50}">
          <p14:sldIdLst>
            <p14:sldId id="256"/>
            <p14:sldId id="269"/>
          </p14:sldIdLst>
        </p14:section>
        <p14:section name="Untitled Section" id="{1A8734AB-534D-4431-B39C-E03A3FDC8018}">
          <p14:sldIdLst>
            <p14:sldId id="258"/>
            <p14:sldId id="259"/>
            <p14:sldId id="262"/>
            <p14:sldId id="263"/>
            <p14:sldId id="264"/>
            <p14:sldId id="271"/>
            <p14:sldId id="26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94" autoAdjust="0"/>
  </p:normalViewPr>
  <p:slideViewPr>
    <p:cSldViewPr>
      <p:cViewPr>
        <p:scale>
          <a:sx n="75" d="100"/>
          <a:sy n="75" d="100"/>
        </p:scale>
        <p:origin x="-142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6B16F4-E8B0-4D32-89E5-C2B9E3588A6F}" type="doc">
      <dgm:prSet loTypeId="urn:microsoft.com/office/officeart/2005/8/layout/rings+Icon" loCatId="relationship" qsTypeId="urn:microsoft.com/office/officeart/2005/8/quickstyle/simple1" qsCatId="simple" csTypeId="urn:microsoft.com/office/officeart/2005/8/colors/accent1_2" csCatId="accent1" phldr="1"/>
      <dgm:spPr/>
    </dgm:pt>
    <dgm:pt modelId="{22D6C785-49A3-41F3-B1DC-F275CC7E05D2}">
      <dgm:prSet phldrT="[Text]"/>
      <dgm:spPr/>
      <dgm:t>
        <a:bodyPr/>
        <a:lstStyle/>
        <a:p>
          <a:r>
            <a:rPr lang="en-CA" dirty="0" err="1" smtClean="0">
              <a:latin typeface="Pigiarniq" pitchFamily="34" charset="0"/>
            </a:rPr>
            <a:t>ᐃᓄᐃᑦ</a:t>
          </a:r>
          <a:r>
            <a:rPr lang="en-CA" dirty="0" smtClean="0">
              <a:latin typeface="Pigiarniq" pitchFamily="34" charset="0"/>
            </a:rPr>
            <a:t> </a:t>
          </a:r>
          <a:r>
            <a:rPr lang="en-CA" dirty="0" err="1" smtClean="0">
              <a:latin typeface="Pigiarniq" pitchFamily="34" charset="0"/>
            </a:rPr>
            <a:t>ᐊᒃᑐᖅᑕᐅᓂᐊᕐᓂᖏᓐᓄᑦ</a:t>
          </a:r>
          <a:r>
            <a:rPr lang="en-CA" dirty="0" smtClean="0">
              <a:latin typeface="Pigiarniq" pitchFamily="34" charset="0"/>
            </a:rPr>
            <a:t> </a:t>
          </a:r>
          <a:r>
            <a:rPr lang="en-CA" dirty="0" err="1" smtClean="0">
              <a:latin typeface="Pigiarniq" pitchFamily="34" charset="0"/>
            </a:rPr>
            <a:t>ᐃᑲᔫᓯᐊᑦᓴᓄᓪᓗ</a:t>
          </a:r>
          <a:r>
            <a:rPr lang="en-CA" dirty="0" smtClean="0">
              <a:latin typeface="Pigiarniq" pitchFamily="34" charset="0"/>
            </a:rPr>
            <a:t> </a:t>
          </a:r>
          <a:r>
            <a:rPr lang="en-CA" dirty="0" err="1" smtClean="0">
              <a:latin typeface="Pigiarniq" pitchFamily="34" charset="0"/>
            </a:rPr>
            <a:t>ᐊᖏᕈᑏᑦ</a:t>
          </a:r>
          <a:endParaRPr lang="en-CA" dirty="0">
            <a:latin typeface="Pigiarniq" pitchFamily="34" charset="0"/>
          </a:endParaRPr>
        </a:p>
      </dgm:t>
    </dgm:pt>
    <dgm:pt modelId="{FEB9E0B5-98E3-49EB-A0D3-9A049DE8357E}" type="parTrans" cxnId="{D7C586D2-7B14-48B5-B2B1-78A526F12C33}">
      <dgm:prSet/>
      <dgm:spPr/>
      <dgm:t>
        <a:bodyPr/>
        <a:lstStyle/>
        <a:p>
          <a:endParaRPr lang="en-CA"/>
        </a:p>
      </dgm:t>
    </dgm:pt>
    <dgm:pt modelId="{C69E4EE6-EF8E-4687-8738-E1CA37F14D42}" type="sibTrans" cxnId="{D7C586D2-7B14-48B5-B2B1-78A526F12C33}">
      <dgm:prSet/>
      <dgm:spPr/>
      <dgm:t>
        <a:bodyPr/>
        <a:lstStyle/>
        <a:p>
          <a:endParaRPr lang="en-CA"/>
        </a:p>
      </dgm:t>
    </dgm:pt>
    <dgm:pt modelId="{58DA2B87-5601-4946-8F17-25BEF54FEEF8}">
      <dgm:prSet phldrT="[Text]" custT="1"/>
      <dgm:spPr/>
      <dgm:t>
        <a:bodyPr/>
        <a:lstStyle/>
        <a:p>
          <a:r>
            <a:rPr lang="en-CA" sz="2400" dirty="0" err="1" smtClean="0">
              <a:latin typeface="Pigiarniq" pitchFamily="34" charset="0"/>
            </a:rPr>
            <a:t>ᐊᕙᑎᒥ</a:t>
          </a:r>
          <a:r>
            <a:rPr lang="en-CA" sz="2400" dirty="0" smtClean="0">
              <a:latin typeface="Pigiarniq" pitchFamily="34" charset="0"/>
            </a:rPr>
            <a:t> </a:t>
          </a:r>
          <a:r>
            <a:rPr lang="en-CA" sz="2400" dirty="0" err="1" smtClean="0">
              <a:latin typeface="Pigiarniq" pitchFamily="34" charset="0"/>
            </a:rPr>
            <a:t>ᖃᐅᔨᓴᕐᓂᖅ</a:t>
          </a:r>
          <a:endParaRPr lang="en-CA" sz="2400" dirty="0" smtClean="0">
            <a:latin typeface="Pigiarniq" pitchFamily="34" charset="0"/>
          </a:endParaRPr>
        </a:p>
      </dgm:t>
    </dgm:pt>
    <dgm:pt modelId="{0CBFCD12-18F3-48C4-AE3E-72E3510A63D0}" type="parTrans" cxnId="{9352DAF1-9457-4A6B-B166-A93DB027A874}">
      <dgm:prSet/>
      <dgm:spPr/>
      <dgm:t>
        <a:bodyPr/>
        <a:lstStyle/>
        <a:p>
          <a:endParaRPr lang="en-CA"/>
        </a:p>
      </dgm:t>
    </dgm:pt>
    <dgm:pt modelId="{3F79F774-2AE2-47AE-98B7-B8764DA06B83}" type="sibTrans" cxnId="{9352DAF1-9457-4A6B-B166-A93DB027A874}">
      <dgm:prSet/>
      <dgm:spPr/>
      <dgm:t>
        <a:bodyPr/>
        <a:lstStyle/>
        <a:p>
          <a:endParaRPr lang="en-CA"/>
        </a:p>
      </dgm:t>
    </dgm:pt>
    <dgm:pt modelId="{4DE21223-809D-43A2-B294-77143A0A076B}">
      <dgm:prSet phldrT="[Text]" custT="1"/>
      <dgm:spPr/>
      <dgm:t>
        <a:bodyPr/>
        <a:lstStyle/>
        <a:p>
          <a:r>
            <a:rPr lang="en-CA" sz="2400" dirty="0" err="1" smtClean="0">
              <a:latin typeface="Pigiarniq" pitchFamily="34" charset="0"/>
            </a:rPr>
            <a:t>ᓄᓇᒥᒃ</a:t>
          </a:r>
          <a:r>
            <a:rPr lang="en-CA" sz="2400" dirty="0" smtClean="0">
              <a:latin typeface="Pigiarniq" pitchFamily="34" charset="0"/>
            </a:rPr>
            <a:t> </a:t>
          </a:r>
          <a:r>
            <a:rPr lang="en-CA" sz="2400" dirty="0" err="1" smtClean="0">
              <a:latin typeface="Pigiarniq" pitchFamily="34" charset="0"/>
            </a:rPr>
            <a:t>ᐊᑐᖅᑐᐊᕐᓂᖅ</a:t>
          </a:r>
          <a:endParaRPr lang="en-CA" sz="2400" dirty="0">
            <a:latin typeface="Pigiarniq" pitchFamily="34" charset="0"/>
          </a:endParaRPr>
        </a:p>
      </dgm:t>
    </dgm:pt>
    <dgm:pt modelId="{639728AA-E7EB-4534-B11D-C095C0C4F07C}" type="parTrans" cxnId="{F899DE38-F05B-4166-8C84-A5D004E14F69}">
      <dgm:prSet/>
      <dgm:spPr/>
      <dgm:t>
        <a:bodyPr/>
        <a:lstStyle/>
        <a:p>
          <a:endParaRPr lang="en-CA"/>
        </a:p>
      </dgm:t>
    </dgm:pt>
    <dgm:pt modelId="{C870C848-0047-4238-A399-88FA998473FF}" type="sibTrans" cxnId="{F899DE38-F05B-4166-8C84-A5D004E14F69}">
      <dgm:prSet/>
      <dgm:spPr/>
      <dgm:t>
        <a:bodyPr/>
        <a:lstStyle/>
        <a:p>
          <a:endParaRPr lang="en-CA"/>
        </a:p>
      </dgm:t>
    </dgm:pt>
    <dgm:pt modelId="{281856F6-78AD-4151-B451-5098D6795296}" type="pres">
      <dgm:prSet presAssocID="{006B16F4-E8B0-4D32-89E5-C2B9E3588A6F}" presName="Name0" presStyleCnt="0">
        <dgm:presLayoutVars>
          <dgm:chMax val="7"/>
          <dgm:dir/>
          <dgm:resizeHandles val="exact"/>
        </dgm:presLayoutVars>
      </dgm:prSet>
      <dgm:spPr/>
    </dgm:pt>
    <dgm:pt modelId="{508BC594-91DA-49B0-A3CF-9C2A54172705}" type="pres">
      <dgm:prSet presAssocID="{006B16F4-E8B0-4D32-89E5-C2B9E3588A6F}" presName="ellipse1" presStyleLbl="vennNode1" presStyleIdx="0" presStyleCnt="3">
        <dgm:presLayoutVars>
          <dgm:bulletEnabled val="1"/>
        </dgm:presLayoutVars>
      </dgm:prSet>
      <dgm:spPr/>
      <dgm:t>
        <a:bodyPr/>
        <a:lstStyle/>
        <a:p>
          <a:endParaRPr lang="en-US"/>
        </a:p>
      </dgm:t>
    </dgm:pt>
    <dgm:pt modelId="{E81DCA90-75F0-4DB5-BFE8-CC81FE941D4D}" type="pres">
      <dgm:prSet presAssocID="{006B16F4-E8B0-4D32-89E5-C2B9E3588A6F}" presName="ellipse2" presStyleLbl="vennNode1" presStyleIdx="1" presStyleCnt="3">
        <dgm:presLayoutVars>
          <dgm:bulletEnabled val="1"/>
        </dgm:presLayoutVars>
      </dgm:prSet>
      <dgm:spPr/>
      <dgm:t>
        <a:bodyPr/>
        <a:lstStyle/>
        <a:p>
          <a:endParaRPr lang="en-CA"/>
        </a:p>
      </dgm:t>
    </dgm:pt>
    <dgm:pt modelId="{A58E3CF6-5B8F-48E2-8F94-98C5E55C1CD3}" type="pres">
      <dgm:prSet presAssocID="{006B16F4-E8B0-4D32-89E5-C2B9E3588A6F}" presName="ellipse3" presStyleLbl="vennNode1" presStyleIdx="2" presStyleCnt="3">
        <dgm:presLayoutVars>
          <dgm:bulletEnabled val="1"/>
        </dgm:presLayoutVars>
      </dgm:prSet>
      <dgm:spPr/>
      <dgm:t>
        <a:bodyPr/>
        <a:lstStyle/>
        <a:p>
          <a:endParaRPr lang="en-CA"/>
        </a:p>
      </dgm:t>
    </dgm:pt>
  </dgm:ptLst>
  <dgm:cxnLst>
    <dgm:cxn modelId="{20665C98-A68C-41C9-B33B-E8E780BE1F9A}" type="presOf" srcId="{22D6C785-49A3-41F3-B1DC-F275CC7E05D2}" destId="{508BC594-91DA-49B0-A3CF-9C2A54172705}" srcOrd="0" destOrd="0" presId="urn:microsoft.com/office/officeart/2005/8/layout/rings+Icon"/>
    <dgm:cxn modelId="{03DF6BFA-43CA-4B76-B35C-565F83F572CE}" type="presOf" srcId="{58DA2B87-5601-4946-8F17-25BEF54FEEF8}" destId="{E81DCA90-75F0-4DB5-BFE8-CC81FE941D4D}" srcOrd="0" destOrd="0" presId="urn:microsoft.com/office/officeart/2005/8/layout/rings+Icon"/>
    <dgm:cxn modelId="{F899DE38-F05B-4166-8C84-A5D004E14F69}" srcId="{006B16F4-E8B0-4D32-89E5-C2B9E3588A6F}" destId="{4DE21223-809D-43A2-B294-77143A0A076B}" srcOrd="2" destOrd="0" parTransId="{639728AA-E7EB-4534-B11D-C095C0C4F07C}" sibTransId="{C870C848-0047-4238-A399-88FA998473FF}"/>
    <dgm:cxn modelId="{943CFBE3-6407-4F31-9DA2-CEAF9F63F46F}" type="presOf" srcId="{4DE21223-809D-43A2-B294-77143A0A076B}" destId="{A58E3CF6-5B8F-48E2-8F94-98C5E55C1CD3}" srcOrd="0" destOrd="0" presId="urn:microsoft.com/office/officeart/2005/8/layout/rings+Icon"/>
    <dgm:cxn modelId="{9352DAF1-9457-4A6B-B166-A93DB027A874}" srcId="{006B16F4-E8B0-4D32-89E5-C2B9E3588A6F}" destId="{58DA2B87-5601-4946-8F17-25BEF54FEEF8}" srcOrd="1" destOrd="0" parTransId="{0CBFCD12-18F3-48C4-AE3E-72E3510A63D0}" sibTransId="{3F79F774-2AE2-47AE-98B7-B8764DA06B83}"/>
    <dgm:cxn modelId="{D7C586D2-7B14-48B5-B2B1-78A526F12C33}" srcId="{006B16F4-E8B0-4D32-89E5-C2B9E3588A6F}" destId="{22D6C785-49A3-41F3-B1DC-F275CC7E05D2}" srcOrd="0" destOrd="0" parTransId="{FEB9E0B5-98E3-49EB-A0D3-9A049DE8357E}" sibTransId="{C69E4EE6-EF8E-4687-8738-E1CA37F14D42}"/>
    <dgm:cxn modelId="{5002C799-28AB-4C10-8AD1-7BE8390B0617}" type="presOf" srcId="{006B16F4-E8B0-4D32-89E5-C2B9E3588A6F}" destId="{281856F6-78AD-4151-B451-5098D6795296}" srcOrd="0" destOrd="0" presId="urn:microsoft.com/office/officeart/2005/8/layout/rings+Icon"/>
    <dgm:cxn modelId="{E2CB4C1C-6D19-4E7E-BDA7-574777CC00D6}" type="presParOf" srcId="{281856F6-78AD-4151-B451-5098D6795296}" destId="{508BC594-91DA-49B0-A3CF-9C2A54172705}" srcOrd="0" destOrd="0" presId="urn:microsoft.com/office/officeart/2005/8/layout/rings+Icon"/>
    <dgm:cxn modelId="{2D511D28-AEA4-4E19-97E3-7602772A3A18}" type="presParOf" srcId="{281856F6-78AD-4151-B451-5098D6795296}" destId="{E81DCA90-75F0-4DB5-BFE8-CC81FE941D4D}" srcOrd="1" destOrd="0" presId="urn:microsoft.com/office/officeart/2005/8/layout/rings+Icon"/>
    <dgm:cxn modelId="{DDE668D2-B288-4CC4-99A6-C30BE900F04A}" type="presParOf" srcId="{281856F6-78AD-4151-B451-5098D6795296}" destId="{A58E3CF6-5B8F-48E2-8F94-98C5E55C1CD3}"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8BC594-91DA-49B0-A3CF-9C2A54172705}">
      <dsp:nvSpPr>
        <dsp:cNvPr id="0" name=""/>
        <dsp:cNvSpPr/>
      </dsp:nvSpPr>
      <dsp:spPr>
        <a:xfrm>
          <a:off x="271918" y="0"/>
          <a:ext cx="3801443" cy="38013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CA" sz="2000" kern="1200" dirty="0" err="1" smtClean="0">
              <a:latin typeface="Pigiarniq" pitchFamily="34" charset="0"/>
            </a:rPr>
            <a:t>ᐃᓄᐃᑦ</a:t>
          </a:r>
          <a:r>
            <a:rPr lang="en-CA" sz="2000" kern="1200" dirty="0" smtClean="0">
              <a:latin typeface="Pigiarniq" pitchFamily="34" charset="0"/>
            </a:rPr>
            <a:t> </a:t>
          </a:r>
          <a:r>
            <a:rPr lang="en-CA" sz="2000" kern="1200" dirty="0" err="1" smtClean="0">
              <a:latin typeface="Pigiarniq" pitchFamily="34" charset="0"/>
            </a:rPr>
            <a:t>ᐊᒃᑐᖅᑕᐅᓂᐊᕐᓂᖏᓐᓄᑦ</a:t>
          </a:r>
          <a:r>
            <a:rPr lang="en-CA" sz="2000" kern="1200" dirty="0" smtClean="0">
              <a:latin typeface="Pigiarniq" pitchFamily="34" charset="0"/>
            </a:rPr>
            <a:t> </a:t>
          </a:r>
          <a:r>
            <a:rPr lang="en-CA" sz="2000" kern="1200" dirty="0" err="1" smtClean="0">
              <a:latin typeface="Pigiarniq" pitchFamily="34" charset="0"/>
            </a:rPr>
            <a:t>ᐃᑲᔫᓯᐊᑦᓴᓄᓪᓗ</a:t>
          </a:r>
          <a:r>
            <a:rPr lang="en-CA" sz="2000" kern="1200" dirty="0" smtClean="0">
              <a:latin typeface="Pigiarniq" pitchFamily="34" charset="0"/>
            </a:rPr>
            <a:t> </a:t>
          </a:r>
          <a:r>
            <a:rPr lang="en-CA" sz="2000" kern="1200" dirty="0" err="1" smtClean="0">
              <a:latin typeface="Pigiarniq" pitchFamily="34" charset="0"/>
            </a:rPr>
            <a:t>ᐊᖏᕈᑏᑦ</a:t>
          </a:r>
          <a:endParaRPr lang="en-CA" sz="2000" kern="1200" dirty="0">
            <a:latin typeface="Pigiarniq" pitchFamily="34" charset="0"/>
          </a:endParaRPr>
        </a:p>
      </dsp:txBody>
      <dsp:txXfrm>
        <a:off x="828626" y="556700"/>
        <a:ext cx="2688027" cy="2687988"/>
      </dsp:txXfrm>
    </dsp:sp>
    <dsp:sp modelId="{E81DCA90-75F0-4DB5-BFE8-CC81FE941D4D}">
      <dsp:nvSpPr>
        <dsp:cNvPr id="0" name=""/>
        <dsp:cNvSpPr/>
      </dsp:nvSpPr>
      <dsp:spPr>
        <a:xfrm>
          <a:off x="2228555" y="2535315"/>
          <a:ext cx="3801443" cy="38013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CA" sz="2400" kern="1200" dirty="0" err="1" smtClean="0">
              <a:latin typeface="Pigiarniq" pitchFamily="34" charset="0"/>
            </a:rPr>
            <a:t>ᐊᕙᑎᒥ</a:t>
          </a:r>
          <a:r>
            <a:rPr lang="en-CA" sz="2400" kern="1200" dirty="0" smtClean="0">
              <a:latin typeface="Pigiarniq" pitchFamily="34" charset="0"/>
            </a:rPr>
            <a:t> </a:t>
          </a:r>
          <a:r>
            <a:rPr lang="en-CA" sz="2400" kern="1200" dirty="0" err="1" smtClean="0">
              <a:latin typeface="Pigiarniq" pitchFamily="34" charset="0"/>
            </a:rPr>
            <a:t>ᖃᐅᔨᓴᕐᓂᖅ</a:t>
          </a:r>
          <a:endParaRPr lang="en-CA" sz="2400" kern="1200" dirty="0" smtClean="0">
            <a:latin typeface="Pigiarniq" pitchFamily="34" charset="0"/>
          </a:endParaRPr>
        </a:p>
      </dsp:txBody>
      <dsp:txXfrm>
        <a:off x="2785263" y="3092015"/>
        <a:ext cx="2688027" cy="2687988"/>
      </dsp:txXfrm>
    </dsp:sp>
    <dsp:sp modelId="{A58E3CF6-5B8F-48E2-8F94-98C5E55C1CD3}">
      <dsp:nvSpPr>
        <dsp:cNvPr id="0" name=""/>
        <dsp:cNvSpPr/>
      </dsp:nvSpPr>
      <dsp:spPr>
        <a:xfrm>
          <a:off x="4182878" y="0"/>
          <a:ext cx="3801443" cy="380138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CA" sz="2400" kern="1200" dirty="0" err="1" smtClean="0">
              <a:latin typeface="Pigiarniq" pitchFamily="34" charset="0"/>
            </a:rPr>
            <a:t>ᓄᓇᒥᒃ</a:t>
          </a:r>
          <a:r>
            <a:rPr lang="en-CA" sz="2400" kern="1200" dirty="0" smtClean="0">
              <a:latin typeface="Pigiarniq" pitchFamily="34" charset="0"/>
            </a:rPr>
            <a:t> </a:t>
          </a:r>
          <a:r>
            <a:rPr lang="en-CA" sz="2400" kern="1200" dirty="0" err="1" smtClean="0">
              <a:latin typeface="Pigiarniq" pitchFamily="34" charset="0"/>
            </a:rPr>
            <a:t>ᐊᑐᖅᑐᐊᕐᓂᖅ</a:t>
          </a:r>
          <a:endParaRPr lang="en-CA" sz="2400" kern="1200" dirty="0">
            <a:latin typeface="Pigiarniq" pitchFamily="34" charset="0"/>
          </a:endParaRPr>
        </a:p>
      </dsp:txBody>
      <dsp:txXfrm>
        <a:off x="4739586" y="556700"/>
        <a:ext cx="2688027" cy="2687988"/>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716FA4-153D-4D29-828A-F9EC7FC67948}" type="datetimeFigureOut">
              <a:rPr lang="en-US" smtClean="0"/>
              <a:pPr/>
              <a:t>1/15/2013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630929-5059-4D2A-9C8E-ABE9A9A4E99D}" type="slidenum">
              <a:rPr lang="en-US" smtClean="0"/>
              <a:pPr/>
              <a:t>‹#›</a:t>
            </a:fld>
            <a:endParaRPr lang="en-US"/>
          </a:p>
        </p:txBody>
      </p:sp>
    </p:spTree>
    <p:extLst>
      <p:ext uri="{BB962C8B-B14F-4D97-AF65-F5344CB8AC3E}">
        <p14:creationId xmlns:p14="http://schemas.microsoft.com/office/powerpoint/2010/main" val="4284841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Hello my</a:t>
            </a:r>
            <a:r>
              <a:rPr lang="en-CA" baseline="0" dirty="0" smtClean="0"/>
              <a:t> name is Solomon Awa and I am here on behalf of the </a:t>
            </a:r>
            <a:r>
              <a:rPr lang="en-CA" baseline="0" dirty="0" err="1" smtClean="0"/>
              <a:t>Qikiqtani</a:t>
            </a:r>
            <a:r>
              <a:rPr lang="en-CA" baseline="0" dirty="0" smtClean="0"/>
              <a:t> Inuit Association. </a:t>
            </a:r>
          </a:p>
          <a:p>
            <a:endParaRPr lang="en-CA" baseline="0" dirty="0" smtClean="0"/>
          </a:p>
          <a:p>
            <a:r>
              <a:rPr lang="en-CA" baseline="0" dirty="0" smtClean="0"/>
              <a:t>My role with QIA is to coordinate QIA’s Mary River Project Committees.  </a:t>
            </a:r>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pPr/>
              <a:t>1</a:t>
            </a:fld>
            <a:endParaRPr lang="en-US"/>
          </a:p>
        </p:txBody>
      </p:sp>
    </p:spTree>
    <p:extLst>
      <p:ext uri="{BB962C8B-B14F-4D97-AF65-F5344CB8AC3E}">
        <p14:creationId xmlns:p14="http://schemas.microsoft.com/office/powerpoint/2010/main" val="1310719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QIA considers itself an</a:t>
            </a:r>
            <a:r>
              <a:rPr lang="en-CA" baseline="0" dirty="0" smtClean="0"/>
              <a:t> interested party in the water licencing process and has been active in every step of the “Coordinated Review Process”. </a:t>
            </a:r>
          </a:p>
          <a:p>
            <a:endParaRPr lang="en-CA" baseline="0" dirty="0" smtClean="0"/>
          </a:p>
          <a:p>
            <a:r>
              <a:rPr lang="en-CA" baseline="0" dirty="0" smtClean="0"/>
              <a:t>Specific to water licencing, QIA has participated in the following events:</a:t>
            </a:r>
          </a:p>
          <a:p>
            <a:endParaRPr lang="en-CA" baseline="0" dirty="0" smtClean="0"/>
          </a:p>
          <a:p>
            <a:r>
              <a:rPr lang="en-US" sz="2200" dirty="0" smtClean="0"/>
              <a:t>Submission of Technical Review Comments to the</a:t>
            </a:r>
            <a:r>
              <a:rPr lang="en-US" sz="2200" baseline="0" dirty="0" smtClean="0"/>
              <a:t> NWB</a:t>
            </a:r>
            <a:r>
              <a:rPr lang="en-US" sz="2200" dirty="0" smtClean="0"/>
              <a:t> on</a:t>
            </a:r>
            <a:r>
              <a:rPr lang="en-US" sz="2200" baseline="0" dirty="0" smtClean="0"/>
              <a:t> </a:t>
            </a:r>
            <a:r>
              <a:rPr lang="en-US" sz="2200" dirty="0" smtClean="0"/>
              <a:t>June 22</a:t>
            </a:r>
            <a:r>
              <a:rPr lang="en-US" sz="2200" baseline="30000" dirty="0" smtClean="0"/>
              <a:t>nd,</a:t>
            </a:r>
            <a:r>
              <a:rPr lang="en-US" sz="2200" dirty="0" smtClean="0"/>
              <a:t> 2012</a:t>
            </a:r>
          </a:p>
          <a:p>
            <a:endParaRPr lang="en-US" sz="2200" dirty="0" smtClean="0"/>
          </a:p>
          <a:p>
            <a:r>
              <a:rPr lang="en-US" sz="2200" dirty="0" smtClean="0"/>
              <a:t>Participation in a teleconference call for the</a:t>
            </a:r>
            <a:r>
              <a:rPr lang="en-US" sz="2200" baseline="0" dirty="0" smtClean="0"/>
              <a:t> “P</a:t>
            </a:r>
            <a:r>
              <a:rPr lang="en-US" sz="2200" dirty="0" smtClean="0"/>
              <a:t>reliminary Technical Meeting” on October 18</a:t>
            </a:r>
            <a:r>
              <a:rPr lang="en-US" sz="2200" baseline="30000" dirty="0" smtClean="0"/>
              <a:t>th</a:t>
            </a:r>
            <a:r>
              <a:rPr lang="en-US" sz="2200" dirty="0" smtClean="0"/>
              <a:t>, 2012</a:t>
            </a:r>
          </a:p>
          <a:p>
            <a:r>
              <a:rPr lang="en-US" sz="2200" dirty="0" smtClean="0"/>
              <a:t>- and - </a:t>
            </a:r>
          </a:p>
          <a:p>
            <a:r>
              <a:rPr lang="en-US" sz="2200" dirty="0" smtClean="0"/>
              <a:t>Participation in a teleconference call for the</a:t>
            </a:r>
            <a:r>
              <a:rPr lang="en-US" sz="2200" baseline="0" dirty="0" smtClean="0"/>
              <a:t> </a:t>
            </a:r>
            <a:r>
              <a:rPr lang="en-US" sz="2200" dirty="0" smtClean="0"/>
              <a:t>Aquatic Effects Monitoring Program on</a:t>
            </a:r>
            <a:r>
              <a:rPr lang="en-US" sz="2200" baseline="0" dirty="0" smtClean="0"/>
              <a:t> </a:t>
            </a:r>
            <a:r>
              <a:rPr lang="en-US" sz="2200" dirty="0" smtClean="0"/>
              <a:t>Nov.13</a:t>
            </a:r>
            <a:r>
              <a:rPr lang="en-US" sz="2200" baseline="30000" dirty="0" smtClean="0"/>
              <a:t>th</a:t>
            </a:r>
            <a:r>
              <a:rPr lang="en-US" sz="2200" dirty="0" smtClean="0"/>
              <a:t>, 2012</a:t>
            </a:r>
          </a:p>
          <a:p>
            <a:endParaRPr lang="en-US" sz="2200" dirty="0" smtClean="0"/>
          </a:p>
          <a:p>
            <a:r>
              <a:rPr lang="en-US" sz="2200" dirty="0" smtClean="0"/>
              <a:t>In addition</a:t>
            </a:r>
            <a:r>
              <a:rPr lang="en-US" sz="2200" baseline="0" dirty="0" smtClean="0"/>
              <a:t> to these events QIA continues to interact d</a:t>
            </a:r>
            <a:r>
              <a:rPr lang="en-US" sz="2200" dirty="0" smtClean="0"/>
              <a:t>irectly with Baffinland on many aspects</a:t>
            </a:r>
            <a:r>
              <a:rPr lang="en-US" sz="2200" baseline="0" dirty="0" smtClean="0"/>
              <a:t> of the project including:</a:t>
            </a:r>
          </a:p>
          <a:p>
            <a:pPr marL="342900" indent="-342900">
              <a:buFontTx/>
              <a:buChar char="-"/>
            </a:pPr>
            <a:r>
              <a:rPr lang="en-US" sz="2000" dirty="0" smtClean="0"/>
              <a:t>Review of  technical documents</a:t>
            </a:r>
          </a:p>
          <a:p>
            <a:pPr marL="342900" indent="-342900">
              <a:buFontTx/>
              <a:buChar char="-"/>
            </a:pPr>
            <a:r>
              <a:rPr lang="en-US" sz="2000" dirty="0" smtClean="0"/>
              <a:t>Discussions related to type-A licence conditions </a:t>
            </a:r>
          </a:p>
        </p:txBody>
      </p:sp>
      <p:sp>
        <p:nvSpPr>
          <p:cNvPr id="4" name="Slide Number Placeholder 3"/>
          <p:cNvSpPr>
            <a:spLocks noGrp="1"/>
          </p:cNvSpPr>
          <p:nvPr>
            <p:ph type="sldNum" sz="quarter" idx="10"/>
          </p:nvPr>
        </p:nvSpPr>
        <p:spPr/>
        <p:txBody>
          <a:bodyPr/>
          <a:lstStyle/>
          <a:p>
            <a:fld id="{C8630929-5059-4D2A-9C8E-ABE9A9A4E99D}" type="slidenum">
              <a:rPr lang="en-US" smtClean="0"/>
              <a:pPr/>
              <a:t>3</a:t>
            </a:fld>
            <a:endParaRPr lang="en-US"/>
          </a:p>
        </p:txBody>
      </p:sp>
    </p:spTree>
    <p:extLst>
      <p:ext uri="{BB962C8B-B14F-4D97-AF65-F5344CB8AC3E}">
        <p14:creationId xmlns:p14="http://schemas.microsoft.com/office/powerpoint/2010/main" val="855746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As a way of enhancing community engagement, in early 2011 QIA formed and has since administered seven Mary River Project Committees (MRPC); one committee in each of the seven communities most affected by the Project (Arctic Bay, Cape Dorset, Clyde River, Hall Beach, </a:t>
            </a:r>
            <a:r>
              <a:rPr lang="en-US" sz="1200" b="0" i="0" u="none" strike="noStrike" kern="1200" baseline="0" dirty="0" err="1" smtClean="0">
                <a:solidFill>
                  <a:schemeClr val="tx1"/>
                </a:solidFill>
                <a:latin typeface="+mn-lt"/>
                <a:ea typeface="+mn-ea"/>
                <a:cs typeface="+mn-cs"/>
              </a:rPr>
              <a:t>Igloolik</a:t>
            </a:r>
            <a:r>
              <a:rPr lang="en-US" sz="1200" b="0" i="0" u="none" strike="noStrike" kern="1200" baseline="0" dirty="0" smtClean="0">
                <a:solidFill>
                  <a:schemeClr val="tx1"/>
                </a:solidFill>
                <a:latin typeface="+mn-lt"/>
                <a:ea typeface="+mn-ea"/>
                <a:cs typeface="+mn-cs"/>
              </a:rPr>
              <a:t>, Kimmirut, and Pond Inlet).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primary responsibilities of the MRPC are to act as an avenue for direct interaction with the communities during the environmental review and regulatory process led by the Institutes of Public Governments (IPGs). The MRPC and their members meet regularly to openly discuss matters in their community regarding the Mary River Project. They receive, review and provide information to the communities and develop advice and recommendations on behalf of the communities and provide this to QIA. Concerns and recommendations that the MRPC committees have stated that pertain to the Type A water license application have been summarized in QIA’s June 22</a:t>
            </a:r>
            <a:r>
              <a:rPr lang="en-US" sz="1200" b="0" i="0" u="none" strike="noStrike" kern="1200" baseline="30000" dirty="0" smtClean="0">
                <a:solidFill>
                  <a:schemeClr val="tx1"/>
                </a:solidFill>
                <a:latin typeface="+mn-lt"/>
                <a:ea typeface="+mn-ea"/>
                <a:cs typeface="+mn-cs"/>
              </a:rPr>
              <a:t>nd</a:t>
            </a:r>
            <a:r>
              <a:rPr lang="en-US" sz="1200" b="0" i="0" u="none" strike="noStrike" kern="1200" baseline="0" dirty="0" smtClean="0">
                <a:solidFill>
                  <a:schemeClr val="tx1"/>
                </a:solidFill>
                <a:latin typeface="+mn-lt"/>
                <a:ea typeface="+mn-ea"/>
                <a:cs typeface="+mn-cs"/>
              </a:rPr>
              <a:t> letter to the NWB. QIA also provided extensive records of meetings during the NIRB process and strongly recommends the NWB review the full record of community concerns presented under the “Coordinated Review Process” when considering key items of importance to Inuit.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Therefore, it is important to note that the items listed below have been sourced from meeting minutes previously filed before the Nunavut Impact Review Board, as part of QIA’s formal submission on the Draft and Final Environmental Impact Statement. </a:t>
            </a:r>
            <a:endParaRPr lang="en-US" dirty="0" smtClean="0"/>
          </a:p>
          <a:p>
            <a:endParaRPr lang="en-CA" dirty="0" smtClean="0"/>
          </a:p>
          <a:p>
            <a:r>
              <a:rPr lang="en-CA" dirty="0" smtClean="0"/>
              <a:t>Through</a:t>
            </a:r>
            <a:r>
              <a:rPr lang="en-CA" baseline="0" dirty="0" smtClean="0"/>
              <a:t> QIA’s work with potentially impacted communities the following items have been repeatedly raised:</a:t>
            </a:r>
          </a:p>
          <a:p>
            <a:endParaRPr lang="en-CA" baseline="0" dirty="0" smtClean="0"/>
          </a:p>
          <a:p>
            <a:pPr marL="171450" indent="-171450">
              <a:buFontTx/>
              <a:buChar char="-"/>
            </a:pPr>
            <a:r>
              <a:rPr lang="en-US" dirty="0" smtClean="0"/>
              <a:t>Impacts to fresh water</a:t>
            </a:r>
          </a:p>
          <a:p>
            <a:pPr marL="628650" lvl="1" indent="-171450">
              <a:buFontTx/>
              <a:buChar char="-"/>
            </a:pPr>
            <a:r>
              <a:rPr lang="en-US" dirty="0" smtClean="0"/>
              <a:t>These areas are well known to</a:t>
            </a:r>
            <a:r>
              <a:rPr lang="en-US" baseline="0" dirty="0" smtClean="0"/>
              <a:t> Inuit. These areas are still used by Inuit and therefore protection of water quality is key. </a:t>
            </a:r>
            <a:endParaRPr lang="en-US" dirty="0" smtClean="0"/>
          </a:p>
          <a:p>
            <a:pPr marL="171450" indent="-171450">
              <a:buFontTx/>
              <a:buChar char="-"/>
            </a:pPr>
            <a:r>
              <a:rPr lang="en-US" dirty="0" smtClean="0"/>
              <a:t>Impacts to fish habitat </a:t>
            </a:r>
          </a:p>
          <a:p>
            <a:pPr marL="628650" lvl="1" indent="-171450">
              <a:buFontTx/>
              <a:buChar char="-"/>
            </a:pPr>
            <a:r>
              <a:rPr lang="en-US" dirty="0" smtClean="0"/>
              <a:t>Fish are found throughout</a:t>
            </a:r>
            <a:r>
              <a:rPr lang="en-US" baseline="0" dirty="0" smtClean="0"/>
              <a:t> the project area</a:t>
            </a:r>
          </a:p>
          <a:p>
            <a:pPr marL="628650" lvl="1" indent="-171450">
              <a:buFontTx/>
              <a:buChar char="-"/>
            </a:pPr>
            <a:r>
              <a:rPr lang="en-US" baseline="0" dirty="0" smtClean="0"/>
              <a:t>There are known commercial fishing quotas within the project area, and protection of these fish from mine construction and operation is very important. </a:t>
            </a:r>
            <a:endParaRPr lang="en-US" dirty="0" smtClean="0"/>
          </a:p>
          <a:p>
            <a:pPr marL="171450" indent="-171450">
              <a:buFontTx/>
              <a:buChar char="-"/>
            </a:pPr>
            <a:r>
              <a:rPr lang="en-US" dirty="0" smtClean="0"/>
              <a:t>Blasting activities </a:t>
            </a:r>
          </a:p>
          <a:p>
            <a:pPr marL="628650" lvl="1" indent="-171450">
              <a:buFontTx/>
              <a:buChar char="-"/>
            </a:pPr>
            <a:r>
              <a:rPr lang="en-US" dirty="0" smtClean="0"/>
              <a:t>The sound from blasting</a:t>
            </a:r>
            <a:r>
              <a:rPr lang="en-US" baseline="0" dirty="0" smtClean="0"/>
              <a:t> is a key concern, as it has the potential to impact fish and wildlife</a:t>
            </a:r>
          </a:p>
          <a:p>
            <a:pPr marL="628650" lvl="1" indent="-171450">
              <a:buFontTx/>
              <a:buChar char="-"/>
            </a:pPr>
            <a:r>
              <a:rPr lang="en-US" baseline="0" dirty="0" smtClean="0"/>
              <a:t>The chemicals used in blasting will flow into the streams and lakes, this will impact fish and wildlife </a:t>
            </a:r>
            <a:endParaRPr lang="en-US" dirty="0" smtClean="0"/>
          </a:p>
          <a:p>
            <a:pPr marL="171450" indent="-171450">
              <a:buFontTx/>
              <a:buChar char="-"/>
            </a:pPr>
            <a:r>
              <a:rPr lang="en-US" dirty="0" smtClean="0"/>
              <a:t>Fuel storage and spill response</a:t>
            </a:r>
          </a:p>
          <a:p>
            <a:pPr marL="628650" lvl="1" indent="-171450">
              <a:buFontTx/>
              <a:buChar char="-"/>
            </a:pPr>
            <a:r>
              <a:rPr lang="en-US" dirty="0" smtClean="0"/>
              <a:t>The ability to respond to spills</a:t>
            </a:r>
            <a:r>
              <a:rPr lang="en-US" baseline="0" dirty="0" smtClean="0"/>
              <a:t> is a key concern in protecting the environment. Projects like the Jericho Diamond mine and </a:t>
            </a:r>
            <a:r>
              <a:rPr lang="en-US" baseline="0" dirty="0" err="1" smtClean="0"/>
              <a:t>Meadowbank</a:t>
            </a:r>
            <a:r>
              <a:rPr lang="en-US" baseline="0" dirty="0" smtClean="0"/>
              <a:t> mine have had large fuel spills requiring clean-ups.</a:t>
            </a:r>
          </a:p>
          <a:p>
            <a:pPr marL="628650" lvl="1" indent="-171450">
              <a:buFontTx/>
              <a:buChar char="-"/>
            </a:pPr>
            <a:endParaRPr lang="en-US" baseline="0" dirty="0" smtClean="0"/>
          </a:p>
          <a:p>
            <a:pPr marL="628650" lvl="1" indent="-171450">
              <a:buFontTx/>
              <a:buChar char="-"/>
            </a:pPr>
            <a:r>
              <a:rPr lang="en-US" baseline="0" dirty="0" smtClean="0"/>
              <a:t>QIA has also co-organized community visits by DFO to speak to community members about fish habitat compensation. QIA looks forward to DFO working with communities to determine the best ways to improve fisheries – in line with creating a benefit for Inuit. </a:t>
            </a:r>
            <a:endParaRPr lang="en-US" dirty="0" smtClean="0"/>
          </a:p>
          <a:p>
            <a:pPr marL="0" indent="0">
              <a:buFontTx/>
              <a:buNone/>
            </a:pPr>
            <a:endParaRPr lang="en-US" dirty="0" smtClean="0"/>
          </a:p>
          <a:p>
            <a:pPr marL="0" indent="0">
              <a:buFontTx/>
              <a:buNone/>
            </a:pPr>
            <a:endParaRPr lang="en-US" dirty="0" smtClean="0"/>
          </a:p>
          <a:p>
            <a:pPr lvl="1"/>
            <a:endParaRPr lang="en-US" dirty="0" smtClean="0"/>
          </a:p>
          <a:p>
            <a:pPr lvl="1"/>
            <a:endParaRPr lang="en-US" dirty="0" smtClean="0"/>
          </a:p>
          <a:p>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pPr/>
              <a:t>4</a:t>
            </a:fld>
            <a:endParaRPr lang="en-US"/>
          </a:p>
        </p:txBody>
      </p:sp>
    </p:spTree>
    <p:extLst>
      <p:ext uri="{BB962C8B-B14F-4D97-AF65-F5344CB8AC3E}">
        <p14:creationId xmlns:p14="http://schemas.microsoft.com/office/powerpoint/2010/main" val="1527678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 following topics were raised in detail</a:t>
            </a:r>
            <a:r>
              <a:rPr lang="en-CA" baseline="0" dirty="0" smtClean="0"/>
              <a:t> in QIA’s formal letter to the NWB on June 22</a:t>
            </a:r>
            <a:r>
              <a:rPr lang="en-CA" baseline="30000" dirty="0" smtClean="0"/>
              <a:t>nd</a:t>
            </a:r>
            <a:r>
              <a:rPr lang="en-CA" baseline="0" dirty="0" smtClean="0"/>
              <a:t>. </a:t>
            </a:r>
          </a:p>
          <a:p>
            <a:endParaRPr lang="en-CA" baseline="0" dirty="0" smtClean="0"/>
          </a:p>
          <a:p>
            <a:pPr marL="171450" indent="-171450">
              <a:buFontTx/>
              <a:buChar char="-"/>
            </a:pPr>
            <a:r>
              <a:rPr lang="en-US" dirty="0" smtClean="0"/>
              <a:t>Waste discharge criteria </a:t>
            </a:r>
          </a:p>
          <a:p>
            <a:pPr marL="171450" indent="-171450">
              <a:buFontTx/>
              <a:buChar char="-"/>
            </a:pPr>
            <a:r>
              <a:rPr lang="en-US" dirty="0" smtClean="0"/>
              <a:t>Water sampling locations</a:t>
            </a:r>
          </a:p>
          <a:p>
            <a:pPr marL="171450" indent="-171450">
              <a:buFontTx/>
              <a:buChar char="-"/>
            </a:pPr>
            <a:r>
              <a:rPr lang="en-US" dirty="0" smtClean="0"/>
              <a:t>Water quality criteria for the receiving environment</a:t>
            </a:r>
          </a:p>
          <a:p>
            <a:pPr marL="171450" indent="-171450">
              <a:buFontTx/>
              <a:buChar char="-"/>
            </a:pPr>
            <a:r>
              <a:rPr lang="en-US" dirty="0" smtClean="0"/>
              <a:t>Explosives management and residue</a:t>
            </a:r>
          </a:p>
          <a:p>
            <a:pPr marL="171450" indent="-171450">
              <a:buFontTx/>
              <a:buChar char="-"/>
            </a:pPr>
            <a:r>
              <a:rPr lang="en-US" dirty="0" smtClean="0"/>
              <a:t>Administration of multiple water</a:t>
            </a:r>
            <a:r>
              <a:rPr lang="en-US" baseline="0" dirty="0" smtClean="0"/>
              <a:t> </a:t>
            </a:r>
            <a:r>
              <a:rPr lang="en-US" dirty="0" err="1" smtClean="0"/>
              <a:t>licences</a:t>
            </a:r>
            <a:r>
              <a:rPr lang="en-US" dirty="0" smtClean="0"/>
              <a:t> </a:t>
            </a:r>
          </a:p>
          <a:p>
            <a:endParaRPr lang="en-CA" baseline="0" dirty="0" smtClean="0"/>
          </a:p>
          <a:p>
            <a:r>
              <a:rPr lang="en-CA" baseline="0" dirty="0" smtClean="0"/>
              <a:t>Before the June letter was submitted and since the NIRB Project Certificate meetings QIA has met with Baffinland to continue to discuss water licencing. </a:t>
            </a:r>
          </a:p>
          <a:p>
            <a:endParaRPr lang="en-CA" baseline="0" dirty="0" smtClean="0"/>
          </a:p>
          <a:p>
            <a:r>
              <a:rPr lang="en-CA" baseline="0" dirty="0" smtClean="0"/>
              <a:t>QIA will provide further technical comments to the NWB prior to hearings. </a:t>
            </a:r>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pPr/>
              <a:t>5</a:t>
            </a:fld>
            <a:endParaRPr lang="en-US"/>
          </a:p>
        </p:txBody>
      </p:sp>
    </p:spTree>
    <p:extLst>
      <p:ext uri="{BB962C8B-B14F-4D97-AF65-F5344CB8AC3E}">
        <p14:creationId xmlns:p14="http://schemas.microsoft.com/office/powerpoint/2010/main" val="4275166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QIA’s presentation of</a:t>
            </a:r>
            <a:r>
              <a:rPr lang="en-CA" baseline="0" dirty="0" smtClean="0"/>
              <a:t> comments to the NWB have been designed with the following items:</a:t>
            </a:r>
          </a:p>
          <a:p>
            <a:endParaRPr lang="en-CA" baseline="0"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smtClean="0"/>
              <a:t>Fulfill ‘DIO’ Obligations related to water </a:t>
            </a:r>
            <a:r>
              <a:rPr lang="en-US" dirty="0" err="1" smtClean="0"/>
              <a:t>licencing</a:t>
            </a:r>
            <a:r>
              <a:rPr lang="en-US" baseline="0" dirty="0" smtClean="0"/>
              <a:t> </a:t>
            </a:r>
            <a:endParaRPr lang="en-US" dirty="0" smtClean="0"/>
          </a:p>
          <a:p>
            <a:pPr marL="171450" indent="-171450">
              <a:buFontTx/>
              <a:buChar char="-"/>
            </a:pPr>
            <a:r>
              <a:rPr lang="en-US" dirty="0" smtClean="0"/>
              <a:t>Participation in Pre-Hearing Conference and Technical Meeting</a:t>
            </a:r>
          </a:p>
          <a:p>
            <a:pPr marL="171450" indent="-171450">
              <a:buFontTx/>
              <a:buChar char="-"/>
            </a:pPr>
            <a:r>
              <a:rPr lang="en-US" dirty="0" smtClean="0"/>
              <a:t>Submit Final Technical Comments in Advance of Final Hearings </a:t>
            </a:r>
          </a:p>
          <a:p>
            <a:pPr marL="171450" indent="-171450">
              <a:buFontTx/>
              <a:buChar char="-"/>
            </a:pPr>
            <a:r>
              <a:rPr lang="en-US" dirty="0" smtClean="0"/>
              <a:t>Participation as an Interested Party at Final Hearings</a:t>
            </a:r>
          </a:p>
          <a:p>
            <a:pPr marL="171450" indent="-171450">
              <a:buFontTx/>
              <a:buChar char="-"/>
            </a:pPr>
            <a:r>
              <a:rPr lang="en-US" dirty="0" smtClean="0"/>
              <a:t>Future Review of Proposed Licence Conditions </a:t>
            </a:r>
          </a:p>
          <a:p>
            <a:endParaRPr lang="en-CA" dirty="0" smtClean="0"/>
          </a:p>
          <a:p>
            <a:r>
              <a:rPr lang="en-CA" dirty="0" smtClean="0"/>
              <a:t>QIA</a:t>
            </a:r>
            <a:r>
              <a:rPr lang="en-CA" baseline="0" dirty="0" smtClean="0"/>
              <a:t> plans to develop and submit additional technical comments prior to hearings. At this meeting QIA is not attending with the goal of resolving technical concerns, rather QIA is attending this meeting with the goal of further informing final technical comments. Due to considerations of cost and timing, QIA has not brought an extensive group of meeting participants to discuss technical comments at length. Again, QIA is planning to present further technical comments prior to Final Hearings. QIA is also planning to attend Final Hearings.  </a:t>
            </a:r>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pPr/>
              <a:t>6</a:t>
            </a:fld>
            <a:endParaRPr lang="en-US"/>
          </a:p>
        </p:txBody>
      </p:sp>
    </p:spTree>
    <p:extLst>
      <p:ext uri="{BB962C8B-B14F-4D97-AF65-F5344CB8AC3E}">
        <p14:creationId xmlns:p14="http://schemas.microsoft.com/office/powerpoint/2010/main" val="1205510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u="sng" dirty="0" smtClean="0"/>
              <a:t>Final Comments:</a:t>
            </a:r>
          </a:p>
          <a:p>
            <a:r>
              <a:rPr lang="en-CA" dirty="0" smtClean="0"/>
              <a:t>QIA is preparing to submit a final set of comments prior to Final Hearings.</a:t>
            </a:r>
            <a:r>
              <a:rPr lang="en-CA" baseline="0" dirty="0" smtClean="0"/>
              <a:t> These comments will be focused on developing suggested terms and condition for a type-A water licence. </a:t>
            </a:r>
          </a:p>
          <a:p>
            <a:endParaRPr lang="en-CA" baseline="0" dirty="0" smtClean="0"/>
          </a:p>
          <a:p>
            <a:r>
              <a:rPr lang="en-CA" baseline="0" dirty="0" smtClean="0"/>
              <a:t>QIA’s final comments to the NWB </a:t>
            </a:r>
            <a:r>
              <a:rPr lang="en-CA" u="sng" baseline="0" dirty="0" smtClean="0"/>
              <a:t>will</a:t>
            </a:r>
            <a:r>
              <a:rPr lang="en-CA" u="none" baseline="0" dirty="0" smtClean="0"/>
              <a:t> also</a:t>
            </a:r>
            <a:r>
              <a:rPr lang="en-CA" baseline="0" dirty="0" smtClean="0"/>
              <a:t> include discussion on the status of a Water Compensation Agreement. </a:t>
            </a:r>
          </a:p>
          <a:p>
            <a:endParaRPr lang="en-CA" baseline="0" dirty="0" smtClean="0"/>
          </a:p>
          <a:p>
            <a:r>
              <a:rPr lang="en-US" u="sng" dirty="0" smtClean="0"/>
              <a:t>Location:</a:t>
            </a:r>
          </a:p>
          <a:p>
            <a:r>
              <a:rPr lang="en-US" u="none" dirty="0" smtClean="0"/>
              <a:t>QIA suggests</a:t>
            </a:r>
            <a:r>
              <a:rPr lang="en-US" u="none" baseline="0" dirty="0" smtClean="0"/>
              <a:t> that hearings be held in Pond Inlet </a:t>
            </a:r>
          </a:p>
          <a:p>
            <a:endParaRPr lang="en-US" u="none" baseline="0" dirty="0" smtClean="0"/>
          </a:p>
          <a:p>
            <a:r>
              <a:rPr lang="en-CA" u="sng" dirty="0" smtClean="0"/>
              <a:t>Timing</a:t>
            </a:r>
            <a:r>
              <a:rPr lang="en-CA" u="sng" baseline="0" dirty="0" smtClean="0"/>
              <a:t> of Hearings:</a:t>
            </a:r>
          </a:p>
          <a:p>
            <a:r>
              <a:rPr lang="en-CA" dirty="0" smtClean="0"/>
              <a:t>QIA</a:t>
            </a:r>
            <a:r>
              <a:rPr lang="en-CA" baseline="0" dirty="0" smtClean="0"/>
              <a:t> will prepare according to schedules established by the NWB following timelines and requirements prescribed by </a:t>
            </a:r>
            <a:r>
              <a:rPr lang="en-US" dirty="0" smtClean="0"/>
              <a:t>NWB’s Rules of Practice and Procedure (2005). </a:t>
            </a:r>
          </a:p>
          <a:p>
            <a:endParaRPr lang="en-CA" dirty="0" smtClean="0"/>
          </a:p>
          <a:p>
            <a:r>
              <a:rPr lang="en-US" u="sng" dirty="0" smtClean="0"/>
              <a:t>Site Visit:</a:t>
            </a:r>
          </a:p>
          <a:p>
            <a:r>
              <a:rPr lang="en-US" dirty="0" smtClean="0"/>
              <a:t>The suggestion for a site visit</a:t>
            </a:r>
            <a:r>
              <a:rPr lang="en-US" baseline="0" dirty="0" smtClean="0"/>
              <a:t> is n</a:t>
            </a:r>
            <a:r>
              <a:rPr lang="en-US" dirty="0" smtClean="0"/>
              <a:t>ot a requirement for QIA. Owing to the time of year, and the number of years the site has been operational QIA is comfortable proceeding</a:t>
            </a:r>
            <a:r>
              <a:rPr lang="en-US" baseline="0" dirty="0" smtClean="0"/>
              <a:t> without a formal visit. </a:t>
            </a:r>
          </a:p>
          <a:p>
            <a:endParaRPr lang="en-US" dirty="0" smtClean="0"/>
          </a:p>
          <a:p>
            <a:r>
              <a:rPr lang="en-US" dirty="0" smtClean="0"/>
              <a:t>If found necessary by other parties, QIA suggests having the site visit prior to beginning the hearings. </a:t>
            </a:r>
          </a:p>
          <a:p>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pPr/>
              <a:t>7</a:t>
            </a:fld>
            <a:endParaRPr lang="en-US"/>
          </a:p>
        </p:txBody>
      </p:sp>
    </p:spTree>
    <p:extLst>
      <p:ext uri="{BB962C8B-B14F-4D97-AF65-F5344CB8AC3E}">
        <p14:creationId xmlns:p14="http://schemas.microsoft.com/office/powerpoint/2010/main" val="3069443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Although the NWB Hearings represent the</a:t>
            </a:r>
            <a:r>
              <a:rPr lang="en-CA" baseline="0" dirty="0" smtClean="0"/>
              <a:t> final stage in the “Coordinated Review Process” QIA believes the NWB should commit to active and planned community outreach associated with the NWB process. </a:t>
            </a:r>
          </a:p>
          <a:p>
            <a:endParaRPr lang="en-CA" baseline="0" dirty="0" smtClean="0"/>
          </a:p>
          <a:p>
            <a:r>
              <a:rPr lang="en-CA" baseline="0" dirty="0" smtClean="0"/>
              <a:t>As an Institution of Public Government under the NLCA, QIA believes there is a duty to ensure that community involvement is encouraged. </a:t>
            </a:r>
          </a:p>
          <a:p>
            <a:endParaRPr lang="en-CA" baseline="0" dirty="0" smtClean="0"/>
          </a:p>
          <a:p>
            <a:r>
              <a:rPr lang="en-CA" baseline="0" dirty="0" smtClean="0"/>
              <a:t>QIA believes that email distribution lists and public notices do not reach the majority of community members. QIA also believes the communities of Pond Inlet, Arctic Bay, </a:t>
            </a:r>
            <a:r>
              <a:rPr lang="en-CA" baseline="0" dirty="0" err="1" smtClean="0"/>
              <a:t>Igloolik</a:t>
            </a:r>
            <a:r>
              <a:rPr lang="en-CA" baseline="0" dirty="0" smtClean="0"/>
              <a:t> and Clyde River should all be considered as Inuit form these communities continue to travel through and harvest within the project area. </a:t>
            </a:r>
          </a:p>
          <a:p>
            <a:endParaRPr lang="en-CA" baseline="0" dirty="0" smtClean="0"/>
          </a:p>
          <a:p>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pPr/>
              <a:t>8</a:t>
            </a:fld>
            <a:endParaRPr lang="en-US"/>
          </a:p>
        </p:txBody>
      </p:sp>
    </p:spTree>
    <p:extLst>
      <p:ext uri="{BB962C8B-B14F-4D97-AF65-F5344CB8AC3E}">
        <p14:creationId xmlns:p14="http://schemas.microsoft.com/office/powerpoint/2010/main" val="3069443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QIA has invited members from the MRPC to attend the public session and to</a:t>
            </a:r>
            <a:r>
              <a:rPr lang="en-CA" baseline="0" dirty="0" smtClean="0"/>
              <a:t> share their thoughts and concerns directly. </a:t>
            </a:r>
            <a:endParaRPr lang="en-CA" dirty="0"/>
          </a:p>
        </p:txBody>
      </p:sp>
      <p:sp>
        <p:nvSpPr>
          <p:cNvPr id="4" name="Slide Number Placeholder 3"/>
          <p:cNvSpPr>
            <a:spLocks noGrp="1"/>
          </p:cNvSpPr>
          <p:nvPr>
            <p:ph type="sldNum" sz="quarter" idx="10"/>
          </p:nvPr>
        </p:nvSpPr>
        <p:spPr/>
        <p:txBody>
          <a:bodyPr/>
          <a:lstStyle/>
          <a:p>
            <a:fld id="{C8630929-5059-4D2A-9C8E-ABE9A9A4E99D}" type="slidenum">
              <a:rPr lang="en-US" smtClean="0"/>
              <a:pPr/>
              <a:t>9</a:t>
            </a:fld>
            <a:endParaRPr lang="en-US"/>
          </a:p>
        </p:txBody>
      </p:sp>
    </p:spTree>
    <p:extLst>
      <p:ext uri="{BB962C8B-B14F-4D97-AF65-F5344CB8AC3E}">
        <p14:creationId xmlns:p14="http://schemas.microsoft.com/office/powerpoint/2010/main" val="2549777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4DE117-B43F-4EDD-9D70-94BFF0E7DBC0}"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1188762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4DE117-B43F-4EDD-9D70-94BFF0E7DBC0}"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60668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4DE117-B43F-4EDD-9D70-94BFF0E7DBC0}"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3438350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4DE117-B43F-4EDD-9D70-94BFF0E7DBC0}"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893819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4DE117-B43F-4EDD-9D70-94BFF0E7DBC0}"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3359840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4DE117-B43F-4EDD-9D70-94BFF0E7DBC0}"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196650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4DE117-B43F-4EDD-9D70-94BFF0E7DBC0}" type="datetimeFigureOut">
              <a:rPr lang="en-US" smtClean="0"/>
              <a:pPr/>
              <a:t>1/15/2013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3583145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4DE117-B43F-4EDD-9D70-94BFF0E7DBC0}" type="datetimeFigureOut">
              <a:rPr lang="en-US" smtClean="0"/>
              <a:pPr/>
              <a:t>1/15/2013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2038164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4DE117-B43F-4EDD-9D70-94BFF0E7DBC0}" type="datetimeFigureOut">
              <a:rPr lang="en-US" smtClean="0"/>
              <a:pPr/>
              <a:t>1/15/2013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2623869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4DE117-B43F-4EDD-9D70-94BFF0E7DBC0}"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2871914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4DE117-B43F-4EDD-9D70-94BFF0E7DBC0}"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7C481-030A-4D37-8B56-4662EF6C557E}" type="slidenum">
              <a:rPr lang="en-US" smtClean="0"/>
              <a:pPr/>
              <a:t>‹#›</a:t>
            </a:fld>
            <a:endParaRPr lang="en-US"/>
          </a:p>
        </p:txBody>
      </p:sp>
    </p:spTree>
    <p:extLst>
      <p:ext uri="{BB962C8B-B14F-4D97-AF65-F5344CB8AC3E}">
        <p14:creationId xmlns:p14="http://schemas.microsoft.com/office/powerpoint/2010/main" val="2388719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50000"/>
            <a:lum/>
          </a:blip>
          <a:srcRect/>
          <a:stretch>
            <a:fillRect l="-6000" r="-6000" b="-3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Pigiarniq" pitchFamily="34" charset="0"/>
              </a:defRPr>
            </a:lvl1pPr>
          </a:lstStyle>
          <a:p>
            <a:fld id="{F04DE117-B43F-4EDD-9D70-94BFF0E7DBC0}" type="datetimeFigureOut">
              <a:rPr lang="en-US" smtClean="0"/>
              <a:pPr/>
              <a:t>1/15/2013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Pigiarniq"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Pigiarniq" pitchFamily="34" charset="0"/>
              </a:defRPr>
            </a:lvl1pPr>
          </a:lstStyle>
          <a:p>
            <a:fld id="{4597C481-030A-4D37-8B56-4662EF6C557E}" type="slidenum">
              <a:rPr lang="en-US" smtClean="0"/>
              <a:pPr/>
              <a:t>‹#›</a:t>
            </a:fld>
            <a:endParaRPr lang="en-US"/>
          </a:p>
        </p:txBody>
      </p:sp>
    </p:spTree>
    <p:extLst>
      <p:ext uri="{BB962C8B-B14F-4D97-AF65-F5344CB8AC3E}">
        <p14:creationId xmlns:p14="http://schemas.microsoft.com/office/powerpoint/2010/main" val="2995618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Pigiarniq"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Pigiarniq"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Pigiarniq"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Pigiarniq"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Pigiarniq"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Pigiarniq"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rmAutofit fontScale="90000"/>
          </a:bodyPr>
          <a:lstStyle/>
          <a:p>
            <a:r>
              <a:rPr lang="en-US" dirty="0" err="1" smtClean="0">
                <a:solidFill>
                  <a:schemeClr val="tx1"/>
                </a:solidFill>
                <a:latin typeface="Euphemia UCAS" pitchFamily="34" charset="0"/>
              </a:rPr>
              <a:t>ᕿᑭᖅᑕᓂ</a:t>
            </a:r>
            <a:r>
              <a:rPr lang="en-US" dirty="0" smtClean="0">
                <a:solidFill>
                  <a:schemeClr val="tx1"/>
                </a:solidFill>
                <a:latin typeface="Euphemia UCAS" pitchFamily="34" charset="0"/>
              </a:rPr>
              <a:t> </a:t>
            </a:r>
            <a:r>
              <a:rPr lang="en-US" dirty="0" err="1" smtClean="0">
                <a:solidFill>
                  <a:schemeClr val="tx1"/>
                </a:solidFill>
                <a:latin typeface="Euphemia UCAS" pitchFamily="34" charset="0"/>
              </a:rPr>
              <a:t>ᐃᓄᐃᑦ</a:t>
            </a:r>
            <a:r>
              <a:rPr lang="en-US" dirty="0" smtClean="0">
                <a:solidFill>
                  <a:schemeClr val="tx1"/>
                </a:solidFill>
                <a:latin typeface="Euphemia UCAS" pitchFamily="34" charset="0"/>
              </a:rPr>
              <a:t> </a:t>
            </a:r>
            <a:r>
              <a:rPr lang="en-US" dirty="0" err="1" smtClean="0">
                <a:solidFill>
                  <a:schemeClr val="tx1"/>
                </a:solidFill>
                <a:latin typeface="Euphemia UCAS" pitchFamily="34" charset="0"/>
              </a:rPr>
              <a:t>ᑲᑐᔾᔨᖃᑎᒌᖏᑦ</a:t>
            </a:r>
            <a:r>
              <a:rPr lang="en-US" dirty="0" smtClean="0">
                <a:solidFill>
                  <a:schemeClr val="tx1"/>
                </a:solidFill>
                <a:latin typeface="Euphemia UCAS" pitchFamily="34" charset="0"/>
              </a:rPr>
              <a:t/>
            </a:r>
            <a:br>
              <a:rPr lang="en-US" dirty="0" smtClean="0">
                <a:solidFill>
                  <a:schemeClr val="tx1"/>
                </a:solidFill>
                <a:latin typeface="Euphemia UCAS" pitchFamily="34" charset="0"/>
              </a:rPr>
            </a:br>
            <a:r>
              <a:rPr lang="en-US" dirty="0" smtClean="0">
                <a:solidFill>
                  <a:schemeClr val="tx1"/>
                </a:solidFill>
                <a:latin typeface="Pigiarniq Light" pitchFamily="2" charset="0"/>
              </a:rPr>
              <a:t/>
            </a:r>
            <a:br>
              <a:rPr lang="en-US" dirty="0" smtClean="0">
                <a:solidFill>
                  <a:schemeClr val="tx1"/>
                </a:solidFill>
                <a:latin typeface="Pigiarniq Light" pitchFamily="2" charset="0"/>
              </a:rPr>
            </a:br>
            <a:r>
              <a:rPr lang="en-US" dirty="0" err="1" smtClean="0">
                <a:solidFill>
                  <a:schemeClr val="tx1"/>
                </a:solidFill>
              </a:rPr>
              <a:t>Qikiqtani</a:t>
            </a:r>
            <a:r>
              <a:rPr lang="en-US" dirty="0" smtClean="0">
                <a:solidFill>
                  <a:schemeClr val="tx1"/>
                </a:solidFill>
              </a:rPr>
              <a:t> Inuit Association</a:t>
            </a:r>
            <a:br>
              <a:rPr lang="en-US" dirty="0" smtClean="0">
                <a:solidFill>
                  <a:schemeClr val="tx1"/>
                </a:solidFill>
              </a:rPr>
            </a:br>
            <a:endParaRPr lang="en-US" dirty="0"/>
          </a:p>
        </p:txBody>
      </p:sp>
      <p:sp>
        <p:nvSpPr>
          <p:cNvPr id="3" name="Subtitle 2"/>
          <p:cNvSpPr>
            <a:spLocks noGrp="1"/>
          </p:cNvSpPr>
          <p:nvPr>
            <p:ph type="subTitle" idx="1"/>
          </p:nvPr>
        </p:nvSpPr>
        <p:spPr>
          <a:xfrm>
            <a:off x="1295400" y="3505200"/>
            <a:ext cx="6400800" cy="1371600"/>
          </a:xfrm>
        </p:spPr>
        <p:txBody>
          <a:bodyPr>
            <a:normAutofit fontScale="62500" lnSpcReduction="20000"/>
          </a:bodyPr>
          <a:lstStyle/>
          <a:p>
            <a:r>
              <a:rPr lang="en-US" sz="3600" dirty="0" err="1" smtClean="0">
                <a:solidFill>
                  <a:schemeClr val="tx1"/>
                </a:solidFill>
              </a:rPr>
              <a:t>ᓄᓇᕗᒻᒥ</a:t>
            </a:r>
            <a:r>
              <a:rPr lang="en-US" sz="3600" dirty="0" smtClean="0">
                <a:solidFill>
                  <a:schemeClr val="tx1"/>
                </a:solidFill>
              </a:rPr>
              <a:t> </a:t>
            </a:r>
            <a:r>
              <a:rPr lang="en-US" sz="3600" dirty="0" err="1" smtClean="0">
                <a:solidFill>
                  <a:schemeClr val="tx1"/>
                </a:solidFill>
              </a:rPr>
              <a:t>ᐃᒪᓕᕆᔨᒃᑯᑦ</a:t>
            </a:r>
            <a:r>
              <a:rPr lang="en-US" sz="3600" dirty="0" smtClean="0">
                <a:solidFill>
                  <a:schemeClr val="tx1"/>
                </a:solidFill>
              </a:rPr>
              <a:t> </a:t>
            </a:r>
            <a:r>
              <a:rPr lang="en-US" sz="3600" dirty="0" err="1" smtClean="0">
                <a:solidFill>
                  <a:schemeClr val="tx1"/>
                </a:solidFill>
              </a:rPr>
              <a:t>ᑲᑎᒪᔨᖏᑦ</a:t>
            </a:r>
            <a:endParaRPr lang="en-US" sz="3600" dirty="0" smtClean="0">
              <a:solidFill>
                <a:schemeClr val="tx1"/>
              </a:solidFill>
            </a:endParaRPr>
          </a:p>
          <a:p>
            <a:r>
              <a:rPr lang="en-US" sz="3600" dirty="0" err="1" smtClean="0">
                <a:solidFill>
                  <a:schemeClr val="tx1"/>
                </a:solidFill>
              </a:rPr>
              <a:t>ᖃᐅᔨᒪᔨᑕᓄᑦ</a:t>
            </a:r>
            <a:r>
              <a:rPr lang="en-US" sz="3600" dirty="0" smtClean="0">
                <a:solidFill>
                  <a:schemeClr val="tx1"/>
                </a:solidFill>
              </a:rPr>
              <a:t> </a:t>
            </a:r>
            <a:r>
              <a:rPr lang="en-US" sz="3600" dirty="0" err="1" smtClean="0">
                <a:solidFill>
                  <a:schemeClr val="tx1"/>
                </a:solidFill>
              </a:rPr>
              <a:t>ᑲᑎᒪᓂᖅ</a:t>
            </a:r>
            <a:r>
              <a:rPr lang="en-US" sz="3600" dirty="0" smtClean="0">
                <a:solidFill>
                  <a:schemeClr val="tx1"/>
                </a:solidFill>
              </a:rPr>
              <a:t> </a:t>
            </a:r>
            <a:r>
              <a:rPr lang="en-US" sz="3600" dirty="0" err="1" smtClean="0">
                <a:solidFill>
                  <a:schemeClr val="tx1"/>
                </a:solidFill>
              </a:rPr>
              <a:t>ᐊᒻᒪ</a:t>
            </a:r>
            <a:r>
              <a:rPr lang="en-US" sz="3600" dirty="0" smtClean="0">
                <a:solidFill>
                  <a:schemeClr val="tx1"/>
                </a:solidFill>
              </a:rPr>
              <a:t> </a:t>
            </a:r>
            <a:r>
              <a:rPr lang="en-US" sz="3600" dirty="0" err="1" smtClean="0">
                <a:solidFill>
                  <a:schemeClr val="tx1"/>
                </a:solidFill>
              </a:rPr>
              <a:t>ᓈᓚᓐᓂᖃᖅᑎᑦᑎᓚᐅᖅᑎᓐᓇᒋᑦ</a:t>
            </a:r>
            <a:r>
              <a:rPr lang="en-US" sz="3600" dirty="0" smtClean="0">
                <a:solidFill>
                  <a:schemeClr val="tx1"/>
                </a:solidFill>
              </a:rPr>
              <a:t>  </a:t>
            </a:r>
            <a:r>
              <a:rPr lang="en-US" sz="3600" dirty="0" err="1" smtClean="0">
                <a:solidFill>
                  <a:schemeClr val="tx1"/>
                </a:solidFill>
              </a:rPr>
              <a:t>ᑲᑎᒪᖃᑎᒌᓐᓂᖅ</a:t>
            </a:r>
            <a:endParaRPr lang="en-US" sz="3600" dirty="0" smtClean="0">
              <a:solidFill>
                <a:schemeClr val="tx1"/>
              </a:solidFill>
            </a:endParaRPr>
          </a:p>
          <a:p>
            <a:r>
              <a:rPr lang="en-US" sz="3600" dirty="0" err="1" smtClean="0">
                <a:solidFill>
                  <a:schemeClr val="tx1"/>
                </a:solidFill>
              </a:rPr>
              <a:t>ᔭᓐᓄᐊᕆ</a:t>
            </a:r>
            <a:r>
              <a:rPr lang="en-US" sz="3600" dirty="0" smtClean="0">
                <a:solidFill>
                  <a:schemeClr val="tx1"/>
                </a:solidFill>
              </a:rPr>
              <a:t> 16 </a:t>
            </a:r>
            <a:r>
              <a:rPr lang="en-US" sz="3600" dirty="0" err="1" smtClean="0">
                <a:solidFill>
                  <a:schemeClr val="tx1"/>
                </a:solidFill>
              </a:rPr>
              <a:t>ᐊᒻᒪ</a:t>
            </a:r>
            <a:r>
              <a:rPr lang="en-US" sz="3600" dirty="0" smtClean="0">
                <a:solidFill>
                  <a:schemeClr val="tx1"/>
                </a:solidFill>
              </a:rPr>
              <a:t> 17, 2013</a:t>
            </a:r>
            <a:endParaRPr lang="en-US" dirty="0"/>
          </a:p>
        </p:txBody>
      </p:sp>
    </p:spTree>
    <p:extLst>
      <p:ext uri="{BB962C8B-B14F-4D97-AF65-F5344CB8AC3E}">
        <p14:creationId xmlns:p14="http://schemas.microsoft.com/office/powerpoint/2010/main" val="18538124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781078356"/>
              </p:ext>
            </p:extLst>
          </p:nvPr>
        </p:nvGraphicFramePr>
        <p:xfrm>
          <a:off x="251520" y="260648"/>
          <a:ext cx="8256240"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8057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err="1" smtClean="0"/>
              <a:t>ᕿᑭᖅᑕᓂᒃᑯᑦ</a:t>
            </a:r>
            <a:r>
              <a:rPr lang="en-US" sz="3200" dirty="0" smtClean="0"/>
              <a:t> </a:t>
            </a:r>
            <a:r>
              <a:rPr lang="en-US" sz="3200" dirty="0" err="1" smtClean="0"/>
              <a:t>ᐃᓚᐅᓂᖏᑦ</a:t>
            </a:r>
            <a:r>
              <a:rPr lang="en-US" sz="3200" dirty="0" smtClean="0"/>
              <a:t> </a:t>
            </a:r>
            <a:r>
              <a:rPr lang="en-US" sz="3200" dirty="0" err="1" smtClean="0"/>
              <a:t>ᓄᓇᕗᒻᒥ</a:t>
            </a:r>
            <a:r>
              <a:rPr lang="en-US" sz="3200" dirty="0" smtClean="0"/>
              <a:t> </a:t>
            </a:r>
            <a:r>
              <a:rPr lang="en-US" sz="3200" dirty="0" err="1" smtClean="0"/>
              <a:t>ᐃᒪᓕᕆᔨᒃᑯᑦ</a:t>
            </a:r>
            <a:r>
              <a:rPr lang="en-US" sz="3200" dirty="0" smtClean="0"/>
              <a:t> </a:t>
            </a:r>
            <a:r>
              <a:rPr lang="en-US" sz="3200" dirty="0" err="1" smtClean="0"/>
              <a:t>ᑲᑎᒪᔨᖏᑕ</a:t>
            </a:r>
            <a:r>
              <a:rPr lang="en-US" sz="3200" dirty="0" smtClean="0"/>
              <a:t> </a:t>
            </a:r>
            <a:r>
              <a:rPr lang="en-US" sz="3200" dirty="0" err="1" smtClean="0"/>
              <a:t>ᐊᑐᕆᐊᓕᖏᓐᓂᒃ</a:t>
            </a:r>
            <a:endParaRPr lang="en-US" sz="3200" dirty="0"/>
          </a:p>
        </p:txBody>
      </p:sp>
      <p:sp>
        <p:nvSpPr>
          <p:cNvPr id="3" name="Content Placeholder 2"/>
          <p:cNvSpPr>
            <a:spLocks noGrp="1"/>
          </p:cNvSpPr>
          <p:nvPr>
            <p:ph idx="1"/>
          </p:nvPr>
        </p:nvSpPr>
        <p:spPr/>
        <p:txBody>
          <a:bodyPr>
            <a:normAutofit fontScale="92500" lnSpcReduction="10000"/>
          </a:bodyPr>
          <a:lstStyle/>
          <a:p>
            <a:r>
              <a:rPr lang="en-US" sz="2200" dirty="0" err="1" smtClean="0"/>
              <a:t>ᓯᕗᓂᐊᒍᑦ</a:t>
            </a:r>
            <a:r>
              <a:rPr lang="en-US" sz="2200" dirty="0" smtClean="0"/>
              <a:t> </a:t>
            </a:r>
            <a:r>
              <a:rPr lang="en-US" sz="2200" dirty="0" err="1" smtClean="0"/>
              <a:t>ᖃᐅᔨᒪᔨᑕᐃᑦ</a:t>
            </a:r>
            <a:r>
              <a:rPr lang="en-US" sz="2200" dirty="0" smtClean="0"/>
              <a:t> </a:t>
            </a:r>
            <a:r>
              <a:rPr lang="en-US" sz="2200" dirty="0" err="1" smtClean="0"/>
              <a:t>ᕿᒥᕐᕈᓂᖏᑕ</a:t>
            </a:r>
            <a:r>
              <a:rPr lang="en-US" sz="2200" dirty="0" smtClean="0"/>
              <a:t> </a:t>
            </a:r>
            <a:r>
              <a:rPr lang="en-US" sz="2200" dirty="0" err="1" smtClean="0"/>
              <a:t>ᐅᖃᐅᓯᒃᓴᖏᑦ</a:t>
            </a:r>
            <a:r>
              <a:rPr lang="en-US" sz="2200" dirty="0" smtClean="0"/>
              <a:t> (</a:t>
            </a:r>
            <a:r>
              <a:rPr lang="en-US" sz="2200" dirty="0" err="1" smtClean="0"/>
              <a:t>ᔫᓂ</a:t>
            </a:r>
            <a:r>
              <a:rPr lang="en-US" sz="2200" dirty="0" smtClean="0"/>
              <a:t> 22, 2012)</a:t>
            </a:r>
          </a:p>
          <a:p>
            <a:endParaRPr lang="en-US" sz="2200" dirty="0"/>
          </a:p>
          <a:p>
            <a:r>
              <a:rPr lang="en-US" sz="2200" dirty="0" err="1" smtClean="0"/>
              <a:t>ᖃᐅᔨᒪᔨᑕᐃᑦ</a:t>
            </a:r>
            <a:r>
              <a:rPr lang="en-US" sz="2200" dirty="0" smtClean="0"/>
              <a:t> </a:t>
            </a:r>
            <a:r>
              <a:rPr lang="en-US" sz="2200" dirty="0" err="1" smtClean="0"/>
              <a:t>ᕿᒥᕐᕈᓂᖏᑦ</a:t>
            </a:r>
            <a:endParaRPr lang="en-US" sz="2200" dirty="0"/>
          </a:p>
          <a:p>
            <a:pPr lvl="1"/>
            <a:r>
              <a:rPr lang="en-US" sz="2200" dirty="0" err="1" smtClean="0"/>
              <a:t>ᖃᐅᔨᒪᔨᑕᐃᑦ</a:t>
            </a:r>
            <a:r>
              <a:rPr lang="en-US" sz="2200" dirty="0" smtClean="0"/>
              <a:t> </a:t>
            </a:r>
            <a:r>
              <a:rPr lang="en-US" sz="2200" dirty="0" err="1" smtClean="0"/>
              <a:t>ᑲᑎᒪᒋᐊᙵᖅᐸᓪᓕᐊᓂᖏᑦ</a:t>
            </a:r>
            <a:r>
              <a:rPr lang="en-US" sz="2200" dirty="0" smtClean="0"/>
              <a:t> (ᐅᑐᐱᕆ18, </a:t>
            </a:r>
            <a:r>
              <a:rPr lang="en-US" sz="2200" dirty="0"/>
              <a:t>2012)</a:t>
            </a:r>
          </a:p>
          <a:p>
            <a:pPr lvl="1"/>
            <a:r>
              <a:rPr lang="en-US" sz="2200" dirty="0" err="1" smtClean="0"/>
              <a:t>ᐃᒫᒍᑦ</a:t>
            </a:r>
            <a:r>
              <a:rPr lang="en-US" sz="2200" dirty="0" smtClean="0"/>
              <a:t> </a:t>
            </a:r>
            <a:r>
              <a:rPr lang="en-US" sz="2200" dirty="0" err="1" smtClean="0"/>
              <a:t>ᐊᑦᑐᖅᑕᐅᓂᖏᓐᓄᑦ</a:t>
            </a:r>
            <a:r>
              <a:rPr lang="en-US" sz="2200" dirty="0" smtClean="0"/>
              <a:t> </a:t>
            </a:r>
            <a:r>
              <a:rPr lang="en-US" sz="2200" dirty="0" err="1" smtClean="0"/>
              <a:t>ᓇᐅᑦᑎᖅᓱᕐᓂᕐᒧᑦ</a:t>
            </a:r>
            <a:r>
              <a:rPr lang="en-US" sz="2200" dirty="0" smtClean="0"/>
              <a:t> </a:t>
            </a:r>
            <a:r>
              <a:rPr lang="en-US" sz="2200" dirty="0" err="1" smtClean="0"/>
              <a:t>ᑲᑎᒪᓂᖅ</a:t>
            </a:r>
            <a:r>
              <a:rPr lang="en-US" sz="2200" dirty="0" smtClean="0"/>
              <a:t> (</a:t>
            </a:r>
            <a:r>
              <a:rPr lang="en-US" sz="2200" dirty="0" err="1" smtClean="0"/>
              <a:t>ᓄᕕᐱᕆ</a:t>
            </a:r>
            <a:r>
              <a:rPr lang="en-US" sz="2200" dirty="0" smtClean="0"/>
              <a:t> 13, </a:t>
            </a:r>
            <a:r>
              <a:rPr lang="en-US" sz="2200" dirty="0"/>
              <a:t>2012)</a:t>
            </a:r>
          </a:p>
          <a:p>
            <a:endParaRPr lang="en-US" sz="2200" dirty="0" smtClean="0"/>
          </a:p>
          <a:p>
            <a:r>
              <a:rPr lang="en-US" sz="2200" dirty="0" err="1" smtClean="0"/>
              <a:t>ᐹᕙᓐᓛᓐᑯᓐᓂᑦ</a:t>
            </a:r>
            <a:r>
              <a:rPr lang="en-US" sz="2200" dirty="0" smtClean="0"/>
              <a:t> </a:t>
            </a:r>
            <a:r>
              <a:rPr lang="en-US" sz="2200" dirty="0" err="1" smtClean="0"/>
              <a:t>ᐱᓕᕆᖃᑎᖃᕐᓂᖅ</a:t>
            </a:r>
            <a:endParaRPr lang="en-US" sz="2200" dirty="0" smtClean="0"/>
          </a:p>
          <a:p>
            <a:pPr lvl="1"/>
            <a:r>
              <a:rPr lang="en-US" sz="2000" dirty="0" err="1" smtClean="0"/>
              <a:t>ᕿᒥᕐᕈᓂᖅ</a:t>
            </a:r>
            <a:r>
              <a:rPr lang="en-US" sz="2000" dirty="0" smtClean="0"/>
              <a:t> </a:t>
            </a:r>
            <a:r>
              <a:rPr lang="en-US" sz="2000" dirty="0" err="1" smtClean="0"/>
              <a:t>ᖃᐅᔨᒪᔨᑕᓄᑦ</a:t>
            </a:r>
            <a:r>
              <a:rPr lang="en-US" sz="2000" dirty="0" smtClean="0"/>
              <a:t> </a:t>
            </a:r>
            <a:r>
              <a:rPr lang="en-US" sz="2000" dirty="0" err="1" smtClean="0"/>
              <a:t>ᑎᑎᖅᑲᓂᑦ</a:t>
            </a:r>
            <a:endParaRPr lang="en-US" sz="2000" dirty="0" smtClean="0"/>
          </a:p>
          <a:p>
            <a:pPr lvl="1"/>
            <a:r>
              <a:rPr lang="en-US" sz="2000" dirty="0" err="1" smtClean="0"/>
              <a:t>ᐅᖃᖃᑎᒌᓐᓂᖅ</a:t>
            </a:r>
            <a:r>
              <a:rPr lang="en-US" sz="2000" dirty="0" smtClean="0"/>
              <a:t> </a:t>
            </a:r>
            <a:r>
              <a:rPr lang="en-US" sz="2000" dirty="0" err="1" smtClean="0"/>
              <a:t>ᓚᐃᓴᓐᓯᒥᒃ</a:t>
            </a:r>
            <a:r>
              <a:rPr lang="en-US" sz="2000" dirty="0" smtClean="0"/>
              <a:t> A-</a:t>
            </a:r>
            <a:r>
              <a:rPr lang="en-US" sz="2000" dirty="0" err="1" smtClean="0"/>
              <a:t>ᒥᒃ</a:t>
            </a:r>
            <a:r>
              <a:rPr lang="en-US" sz="2000" dirty="0" smtClean="0"/>
              <a:t> </a:t>
            </a:r>
            <a:r>
              <a:rPr lang="en-US" sz="2000" dirty="0" err="1" smtClean="0"/>
              <a:t>ᓇᓗᓇᐃᒃᑯᑕᓕᒻᒧᑦ</a:t>
            </a:r>
            <a:r>
              <a:rPr lang="en-US" sz="2000" dirty="0" smtClean="0"/>
              <a:t> </a:t>
            </a:r>
            <a:r>
              <a:rPr lang="en-US" sz="2000" dirty="0" err="1" smtClean="0"/>
              <a:t>ᐊᑦᑐᐊᖓᔪᓂᑦ</a:t>
            </a:r>
            <a:r>
              <a:rPr lang="en-US" sz="2000" dirty="0" smtClean="0"/>
              <a:t> </a:t>
            </a:r>
            <a:r>
              <a:rPr lang="en-US" sz="2000" dirty="0" err="1" smtClean="0"/>
              <a:t>ᖃᓄᐃᓕᖓᓂᖏᓐᓂᒃ</a:t>
            </a:r>
            <a:endParaRPr lang="en-US" sz="2000" dirty="0"/>
          </a:p>
          <a:p>
            <a:pPr marL="0" indent="0">
              <a:buNone/>
            </a:pPr>
            <a:endParaRPr lang="en-US" sz="2200" dirty="0"/>
          </a:p>
          <a:p>
            <a:r>
              <a:rPr lang="en-US" sz="2200" dirty="0" err="1" smtClean="0"/>
              <a:t>ᐃᓚᐅᓂᒃᑯᑦ</a:t>
            </a:r>
            <a:r>
              <a:rPr lang="en-US" sz="2200" dirty="0" smtClean="0"/>
              <a:t> </a:t>
            </a:r>
            <a:r>
              <a:rPr lang="en-US" sz="2200" dirty="0" err="1" smtClean="0"/>
              <a:t>ᓄᓇᕗᒻᒥ</a:t>
            </a:r>
            <a:r>
              <a:rPr lang="en-US" sz="2200" dirty="0" smtClean="0"/>
              <a:t> </a:t>
            </a:r>
            <a:r>
              <a:rPr lang="en-US" sz="2200" dirty="0" err="1" smtClean="0"/>
              <a:t>ᐊᕙᑎᓕᕆᔨᒃᑯᑦ</a:t>
            </a:r>
            <a:r>
              <a:rPr lang="en-US" sz="2200" dirty="0" smtClean="0"/>
              <a:t> </a:t>
            </a:r>
            <a:r>
              <a:rPr lang="en-US" sz="2200" dirty="0" err="1" smtClean="0"/>
              <a:t>ᑲᑎᒪᔨᖏᑦ</a:t>
            </a:r>
            <a:r>
              <a:rPr lang="en-US" sz="2200" dirty="0" smtClean="0"/>
              <a:t> </a:t>
            </a:r>
            <a:r>
              <a:rPr lang="en-US" sz="2200" dirty="0" err="1" smtClean="0"/>
              <a:t>ᐊᑐᕆᐊᓕᖏᑦᑎᒍᑦ</a:t>
            </a:r>
            <a:r>
              <a:rPr lang="en-US" sz="2200" dirty="0" smtClean="0"/>
              <a:t> (‘</a:t>
            </a:r>
            <a:r>
              <a:rPr lang="en-US" sz="2200" dirty="0" err="1" smtClean="0"/>
              <a:t>ᐱᓕᕆᖃᑎᒌᓐᓂᒃᑯᑦ</a:t>
            </a:r>
            <a:r>
              <a:rPr lang="en-US" sz="2200" dirty="0" smtClean="0"/>
              <a:t> </a:t>
            </a:r>
            <a:r>
              <a:rPr lang="en-US" sz="2200" dirty="0" err="1" smtClean="0"/>
              <a:t>ᐊᐅᓚᓂᐅᔪᓂᑦ</a:t>
            </a:r>
            <a:r>
              <a:rPr lang="en-US" sz="2200" dirty="0" smtClean="0"/>
              <a:t>’)</a:t>
            </a:r>
            <a:endParaRPr lang="en-US" sz="2200" dirty="0"/>
          </a:p>
          <a:p>
            <a:pPr lvl="1"/>
            <a:endParaRPr lang="en-US" sz="2400" dirty="0"/>
          </a:p>
        </p:txBody>
      </p:sp>
    </p:spTree>
    <p:extLst>
      <p:ext uri="{BB962C8B-B14F-4D97-AF65-F5344CB8AC3E}">
        <p14:creationId xmlns:p14="http://schemas.microsoft.com/office/powerpoint/2010/main" val="3351845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ᓄᓇᓕᓐᓄᑦ</a:t>
            </a:r>
            <a:r>
              <a:rPr lang="en-US" dirty="0" smtClean="0"/>
              <a:t> </a:t>
            </a:r>
            <a:r>
              <a:rPr lang="en-US" dirty="0" err="1" smtClean="0"/>
              <a:t>ᐃᓱᒫᓘᑏᑦ</a:t>
            </a:r>
            <a:endParaRPr lang="en-US" dirty="0"/>
          </a:p>
        </p:txBody>
      </p:sp>
      <p:sp>
        <p:nvSpPr>
          <p:cNvPr id="3" name="Content Placeholder 2"/>
          <p:cNvSpPr>
            <a:spLocks noGrp="1"/>
          </p:cNvSpPr>
          <p:nvPr>
            <p:ph idx="1"/>
          </p:nvPr>
        </p:nvSpPr>
        <p:spPr/>
        <p:txBody>
          <a:bodyPr/>
          <a:lstStyle/>
          <a:p>
            <a:r>
              <a:rPr lang="en-US" dirty="0" err="1" smtClean="0"/>
              <a:t>ᓄᓘᔮᓕᕆᔩᑦ</a:t>
            </a:r>
            <a:r>
              <a:rPr lang="en-US" dirty="0" smtClean="0"/>
              <a:t> </a:t>
            </a:r>
            <a:r>
              <a:rPr lang="en-US" dirty="0" err="1" smtClean="0"/>
              <a:t>ᑲᑎᒪᔨᕋᓛᖏᑦ</a:t>
            </a:r>
            <a:r>
              <a:rPr lang="en-US" dirty="0" smtClean="0"/>
              <a:t> </a:t>
            </a:r>
            <a:br>
              <a:rPr lang="en-US" dirty="0" smtClean="0"/>
            </a:br>
            <a:r>
              <a:rPr lang="en-US" i="1" dirty="0" smtClean="0"/>
              <a:t>(</a:t>
            </a:r>
            <a:r>
              <a:rPr lang="en-US" i="1" dirty="0" err="1" smtClean="0"/>
              <a:t>ᑕᑯᓗᒍ</a:t>
            </a:r>
            <a:r>
              <a:rPr lang="en-US" i="1" dirty="0" smtClean="0"/>
              <a:t> </a:t>
            </a:r>
            <a:r>
              <a:rPr lang="en-US" i="1" dirty="0" err="1" smtClean="0"/>
              <a:t>ᕿᑭᖅᑕᓂᒃᑯᑦ</a:t>
            </a:r>
            <a:r>
              <a:rPr lang="en-US" i="1" dirty="0" smtClean="0"/>
              <a:t> </a:t>
            </a:r>
            <a:r>
              <a:rPr lang="en-US" i="1" dirty="0" err="1" smtClean="0"/>
              <a:t>ᔫᓂ</a:t>
            </a:r>
            <a:r>
              <a:rPr lang="en-US" i="1" dirty="0" smtClean="0"/>
              <a:t> 22, 2012-ᒥ </a:t>
            </a:r>
            <a:r>
              <a:rPr lang="en-US" i="1" dirty="0" err="1" smtClean="0"/>
              <a:t>ᑐᓂᓯᒪᔭᖏᑦ</a:t>
            </a:r>
            <a:r>
              <a:rPr lang="en-US" i="1" dirty="0" smtClean="0"/>
              <a:t>)</a:t>
            </a:r>
          </a:p>
          <a:p>
            <a:pPr lvl="1"/>
            <a:r>
              <a:rPr lang="en-US" dirty="0" err="1" smtClean="0"/>
              <a:t>ᐊᑦᑐᖅᑕᐅᓂᐅᔪᑦ</a:t>
            </a:r>
            <a:r>
              <a:rPr lang="en-US" dirty="0" smtClean="0"/>
              <a:t> </a:t>
            </a:r>
            <a:r>
              <a:rPr lang="en-US" dirty="0" err="1" smtClean="0"/>
              <a:t>ᐃᒪᕐᓄᑦ</a:t>
            </a:r>
            <a:endParaRPr lang="en-US" dirty="0" smtClean="0"/>
          </a:p>
          <a:p>
            <a:pPr lvl="1"/>
            <a:r>
              <a:rPr lang="en-US" dirty="0" err="1" smtClean="0"/>
              <a:t>ᐊᑦᑐᖅᑕᐅᓂᐅᔪᑦ</a:t>
            </a:r>
            <a:r>
              <a:rPr lang="en-US" dirty="0" smtClean="0"/>
              <a:t> </a:t>
            </a:r>
            <a:r>
              <a:rPr lang="en-US" dirty="0" err="1" smtClean="0"/>
              <a:t>ᐃᖃᓗᐃᑦ</a:t>
            </a:r>
            <a:r>
              <a:rPr lang="en-US" dirty="0" smtClean="0"/>
              <a:t> </a:t>
            </a:r>
            <a:r>
              <a:rPr lang="en-US" dirty="0" err="1" smtClean="0"/>
              <a:t>ᓇᔪᒐᖏᓐᓄᑦ</a:t>
            </a:r>
            <a:endParaRPr lang="en-US" dirty="0" smtClean="0"/>
          </a:p>
          <a:p>
            <a:pPr lvl="1"/>
            <a:r>
              <a:rPr lang="en-US" dirty="0" err="1" smtClean="0"/>
              <a:t>ᖄᖅᑎᑦᑎᖃᑦᑕᕐᓂᐅᔪᑦ</a:t>
            </a:r>
            <a:endParaRPr lang="en-US" dirty="0" smtClean="0"/>
          </a:p>
          <a:p>
            <a:pPr lvl="1"/>
            <a:r>
              <a:rPr lang="en-US" dirty="0" err="1" smtClean="0"/>
              <a:t>ᐅᖅᓱᐊᓗᓐᓂᑦ</a:t>
            </a:r>
            <a:r>
              <a:rPr lang="en-US" dirty="0" smtClean="0"/>
              <a:t> </a:t>
            </a:r>
            <a:r>
              <a:rPr lang="en-US" dirty="0" err="1" smtClean="0"/>
              <a:t>ᑐᖅᑯᖅᑐᐃᕖᑦ</a:t>
            </a:r>
            <a:r>
              <a:rPr lang="en-US" dirty="0" smtClean="0"/>
              <a:t> </a:t>
            </a:r>
            <a:r>
              <a:rPr lang="en-US" dirty="0" err="1" smtClean="0"/>
              <a:t>ᐊᒻᒪ</a:t>
            </a:r>
            <a:r>
              <a:rPr lang="en-US" dirty="0" smtClean="0"/>
              <a:t> </a:t>
            </a:r>
            <a:r>
              <a:rPr lang="en-US" dirty="0" err="1" smtClean="0"/>
              <a:t>ᑯᕕᔪᖃᕐᓂᕈᓂ</a:t>
            </a:r>
            <a:r>
              <a:rPr lang="en-US" dirty="0" smtClean="0"/>
              <a:t> </a:t>
            </a:r>
            <a:r>
              <a:rPr lang="en-US" dirty="0" err="1" smtClean="0"/>
              <a:t>ᖃᓄᐃᓕᐅᕋᔭᕐᒪᖔᑕ</a:t>
            </a:r>
            <a:endParaRPr lang="en-US" dirty="0" smtClean="0"/>
          </a:p>
          <a:p>
            <a:pPr marL="457200" lvl="1" indent="0">
              <a:buNone/>
            </a:pPr>
            <a:endParaRPr lang="en-US" dirty="0"/>
          </a:p>
          <a:p>
            <a:endParaRPr lang="en-US" dirty="0"/>
          </a:p>
        </p:txBody>
      </p:sp>
    </p:spTree>
    <p:extLst>
      <p:ext uri="{BB962C8B-B14F-4D97-AF65-F5344CB8AC3E}">
        <p14:creationId xmlns:p14="http://schemas.microsoft.com/office/powerpoint/2010/main" val="34699217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ᖃᐅᔨᒪᔨᑕᓄᑦ</a:t>
            </a:r>
            <a:r>
              <a:rPr lang="en-US" dirty="0" smtClean="0"/>
              <a:t> </a:t>
            </a:r>
            <a:r>
              <a:rPr lang="en-US" dirty="0" err="1" smtClean="0"/>
              <a:t>ᐅᖃᐅᓯᐅᔪᑦ</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ᖃᐅᔨᒪᔨᑕᓅᖓᔪᑦ</a:t>
            </a:r>
            <a:r>
              <a:rPr lang="en-US" dirty="0" smtClean="0"/>
              <a:t> </a:t>
            </a:r>
            <a:r>
              <a:rPr lang="en-US" dirty="0" err="1" smtClean="0"/>
              <a:t>ᓴᖅᑭᑕᐅᓯᒪᔪᑦ</a:t>
            </a:r>
            <a:r>
              <a:rPr lang="en-US" dirty="0" smtClean="0"/>
              <a:t> </a:t>
            </a:r>
            <a:br>
              <a:rPr lang="en-US" dirty="0" smtClean="0"/>
            </a:br>
            <a:r>
              <a:rPr lang="en-US" i="1" dirty="0" smtClean="0"/>
              <a:t>(</a:t>
            </a:r>
            <a:r>
              <a:rPr lang="en-US" i="1" dirty="0" err="1" smtClean="0"/>
              <a:t>ᑕᑯᓗᒍ</a:t>
            </a:r>
            <a:r>
              <a:rPr lang="en-US" i="1" dirty="0" smtClean="0"/>
              <a:t> </a:t>
            </a:r>
            <a:r>
              <a:rPr lang="en-US" i="1" dirty="0" err="1" smtClean="0"/>
              <a:t>ᕿᑭᖅᑕᓂᒃᑯᑦ</a:t>
            </a:r>
            <a:r>
              <a:rPr lang="en-US" i="1" dirty="0" smtClean="0"/>
              <a:t> </a:t>
            </a:r>
            <a:r>
              <a:rPr lang="en-US" i="1" dirty="0" err="1" smtClean="0"/>
              <a:t>ᔫᓂ</a:t>
            </a:r>
            <a:r>
              <a:rPr lang="en-US" i="1" dirty="0" smtClean="0"/>
              <a:t> 22, 2012-ᒥ </a:t>
            </a:r>
            <a:r>
              <a:rPr lang="en-US" i="1" dirty="0" err="1" smtClean="0"/>
              <a:t>ᑐᓂᓯᒪᔭᖏᑦ</a:t>
            </a:r>
            <a:r>
              <a:rPr lang="en-US" i="1" dirty="0" smtClean="0"/>
              <a:t>)</a:t>
            </a:r>
            <a:endParaRPr lang="en-US" i="1" dirty="0"/>
          </a:p>
          <a:p>
            <a:pPr lvl="1"/>
            <a:r>
              <a:rPr lang="en-US" dirty="0" err="1" smtClean="0"/>
              <a:t>ᓱᕈᔪᐃᑦ</a:t>
            </a:r>
            <a:r>
              <a:rPr lang="en-US" dirty="0" smtClean="0"/>
              <a:t> </a:t>
            </a:r>
            <a:r>
              <a:rPr lang="en-US" dirty="0" err="1" smtClean="0"/>
              <a:t>ᑭᓲᓂᖏᑦ</a:t>
            </a:r>
            <a:r>
              <a:rPr lang="en-US" dirty="0" smtClean="0"/>
              <a:t> </a:t>
            </a:r>
            <a:r>
              <a:rPr lang="en-US" dirty="0" err="1" smtClean="0"/>
              <a:t>ᓇᓗᓇᐃᖅᓯᓯᒪᒋᐊᖃᕐᓂᖅ</a:t>
            </a:r>
            <a:endParaRPr lang="en-US" dirty="0" smtClean="0"/>
          </a:p>
          <a:p>
            <a:pPr lvl="1"/>
            <a:r>
              <a:rPr lang="en-US" dirty="0" err="1" smtClean="0"/>
              <a:t>ᐃᒪᐃᑦ</a:t>
            </a:r>
            <a:r>
              <a:rPr lang="en-US" dirty="0" smtClean="0"/>
              <a:t> </a:t>
            </a:r>
            <a:r>
              <a:rPr lang="en-US" dirty="0" err="1" smtClean="0"/>
              <a:t>ᓇᒥ</a:t>
            </a:r>
            <a:r>
              <a:rPr lang="en-US" dirty="0" smtClean="0"/>
              <a:t> </a:t>
            </a:r>
            <a:r>
              <a:rPr lang="en-US" dirty="0" err="1" smtClean="0"/>
              <a:t>ᖃᐅᔨᓴᖅᑕᐅᖃᑦᑕᕐᓂᐊᕐᒪᖔᑕ</a:t>
            </a:r>
            <a:endParaRPr lang="en-US" dirty="0" smtClean="0"/>
          </a:p>
          <a:p>
            <a:pPr lvl="1"/>
            <a:r>
              <a:rPr lang="en-US" dirty="0" err="1" smtClean="0"/>
              <a:t>ᐃᒪᐃᑦ</a:t>
            </a:r>
            <a:r>
              <a:rPr lang="en-US" dirty="0" smtClean="0"/>
              <a:t> </a:t>
            </a:r>
            <a:r>
              <a:rPr lang="en-US" dirty="0" err="1" smtClean="0"/>
              <a:t>ᐱᐅᓂᖓᓂᒃ</a:t>
            </a:r>
            <a:r>
              <a:rPr lang="en-US" dirty="0" smtClean="0"/>
              <a:t> </a:t>
            </a:r>
            <a:r>
              <a:rPr lang="en-US" dirty="0" err="1" smtClean="0"/>
              <a:t>ᓇᓗᓇᐃᖅᓯᓯᒪᒋᐊᖃᕐᓂᖅ</a:t>
            </a:r>
            <a:r>
              <a:rPr lang="en-US" dirty="0" smtClean="0"/>
              <a:t> </a:t>
            </a:r>
            <a:r>
              <a:rPr lang="en-US" dirty="0" err="1" smtClean="0"/>
              <a:t>ᐊᕙᑎᐅᔪᓄᑦ</a:t>
            </a:r>
            <a:endParaRPr lang="en-US" dirty="0" smtClean="0"/>
          </a:p>
          <a:p>
            <a:pPr lvl="1"/>
            <a:r>
              <a:rPr lang="en-US" dirty="0" err="1" smtClean="0"/>
              <a:t>ᖄᖅᑎᑦᑎᖃᑦᑕᓂᐅᔪᓂᑦ</a:t>
            </a:r>
            <a:r>
              <a:rPr lang="en-US" dirty="0" smtClean="0"/>
              <a:t> </a:t>
            </a:r>
            <a:r>
              <a:rPr lang="en-US" dirty="0" err="1" smtClean="0"/>
              <a:t>ᐊᐅᓚᑦᑎᓂᖅ</a:t>
            </a:r>
            <a:r>
              <a:rPr lang="en-US" dirty="0" smtClean="0"/>
              <a:t> </a:t>
            </a:r>
            <a:r>
              <a:rPr lang="en-US" dirty="0" err="1" smtClean="0"/>
              <a:t>ᐊᒻᒪ</a:t>
            </a:r>
            <a:r>
              <a:rPr lang="en-US" dirty="0" smtClean="0"/>
              <a:t> </a:t>
            </a:r>
            <a:r>
              <a:rPr lang="en-US" dirty="0" err="1" smtClean="0"/>
              <a:t>ᐊᒥᐊᒃᑯᖏᓐᓂᒃ</a:t>
            </a:r>
            <a:endParaRPr lang="en-US" dirty="0" smtClean="0"/>
          </a:p>
          <a:p>
            <a:pPr lvl="1"/>
            <a:r>
              <a:rPr lang="en-US" dirty="0" err="1" smtClean="0"/>
              <a:t>ᐊᐅᓚᑦᑎᓂᕐᒥᒃ</a:t>
            </a:r>
            <a:r>
              <a:rPr lang="en-US" dirty="0" smtClean="0"/>
              <a:t> </a:t>
            </a:r>
            <a:r>
              <a:rPr lang="en-US" dirty="0" err="1" smtClean="0"/>
              <a:t>ᐅᓄᖅᑐᓂᑦ</a:t>
            </a:r>
            <a:r>
              <a:rPr lang="en-US" dirty="0" smtClean="0"/>
              <a:t> </a:t>
            </a:r>
            <a:r>
              <a:rPr lang="en-US" dirty="0" err="1" smtClean="0"/>
              <a:t>ᐃᒪᕐᓄᑦ</a:t>
            </a:r>
            <a:r>
              <a:rPr lang="en-US" dirty="0" smtClean="0"/>
              <a:t> </a:t>
            </a:r>
            <a:r>
              <a:rPr lang="en-US" dirty="0" err="1" smtClean="0"/>
              <a:t>ᓚᐃᓴᓐᓯᐅᔪᓂᑦ</a:t>
            </a:r>
            <a:endParaRPr lang="en-US" dirty="0" smtClean="0"/>
          </a:p>
          <a:p>
            <a:pPr lvl="1"/>
            <a:endParaRPr lang="en-US" dirty="0"/>
          </a:p>
        </p:txBody>
      </p:sp>
    </p:spTree>
    <p:extLst>
      <p:ext uri="{BB962C8B-B14F-4D97-AF65-F5344CB8AC3E}">
        <p14:creationId xmlns:p14="http://schemas.microsoft.com/office/powerpoint/2010/main" val="3934608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ᕿᑭᖅᑕᓂᒃᑯᑦ</a:t>
            </a:r>
            <a:r>
              <a:rPr lang="en-US" dirty="0" smtClean="0"/>
              <a:t> </a:t>
            </a:r>
            <a:r>
              <a:rPr lang="en-US" dirty="0" err="1" smtClean="0"/>
              <a:t>ᖃᐅᔨᒪᔨᑕᓄᑦ</a:t>
            </a:r>
            <a:r>
              <a:rPr lang="en-US" dirty="0" smtClean="0"/>
              <a:t> </a:t>
            </a:r>
            <a:r>
              <a:rPr lang="en-US" dirty="0" err="1" smtClean="0"/>
              <a:t>ᕿᒥᕐᕈᓂᖏᑦ</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smtClean="0"/>
              <a:t>ᓇᓗᓇᐃᖅᑕᐅᓯᒪᔪᑦ</a:t>
            </a:r>
            <a:r>
              <a:rPr lang="en-US" dirty="0" smtClean="0"/>
              <a:t> </a:t>
            </a:r>
            <a:r>
              <a:rPr lang="en-US" dirty="0" err="1" smtClean="0"/>
              <a:t>ᐃᓄᐃᑦ</a:t>
            </a:r>
            <a:r>
              <a:rPr lang="en-US" dirty="0" smtClean="0"/>
              <a:t> </a:t>
            </a:r>
            <a:r>
              <a:rPr lang="en-US" dirty="0" err="1" smtClean="0"/>
              <a:t>ᑲᑐᔾᔨᖃᑎᒌᖏᑦ</a:t>
            </a:r>
            <a:r>
              <a:rPr lang="en-US" dirty="0" smtClean="0"/>
              <a:t> </a:t>
            </a:r>
            <a:r>
              <a:rPr lang="en-US" dirty="0" err="1" smtClean="0"/>
              <a:t>ᐱᔭᒃᓴᖃᖅᑎᑕᐅᓂᖏᒍᑦ</a:t>
            </a:r>
            <a:r>
              <a:rPr lang="en-US" dirty="0" smtClean="0"/>
              <a:t> </a:t>
            </a:r>
            <a:r>
              <a:rPr lang="en-US" dirty="0" err="1" smtClean="0"/>
              <a:t>ᐱᓕᕆᐊᕆᑦᑎᐊᕐᓗᒋᑦ</a:t>
            </a:r>
            <a:endParaRPr lang="en-US" dirty="0"/>
          </a:p>
          <a:p>
            <a:pPr marL="0" indent="0">
              <a:buNone/>
            </a:pPr>
            <a:endParaRPr lang="en-US" dirty="0" smtClean="0"/>
          </a:p>
          <a:p>
            <a:r>
              <a:rPr lang="en-US" dirty="0" err="1" smtClean="0"/>
              <a:t>ᐃᓚᐅᖃᑕᐅᓂᖅ</a:t>
            </a:r>
            <a:r>
              <a:rPr lang="en-US" dirty="0" smtClean="0"/>
              <a:t> </a:t>
            </a:r>
            <a:r>
              <a:rPr lang="en-US" dirty="0" err="1" smtClean="0"/>
              <a:t>ᓈᓚᓐᓂᖃᓚᐅᖅᑎᓐᓇᒋᑦ</a:t>
            </a:r>
            <a:r>
              <a:rPr lang="en-US" dirty="0" smtClean="0"/>
              <a:t> </a:t>
            </a:r>
            <a:r>
              <a:rPr lang="en-US" dirty="0" err="1" smtClean="0"/>
              <a:t>ᑲᑎᒪᓂᐅᔪᓂᑦ</a:t>
            </a:r>
            <a:r>
              <a:rPr lang="en-US" dirty="0" smtClean="0"/>
              <a:t> </a:t>
            </a:r>
            <a:r>
              <a:rPr lang="en-US" dirty="0" err="1" smtClean="0"/>
              <a:t>ᐊᒻᒪ</a:t>
            </a:r>
            <a:r>
              <a:rPr lang="en-US" dirty="0" smtClean="0"/>
              <a:t> </a:t>
            </a:r>
            <a:r>
              <a:rPr lang="en-US" dirty="0" err="1" smtClean="0"/>
              <a:t>ᖃᐅᔨᒪᔨᑕᐃᑦ</a:t>
            </a:r>
            <a:r>
              <a:rPr lang="en-US" dirty="0" smtClean="0"/>
              <a:t> </a:t>
            </a:r>
            <a:r>
              <a:rPr lang="en-US" dirty="0" err="1" smtClean="0"/>
              <a:t>ᑲᑎᒪᓂᖏᓐᓂᒃ</a:t>
            </a:r>
            <a:endParaRPr lang="en-US" dirty="0" smtClean="0"/>
          </a:p>
          <a:p>
            <a:endParaRPr lang="en-US" dirty="0" smtClean="0"/>
          </a:p>
          <a:p>
            <a:r>
              <a:rPr lang="en-US" dirty="0" err="1" smtClean="0"/>
              <a:t>ᑐᓂᓯᓂᖅ</a:t>
            </a:r>
            <a:r>
              <a:rPr lang="en-US" dirty="0" smtClean="0"/>
              <a:t> </a:t>
            </a:r>
            <a:r>
              <a:rPr lang="en-US" dirty="0" err="1" smtClean="0"/>
              <a:t>ᑭᖑᓪᓕᖅᐹᖅᓯᐅᑎᓂᑦ</a:t>
            </a:r>
            <a:r>
              <a:rPr lang="en-US" dirty="0" smtClean="0"/>
              <a:t> </a:t>
            </a:r>
            <a:r>
              <a:rPr lang="en-US" dirty="0" err="1" smtClean="0"/>
              <a:t>ᖃᐅᔨᒪᔨᑕᓄᑦ</a:t>
            </a:r>
            <a:r>
              <a:rPr lang="en-US" dirty="0" smtClean="0"/>
              <a:t> </a:t>
            </a:r>
            <a:r>
              <a:rPr lang="en-US" dirty="0" err="1" smtClean="0"/>
              <a:t>ᐅᖃᐅᓯᒃᓴᓂᑦ</a:t>
            </a:r>
            <a:endParaRPr lang="en-US" dirty="0" smtClean="0"/>
          </a:p>
          <a:p>
            <a:endParaRPr lang="en-US" dirty="0" smtClean="0"/>
          </a:p>
          <a:p>
            <a:r>
              <a:rPr lang="en-US" dirty="0" err="1" smtClean="0"/>
              <a:t>ᐃᓚᐅᖃᑕᐅᓂᖅ</a:t>
            </a:r>
            <a:r>
              <a:rPr lang="en-US" dirty="0" smtClean="0"/>
              <a:t> </a:t>
            </a:r>
            <a:r>
              <a:rPr lang="en-US" dirty="0" err="1" smtClean="0"/>
              <a:t>ᐊᑦᑐᖅᑕᐅᓂᖃᖃᑕᐅᓯᒪᓪᓗᑕ</a:t>
            </a:r>
            <a:r>
              <a:rPr lang="en-US" dirty="0" smtClean="0"/>
              <a:t> </a:t>
            </a:r>
            <a:r>
              <a:rPr lang="en-US" dirty="0" err="1" smtClean="0"/>
              <a:t>ᑭᖑᓪᓕᖅᐹᖅᓯᐅᑎᓂᑦ</a:t>
            </a:r>
            <a:r>
              <a:rPr lang="en-US" dirty="0" smtClean="0"/>
              <a:t> </a:t>
            </a:r>
            <a:r>
              <a:rPr lang="en-US" dirty="0" err="1" smtClean="0"/>
              <a:t>ᓈᓚᓐᓂᐅᔪᓂᑦ</a:t>
            </a:r>
            <a:endParaRPr lang="en-US" dirty="0" smtClean="0"/>
          </a:p>
          <a:p>
            <a:endParaRPr lang="en-US" dirty="0" smtClean="0"/>
          </a:p>
          <a:p>
            <a:r>
              <a:rPr lang="en-US" dirty="0" err="1" smtClean="0"/>
              <a:t>ᕿᒥᕐᕈᓂᕐᒥᒃ</a:t>
            </a:r>
            <a:r>
              <a:rPr lang="en-US" dirty="0" smtClean="0"/>
              <a:t> </a:t>
            </a:r>
            <a:r>
              <a:rPr lang="en-US" dirty="0" err="1" smtClean="0"/>
              <a:t>ᑐᒃᓯᕋᖅᑕᐅᓯᒪᔪᓂᑦ</a:t>
            </a:r>
            <a:r>
              <a:rPr lang="en-US" dirty="0" smtClean="0"/>
              <a:t> </a:t>
            </a:r>
            <a:r>
              <a:rPr lang="en-US" dirty="0" err="1" smtClean="0"/>
              <a:t>ᓚᐃᓴᓐᓰᑦ</a:t>
            </a:r>
            <a:r>
              <a:rPr lang="en-US" dirty="0" smtClean="0"/>
              <a:t> </a:t>
            </a:r>
            <a:r>
              <a:rPr lang="en-US" dirty="0" err="1" smtClean="0"/>
              <a:t>ᐊᑐᐊᒐᖏᓐᓂᒃ</a:t>
            </a:r>
            <a:endParaRPr lang="en-US" dirty="0" smtClean="0"/>
          </a:p>
          <a:p>
            <a:endParaRPr lang="en-US" dirty="0" smtClean="0"/>
          </a:p>
          <a:p>
            <a:endParaRPr lang="en-US" dirty="0"/>
          </a:p>
        </p:txBody>
      </p:sp>
    </p:spTree>
    <p:extLst>
      <p:ext uri="{BB962C8B-B14F-4D97-AF65-F5344CB8AC3E}">
        <p14:creationId xmlns:p14="http://schemas.microsoft.com/office/powerpoint/2010/main" val="11325042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ᕿᑭᖅᑕᓂᒃᑯᑦ</a:t>
            </a:r>
            <a:r>
              <a:rPr lang="en-US" dirty="0" smtClean="0"/>
              <a:t> </a:t>
            </a:r>
            <a:r>
              <a:rPr lang="en-US" dirty="0" err="1" smtClean="0"/>
              <a:t>ᐊᑐᖁᓯᒪᔭᖏᑦ</a:t>
            </a:r>
            <a:r>
              <a:rPr lang="en-US" dirty="0" smtClean="0"/>
              <a:t> </a:t>
            </a:r>
            <a:r>
              <a:rPr lang="en-US" dirty="0" err="1" smtClean="0"/>
              <a:t>ᓄᓇᕗᒻᒥ</a:t>
            </a:r>
            <a:r>
              <a:rPr lang="en-US" dirty="0" smtClean="0"/>
              <a:t> </a:t>
            </a:r>
            <a:r>
              <a:rPr lang="en-US" dirty="0" err="1" smtClean="0"/>
              <a:t>ᐃᒪᓕᕆᔨᒃᑯᑦ</a:t>
            </a:r>
            <a:r>
              <a:rPr lang="en-US" dirty="0" smtClean="0"/>
              <a:t> </a:t>
            </a:r>
            <a:r>
              <a:rPr lang="en-US" dirty="0" err="1" smtClean="0"/>
              <a:t>ᑲᑎᒪᔨᖏᓐᓄᑦ</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ᓄᓇᕗᒻᒥ</a:t>
            </a:r>
            <a:r>
              <a:rPr lang="en-US" dirty="0" smtClean="0"/>
              <a:t> </a:t>
            </a:r>
            <a:r>
              <a:rPr lang="en-US" dirty="0" err="1" smtClean="0"/>
              <a:t>ᐃᒪᓕᕆᔨᒃᑯᑦ</a:t>
            </a:r>
            <a:r>
              <a:rPr lang="en-US" dirty="0" smtClean="0"/>
              <a:t> </a:t>
            </a:r>
            <a:r>
              <a:rPr lang="en-US" dirty="0" err="1" smtClean="0"/>
              <a:t>ᑲᑎᒪᔨᖏᑦ</a:t>
            </a:r>
            <a:r>
              <a:rPr lang="en-US" dirty="0" smtClean="0"/>
              <a:t> </a:t>
            </a:r>
            <a:r>
              <a:rPr lang="en-US" dirty="0" err="1" smtClean="0"/>
              <a:t>ᑭᖑᓪᓕᖅᐹᒥᒃ</a:t>
            </a:r>
            <a:r>
              <a:rPr lang="en-US" dirty="0" smtClean="0"/>
              <a:t> </a:t>
            </a:r>
            <a:r>
              <a:rPr lang="en-US" dirty="0" err="1" smtClean="0"/>
              <a:t>ᐅᖃᐅᓯᒃᓴᖃᖅᑎᑦᑎᒍᓐᓇᓂᕐᒥᒃ</a:t>
            </a:r>
            <a:r>
              <a:rPr lang="en-US" dirty="0" smtClean="0"/>
              <a:t> </a:t>
            </a:r>
            <a:r>
              <a:rPr lang="en-US" dirty="0" err="1" smtClean="0"/>
              <a:t>ᑭᖑᓪᓕᖅᐹᒥᒃ</a:t>
            </a:r>
            <a:r>
              <a:rPr lang="en-US" dirty="0" smtClean="0"/>
              <a:t> </a:t>
            </a:r>
            <a:r>
              <a:rPr lang="en-US" dirty="0" err="1" smtClean="0"/>
              <a:t>ᓈᓚᓐᓂᖃᓚᐅᖏᓐᓂᖏᓐᓂᒃ</a:t>
            </a:r>
            <a:endParaRPr lang="en-US" dirty="0" smtClean="0"/>
          </a:p>
          <a:p>
            <a:pPr marL="0" indent="0">
              <a:buNone/>
            </a:pPr>
            <a:endParaRPr lang="en-US" dirty="0" smtClean="0"/>
          </a:p>
          <a:p>
            <a:r>
              <a:rPr lang="en-US" dirty="0" err="1" smtClean="0"/>
              <a:t>ᓈᓚᓐᓃᑦ</a:t>
            </a:r>
            <a:r>
              <a:rPr lang="en-US" dirty="0" smtClean="0"/>
              <a:t> </a:t>
            </a:r>
            <a:r>
              <a:rPr lang="en-US" dirty="0" err="1" smtClean="0"/>
              <a:t>ᐋᖅᑭᓱᖅᑕᐅᓯᒪᓗᑎᒃ</a:t>
            </a:r>
            <a:r>
              <a:rPr lang="en-US" dirty="0" smtClean="0"/>
              <a:t> </a:t>
            </a:r>
            <a:r>
              <a:rPr lang="en-US" dirty="0" err="1" smtClean="0"/>
              <a:t>ᓄᓇᕗᒻᒥ</a:t>
            </a:r>
            <a:r>
              <a:rPr lang="en-US" dirty="0" smtClean="0"/>
              <a:t> </a:t>
            </a:r>
            <a:r>
              <a:rPr lang="en-US" dirty="0" err="1" smtClean="0"/>
              <a:t>ᐃᒪᓕᕆᔨᒃᑯᑦ</a:t>
            </a:r>
            <a:r>
              <a:rPr lang="en-US" dirty="0" smtClean="0"/>
              <a:t> </a:t>
            </a:r>
            <a:r>
              <a:rPr lang="en-US" dirty="0" err="1" smtClean="0"/>
              <a:t>ᑲᑎᒪᔨᖏᑕ</a:t>
            </a:r>
            <a:r>
              <a:rPr lang="en-US" dirty="0" smtClean="0"/>
              <a:t> </a:t>
            </a:r>
            <a:r>
              <a:rPr lang="en-US" dirty="0" err="1" smtClean="0"/>
              <a:t>ᒪᓕᒐᕋᓛᖏᓐᓂᒃ</a:t>
            </a:r>
            <a:r>
              <a:rPr lang="en-US" dirty="0" smtClean="0"/>
              <a:t> </a:t>
            </a:r>
            <a:r>
              <a:rPr lang="en-US" dirty="0" err="1" smtClean="0"/>
              <a:t>ᐊᑐᕆᐊᓕᖏᓐᓂᓗ</a:t>
            </a:r>
            <a:r>
              <a:rPr lang="en-US" dirty="0" smtClean="0"/>
              <a:t> </a:t>
            </a:r>
            <a:r>
              <a:rPr lang="en-US" dirty="0" err="1" smtClean="0"/>
              <a:t>ᒪᓕᓪᓗᑎᒃ</a:t>
            </a:r>
            <a:r>
              <a:rPr lang="en-US" dirty="0" smtClean="0"/>
              <a:t> (2005)</a:t>
            </a:r>
          </a:p>
          <a:p>
            <a:pPr marL="0" indent="0">
              <a:buNone/>
            </a:pPr>
            <a:endParaRPr lang="en-US" dirty="0" smtClean="0"/>
          </a:p>
          <a:p>
            <a:r>
              <a:rPr lang="en-US" dirty="0" err="1" smtClean="0"/>
              <a:t>ᓈᓚᓐᓂᖃᕐᓗᑎᒃ</a:t>
            </a:r>
            <a:r>
              <a:rPr lang="en-US" dirty="0" smtClean="0"/>
              <a:t> </a:t>
            </a:r>
            <a:r>
              <a:rPr lang="en-US" dirty="0" err="1" smtClean="0"/>
              <a:t>ᒥᑦᑎᒪᑕᓕᒻᒥᒃ</a:t>
            </a:r>
            <a:endParaRPr lang="en-US" dirty="0" smtClean="0"/>
          </a:p>
          <a:p>
            <a:endParaRPr lang="en-US" dirty="0"/>
          </a:p>
          <a:p>
            <a:r>
              <a:rPr lang="en-US" dirty="0" err="1" smtClean="0"/>
              <a:t>ᐅᔭᕋᓐᓂᐊᕐᕕᐅᒍᒪᓯᒪᔪᖅ</a:t>
            </a:r>
            <a:r>
              <a:rPr lang="en-US" dirty="0" smtClean="0"/>
              <a:t> </a:t>
            </a:r>
            <a:r>
              <a:rPr lang="en-US" dirty="0" err="1" smtClean="0"/>
              <a:t>ᑕᑯᔭᖅᑐᖅᑕᐅᖏᓪᓗᓂ</a:t>
            </a:r>
            <a:endParaRPr lang="en-US" dirty="0" smtClean="0"/>
          </a:p>
        </p:txBody>
      </p:sp>
    </p:spTree>
    <p:extLst>
      <p:ext uri="{BB962C8B-B14F-4D97-AF65-F5344CB8AC3E}">
        <p14:creationId xmlns:p14="http://schemas.microsoft.com/office/powerpoint/2010/main" val="1976744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ᕿᑭᖅᑕᓂᒃᑯᑦ</a:t>
            </a:r>
            <a:r>
              <a:rPr lang="en-US" dirty="0" smtClean="0"/>
              <a:t> </a:t>
            </a:r>
            <a:r>
              <a:rPr lang="en-US" dirty="0" err="1" smtClean="0"/>
              <a:t>ᐊᑐᖁᓯᒪᔭᖏᑦ</a:t>
            </a:r>
            <a:r>
              <a:rPr lang="en-US" dirty="0" smtClean="0"/>
              <a:t> </a:t>
            </a:r>
            <a:r>
              <a:rPr lang="en-US" dirty="0" err="1" smtClean="0"/>
              <a:t>ᓄᓇᕗᒻᒥ</a:t>
            </a:r>
            <a:r>
              <a:rPr lang="en-US" dirty="0" smtClean="0"/>
              <a:t> </a:t>
            </a:r>
            <a:r>
              <a:rPr lang="en-US" dirty="0" err="1" smtClean="0"/>
              <a:t>ᐃᒪᓕᕆᔨᒃᑯᑦ</a:t>
            </a:r>
            <a:r>
              <a:rPr lang="en-US" dirty="0" smtClean="0"/>
              <a:t> </a:t>
            </a:r>
            <a:r>
              <a:rPr lang="en-US" dirty="0" err="1" smtClean="0"/>
              <a:t>ᑲᑎᒪᔨᖏᓐᓄᑦ</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ᑭᖑᓪᓕᖅᐹᒥᒃ</a:t>
            </a:r>
            <a:r>
              <a:rPr lang="en-US" dirty="0" smtClean="0"/>
              <a:t> </a:t>
            </a:r>
            <a:r>
              <a:rPr lang="en-US" dirty="0" err="1" smtClean="0"/>
              <a:t>ᓈᓚᓐᓂᖃᓚᐅᖅᑎᓐᓇᒋᑦ</a:t>
            </a:r>
            <a:r>
              <a:rPr lang="en-US" dirty="0" smtClean="0"/>
              <a:t> </a:t>
            </a:r>
            <a:r>
              <a:rPr lang="en-US" dirty="0" err="1" smtClean="0"/>
              <a:t>ᓄᓇᕗᒻᒥ</a:t>
            </a:r>
            <a:r>
              <a:rPr lang="en-US" dirty="0" smtClean="0"/>
              <a:t> </a:t>
            </a:r>
            <a:r>
              <a:rPr lang="en-US" dirty="0" err="1" smtClean="0"/>
              <a:t>ᐃᒪᓕᕆᔨᒃᑯᑦ</a:t>
            </a:r>
            <a:r>
              <a:rPr lang="en-US" dirty="0" smtClean="0"/>
              <a:t> </a:t>
            </a:r>
            <a:r>
              <a:rPr lang="en-US" dirty="0" err="1" smtClean="0"/>
              <a:t>ᑲᑎᒪᔨᖏᑦ</a:t>
            </a:r>
            <a:r>
              <a:rPr lang="en-US" dirty="0" smtClean="0"/>
              <a:t> </a:t>
            </a:r>
            <a:r>
              <a:rPr lang="en-US" dirty="0" err="1" smtClean="0"/>
              <a:t>ᓄᓇᓕᓐᓂᑦ</a:t>
            </a:r>
            <a:r>
              <a:rPr lang="en-US" dirty="0" smtClean="0"/>
              <a:t> </a:t>
            </a:r>
            <a:r>
              <a:rPr lang="en-US" dirty="0" err="1" smtClean="0"/>
              <a:t>ᐱᓕᕆᖃᑎᖃᑦᑎᐊᕐᓗᑎᒃ</a:t>
            </a:r>
            <a:r>
              <a:rPr lang="en-US" dirty="0" smtClean="0"/>
              <a:t> </a:t>
            </a:r>
            <a:r>
              <a:rPr lang="en-US" dirty="0" err="1" smtClean="0"/>
              <a:t>ᐃᓚᐅᒍᓐᓇᑦᑎᐊᕐᓗᑎᒃ</a:t>
            </a:r>
            <a:endParaRPr lang="en-US" dirty="0"/>
          </a:p>
          <a:p>
            <a:pPr lvl="1"/>
            <a:r>
              <a:rPr lang="en-US" dirty="0" err="1" smtClean="0"/>
              <a:t>ᓇᓗᓇᐃᖅᓯᓗᑎᒃ</a:t>
            </a:r>
            <a:r>
              <a:rPr lang="en-US" dirty="0" smtClean="0"/>
              <a:t> </a:t>
            </a:r>
            <a:r>
              <a:rPr lang="en-US" dirty="0" err="1" smtClean="0"/>
              <a:t>ᓄᓇᕗᒻᒥ</a:t>
            </a:r>
            <a:r>
              <a:rPr lang="en-US" dirty="0" smtClean="0"/>
              <a:t> </a:t>
            </a:r>
            <a:r>
              <a:rPr lang="en-US" dirty="0" err="1" smtClean="0"/>
              <a:t>ᐃᒪᓕᕆᔨᒃᑯᑦ</a:t>
            </a:r>
            <a:r>
              <a:rPr lang="en-US" dirty="0" smtClean="0"/>
              <a:t> </a:t>
            </a:r>
            <a:r>
              <a:rPr lang="en-US" dirty="0" err="1" smtClean="0"/>
              <a:t>ᑲᑎᒪᔨᖏᑦ</a:t>
            </a:r>
            <a:r>
              <a:rPr lang="en-US" dirty="0" smtClean="0"/>
              <a:t> </a:t>
            </a:r>
            <a:r>
              <a:rPr lang="en-US" dirty="0" err="1" smtClean="0"/>
              <a:t>ᓚᐃᓴᓐᓯᒥᒃ</a:t>
            </a:r>
            <a:r>
              <a:rPr lang="en-US" dirty="0" smtClean="0"/>
              <a:t> </a:t>
            </a:r>
            <a:r>
              <a:rPr lang="en-US" dirty="0" err="1" smtClean="0"/>
              <a:t>ᕿᒥᕐᕈᓂᖏᓐᓂᒃ</a:t>
            </a:r>
            <a:r>
              <a:rPr lang="en-US" dirty="0" smtClean="0"/>
              <a:t> </a:t>
            </a:r>
            <a:r>
              <a:rPr lang="en-US" dirty="0" err="1" smtClean="0"/>
              <a:t>ᐊᐅᓚᑦᑎᓂᖏᓐᓂᓗ</a:t>
            </a:r>
            <a:endParaRPr lang="en-US" dirty="0"/>
          </a:p>
          <a:p>
            <a:pPr lvl="1"/>
            <a:r>
              <a:rPr lang="en-US" dirty="0" err="1" smtClean="0"/>
              <a:t>ᑐᕌᒐᖃᑦᑎᐊᕈᓐᓇᖁᓪᓗᒋᑦ</a:t>
            </a:r>
            <a:r>
              <a:rPr lang="en-US" dirty="0" smtClean="0"/>
              <a:t> </a:t>
            </a:r>
            <a:r>
              <a:rPr lang="en-US" dirty="0" err="1" smtClean="0"/>
              <a:t>ᐱᔾᔪᑎᖃᑦᑎᐊᕈᓐᓇᖁᓪᓗᒋᓪᓗ</a:t>
            </a:r>
            <a:r>
              <a:rPr lang="en-US" dirty="0" smtClean="0"/>
              <a:t> </a:t>
            </a:r>
            <a:r>
              <a:rPr lang="en-US" dirty="0" err="1" smtClean="0"/>
              <a:t>ᓈᓚᓐᓂᐅᔪᑦ</a:t>
            </a:r>
            <a:endParaRPr lang="en-US" dirty="0"/>
          </a:p>
          <a:p>
            <a:pPr lvl="1"/>
            <a:r>
              <a:rPr lang="en-US" dirty="0" err="1" smtClean="0"/>
              <a:t>ᑐᓴᐅᒪᑎᑦᑎᒋᐊᕐᓗᑎᒃ</a:t>
            </a:r>
            <a:r>
              <a:rPr lang="en-US" dirty="0" smtClean="0"/>
              <a:t> </a:t>
            </a:r>
            <a:r>
              <a:rPr lang="en-US" dirty="0" err="1" smtClean="0"/>
              <a:t>ᐃᓄᓐᓂᑦ</a:t>
            </a:r>
            <a:r>
              <a:rPr lang="en-US" dirty="0" smtClean="0"/>
              <a:t> </a:t>
            </a:r>
            <a:r>
              <a:rPr lang="en-US" dirty="0" err="1" smtClean="0"/>
              <a:t>ᖃᓄᖅ</a:t>
            </a:r>
            <a:r>
              <a:rPr lang="en-US" dirty="0" smtClean="0"/>
              <a:t> </a:t>
            </a:r>
            <a:r>
              <a:rPr lang="en-US" dirty="0" err="1" smtClean="0"/>
              <a:t>ᐃᓚᐅᒍᓐᓇᕐᒪᖔᑕ</a:t>
            </a:r>
            <a:r>
              <a:rPr lang="en-US" dirty="0" smtClean="0"/>
              <a:t> </a:t>
            </a:r>
            <a:r>
              <a:rPr lang="en-US" dirty="0" err="1" smtClean="0"/>
              <a:t>ᓄᓇᕗᒻᒥ</a:t>
            </a:r>
            <a:r>
              <a:rPr lang="en-US" dirty="0" smtClean="0"/>
              <a:t> </a:t>
            </a:r>
            <a:r>
              <a:rPr lang="en-US" dirty="0" err="1" smtClean="0"/>
              <a:t>ᐃᒪᓕᕆᔨᒃᑯ</a:t>
            </a:r>
            <a:r>
              <a:rPr lang="en-US" dirty="0" smtClean="0"/>
              <a:t> </a:t>
            </a:r>
            <a:r>
              <a:rPr lang="en-US" dirty="0" err="1" smtClean="0"/>
              <a:t>ᑲᑎᒪᔩᑦ</a:t>
            </a:r>
            <a:r>
              <a:rPr lang="en-US" dirty="0" smtClean="0"/>
              <a:t> </a:t>
            </a:r>
            <a:r>
              <a:rPr lang="en-US" dirty="0" err="1" smtClean="0"/>
              <a:t>ᐊᑐᖅᕆᐊᖃᑕᖏᓐᓂᒃ</a:t>
            </a:r>
            <a:endParaRPr lang="en-US" dirty="0" smtClean="0"/>
          </a:p>
          <a:p>
            <a:pPr lvl="1"/>
            <a:r>
              <a:rPr lang="en-US" dirty="0" err="1" smtClean="0"/>
              <a:t>ᐃᓱᒪᒋᔭᖃᕐᓗᑎᒃ</a:t>
            </a:r>
            <a:r>
              <a:rPr lang="en-US" dirty="0" smtClean="0"/>
              <a:t> </a:t>
            </a:r>
            <a:r>
              <a:rPr lang="en-US" dirty="0" err="1" smtClean="0"/>
              <a:t>ᓄᓇᓕᓐᓂᑦ</a:t>
            </a:r>
            <a:r>
              <a:rPr lang="en-US" dirty="0" smtClean="0"/>
              <a:t> </a:t>
            </a:r>
            <a:r>
              <a:rPr lang="en-US" dirty="0" err="1" smtClean="0"/>
              <a:t>ᐃᒥᕐᒧᑦ</a:t>
            </a:r>
            <a:r>
              <a:rPr lang="en-US" dirty="0" smtClean="0"/>
              <a:t> </a:t>
            </a:r>
            <a:r>
              <a:rPr lang="en-US" dirty="0" err="1" smtClean="0"/>
              <a:t>ᐊᑦᑐᖅᑕᐅᓂᖃᕋᔭᖅᑐᓂᑦ</a:t>
            </a:r>
            <a:endParaRPr lang="en-US" dirty="0" smtClean="0"/>
          </a:p>
        </p:txBody>
      </p:sp>
    </p:spTree>
    <p:extLst>
      <p:ext uri="{BB962C8B-B14F-4D97-AF65-F5344CB8AC3E}">
        <p14:creationId xmlns:p14="http://schemas.microsoft.com/office/powerpoint/2010/main" val="2214077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dirty="0" err="1" smtClean="0"/>
              <a:t>ᕿᑭᖅᑕᓂᒃᑯᑦ</a:t>
            </a:r>
            <a:r>
              <a:rPr lang="en-US" dirty="0" smtClean="0"/>
              <a:t> </a:t>
            </a:r>
            <a:r>
              <a:rPr lang="en-US" dirty="0" err="1" smtClean="0"/>
              <a:t>ᖁᔭᓐᓇᒦᖅᐳᑦ</a:t>
            </a:r>
            <a:r>
              <a:rPr lang="en-US" dirty="0" smtClean="0"/>
              <a:t> </a:t>
            </a:r>
            <a:r>
              <a:rPr lang="en-US" dirty="0" err="1" smtClean="0"/>
              <a:t>ᓄᓇᕗᒻᒥ</a:t>
            </a:r>
            <a:r>
              <a:rPr lang="en-US" dirty="0" smtClean="0"/>
              <a:t> </a:t>
            </a:r>
            <a:r>
              <a:rPr lang="en-US" dirty="0" err="1" smtClean="0"/>
              <a:t>ᐃᒪᓕᕆᔨᒃᑯᑦ</a:t>
            </a:r>
            <a:r>
              <a:rPr lang="en-US" dirty="0" smtClean="0"/>
              <a:t> </a:t>
            </a:r>
            <a:r>
              <a:rPr lang="en-US" dirty="0" err="1" smtClean="0"/>
              <a:t>ᑲᑎᒪᔨᖏᑦ</a:t>
            </a:r>
            <a:r>
              <a:rPr lang="en-US" dirty="0" smtClean="0"/>
              <a:t> </a:t>
            </a:r>
            <a:r>
              <a:rPr lang="en-US" dirty="0" err="1" smtClean="0"/>
              <a:t>ᑲᑎᒪᑎᑦᑎᒻᒪᑕ</a:t>
            </a:r>
            <a:r>
              <a:rPr lang="en-US" dirty="0" smtClean="0"/>
              <a:t> </a:t>
            </a:r>
            <a:r>
              <a:rPr lang="en-US" dirty="0" err="1" smtClean="0"/>
              <a:t>ᓯᕗᒧᐊᑦᑎᐊᒃᑲᓐᓂᕈᒫᕆᕗᖅ</a:t>
            </a:r>
            <a:r>
              <a:rPr lang="en-US" dirty="0" smtClean="0"/>
              <a:t> </a:t>
            </a:r>
            <a:r>
              <a:rPr lang="en-US" dirty="0" err="1" smtClean="0"/>
              <a:t>ᐃᓚᐅᓂᒃᑯᑦ</a:t>
            </a:r>
            <a:r>
              <a:rPr lang="en-US" dirty="0" smtClean="0"/>
              <a:t> </a:t>
            </a:r>
            <a:r>
              <a:rPr lang="en-US" dirty="0" err="1" smtClean="0"/>
              <a:t>ᐃᒪᕐᒧᑦ</a:t>
            </a:r>
            <a:r>
              <a:rPr lang="en-US" dirty="0" smtClean="0"/>
              <a:t> </a:t>
            </a:r>
            <a:r>
              <a:rPr lang="en-US" dirty="0" err="1" smtClean="0"/>
              <a:t>ᓚᐃᓴᓐᓯᑖᕋᓱᐊᕐᓂᕐᒧᑦ</a:t>
            </a:r>
            <a:r>
              <a:rPr lang="en-US" dirty="0" smtClean="0"/>
              <a:t> </a:t>
            </a:r>
            <a:r>
              <a:rPr lang="en-US" dirty="0" err="1" smtClean="0"/>
              <a:t>ᐊᑐᕆᐊᓕᓐᓂᑦ</a:t>
            </a:r>
            <a:r>
              <a:rPr lang="en-US" dirty="0" smtClean="0"/>
              <a:t> </a:t>
            </a:r>
            <a:r>
              <a:rPr lang="en-US" dirty="0" err="1" smtClean="0"/>
              <a:t>ᐊᑐᖅᑎᓪᓗᒋᑦ</a:t>
            </a:r>
            <a:r>
              <a:rPr lang="en-US" dirty="0" smtClean="0"/>
              <a:t>. </a:t>
            </a:r>
          </a:p>
          <a:p>
            <a:endParaRPr lang="en-US" dirty="0"/>
          </a:p>
          <a:p>
            <a:pPr marL="0" indent="0" algn="ctr">
              <a:buNone/>
            </a:pPr>
            <a:r>
              <a:rPr lang="en-CA" sz="5400" b="1" dirty="0" err="1" smtClean="0"/>
              <a:t>ᖁᔭᓐᓇᒦᒃ</a:t>
            </a:r>
            <a:endParaRPr lang="en-US" sz="5400" b="1" dirty="0"/>
          </a:p>
        </p:txBody>
      </p:sp>
    </p:spTree>
    <p:extLst>
      <p:ext uri="{BB962C8B-B14F-4D97-AF65-F5344CB8AC3E}">
        <p14:creationId xmlns:p14="http://schemas.microsoft.com/office/powerpoint/2010/main" val="1218960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7152</TotalTime>
  <Words>1309</Words>
  <Application>Microsoft Office PowerPoint</Application>
  <PresentationFormat>On-screen Show (4:3)</PresentationFormat>
  <Paragraphs>147</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ᕿᑭᖅᑕᓂ ᐃᓄᐃᑦ ᑲᑐᔾᔨᖃᑎᒌᖏᑦ  Qikiqtani Inuit Association </vt:lpstr>
      <vt:lpstr>PowerPoint Presentation</vt:lpstr>
      <vt:lpstr>ᕿᑭᖅᑕᓂᒃᑯᑦ ᐃᓚᐅᓂᖏᑦ ᓄᓇᕗᒻᒥ ᐃᒪᓕᕆᔨᒃᑯᑦ ᑲᑎᒪᔨᖏᑕ ᐊᑐᕆᐊᓕᖏᓐᓂᒃ</vt:lpstr>
      <vt:lpstr>ᓄᓇᓕᓐᓄᑦ ᐃᓱᒫᓘᑏᑦ</vt:lpstr>
      <vt:lpstr>ᖃᐅᔨᒪᔨᑕᓄᑦ ᐅᖃᐅᓯᐅᔪᑦ</vt:lpstr>
      <vt:lpstr>ᕿᑭᖅᑕᓂᒃᑯᑦ ᖃᐅᔨᒪᔨᑕᓄᑦ ᕿᒥᕐᕈᓂᖏᑦ</vt:lpstr>
      <vt:lpstr>ᕿᑭᖅᑕᓂᒃᑯᑦ ᐊᑐᖁᓯᒪᔭᖏᑦ ᓄᓇᕗᒻᒥ ᐃᒪᓕᕆᔨᒃᑯᑦ ᑲᑎᒪᔨᖏᓐᓄᑦ</vt:lpstr>
      <vt:lpstr>ᕿᑭᖅᑕᓂᒃᑯᑦ ᐊᑐᖁᓯᒪᔭᖏᑦ ᓄᓇᕗᒻᒥ ᐃᒪᓕᕆᔨᒃᑯᑦ ᑲᑎᒪᔨᖏᓐᓄᑦ</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ᕿᑭᖅᑕᓂ ᐃᓄᐃᑦ ᑲᑐᔾᔨᖃᑎᒌᖏᑦ  Qikiqtani Inuit Association</dc:title>
  <dc:creator>Joel Fortier</dc:creator>
  <cp:lastModifiedBy>licensing</cp:lastModifiedBy>
  <cp:revision>66</cp:revision>
  <dcterms:created xsi:type="dcterms:W3CDTF">2012-06-12T17:19:30Z</dcterms:created>
  <dcterms:modified xsi:type="dcterms:W3CDTF">2013-01-15T17:30:08Z</dcterms:modified>
</cp:coreProperties>
</file>