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7B6C-5FFA-4948-B54E-262F3D009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D8CE0-3C67-464A-8E6B-20AA53AD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30EC-EDB4-451E-82E3-0DB2B2CB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B7BD-7FE5-4277-B429-96E0D00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0B53-659E-42E7-9B6E-6BE36022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2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7863-F1DB-4A92-BF98-4428E577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5264C-2C4F-4384-BAE1-F35D60F36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74AA-91A8-4A97-972C-B267992F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5917-41F0-4D38-82F5-76562517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A5C1-A621-4935-BA51-12BB0E70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65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64D81-703E-480B-B606-8B1767B5E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6C7DD-25E0-47E4-A423-21CA23435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F3C1-C905-418A-BE7A-367AD4BC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48BEE-38AF-4BCF-BC4B-52278C8C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22485-C70D-4752-ACCF-6AA3444E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6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99C7-CAEA-44BF-97B5-E8432E7E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6721-0488-4F77-A2AC-DB021C223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48D9-BB5E-443D-B448-60103105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C65A-6C22-42DA-8F99-79EA95D7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CB1F-26AA-4EF6-9D21-8C39D88D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29C3-76CC-4EAC-947B-5F1A0C6E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30452-313C-4376-928C-777A88354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4488-05F0-445E-95C9-0F6C01A6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995F-1A6F-49B9-A054-1E57141D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B2E8-EB2B-4E0C-A2D4-5C0D8F6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44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E605-B875-4BD5-A0DD-BF6D97CE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224D-0E48-411E-9CD0-6DF7CA7D0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76A74-36CC-4E30-BF8A-D1957DB2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30AF-B0D1-415C-9716-ECCC880C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0D454-6BB5-4213-A500-1734C961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C3E1-A1B3-435C-8EC3-33712B66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1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092C-9A72-4135-8A0F-F4430A55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6B19-1AB5-4056-A8FB-09AFF549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681E2-D0D1-43D3-B540-F48C3F983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C7184-3FA7-4EB3-9714-5C71D3844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1863A-D2AE-4CA3-AD5A-C6765F1F1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F6A6D-1F8E-43CC-B421-B743F54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BD852-6457-4F9D-BDEE-10C9EE53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40D99-AF03-499B-A5F2-9D2867E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43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CEF2-ADA3-41C2-B648-B8A832A7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7C5B6-FB8E-4AA1-8819-E8A9635F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0B709-519F-4E6E-99DB-938B2DC8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D47E2-E33C-4C97-9D88-458F6F66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E41E4-DFAA-4368-A5B2-8880936D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D0A0-7B21-4B6F-AE4A-13E2C8F8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5A455-8DD3-4129-8E6A-03DFA2E3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33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CFF2-B080-47E2-B414-FF5B3AB2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C4E6-8675-4E36-9AF6-70646EFC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46B13-6AEC-400F-AFC5-6804F4C1A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174C-ADCE-4485-BC24-A6D55BB4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750AB-F4E9-4B1E-BA61-C9D791A0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15469-1275-41DB-B30B-C84AFDD4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74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5ED6-72D6-4911-A0BA-A942358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4C59C-EA79-485B-80CF-E49AA4531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19103-FBAF-4CC5-9D93-D1D37954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21EBB-1554-48E2-9ECB-7188A4F3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04A1C-3A09-4823-9D75-55645DFB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1F25D-1041-4357-BDD3-ACCE32E0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0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5F39B-BB89-4D2A-8E55-4CC8117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059BB-CC0C-460F-BC72-47210506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2C8B6-078F-484F-985F-EB53166D8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6FDA-3E5E-4CB3-87EA-336B5594E285}" type="datetimeFigureOut">
              <a:rPr lang="en-CA" smtClean="0"/>
              <a:t>2019-02-27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BDE8-C37C-41E1-9526-E8C260BD8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9E70-941E-417D-B886-1AACF1423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FE98-73FF-4E44-A725-5785313BA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9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FE2043-B988-4416-AB71-6DB11DBD3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491F4-E79E-44AA-80FA-FA29BFAD2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0" y="197692"/>
            <a:ext cx="11488848" cy="6660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AE5644E-84F4-4285-A594-F5DD31CDF2B7}"/>
              </a:ext>
            </a:extLst>
          </p:cNvPr>
          <p:cNvSpPr/>
          <p:nvPr/>
        </p:nvSpPr>
        <p:spPr>
          <a:xfrm>
            <a:off x="5504688" y="2560320"/>
            <a:ext cx="310896" cy="256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24B5F46-1C4A-4571-A276-AFD0DEC40C02}"/>
              </a:ext>
            </a:extLst>
          </p:cNvPr>
          <p:cNvSpPr/>
          <p:nvPr/>
        </p:nvSpPr>
        <p:spPr>
          <a:xfrm>
            <a:off x="4212336" y="3255962"/>
            <a:ext cx="310896" cy="256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DEEF70D-9D5F-44C0-BB9E-DE6FCDDA142F}"/>
              </a:ext>
            </a:extLst>
          </p:cNvPr>
          <p:cNvSpPr/>
          <p:nvPr/>
        </p:nvSpPr>
        <p:spPr>
          <a:xfrm>
            <a:off x="3450336" y="4017264"/>
            <a:ext cx="310896" cy="256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08757C0-0B72-4C30-A788-3B1CA7399DF5}"/>
              </a:ext>
            </a:extLst>
          </p:cNvPr>
          <p:cNvSpPr/>
          <p:nvPr/>
        </p:nvSpPr>
        <p:spPr>
          <a:xfrm>
            <a:off x="5660136" y="2560320"/>
            <a:ext cx="310896" cy="25603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6C0D9-4356-44A4-B6F0-363211D46ABF}"/>
              </a:ext>
            </a:extLst>
          </p:cNvPr>
          <p:cNvSpPr txBox="1"/>
          <p:nvPr/>
        </p:nvSpPr>
        <p:spPr>
          <a:xfrm>
            <a:off x="4666539" y="237565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Cache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15D76-2D3D-40A0-B98A-0836E3E627CB}"/>
              </a:ext>
            </a:extLst>
          </p:cNvPr>
          <p:cNvSpPr txBox="1"/>
          <p:nvPr/>
        </p:nvSpPr>
        <p:spPr>
          <a:xfrm>
            <a:off x="3359281" y="329369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Cache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F00B-2CBA-4C7C-9423-89381A46BB6D}"/>
              </a:ext>
            </a:extLst>
          </p:cNvPr>
          <p:cNvSpPr txBox="1"/>
          <p:nvPr/>
        </p:nvSpPr>
        <p:spPr>
          <a:xfrm>
            <a:off x="3599581" y="421155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Cache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87C38-3C02-44E1-92C8-C8C6C8F552D4}"/>
              </a:ext>
            </a:extLst>
          </p:cNvPr>
          <p:cNvSpPr txBox="1"/>
          <p:nvPr/>
        </p:nvSpPr>
        <p:spPr>
          <a:xfrm>
            <a:off x="5867182" y="2135664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Core shack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D53B27-67E8-423A-8630-0CFFDE7E7728}"/>
              </a:ext>
            </a:extLst>
          </p:cNvPr>
          <p:cNvSpPr txBox="1"/>
          <p:nvPr/>
        </p:nvSpPr>
        <p:spPr>
          <a:xfrm>
            <a:off x="9533093" y="5483360"/>
            <a:ext cx="196098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Drill fuel cache locations</a:t>
            </a:r>
          </a:p>
          <a:p>
            <a:pPr algn="ctr"/>
            <a:r>
              <a:rPr lang="en-CA" sz="1400" dirty="0"/>
              <a:t>2019 Hard Cash Project</a:t>
            </a:r>
          </a:p>
          <a:p>
            <a:pPr algn="ctr"/>
            <a:r>
              <a:rPr lang="en-CA" sz="1400" dirty="0" err="1"/>
              <a:t>Canarc</a:t>
            </a:r>
            <a:r>
              <a:rPr lang="en-CA" sz="1400" dirty="0"/>
              <a:t> Resource Corp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2162A-F3E2-45FA-A293-93C2C090E1D1}"/>
              </a:ext>
            </a:extLst>
          </p:cNvPr>
          <p:cNvSpPr txBox="1"/>
          <p:nvPr/>
        </p:nvSpPr>
        <p:spPr>
          <a:xfrm>
            <a:off x="4717206" y="201613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60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57’ 8”N</a:t>
            </a:r>
          </a:p>
          <a:p>
            <a:r>
              <a:rPr lang="en-CA" sz="1200" dirty="0">
                <a:solidFill>
                  <a:schemeClr val="bg1"/>
                </a:solidFill>
              </a:rPr>
              <a:t>101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30’ 10”W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99413-04C2-4842-84DB-E78ED44CA7B7}"/>
              </a:ext>
            </a:extLst>
          </p:cNvPr>
          <p:cNvSpPr txBox="1"/>
          <p:nvPr/>
        </p:nvSpPr>
        <p:spPr>
          <a:xfrm>
            <a:off x="4484857" y="3211739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60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56’ 50”N</a:t>
            </a:r>
          </a:p>
          <a:p>
            <a:r>
              <a:rPr lang="en-CA" sz="1200" dirty="0">
                <a:solidFill>
                  <a:schemeClr val="bg1"/>
                </a:solidFill>
              </a:rPr>
              <a:t>101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31’ 0”W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7C502-E225-4081-86ED-6B51294C0270}"/>
              </a:ext>
            </a:extLst>
          </p:cNvPr>
          <p:cNvSpPr txBox="1"/>
          <p:nvPr/>
        </p:nvSpPr>
        <p:spPr>
          <a:xfrm>
            <a:off x="2614624" y="4204185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60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56’ 29”N</a:t>
            </a:r>
          </a:p>
          <a:p>
            <a:r>
              <a:rPr lang="en-CA" sz="1200" dirty="0">
                <a:solidFill>
                  <a:schemeClr val="bg1"/>
                </a:solidFill>
              </a:rPr>
              <a:t>101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31’ 34”W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7BB19B-19AC-4E51-BCB8-DDB8ACD7D675}"/>
              </a:ext>
            </a:extLst>
          </p:cNvPr>
          <p:cNvSpPr txBox="1"/>
          <p:nvPr/>
        </p:nvSpPr>
        <p:spPr>
          <a:xfrm>
            <a:off x="5866175" y="238911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60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57’ 7”N</a:t>
            </a:r>
          </a:p>
          <a:p>
            <a:r>
              <a:rPr lang="en-CA" sz="1200" dirty="0">
                <a:solidFill>
                  <a:schemeClr val="bg1"/>
                </a:solidFill>
              </a:rPr>
              <a:t>101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30’ 03”W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F5F556-A264-4B58-AEF0-C99D35407EA1}"/>
              </a:ext>
            </a:extLst>
          </p:cNvPr>
          <p:cNvCxnSpPr/>
          <p:nvPr/>
        </p:nvCxnSpPr>
        <p:spPr>
          <a:xfrm flipV="1">
            <a:off x="11271565" y="986207"/>
            <a:ext cx="0" cy="149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4F3A46-31F9-404C-806C-72A4C01C6CBD}"/>
              </a:ext>
            </a:extLst>
          </p:cNvPr>
          <p:cNvSpPr txBox="1"/>
          <p:nvPr/>
        </p:nvSpPr>
        <p:spPr>
          <a:xfrm>
            <a:off x="11074221" y="41176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0677E3D-C7FA-4A06-AFE6-8680EDDC24F4}"/>
              </a:ext>
            </a:extLst>
          </p:cNvPr>
          <p:cNvSpPr/>
          <p:nvPr/>
        </p:nvSpPr>
        <p:spPr>
          <a:xfrm>
            <a:off x="5614598" y="2792443"/>
            <a:ext cx="310896" cy="256032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A03FB-84D2-4DDF-83F4-EA87356F5364}"/>
              </a:ext>
            </a:extLst>
          </p:cNvPr>
          <p:cNvSpPr txBox="1"/>
          <p:nvPr/>
        </p:nvSpPr>
        <p:spPr>
          <a:xfrm>
            <a:off x="5819267" y="2821295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Heli-fuel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E6AD9-03A5-4E8A-B0B0-110F9FCB6E68}"/>
              </a:ext>
            </a:extLst>
          </p:cNvPr>
          <p:cNvSpPr txBox="1"/>
          <p:nvPr/>
        </p:nvSpPr>
        <p:spPr>
          <a:xfrm>
            <a:off x="5876464" y="325218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60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57’ 3”N</a:t>
            </a:r>
          </a:p>
          <a:p>
            <a:r>
              <a:rPr lang="en-CA" sz="1200" dirty="0">
                <a:solidFill>
                  <a:schemeClr val="bg1"/>
                </a:solidFill>
              </a:rPr>
              <a:t>101</a:t>
            </a:r>
            <a:r>
              <a:rPr lang="en-CA" sz="1200" baseline="30000" dirty="0">
                <a:solidFill>
                  <a:schemeClr val="bg1"/>
                </a:solidFill>
              </a:rPr>
              <a:t>o</a:t>
            </a:r>
            <a:r>
              <a:rPr lang="en-CA" sz="1200" dirty="0">
                <a:solidFill>
                  <a:schemeClr val="bg1"/>
                </a:solidFill>
              </a:rPr>
              <a:t> 30’ 08”W</a:t>
            </a:r>
          </a:p>
        </p:txBody>
      </p:sp>
    </p:spTree>
    <p:extLst>
      <p:ext uri="{BB962C8B-B14F-4D97-AF65-F5344CB8AC3E}">
        <p14:creationId xmlns:p14="http://schemas.microsoft.com/office/powerpoint/2010/main" val="4663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755E7-8354-4938-810D-C0B75B05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62" y="77852"/>
            <a:ext cx="11561276" cy="6702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5AF83-F33D-4BFC-B5A2-C106024E589F}"/>
              </a:ext>
            </a:extLst>
          </p:cNvPr>
          <p:cNvSpPr txBox="1"/>
          <p:nvPr/>
        </p:nvSpPr>
        <p:spPr>
          <a:xfrm>
            <a:off x="7788970" y="5362127"/>
            <a:ext cx="184871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Regional Location Map</a:t>
            </a:r>
          </a:p>
          <a:p>
            <a:pPr algn="ctr"/>
            <a:r>
              <a:rPr lang="en-CA" sz="1400" dirty="0"/>
              <a:t>Southwest Nunavut</a:t>
            </a:r>
          </a:p>
          <a:p>
            <a:pPr algn="ctr"/>
            <a:endParaRPr lang="en-CA" sz="1400" dirty="0"/>
          </a:p>
          <a:p>
            <a:pPr algn="ctr"/>
            <a:endParaRPr lang="en-CA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1AEEDB-0478-4178-B028-BAF663DE7592}"/>
              </a:ext>
            </a:extLst>
          </p:cNvPr>
          <p:cNvCxnSpPr>
            <a:cxnSpLocks/>
          </p:cNvCxnSpPr>
          <p:nvPr/>
        </p:nvCxnSpPr>
        <p:spPr>
          <a:xfrm rot="60000" flipV="1">
            <a:off x="7960428" y="6101989"/>
            <a:ext cx="1490662" cy="21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25D3C4-E321-413E-B198-3B7F05E9AAF6}"/>
              </a:ext>
            </a:extLst>
          </p:cNvPr>
          <p:cNvSpPr txBox="1"/>
          <p:nvPr/>
        </p:nvSpPr>
        <p:spPr>
          <a:xfrm>
            <a:off x="7836387" y="58892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6A560-BEE0-4464-ABC5-ECCD61D33B9A}"/>
              </a:ext>
            </a:extLst>
          </p:cNvPr>
          <p:cNvSpPr txBox="1"/>
          <p:nvPr/>
        </p:nvSpPr>
        <p:spPr>
          <a:xfrm>
            <a:off x="9217373" y="588928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EEB65-3C80-4AC3-B79B-BACADAAC2BE9}"/>
              </a:ext>
            </a:extLst>
          </p:cNvPr>
          <p:cNvSpPr txBox="1"/>
          <p:nvPr/>
        </p:nvSpPr>
        <p:spPr>
          <a:xfrm>
            <a:off x="8524010" y="6065429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km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5E9C9D-413B-4876-B058-82C42A53C3EC}"/>
              </a:ext>
            </a:extLst>
          </p:cNvPr>
          <p:cNvCxnSpPr/>
          <p:nvPr/>
        </p:nvCxnSpPr>
        <p:spPr>
          <a:xfrm>
            <a:off x="11148291" y="22813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714532-F51C-4F32-8AD1-5470B1B0DBF6}"/>
              </a:ext>
            </a:extLst>
          </p:cNvPr>
          <p:cNvCxnSpPr>
            <a:cxnSpLocks/>
          </p:cNvCxnSpPr>
          <p:nvPr/>
        </p:nvCxnSpPr>
        <p:spPr>
          <a:xfrm flipV="1">
            <a:off x="11545455" y="1523999"/>
            <a:ext cx="0" cy="2022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471E4E-35DD-43F0-869C-861ABB0B05CA}"/>
              </a:ext>
            </a:extLst>
          </p:cNvPr>
          <p:cNvSpPr txBox="1"/>
          <p:nvPr/>
        </p:nvSpPr>
        <p:spPr>
          <a:xfrm>
            <a:off x="11353736" y="89592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7905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91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Schulze</dc:creator>
  <cp:lastModifiedBy>Carl Schulze</cp:lastModifiedBy>
  <cp:revision>8</cp:revision>
  <dcterms:created xsi:type="dcterms:W3CDTF">2019-02-24T20:21:25Z</dcterms:created>
  <dcterms:modified xsi:type="dcterms:W3CDTF">2019-02-27T17:39:01Z</dcterms:modified>
</cp:coreProperties>
</file>