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B358-6FFC-412F-858D-0F1E84DA17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9CF5CC-0654-441D-8AA4-AAF85C1F5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A25C9-28AA-46A4-978E-86A995A81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C1418-B5B9-4CF3-A160-C46EE4DD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C8510-3B36-4306-9E59-29C5CD8F4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71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8958-8346-44BD-98E3-26F4164D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53A8C-1181-4B3E-92E8-BA531E12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8176A-3842-4B52-AD0F-931AC6764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8FF94-A5BC-4C0C-A001-46DFC522B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270C8-3EAD-44A5-85E9-69B551E9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3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28C34-E20D-471A-BD98-F472542007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652FA-38CB-4350-960D-59C481C03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7202D-0B4C-4E6D-9872-5D6A6AAD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495D0-F402-4885-9EB8-90ADAADF4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5571-D557-4838-8F4A-9B61432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841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29A86-C419-4A2F-9332-34D332636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3A437-038E-44FB-BB9D-83AFC8C84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5617-0AC3-434C-BCED-946175B4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9EBD-246F-4A74-AB84-25FB94E3E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FED1-31C9-43C3-B89D-178BC53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748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4BA11-EDE6-4307-B62E-26FECD58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FBF8-8377-46A8-8697-65EB521D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2A779-0967-453C-BBAA-42E5BFBC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02667-B6B4-4909-A44D-69093CD6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6657C-2B95-4FBD-A67D-CCC9EBDB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900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6BFA2-BAED-4A44-8D2A-2F01E9E9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82E7A-11A1-4D04-92F4-D0EB9A7D0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60597-F5C5-4CE8-BD79-02C508833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6CB6F-A935-4954-B96D-D7BF367A1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32C3-2C5F-43BE-A9E0-8581BF67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30266-F6F0-4D25-B0DD-391BEE5C1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832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FCEE-6AFF-4E42-B7EA-FACC9FF73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079F2-376C-43CA-891C-990307145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8A59-36A0-4092-AEBC-AB5675883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A00110-D180-4EE5-B987-1ECE2753A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5D7D12-50FF-4BF9-A573-DB51A1BB5B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B3C442-CD06-47C1-B708-CDF698879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F17BBB-7D0C-4E8A-9946-9CDD2230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D34A8C-674C-40AA-973C-FC6223DC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94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34CF-F632-4215-9FDB-DE37C902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56FF21-2AFE-4EC3-BB5F-22569092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F075F-0CC7-45EA-8AC5-2210D69EF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05A145-8FF2-4672-B208-6C52C5C87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46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54683-6CC6-432A-A534-FE506071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8288FC-5AF5-46CF-9B98-87447E96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9412FE-5D9F-40D9-84CD-3FA04686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8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03B14-B2D0-491C-9D3E-6C75E3125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09E15-376D-400E-A563-E68B5A42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EE385D-1E58-4C1E-A23E-272E5E060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22DB7-BD5B-4DD3-A872-68A2F91F4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2D28BB-1574-4CD7-804A-957CA41F5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F3775-079A-4B54-8923-C51E9B8EB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49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AE89E-0ADE-4D6E-BE21-3610B2FA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58B3F-6AF0-473A-89D9-7F44E86EA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7E2E6-5EF8-4625-BFCC-6FE8B6E46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E2937-A41D-4751-9A14-2A86C9E7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8911E-AD21-496F-9343-AA567F6F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DA164-273D-4FCE-AC26-3837D7AD3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35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77DAB0-35D9-4194-918D-78D8908E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CAFDA-55DB-49D4-910A-BDA425F7E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0B0E5-B7A4-4E02-8B5E-B22ECDE737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05CCE-56A3-43E2-A0E4-E6C879DED3DA}" type="datetimeFigureOut">
              <a:rPr lang="en-CA" smtClean="0"/>
              <a:t>2019-03-05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2207F-A0BA-4FA7-B09B-03F9CFF8D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BD889-0183-4147-A2B7-37D098FAB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891D4-0961-4D1C-91A2-78C186F0273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1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635DC2F-F2D5-4098-9FE2-E91C5C6887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B65A53-7EFB-4385-B7CB-1B7D55ED3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98" y="0"/>
            <a:ext cx="8931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6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Schulze</dc:creator>
  <cp:lastModifiedBy>Carl Schulze</cp:lastModifiedBy>
  <cp:revision>1</cp:revision>
  <dcterms:created xsi:type="dcterms:W3CDTF">2019-03-05T16:34:50Z</dcterms:created>
  <dcterms:modified xsi:type="dcterms:W3CDTF">2019-03-05T16:35:29Z</dcterms:modified>
</cp:coreProperties>
</file>