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F085-32E1-44D5-B05B-DDF9D9A29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658D2-61D7-4CA3-B8FA-AACA6604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E7E8-5A32-462D-848E-07C5A18F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0793-B5EC-4BB9-9364-1691CE2D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2F018-7325-4123-8DB7-17F1761D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40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DBB4-103C-435F-89CC-B77618A6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9FBF0-EE2B-477A-863E-5C83E2D4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0D9F5-7259-4FAA-AD0D-6A5866BD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08F83-6633-43CD-9BB4-5BAF49E3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7745-2299-485D-936C-E9CF98B3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20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B8BDF-6D7A-4747-B77D-8E31BE1DD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C2C33-0EA4-446D-86A4-158EEBC6D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A74D-DAC4-4AC0-BD43-2BFD3B97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ED63-13A6-4566-9889-3171F06F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C022D-271E-41F9-809B-469EE202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46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669B-0A50-48E8-8A40-CDC7327A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518C-561A-45BC-8C3E-D7AE9792B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99AB1-07C5-400A-A0F0-A3B0DD11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9EA7-7419-45F9-95AE-4E15BEF9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F1E7-CEB1-4CD1-A565-1CB6A088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81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A6BC-4D87-43E3-A72F-87110C6D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2BEE0-0F69-45CC-86B4-545DBF47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459B-E314-475A-A48E-AA2AFEBC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1ED02-AB54-4681-8948-9AA2CE18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B641-54B2-4A2A-8376-D86B8773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758E-915E-4102-B071-EBF2709E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E7EE-7B97-437B-8E6D-809074045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47907-04AD-497D-87BE-425AC92A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B1C4-8B0B-4268-982D-F5776FD0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8607-B211-4532-82F0-83E52204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6C01F-1CE0-4F44-A9B1-C0153036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68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115A-4C2D-40F3-9741-983E169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1D268-7642-43FF-9060-D647C29D5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E6403-B1E1-48DA-A2E4-9E1A1FBA3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D91DB-EC7F-4899-BCC0-DF3ACE4C7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91A60-8973-4CB0-8598-EB3A202F7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ED35E-73F8-428A-9CA8-C2DF4B1F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C6F5-E187-439F-8F7A-D2EFD616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B8EB1-48D1-4262-A791-47E0CBD5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3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CBE8-3048-44DF-B86C-77502B8B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A7E0D-641A-48B5-8317-69088F7F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6D16-DB02-419E-A627-4FA0E927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998E3-D652-4D75-832B-C49F6561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8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F9958-3C6C-45CC-9520-8FFDCB7B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8C8EF-13EB-4E28-922B-5BE038F6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4A93-014C-4F5C-9F49-15A8EBFB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9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CF1B-51E8-47F9-8F15-91A35184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838F-95C9-46E9-9238-AA127021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5B86-EB3E-4FE8-BD3C-DCAFE12A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EA3A-A7B1-40CB-BC77-1C755CCD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D83E1-BB0E-4F16-A910-5B21D915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6ADB-EA3D-4EA6-B027-0D69B13B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80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E6E1-F058-4780-B3BA-F023A1DD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5C0BE-91B6-47DB-883E-47A609FA5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E09A-5DF1-4301-B44F-03599FE8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2C9B6-387A-4EB3-885A-D1CA23F4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F27A4-E627-4457-8735-4CBBC0B7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82A3-942F-4750-9499-E8D6316F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79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F4FA5-7C9A-4082-B1A9-B4A46B34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B03CE-44D7-4B40-A266-588B61CA1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28A9-9C74-452F-B957-C884FD92A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CD4A-EA72-4FE8-B832-10527E034966}" type="datetimeFigureOut">
              <a:rPr lang="en-CA" smtClean="0"/>
              <a:t>2019-03-01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049A9-BB08-419C-8B6C-13FDFA6D8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4E44-2476-418A-8E59-C300AC486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6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D333AA-2E5E-412D-AE87-0D1358458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D4A65-D9CD-4EAB-B0AC-021A3987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26" y="85011"/>
            <a:ext cx="10799947" cy="6687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3DB87-9B34-4AE3-B0D6-03C8AE75A453}"/>
              </a:ext>
            </a:extLst>
          </p:cNvPr>
          <p:cNvSpPr txBox="1"/>
          <p:nvPr/>
        </p:nvSpPr>
        <p:spPr>
          <a:xfrm>
            <a:off x="7197754" y="4597591"/>
            <a:ext cx="1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Manitoba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D8B53-BC7F-4AF9-A966-D290D5518037}"/>
              </a:ext>
            </a:extLst>
          </p:cNvPr>
          <p:cNvSpPr txBox="1"/>
          <p:nvPr/>
        </p:nvSpPr>
        <p:spPr>
          <a:xfrm>
            <a:off x="1813421" y="4888468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Saskatchewan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82B51-5E61-4700-9175-9DC41A6549F0}"/>
              </a:ext>
            </a:extLst>
          </p:cNvPr>
          <p:cNvSpPr txBox="1"/>
          <p:nvPr/>
        </p:nvSpPr>
        <p:spPr>
          <a:xfrm>
            <a:off x="2158768" y="1197193"/>
            <a:ext cx="124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Northwest Territories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8D425-C146-42BC-B769-6A82DEC2CE50}"/>
              </a:ext>
            </a:extLst>
          </p:cNvPr>
          <p:cNvSpPr txBox="1"/>
          <p:nvPr/>
        </p:nvSpPr>
        <p:spPr>
          <a:xfrm>
            <a:off x="6985468" y="1236760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Nunavut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7D92B8-5FF3-4289-969F-640659A7804E}"/>
              </a:ext>
            </a:extLst>
          </p:cNvPr>
          <p:cNvCxnSpPr/>
          <p:nvPr/>
        </p:nvCxnSpPr>
        <p:spPr>
          <a:xfrm flipV="1">
            <a:off x="11048301" y="1342238"/>
            <a:ext cx="0" cy="157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A924C9-0406-4DAE-B2A4-957E7F1908E3}"/>
              </a:ext>
            </a:extLst>
          </p:cNvPr>
          <p:cNvSpPr txBox="1"/>
          <p:nvPr/>
        </p:nvSpPr>
        <p:spPr>
          <a:xfrm>
            <a:off x="10856582" y="79181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E34F1-48EA-4924-B5A6-6D502273E368}"/>
              </a:ext>
            </a:extLst>
          </p:cNvPr>
          <p:cNvSpPr txBox="1"/>
          <p:nvPr/>
        </p:nvSpPr>
        <p:spPr>
          <a:xfrm>
            <a:off x="9303390" y="5257800"/>
            <a:ext cx="185140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Regional Location Map</a:t>
            </a:r>
          </a:p>
          <a:p>
            <a:pPr algn="ctr"/>
            <a:r>
              <a:rPr lang="en-CA" sz="1400" dirty="0"/>
              <a:t>Hard Cash Property</a:t>
            </a:r>
          </a:p>
          <a:p>
            <a:pPr algn="ctr"/>
            <a:r>
              <a:rPr lang="en-CA" sz="1400" dirty="0" err="1"/>
              <a:t>Canarc</a:t>
            </a:r>
            <a:r>
              <a:rPr lang="en-CA" sz="1400" dirty="0"/>
              <a:t> Resources Corp</a:t>
            </a:r>
          </a:p>
        </p:txBody>
      </p:sp>
    </p:spTree>
    <p:extLst>
      <p:ext uri="{BB962C8B-B14F-4D97-AF65-F5344CB8AC3E}">
        <p14:creationId xmlns:p14="http://schemas.microsoft.com/office/powerpoint/2010/main" val="102356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Schulze</dc:creator>
  <cp:lastModifiedBy>Carl Schulze</cp:lastModifiedBy>
  <cp:revision>1</cp:revision>
  <dcterms:created xsi:type="dcterms:W3CDTF">2019-03-01T21:22:27Z</dcterms:created>
  <dcterms:modified xsi:type="dcterms:W3CDTF">2019-03-01T21:22:58Z</dcterms:modified>
</cp:coreProperties>
</file>