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6" r:id="rId2"/>
    <p:sldId id="261" r:id="rId3"/>
    <p:sldId id="270" r:id="rId4"/>
    <p:sldId id="258" r:id="rId5"/>
    <p:sldId id="260" r:id="rId6"/>
    <p:sldId id="271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45" autoAdjust="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1B310-02BF-4E3D-B426-1276225FC5BC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089AD-D84F-4A98-B791-144D04CF8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05281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A60C2-C982-4AF8-92A2-053343DAC58B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73BEA-6079-42D6-B9E4-A6D51B47C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95440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336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336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41C10-EE4C-40D7-BC63-43C55D426ACD}" type="datetime1">
              <a:rPr lang="en-CA" smtClean="0"/>
              <a:t>2026-03-09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668-7D75-49FF-A4DC-46656406CFD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4097740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854E6-502D-42A7-9407-D820C71A74F1}" type="datetime1">
              <a:rPr lang="en-CA" smtClean="0"/>
              <a:t>2026-03-09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668-7D75-49FF-A4DC-46656406CFD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3248269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7A4E-C5EE-4B6A-9703-9414BD4A24E3}" type="datetime1">
              <a:rPr lang="en-CA" smtClean="0"/>
              <a:t>2026-03-09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668-7D75-49FF-A4DC-46656406CFD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1976908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2254-000A-4FE8-8267-5A2F036B6BB6}" type="datetime1">
              <a:rPr lang="en-CA" smtClean="0"/>
              <a:t>2026-03-09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668-7D75-49FF-A4DC-46656406CFD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7901312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329A-80E0-49F8-89EA-8DD1D5274487}" type="datetime1">
              <a:rPr lang="en-CA" smtClean="0"/>
              <a:t>2026-03-09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668-7D75-49FF-A4DC-46656406CFD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4353674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2212-31CE-49A8-A520-0E0384454A78}" type="datetime1">
              <a:rPr lang="en-CA" smtClean="0"/>
              <a:t>2026-03-09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668-7D75-49FF-A4DC-46656406CFD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6907534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6F8B5-D8FE-4FC1-9137-EE56F3D0BCCF}" type="datetime1">
              <a:rPr lang="en-CA" smtClean="0"/>
              <a:t>2026-03-09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668-7D75-49FF-A4DC-46656406CFD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7209790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5E97D-0274-4BE7-935A-EBBF3861BA5A}" type="datetime1">
              <a:rPr lang="en-CA" smtClean="0"/>
              <a:t>2026-03-09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668-7D75-49FF-A4DC-46656406CFD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8010736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3F93C-DB6C-4357-8464-DB9F4955835F}" type="datetime1">
              <a:rPr lang="en-CA" smtClean="0"/>
              <a:t>2026-03-09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668-7D75-49FF-A4DC-46656406CFD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5105595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5E-C076-48FC-9656-D627696E6C41}" type="datetime1">
              <a:rPr lang="en-CA" smtClean="0"/>
              <a:t>2026-03-09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668-7D75-49FF-A4DC-46656406CFD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3093260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AEA3-5A45-4880-8B01-196C584586AB}" type="datetime1">
              <a:rPr lang="en-CA" smtClean="0"/>
              <a:t>2026-03-09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668-7D75-49FF-A4DC-46656406CFD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9433880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7B1A4-A2DF-4C82-B282-5E65F946315A}" type="datetime1">
              <a:rPr lang="en-CA" smtClean="0"/>
              <a:t>2026-03-09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B5668-7D75-49FF-A4DC-46656406CFD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7032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ipe dir="d"/>
  </p:transition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56490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100" kern="0" spc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</a:rPr>
              <a:t>Amendment Application for 2BM-ULU2030</a:t>
            </a:r>
            <a:br>
              <a:rPr lang="en-CA" sz="2600" kern="0" spc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</a:rPr>
            </a:br>
            <a:br>
              <a:rPr lang="en-CA" sz="1600" b="1" kern="0" spc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</a:rPr>
            </a:br>
            <a:r>
              <a:rPr lang="en-CA" sz="3100" kern="0" dirty="0">
                <a:latin typeface="Arial"/>
              </a:rPr>
              <a:t>Blue Star Gold </a:t>
            </a:r>
            <a:r>
              <a:rPr lang="en-CA" sz="3100" kern="0" spc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</a:rPr>
              <a:t>Corp.</a:t>
            </a:r>
            <a:br>
              <a:rPr lang="en-CA" sz="3100" kern="0" spc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</a:rPr>
            </a:br>
            <a:r>
              <a:rPr lang="en-CA" sz="3100" kern="0" spc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</a:rPr>
              <a:t>Ulu Project, Nunavut</a:t>
            </a:r>
            <a:endParaRPr lang="en-CA" sz="31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400800" cy="1752600"/>
          </a:xfrm>
        </p:spPr>
        <p:txBody>
          <a:bodyPr>
            <a:normAutofit fontScale="92500"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Tx/>
              <a:buSzTx/>
            </a:pPr>
            <a:r>
              <a:rPr lang="en-US" sz="2400" kern="0" spc="0" dirty="0">
                <a:solidFill>
                  <a:schemeClr val="tx1"/>
                </a:solidFill>
                <a:latin typeface="Arial"/>
              </a:rPr>
              <a:t>Presentation by the Kitikmeot Inuit Association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Tx/>
              <a:buSzTx/>
            </a:pPr>
            <a:r>
              <a:rPr lang="en-US" sz="2000" kern="0" spc="0" dirty="0">
                <a:solidFill>
                  <a:schemeClr val="tx1"/>
                </a:solidFill>
                <a:latin typeface="Arial"/>
              </a:rPr>
              <a:t>Cory Barker, John Roesch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Tx/>
              <a:buSzTx/>
            </a:pPr>
            <a:endParaRPr lang="en-US" sz="1200" i="1" kern="0" spc="0" dirty="0">
              <a:solidFill>
                <a:schemeClr val="tx1"/>
              </a:solidFill>
              <a:latin typeface="Arial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Tx/>
              <a:buSzTx/>
            </a:pPr>
            <a:r>
              <a:rPr lang="en-US" sz="1800" kern="0" spc="0" dirty="0">
                <a:solidFill>
                  <a:schemeClr val="tx1"/>
                </a:solidFill>
                <a:latin typeface="Arial"/>
              </a:rPr>
              <a:t>March 10, 2026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Tx/>
              <a:buSzTx/>
            </a:pPr>
            <a:r>
              <a:rPr lang="en-US" sz="1800" kern="0" spc="0" dirty="0">
                <a:solidFill>
                  <a:schemeClr val="tx1"/>
                </a:solidFill>
                <a:latin typeface="Arial"/>
              </a:rPr>
              <a:t>On-line Meeting with NWB</a:t>
            </a:r>
          </a:p>
        </p:txBody>
      </p:sp>
      <p:pic>
        <p:nvPicPr>
          <p:cNvPr id="4" name="Picture 3" descr="New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60648"/>
            <a:ext cx="2736304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19200"/>
          </a:xfrm>
        </p:spPr>
        <p:txBody>
          <a:bodyPr>
            <a:noAutofit/>
          </a:bodyPr>
          <a:lstStyle/>
          <a:p>
            <a:pPr algn="l"/>
            <a:r>
              <a:rPr lang="en-US" sz="2800" b="1" kern="0" spc="0" dirty="0">
                <a:ln>
                  <a:noFill/>
                </a:ln>
                <a:effectLst/>
                <a:latin typeface="Arial"/>
              </a:rPr>
              <a:t>Presentation Outline</a:t>
            </a:r>
            <a:endParaRPr lang="en-CA" sz="2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46449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CA" sz="1200" b="1" i="1" dirty="0"/>
          </a:p>
          <a:p>
            <a:pPr marL="339725" lvl="0" indent="-339725"/>
            <a:r>
              <a:rPr lang="en-CA" sz="2400" dirty="0">
                <a:latin typeface="Arial" charset="0"/>
              </a:rPr>
              <a:t>KIA’s Mandate</a:t>
            </a:r>
          </a:p>
          <a:p>
            <a:pPr marL="339725" lvl="0" indent="-339725"/>
            <a:endParaRPr lang="en-CA" sz="2400" dirty="0">
              <a:latin typeface="Arial" charset="0"/>
            </a:endParaRPr>
          </a:p>
          <a:p>
            <a:pPr marL="339725" lvl="0" indent="-339725"/>
            <a:r>
              <a:rPr lang="en-CA" sz="2400" dirty="0">
                <a:latin typeface="Arial" charset="0"/>
              </a:rPr>
              <a:t>Overview of KIA’s role in the Ulu Project</a:t>
            </a:r>
          </a:p>
          <a:p>
            <a:pPr marL="339725" lvl="0" indent="-339725">
              <a:buNone/>
            </a:pPr>
            <a:endParaRPr lang="en-CA" sz="2400" dirty="0">
              <a:latin typeface="Arial" charset="0"/>
            </a:endParaRPr>
          </a:p>
          <a:p>
            <a:pPr marL="339725" lvl="0" indent="-339725"/>
            <a:r>
              <a:rPr lang="en-CA" sz="2400" dirty="0">
                <a:latin typeface="Arial" charset="0"/>
              </a:rPr>
              <a:t>KIA’s review of Ulu reclamation security</a:t>
            </a:r>
          </a:p>
          <a:p>
            <a:pPr marL="339725" lvl="0" indent="-339725"/>
            <a:endParaRPr lang="en-CA" sz="2400" dirty="0">
              <a:latin typeface="Arial" charset="0"/>
            </a:endParaRPr>
          </a:p>
          <a:p>
            <a:pPr marL="339725" lvl="0" indent="-339725"/>
            <a:r>
              <a:rPr lang="en-CA" sz="2400" dirty="0">
                <a:latin typeface="Arial" charset="0"/>
              </a:rPr>
              <a:t>KIA’s request to the NWB to hold all security for type B water licence</a:t>
            </a:r>
          </a:p>
          <a:p>
            <a:pPr marL="0" lvl="0" indent="0">
              <a:buNone/>
            </a:pPr>
            <a:endParaRPr lang="en-CA" sz="2000" dirty="0">
              <a:latin typeface="Arial" charset="0"/>
            </a:endParaRPr>
          </a:p>
        </p:txBody>
      </p:sp>
      <p:pic>
        <p:nvPicPr>
          <p:cNvPr id="4" name="Picture 3" descr="New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5301208"/>
            <a:ext cx="1979712" cy="1556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19200"/>
          </a:xfrm>
        </p:spPr>
        <p:txBody>
          <a:bodyPr>
            <a:noAutofit/>
          </a:bodyPr>
          <a:lstStyle/>
          <a:p>
            <a:pPr algn="l"/>
            <a:r>
              <a:rPr lang="en-US" sz="2800" b="1" kern="0" spc="0" dirty="0">
                <a:ln>
                  <a:noFill/>
                </a:ln>
                <a:effectLst/>
                <a:latin typeface="Arial"/>
              </a:rPr>
              <a:t>KIA’s Mandate</a:t>
            </a:r>
            <a:endParaRPr lang="en-CA" sz="2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46449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en-CA" sz="1200" b="1" i="1" dirty="0"/>
          </a:p>
          <a:p>
            <a:pPr marL="339725" lvl="0" indent="-339725"/>
            <a:r>
              <a:rPr lang="en-C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The KIA’s mandate is Kitikmeot Inuit lands and resources, and to protect and promote the social, cultural, political, environmental and economic well-being of Kitikmeot Inuit.</a:t>
            </a:r>
          </a:p>
          <a:p>
            <a:pPr marL="339725" lvl="0" indent="-339725"/>
            <a:endParaRPr lang="en-CA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 lvl="0" indent="-339725"/>
            <a:r>
              <a:rPr lang="en-CA" sz="2000" i="1" dirty="0">
                <a:latin typeface="Arial" panose="020B0604020202020204" pitchFamily="34" charset="0"/>
                <a:cs typeface="Arial" panose="020B0604020202020204" pitchFamily="34" charset="0"/>
              </a:rPr>
              <a:t>KIA administers land tenure on Inuit Owned lands in the Kitikmeot region and works to ensure Kitikmeot Inuit interests are reflected in land and resource development in the region.</a:t>
            </a:r>
          </a:p>
          <a:p>
            <a:pPr marL="339725" lvl="0" indent="-339725"/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 lvl="0" indent="-339725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KIA is a Designated Inuit Organization (DIO) under the Nunavut Land Claim Agreement.</a:t>
            </a:r>
          </a:p>
          <a:p>
            <a:pPr marL="339725" lvl="0" indent="-339725"/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Affected communities:</a:t>
            </a:r>
          </a:p>
          <a:p>
            <a:pPr lvl="1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Closest: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Kugluktuk</a:t>
            </a:r>
          </a:p>
          <a:p>
            <a:pPr marL="339725" lvl="0" indent="-339725">
              <a:buNone/>
            </a:pPr>
            <a:endParaRPr lang="en-CA" sz="2000" dirty="0">
              <a:latin typeface="Arial" charset="0"/>
            </a:endParaRPr>
          </a:p>
        </p:txBody>
      </p:sp>
      <p:pic>
        <p:nvPicPr>
          <p:cNvPr id="4" name="Picture 3" descr="New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5301208"/>
            <a:ext cx="1979712" cy="1556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5379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352928" cy="4320480"/>
          </a:xfrm>
        </p:spPr>
        <p:txBody>
          <a:bodyPr>
            <a:normAutofit lnSpcReduction="10000"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KIA represents the Inuit Beneficiaries of the Nunavut Agreement and is the Regional Inuit Association (RIA) for the Kitikmeot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KIA promotes appropriate development in the interest of all Inuit </a:t>
            </a:r>
          </a:p>
          <a:p>
            <a:pPr lvl="1"/>
            <a:r>
              <a:rPr lang="en-US" sz="2000" dirty="0">
                <a:latin typeface="Arial" pitchFamily="34" charset="0"/>
                <a:cs typeface="Arial" pitchFamily="34" charset="0"/>
              </a:rPr>
              <a:t>Projects must balance economic development with social development</a:t>
            </a:r>
          </a:p>
          <a:p>
            <a:pPr lvl="1"/>
            <a:r>
              <a:rPr lang="en-US" sz="2000" dirty="0">
                <a:latin typeface="Arial" pitchFamily="34" charset="0"/>
                <a:cs typeface="Arial" pitchFamily="34" charset="0"/>
              </a:rPr>
              <a:t>Must also protect the land, wildlife and Inuit lifestyles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KIA is a consistent participant in regulatory processes</a:t>
            </a:r>
          </a:p>
          <a:p>
            <a:pPr lvl="1"/>
            <a:r>
              <a:rPr lang="en-US" sz="2000" dirty="0">
                <a:latin typeface="Arial" pitchFamily="34" charset="0"/>
                <a:cs typeface="Arial" pitchFamily="34" charset="0"/>
              </a:rPr>
              <a:t>Nunavut Impact Review Board (NIRB), Nunavut Water Board (NWB), and Nunavut Planning Commission (NPC)</a:t>
            </a:r>
          </a:p>
          <a:p>
            <a:pPr lvl="2"/>
            <a:r>
              <a:rPr lang="en-US" sz="2000" dirty="0">
                <a:latin typeface="Arial" pitchFamily="34" charset="0"/>
                <a:cs typeface="Arial" pitchFamily="34" charset="0"/>
              </a:rPr>
              <a:t>Environmental assessments, water quality concerns, monitoring, closure and reclamation, etc.</a:t>
            </a:r>
            <a:endParaRPr lang="en-CA" sz="2000" dirty="0">
              <a:latin typeface="Arial" pitchFamily="34" charset="0"/>
              <a:cs typeface="Arial" pitchFamily="34" charset="0"/>
            </a:endParaRPr>
          </a:p>
          <a:p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New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5301208"/>
            <a:ext cx="1979712" cy="1556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152400"/>
            <a:ext cx="8229600" cy="972344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kern="0" spc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</a:rPr>
              <a:t>KIA’s Role in the Ulu Project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w 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5301208"/>
            <a:ext cx="1979712" cy="1556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2384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KIA’s review of Ulu reclamation security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/>
          </a:bodyPr>
          <a:lstStyle/>
          <a:p>
            <a:endParaRPr lang="en-CA" sz="1600" dirty="0">
              <a:latin typeface="Arial" pitchFamily="34" charset="0"/>
              <a:cs typeface="Arial" pitchFamily="34" charset="0"/>
            </a:endParaRPr>
          </a:p>
          <a:p>
            <a:r>
              <a:rPr lang="en-CA" sz="1600" dirty="0">
                <a:latin typeface="Arial" pitchFamily="34" charset="0"/>
                <a:cs typeface="Arial" pitchFamily="34" charset="0"/>
              </a:rPr>
              <a:t>From 2024 to 2025, KIA had conducted a review of reclamation security requirements for the Interim Closure and Reclamation Plan (ICRP) for the Ulu Project in conjunction with Blue Star Gold Corp.</a:t>
            </a:r>
          </a:p>
          <a:p>
            <a:endParaRPr lang="en-CA" sz="1600" dirty="0">
              <a:latin typeface="Arial" pitchFamily="34" charset="0"/>
              <a:cs typeface="Arial" pitchFamily="34" charset="0"/>
            </a:endParaRPr>
          </a:p>
          <a:p>
            <a:r>
              <a:rPr lang="en-CA" sz="1600" dirty="0">
                <a:latin typeface="Arial" pitchFamily="34" charset="0"/>
                <a:cs typeface="Arial" pitchFamily="34" charset="0"/>
              </a:rPr>
              <a:t>This included a site visit and desktop review of security because of progressive reclamation undertaken at site.</a:t>
            </a:r>
          </a:p>
          <a:p>
            <a:endParaRPr lang="en-CA" sz="1600" dirty="0">
              <a:latin typeface="Arial" pitchFamily="34" charset="0"/>
              <a:cs typeface="Arial" pitchFamily="34" charset="0"/>
            </a:endParaRPr>
          </a:p>
          <a:p>
            <a:r>
              <a:rPr lang="en-CA" sz="1600" dirty="0">
                <a:latin typeface="Arial" pitchFamily="34" charset="0"/>
                <a:cs typeface="Arial" pitchFamily="34" charset="0"/>
              </a:rPr>
              <a:t>Current reclamation security is $2,629,327</a:t>
            </a:r>
          </a:p>
          <a:p>
            <a:pPr lvl="1"/>
            <a:r>
              <a:rPr lang="en-CA" sz="1600" dirty="0">
                <a:latin typeface="Arial" pitchFamily="34" charset="0"/>
                <a:cs typeface="Arial" pitchFamily="34" charset="0"/>
              </a:rPr>
              <a:t>$1,685,542 is held by CIRNAC</a:t>
            </a:r>
          </a:p>
          <a:p>
            <a:pPr lvl="1"/>
            <a:r>
              <a:rPr lang="en-CA" sz="1600" dirty="0">
                <a:latin typeface="Arial" pitchFamily="34" charset="0"/>
                <a:cs typeface="Arial" pitchFamily="34" charset="0"/>
              </a:rPr>
              <a:t>$943,835 is held by KIA</a:t>
            </a:r>
          </a:p>
          <a:p>
            <a:endParaRPr lang="en-CA" sz="1600" dirty="0">
              <a:latin typeface="Arial" pitchFamily="34" charset="0"/>
              <a:cs typeface="Arial" pitchFamily="34" charset="0"/>
            </a:endParaRPr>
          </a:p>
          <a:p>
            <a:r>
              <a:rPr lang="en-CA" sz="1600" dirty="0">
                <a:latin typeface="Arial" pitchFamily="34" charset="0"/>
                <a:cs typeface="Arial" pitchFamily="34" charset="0"/>
              </a:rPr>
              <a:t>KIA’s updated security estimate was $1,740,400</a:t>
            </a:r>
          </a:p>
          <a:p>
            <a:r>
              <a:rPr lang="en-CA" sz="1600" dirty="0">
                <a:latin typeface="Arial" pitchFamily="34" charset="0"/>
                <a:cs typeface="Arial" pitchFamily="34" charset="0"/>
              </a:rPr>
              <a:t>Blue Star’s updated security estimate was $1,688,854</a:t>
            </a:r>
          </a:p>
          <a:p>
            <a:r>
              <a:rPr lang="en-CA" sz="1600" dirty="0">
                <a:latin typeface="Arial" pitchFamily="34" charset="0"/>
                <a:cs typeface="Arial" pitchFamily="34" charset="0"/>
              </a:rPr>
              <a:t>Both KIA and Blue Star Gold Corp agree to a security amount of </a:t>
            </a:r>
            <a:r>
              <a:rPr lang="en-CA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$1,714,627 </a:t>
            </a:r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w 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5301208"/>
            <a:ext cx="1979712" cy="1556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2384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/>
              <a:t>KIA’s request to the NWB to hold all security for type B water licence</a:t>
            </a:r>
            <a:br>
              <a:rPr lang="en-US" sz="2800" dirty="0"/>
            </a:b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/>
          </a:bodyPr>
          <a:lstStyle/>
          <a:p>
            <a:r>
              <a:rPr lang="en-CA" sz="1700" dirty="0">
                <a:latin typeface="Arial" pitchFamily="34" charset="0"/>
                <a:cs typeface="Arial" pitchFamily="34" charset="0"/>
              </a:rPr>
              <a:t>CIRNAC’s security is a legacy issue predating Nunavut and IOL.</a:t>
            </a:r>
          </a:p>
          <a:p>
            <a:r>
              <a:rPr lang="en-CA" sz="1700" dirty="0">
                <a:latin typeface="Arial" pitchFamily="34" charset="0"/>
                <a:cs typeface="Arial" pitchFamily="34" charset="0"/>
              </a:rPr>
              <a:t>The Ulu mine site was part of the Type 1 water licence held for the Lupin mine site in the Northwest Territories.</a:t>
            </a:r>
          </a:p>
          <a:p>
            <a:r>
              <a:rPr lang="en-CA" sz="1700" dirty="0">
                <a:latin typeface="Arial" pitchFamily="34" charset="0"/>
                <a:cs typeface="Arial" pitchFamily="34" charset="0"/>
              </a:rPr>
              <a:t>The Ulu mine site was sold separately and was eventually acquired by Blue Star Gold Corp.</a:t>
            </a:r>
          </a:p>
          <a:p>
            <a:r>
              <a:rPr lang="en-CA" sz="1700" dirty="0">
                <a:latin typeface="Arial" pitchFamily="34" charset="0"/>
                <a:cs typeface="Arial" pitchFamily="34" charset="0"/>
              </a:rPr>
              <a:t>The Ulu mine site is entirely on IOL managed by KIA.</a:t>
            </a:r>
          </a:p>
          <a:p>
            <a:r>
              <a:rPr lang="en-CA" sz="1700" dirty="0">
                <a:latin typeface="Arial" pitchFamily="34" charset="0"/>
                <a:cs typeface="Arial" pitchFamily="34" charset="0"/>
              </a:rPr>
              <a:t>KIA successfully obtained from Blue Star security for the site in 2019 and 2020.</a:t>
            </a:r>
          </a:p>
          <a:p>
            <a:r>
              <a:rPr lang="en-CA" sz="1700" dirty="0">
                <a:latin typeface="Arial" pitchFamily="34" charset="0"/>
                <a:cs typeface="Arial" pitchFamily="34" charset="0"/>
              </a:rPr>
              <a:t>The Ulu Project operates under a Type B water licence in Nunavut and CIRNAC does not hold security for any other project in Nunavut operating under a Type B water license.</a:t>
            </a:r>
          </a:p>
          <a:p>
            <a:r>
              <a:rPr lang="en-CA" sz="1700" dirty="0">
                <a:latin typeface="Arial" pitchFamily="34" charset="0"/>
                <a:cs typeface="Arial" pitchFamily="34" charset="0"/>
              </a:rPr>
              <a:t>In both 2015 and in 2020, KIA had requested to the NWB that KIA retain all security for the Ulu Project.</a:t>
            </a:r>
          </a:p>
          <a:p>
            <a:r>
              <a:rPr lang="en-CA" sz="2800" b="1" dirty="0">
                <a:latin typeface="Arial" pitchFamily="34" charset="0"/>
                <a:cs typeface="Arial" pitchFamily="34" charset="0"/>
              </a:rPr>
              <a:t>KIA is again requesting that KIA hold all the security for the Ulu Project for </a:t>
            </a:r>
            <a:r>
              <a:rPr lang="en-CA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$1,714,627</a:t>
            </a:r>
            <a:r>
              <a:rPr lang="en-CA" sz="2800" b="1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66717118"/>
      </p:ext>
    </p:extLst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urnside cany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067" y="1484784"/>
            <a:ext cx="1989618" cy="29642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52400"/>
            <a:ext cx="8291264" cy="828328"/>
          </a:xfrm>
        </p:spPr>
        <p:txBody>
          <a:bodyPr>
            <a:normAutofit/>
          </a:bodyPr>
          <a:lstStyle/>
          <a:p>
            <a:pPr algn="l"/>
            <a:r>
              <a:rPr lang="en-US" sz="2800" b="1" kern="0" dirty="0">
                <a:latin typeface="Arial"/>
              </a:rPr>
              <a:t>Thank you</a:t>
            </a:r>
            <a:endParaRPr lang="en-CA" sz="2800" dirty="0"/>
          </a:p>
        </p:txBody>
      </p:sp>
      <p:pic>
        <p:nvPicPr>
          <p:cNvPr id="5" name="Picture 4" descr="New 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0"/>
            <a:ext cx="1979712" cy="1556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Bathurst caribo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87342"/>
            <a:ext cx="4644008" cy="30706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muskoxe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787343"/>
            <a:ext cx="4498677" cy="30706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gyr nestling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940" y="1162877"/>
            <a:ext cx="4144877" cy="26244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0979"/>
            <a:ext cx="3084513" cy="264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6604713"/>
      </p:ext>
    </p:extLst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1393</TotalTime>
  <Words>525</Words>
  <Application>Microsoft Office PowerPoint</Application>
  <PresentationFormat>On-screen Show (4:3)</PresentationFormat>
  <Paragraphs>58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Amendment Application for 2BM-ULU2030  Blue Star Gold Corp. Ulu Project, Nunavut</vt:lpstr>
      <vt:lpstr>Presentation Outline</vt:lpstr>
      <vt:lpstr>KIA’s Mandate</vt:lpstr>
      <vt:lpstr>PowerPoint Presentation</vt:lpstr>
      <vt:lpstr>KIA’s review of Ulu reclamation security</vt:lpstr>
      <vt:lpstr>KIA’s request to the NWB to hold all security for type B water licence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Kitikmeot Inuit Association</dc:title>
  <dc:creator>ltorretti</dc:creator>
  <cp:lastModifiedBy>Richard Dwyer</cp:lastModifiedBy>
  <cp:revision>107</cp:revision>
  <dcterms:created xsi:type="dcterms:W3CDTF">2010-10-21T20:51:10Z</dcterms:created>
  <dcterms:modified xsi:type="dcterms:W3CDTF">2026-03-09T16:34:23Z</dcterms:modified>
</cp:coreProperties>
</file>