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2" r:id="rId6"/>
    <p:sldId id="257" r:id="rId7"/>
    <p:sldId id="317" r:id="rId8"/>
    <p:sldId id="290" r:id="rId9"/>
    <p:sldId id="314" r:id="rId10"/>
    <p:sldId id="289" r:id="rId11"/>
    <p:sldId id="292" r:id="rId12"/>
    <p:sldId id="315" r:id="rId13"/>
    <p:sldId id="309" r:id="rId14"/>
    <p:sldId id="316" r:id="rId15"/>
    <p:sldId id="313" r:id="rId16"/>
    <p:sldId id="261" r:id="rId17"/>
    <p:sldId id="294" r:id="rId18"/>
    <p:sldId id="295" r:id="rId19"/>
    <p:sldId id="296" r:id="rId20"/>
    <p:sldId id="297" r:id="rId21"/>
    <p:sldId id="298" r:id="rId22"/>
    <p:sldId id="300" r:id="rId23"/>
    <p:sldId id="301" r:id="rId24"/>
    <p:sldId id="318" r:id="rId25"/>
    <p:sldId id="319" r:id="rId26"/>
    <p:sldId id="320" r:id="rId27"/>
    <p:sldId id="321" r:id="rId28"/>
    <p:sldId id="322" r:id="rId29"/>
    <p:sldId id="276" r:id="rId30"/>
    <p:sldId id="303" r:id="rId31"/>
    <p:sldId id="304" r:id="rId32"/>
    <p:sldId id="323" r:id="rId33"/>
    <p:sldId id="324" r:id="rId34"/>
    <p:sldId id="325" r:id="rId35"/>
    <p:sldId id="326" r:id="rId36"/>
    <p:sldId id="264"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4464B-4049-CB30-F4A6-4BFE174F76F1}" name="Lusty, Megan" initials="LM" userId="S::MLusty@gov.nu.ca::23397521-fc92-4ac2-8bc0-6d3efb5a1d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02" autoAdjust="0"/>
    <p:restoredTop sz="78640" autoAdjust="0"/>
  </p:normalViewPr>
  <p:slideViewPr>
    <p:cSldViewPr>
      <p:cViewPr varScale="1">
        <p:scale>
          <a:sx n="142" d="100"/>
          <a:sy n="142" d="100"/>
        </p:scale>
        <p:origin x="306" y="13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2022-03-01</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13</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14</a:t>
            </a:fld>
            <a:endParaRPr lang="en-CA"/>
          </a:p>
        </p:txBody>
      </p:sp>
    </p:spTree>
    <p:extLst>
      <p:ext uri="{BB962C8B-B14F-4D97-AF65-F5344CB8AC3E}">
        <p14:creationId xmlns:p14="http://schemas.microsoft.com/office/powerpoint/2010/main" val="32922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15</a:t>
            </a:fld>
            <a:endParaRPr lang="en-CA"/>
          </a:p>
        </p:txBody>
      </p:sp>
    </p:spTree>
    <p:extLst>
      <p:ext uri="{BB962C8B-B14F-4D97-AF65-F5344CB8AC3E}">
        <p14:creationId xmlns:p14="http://schemas.microsoft.com/office/powerpoint/2010/main" val="327902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16</a:t>
            </a:fld>
            <a:endParaRPr lang="en-CA"/>
          </a:p>
        </p:txBody>
      </p:sp>
    </p:spTree>
    <p:extLst>
      <p:ext uri="{BB962C8B-B14F-4D97-AF65-F5344CB8AC3E}">
        <p14:creationId xmlns:p14="http://schemas.microsoft.com/office/powerpoint/2010/main" val="110122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17</a:t>
            </a:fld>
            <a:endParaRPr lang="en-CA"/>
          </a:p>
        </p:txBody>
      </p:sp>
    </p:spTree>
    <p:extLst>
      <p:ext uri="{BB962C8B-B14F-4D97-AF65-F5344CB8AC3E}">
        <p14:creationId xmlns:p14="http://schemas.microsoft.com/office/powerpoint/2010/main" val="13772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18</a:t>
            </a:fld>
            <a:endParaRPr lang="en-CA"/>
          </a:p>
        </p:txBody>
      </p:sp>
    </p:spTree>
    <p:extLst>
      <p:ext uri="{BB962C8B-B14F-4D97-AF65-F5344CB8AC3E}">
        <p14:creationId xmlns:p14="http://schemas.microsoft.com/office/powerpoint/2010/main" val="7854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19</a:t>
            </a:fld>
            <a:endParaRPr lang="en-CA"/>
          </a:p>
        </p:txBody>
      </p:sp>
    </p:spTree>
    <p:extLst>
      <p:ext uri="{BB962C8B-B14F-4D97-AF65-F5344CB8AC3E}">
        <p14:creationId xmlns:p14="http://schemas.microsoft.com/office/powerpoint/2010/main" val="69041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20</a:t>
            </a:fld>
            <a:endParaRPr lang="en-CA"/>
          </a:p>
        </p:txBody>
      </p:sp>
    </p:spTree>
    <p:extLst>
      <p:ext uri="{BB962C8B-B14F-4D97-AF65-F5344CB8AC3E}">
        <p14:creationId xmlns:p14="http://schemas.microsoft.com/office/powerpoint/2010/main" val="315604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21</a:t>
            </a:fld>
            <a:endParaRPr lang="en-CA"/>
          </a:p>
        </p:txBody>
      </p:sp>
    </p:spTree>
    <p:extLst>
      <p:ext uri="{BB962C8B-B14F-4D97-AF65-F5344CB8AC3E}">
        <p14:creationId xmlns:p14="http://schemas.microsoft.com/office/powerpoint/2010/main" val="79115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22</a:t>
            </a:fld>
            <a:endParaRPr lang="en-CA"/>
          </a:p>
        </p:txBody>
      </p:sp>
    </p:spTree>
    <p:extLst>
      <p:ext uri="{BB962C8B-B14F-4D97-AF65-F5344CB8AC3E}">
        <p14:creationId xmlns:p14="http://schemas.microsoft.com/office/powerpoint/2010/main" val="74820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dirty="0"/>
          </a:p>
        </p:txBody>
      </p:sp>
    </p:spTree>
    <p:extLst>
      <p:ext uri="{BB962C8B-B14F-4D97-AF65-F5344CB8AC3E}">
        <p14:creationId xmlns:p14="http://schemas.microsoft.com/office/powerpoint/2010/main" val="257674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23</a:t>
            </a:fld>
            <a:endParaRPr lang="en-CA"/>
          </a:p>
        </p:txBody>
      </p:sp>
    </p:spTree>
    <p:extLst>
      <p:ext uri="{BB962C8B-B14F-4D97-AF65-F5344CB8AC3E}">
        <p14:creationId xmlns:p14="http://schemas.microsoft.com/office/powerpoint/2010/main" val="232391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24</a:t>
            </a:fld>
            <a:endParaRPr lang="en-CA"/>
          </a:p>
        </p:txBody>
      </p:sp>
    </p:spTree>
    <p:extLst>
      <p:ext uri="{BB962C8B-B14F-4D97-AF65-F5344CB8AC3E}">
        <p14:creationId xmlns:p14="http://schemas.microsoft.com/office/powerpoint/2010/main" val="298056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25</a:t>
            </a:fld>
            <a:endParaRPr lang="en-CA"/>
          </a:p>
        </p:txBody>
      </p:sp>
    </p:spTree>
    <p:extLst>
      <p:ext uri="{BB962C8B-B14F-4D97-AF65-F5344CB8AC3E}">
        <p14:creationId xmlns:p14="http://schemas.microsoft.com/office/powerpoint/2010/main" val="413372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26</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27</a:t>
            </a:fld>
            <a:endParaRPr lang="en-CA"/>
          </a:p>
        </p:txBody>
      </p:sp>
    </p:spTree>
    <p:extLst>
      <p:ext uri="{BB962C8B-B14F-4D97-AF65-F5344CB8AC3E}">
        <p14:creationId xmlns:p14="http://schemas.microsoft.com/office/powerpoint/2010/main" val="177462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28</a:t>
            </a:fld>
            <a:endParaRPr lang="en-CA"/>
          </a:p>
        </p:txBody>
      </p:sp>
    </p:spTree>
    <p:extLst>
      <p:ext uri="{BB962C8B-B14F-4D97-AF65-F5344CB8AC3E}">
        <p14:creationId xmlns:p14="http://schemas.microsoft.com/office/powerpoint/2010/main" val="2961683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29</a:t>
            </a:fld>
            <a:endParaRPr lang="en-CA"/>
          </a:p>
        </p:txBody>
      </p:sp>
    </p:spTree>
    <p:extLst>
      <p:ext uri="{BB962C8B-B14F-4D97-AF65-F5344CB8AC3E}">
        <p14:creationId xmlns:p14="http://schemas.microsoft.com/office/powerpoint/2010/main" val="415532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30</a:t>
            </a:fld>
            <a:endParaRPr lang="en-CA"/>
          </a:p>
        </p:txBody>
      </p:sp>
    </p:spTree>
    <p:extLst>
      <p:ext uri="{BB962C8B-B14F-4D97-AF65-F5344CB8AC3E}">
        <p14:creationId xmlns:p14="http://schemas.microsoft.com/office/powerpoint/2010/main" val="55591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31</a:t>
            </a:fld>
            <a:endParaRPr lang="en-CA"/>
          </a:p>
        </p:txBody>
      </p:sp>
    </p:spTree>
    <p:extLst>
      <p:ext uri="{BB962C8B-B14F-4D97-AF65-F5344CB8AC3E}">
        <p14:creationId xmlns:p14="http://schemas.microsoft.com/office/powerpoint/2010/main" val="3491668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32</a:t>
            </a:fld>
            <a:endParaRPr lang="en-CA"/>
          </a:p>
        </p:txBody>
      </p:sp>
    </p:spTree>
    <p:extLst>
      <p:ext uri="{BB962C8B-B14F-4D97-AF65-F5344CB8AC3E}">
        <p14:creationId xmlns:p14="http://schemas.microsoft.com/office/powerpoint/2010/main" val="389431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30131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8323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5977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100454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23858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297857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2022-03-01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2022-03-01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2022-03-01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2022-03-01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2022-03-01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2022-03-01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4276" y="2816932"/>
            <a:ext cx="4392488" cy="1224136"/>
          </a:xfrm>
        </p:spPr>
        <p:txBody>
          <a:bodyPr>
            <a:normAutofit/>
          </a:bodyPr>
          <a:lstStyle/>
          <a:p>
            <a:pPr algn="l"/>
            <a:r>
              <a:rPr lang="iu-Cans-CA" sz="3200" b="1" dirty="0">
                <a:solidFill>
                  <a:schemeClr val="bg1"/>
                </a:solidFill>
                <a:latin typeface="Arial" pitchFamily="34" charset="0"/>
                <a:cs typeface="Arial" pitchFamily="34" charset="0"/>
              </a:rPr>
              <a:t>ᓄᓇᕗᒻᒥ ᐃᒪᓕᕆᔩᑦ ᑲᑎᒪᔨᖏᑕ ᑲᑎᒪᓂᖓ</a:t>
            </a:r>
            <a:endParaRPr lang="en-CA" sz="32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2484276" y="4509120"/>
            <a:ext cx="3960440" cy="1752600"/>
          </a:xfrm>
        </p:spPr>
        <p:txBody>
          <a:bodyPr>
            <a:normAutofit fontScale="92500" lnSpcReduction="10000"/>
          </a:bodyPr>
          <a:lstStyle/>
          <a:p>
            <a:pPr algn="l"/>
            <a:r>
              <a:rPr lang="iu-Cans-CA" sz="2400" dirty="0">
                <a:solidFill>
                  <a:schemeClr val="bg1"/>
                </a:solidFill>
                <a:latin typeface="Arial" pitchFamily="34" charset="0"/>
                <a:cs typeface="Arial" pitchFamily="34" charset="0"/>
              </a:rPr>
              <a:t>ᐃᒥᕐᒧ ᐱᔪᓐᓇᐅᑎᖓ ᓄᑖᙳᕆᐊᖅᑕᐅᓂᖓ ᐊᒻᒪ ᐋᖅᑭᒋᐊᖅᑕᐅᓂᖓ </a:t>
            </a:r>
          </a:p>
          <a:p>
            <a:pPr algn="l"/>
            <a:r>
              <a:rPr lang="iu-Cans-CA" sz="2400" dirty="0">
                <a:solidFill>
                  <a:schemeClr val="bg1"/>
                </a:solidFill>
                <a:latin typeface="Arial" pitchFamily="34" charset="0"/>
                <a:cs typeface="Arial" pitchFamily="34" charset="0"/>
              </a:rPr>
              <a:t>ᐊᕐᕕᐊᑦ </a:t>
            </a:r>
          </a:p>
          <a:p>
            <a:pPr algn="l"/>
            <a:r>
              <a:rPr lang="iu-Cans-CA" sz="2400" dirty="0">
                <a:solidFill>
                  <a:schemeClr val="bg1"/>
                </a:solidFill>
                <a:latin typeface="Arial" pitchFamily="34" charset="0"/>
                <a:cs typeface="Arial" pitchFamily="34" charset="0"/>
              </a:rPr>
              <a:t>3</a:t>
            </a:r>
            <a:r>
              <a:rPr lang="en-US" sz="2400" dirty="0">
                <a:solidFill>
                  <a:schemeClr val="bg1"/>
                </a:solidFill>
                <a:latin typeface="Arial" pitchFamily="34" charset="0"/>
                <a:cs typeface="Arial" pitchFamily="34" charset="0"/>
              </a:rPr>
              <a:t>AM-ARV----</a:t>
            </a:r>
          </a:p>
          <a:p>
            <a:pPr algn="l"/>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rgbClr val="D8491F"/>
                </a:solidFill>
                <a:latin typeface="Arial" pitchFamily="34" charset="0"/>
                <a:cs typeface="Arial" pitchFamily="34" charset="0"/>
              </a:rPr>
              <a:t>ᖃᐅᔨᓴᕈᑎᓕᕆᓂᖅ ᐱᓕᕆᐊᖅ</a:t>
            </a:r>
            <a:endParaRPr lang="en-CA"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4191374078"/>
              </p:ext>
            </p:extLst>
          </p:nvPr>
        </p:nvGraphicFramePr>
        <p:xfrm>
          <a:off x="683568" y="1299723"/>
          <a:ext cx="7776863" cy="4258553"/>
        </p:xfrm>
        <a:graphic>
          <a:graphicData uri="http://schemas.openxmlformats.org/drawingml/2006/table">
            <a:tbl>
              <a:tblPr firstRow="1" bandRow="1">
                <a:tableStyleId>{5C22544A-7EE6-4342-B048-85BDC9FD1C3A}</a:tableStyleId>
              </a:tblPr>
              <a:tblGrid>
                <a:gridCol w="859736">
                  <a:extLst>
                    <a:ext uri="{9D8B030D-6E8A-4147-A177-3AD203B41FA5}">
                      <a16:colId xmlns:a16="http://schemas.microsoft.com/office/drawing/2014/main" val="302411477"/>
                    </a:ext>
                  </a:extLst>
                </a:gridCol>
                <a:gridCol w="2305709">
                  <a:extLst>
                    <a:ext uri="{9D8B030D-6E8A-4147-A177-3AD203B41FA5}">
                      <a16:colId xmlns:a16="http://schemas.microsoft.com/office/drawing/2014/main" val="4086495915"/>
                    </a:ext>
                  </a:extLst>
                </a:gridCol>
                <a:gridCol w="2305709">
                  <a:extLst>
                    <a:ext uri="{9D8B030D-6E8A-4147-A177-3AD203B41FA5}">
                      <a16:colId xmlns:a16="http://schemas.microsoft.com/office/drawing/2014/main" val="1120656815"/>
                    </a:ext>
                  </a:extLst>
                </a:gridCol>
                <a:gridCol w="2305709">
                  <a:extLst>
                    <a:ext uri="{9D8B030D-6E8A-4147-A177-3AD203B41FA5}">
                      <a16:colId xmlns:a16="http://schemas.microsoft.com/office/drawing/2014/main" val="626794973"/>
                    </a:ext>
                  </a:extLst>
                </a:gridCol>
              </a:tblGrid>
              <a:tr h="401689">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ᐃᓂᖓ</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a:solidFill>
                            <a:srgbClr val="000000"/>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pPr>
                      <a:endParaRPr lang="en-CA" sz="1100">
                        <a:effectLst/>
                        <a:latin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a:solidFill>
                            <a:srgbClr val="000000"/>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01689">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ᐲᖅᓯᕕᖕᒥ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ᓴᓂᕐᓂᑦ ᐊᓂᑦᑎᓂᖅ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ᑭᓱᓕᕆᕝᕕᒃ (ᐃᓱᐊᓂ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ᐃᒪᖅᓱᒃ).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ᐱᐅᓂᕆᔭᖓ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ᑕᖅᑮᑦ ᒪᐃᒥ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ᐊᐅᒍᔅᑎ.</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ᐅᓗᕆᐊᓇᕐᓂᖏ ᐊᑦᑕᕐᓇᖅᑐᓖᑦ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ᐊᕐᕌᒍᑕᒫᑦ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ᐲᕐᓗᒍ ᐅᓗᕆᐊᓇᕈᓐᓇᖅᑐᓂ ᖃᐅᔨᓴᕐᓂᖅ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637778">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ᐲᔭᐅᓗᓂ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ᓴᕕᕋᔭᖃᕐᕕᒃ ᐊᑐᕈᓐᓃᖅᑐᓂᒃ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ᐃᓂᒋᔭᖓᓂ.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ᖃᐅᔨᔭᐅᓇᓱᒃᓇᓂ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ᑯᕕᔪᓂ.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ᐊᑐᙱᑦᑐᖅ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693326">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ᐲᔭᐅᓗᓂ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ᐅᓗᕆᐊᓇᖅᑐᓂᑦ ᐊᒃᑕᑯᑦ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ᓱᓇᒃᑯᑖᖃᕐᕕᖕᒥ.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363171">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 ᐃᑎᓂᖓ ᐊᒪᕈᖅ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ᑰᖕᒥ.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 ᐊᐅᒃᓯᒪᓕᕌᖓᑦ.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ᐲᕐᓗᒍ ᐱᖁᑎᖃᕐᕕᒃᑲᓐᓂᖅ</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Tree>
    <p:extLst>
      <p:ext uri="{BB962C8B-B14F-4D97-AF65-F5344CB8AC3E}">
        <p14:creationId xmlns:p14="http://schemas.microsoft.com/office/powerpoint/2010/main" val="26385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rgbClr val="D8491F"/>
                </a:solidFill>
                <a:latin typeface="Arial" pitchFamily="34" charset="0"/>
                <a:cs typeface="Arial" pitchFamily="34" charset="0"/>
              </a:rPr>
              <a:t>ᖃᐅᔨᓴᕈᑎᓕᕆᓂᖅ ᐱᓕᕆᐊᖅ</a:t>
            </a:r>
            <a:endParaRPr lang="en-CA"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4284455973"/>
              </p:ext>
            </p:extLst>
          </p:nvPr>
        </p:nvGraphicFramePr>
        <p:xfrm>
          <a:off x="606438" y="1268760"/>
          <a:ext cx="7776863" cy="4690132"/>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02411477"/>
                    </a:ext>
                  </a:extLst>
                </a:gridCol>
                <a:gridCol w="2229341">
                  <a:extLst>
                    <a:ext uri="{9D8B030D-6E8A-4147-A177-3AD203B41FA5}">
                      <a16:colId xmlns:a16="http://schemas.microsoft.com/office/drawing/2014/main" val="4086495915"/>
                    </a:ext>
                  </a:extLst>
                </a:gridCol>
                <a:gridCol w="2305709">
                  <a:extLst>
                    <a:ext uri="{9D8B030D-6E8A-4147-A177-3AD203B41FA5}">
                      <a16:colId xmlns:a16="http://schemas.microsoft.com/office/drawing/2014/main" val="1120656815"/>
                    </a:ext>
                  </a:extLst>
                </a:gridCol>
                <a:gridCol w="2305709">
                  <a:extLst>
                    <a:ext uri="{9D8B030D-6E8A-4147-A177-3AD203B41FA5}">
                      <a16:colId xmlns:a16="http://schemas.microsoft.com/office/drawing/2014/main" val="626794973"/>
                    </a:ext>
                  </a:extLst>
                </a:gridCol>
              </a:tblGrid>
              <a:tr h="401689">
                <a:tc>
                  <a:txBody>
                    <a:bodyPr/>
                    <a:lstStyle/>
                    <a:p>
                      <a:pPr>
                        <a:lnSpc>
                          <a:spcPct val="107000"/>
                        </a:lnSpc>
                        <a:spcAft>
                          <a:spcPts val="800"/>
                        </a:spcAft>
                      </a:pPr>
                      <a:r>
                        <a:rPr lang="iu-Cans-CA" sz="1100" b="1">
                          <a:effectLst/>
                          <a:latin typeface="Gadugi" panose="020B0502040204020203" pitchFamily="34" charset="0"/>
                          <a:ea typeface="Gadugi" panose="020B0502040204020203" pitchFamily="34" charset="0"/>
                          <a:cs typeface="Gadugi" panose="020B0502040204020203" pitchFamily="34" charset="0"/>
                        </a:rPr>
                        <a:t>ᐃᓂᖓ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b="1">
                          <a:solidFill>
                            <a:srgbClr val="000000"/>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pPr>
                      <a:endParaRPr lang="en-CA" sz="1100">
                        <a:effectLst/>
                        <a:latin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b="1">
                          <a:solidFill>
                            <a:srgbClr val="000000"/>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89730">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 ᐃᑎᓂᖓ ᑭᓈᓗᖕᓄᑦ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ᐊᒃᑕᖅᑕᐅᔪᕕᓂᕐᓄᑦ ᐃᓂᖓ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ᑭᓈᓗᖃᕐᕕᒃ.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ᒪᙳᒃᓯᒪᔪᑦ ᖃᓄᐃᓕᖓᓂᖏᑦ.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ᐲᕐᓗᒍᑦ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721534"/>
                  </a:ext>
                </a:extLst>
              </a:tr>
              <a:tr h="693326">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ᓱᕈᕐᓇᖅᑑᑉ ᑰᒍᔾᔭᐅᓂᖓ ᐊᑦᑕᕐᕕᒻᒥᑦ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ᐊᑐᙱᑦᑐᖅ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629566"/>
                  </a:ext>
                </a:extLst>
              </a:tr>
              <a:tr h="401689">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ᐲᖅᓯᕕᖕᒥ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ᐅᖅᓱᐊᓗᒃᓴᒥ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ᓱᕈᖅᓯᒪᔪᓂ ᐃᔾᔪᒃᑯᕕᒃ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ᐃᓅᓕᓴᕐᑕᐅᓃᑦ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ᐱᓕᕆᕕᒃ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ᓇᓗᓇᐃᕐᑕᐅᓛᖅᑐᖅ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ᑎᑎᕋᖅᓯᒪᔪᑦ ᐃᓚᖓ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D, ᐱᖁᑎ 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ᐲᕐᓗᒍᑦ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058044"/>
                  </a:ext>
                </a:extLst>
              </a:tr>
              <a:tr h="401689">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ARV-11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ᐃᒻᒥᒃᑲᓐᓂᖁᓇᒍ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ᓱᕈᖅᓯᒪᔪᒥ ᐃᔾᔪᓂᑦ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ᐊᕙᑎᖏᓐᓂ.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ᓇᓗᓇᐃᕐᑕᐅᓛᖅᑐᖅ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ᑎᑎᕋᖅᓯᒪᔪᑦ ᐃᓚᖓ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D, ᐱᖁᑎ 14 (c)</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ᐲᕐᓗᒍᑦ</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4056"/>
                  </a:ext>
                </a:extLst>
              </a:tr>
            </a:tbl>
          </a:graphicData>
        </a:graphic>
      </p:graphicFrame>
    </p:spTree>
    <p:extLst>
      <p:ext uri="{BB962C8B-B14F-4D97-AF65-F5344CB8AC3E}">
        <p14:creationId xmlns:p14="http://schemas.microsoft.com/office/powerpoint/2010/main" val="58142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E24A641-2C80-45B1-8A88-69A931F86E21}"/>
              </a:ext>
            </a:extLst>
          </p:cNvPr>
          <p:cNvSpPr txBox="1">
            <a:spLocks/>
          </p:cNvSpPr>
          <p:nvPr/>
        </p:nvSpPr>
        <p:spPr>
          <a:xfrm>
            <a:off x="1115616" y="3429000"/>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50000"/>
                  </a:schemeClr>
                </a:solidFill>
                <a:latin typeface="Arial" pitchFamily="34" charset="0"/>
                <a:cs typeface="Arial" pitchFamily="34" charset="0"/>
              </a:rPr>
              <a:t>ᒪᓕᒋᐊᓕᓐᓂᑦ ᕿᒥᕐᕈᓂᖅ</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9421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916832"/>
            <a:ext cx="7931224" cy="4536504"/>
          </a:xfrm>
        </p:spPr>
        <p:txBody>
          <a:bodyPr>
            <a:normAutofit/>
          </a:bodyPr>
          <a:lstStyle/>
          <a:p>
            <a:pPr marL="0" indent="0">
              <a:buNone/>
            </a:pPr>
            <a:r>
              <a:rPr lang="iu-Cans-CA" sz="2400" b="1" dirty="0">
                <a:cs typeface="Calibri" panose="020F0502020204030204" pitchFamily="34" charset="0"/>
              </a:rPr>
              <a:t>01. ᖃᐅᔨᓴᐃᓐᓇᕐᓂᖅ ᐱᓕᕆᐊᒃᓴᒧᑦ ᒪᓕᑦᑎᐊᕐᓂᕐᒥᒃ </a:t>
            </a:r>
            <a:r>
              <a:rPr lang="en-CA" sz="2400" b="1" dirty="0">
                <a:latin typeface="Calibri" panose="020F0502020204030204" pitchFamily="34" charset="0"/>
                <a:cs typeface="Calibri" panose="020F0502020204030204" pitchFamily="34" charset="0"/>
              </a:rPr>
              <a:t>ARV-4</a:t>
            </a:r>
          </a:p>
          <a:p>
            <a:pPr marL="0" indent="0">
              <a:buNone/>
            </a:pPr>
            <a:endParaRPr lang="en-CA" sz="2400" b="1" dirty="0">
              <a:latin typeface="Calibri" panose="020F0502020204030204" pitchFamily="34" charset="0"/>
              <a:cs typeface="Calibri" panose="020F0502020204030204" pitchFamily="34" charset="0"/>
            </a:endParaRPr>
          </a:p>
          <a:p>
            <a:pPr marL="0" indent="0">
              <a:buNone/>
            </a:pPr>
            <a:r>
              <a:rPr lang="iu-Cans-CA" sz="2400" b="1" dirty="0">
                <a:cs typeface="Calibri" panose="020F0502020204030204" pitchFamily="34" charset="0"/>
              </a:rPr>
              <a:t>ᓄᓇᓕᖕᓂ ᒐᕙᒪᒃᑯᓐᓂᓗ ᐱᔨᑦᑎᕋᖅᑎᒃᑯᑦ ᑭᐅᔾᔪᑎᖓ:</a:t>
            </a:r>
            <a:endParaRPr lang="en-CA" sz="2400" b="1" dirty="0">
              <a:cs typeface="Calibri" panose="020F0502020204030204" pitchFamily="34" charset="0"/>
            </a:endParaRPr>
          </a:p>
          <a:p>
            <a:pPr marL="0" indent="0">
              <a:buNone/>
            </a:pPr>
            <a:endParaRPr lang="en-CA" sz="2400" b="1" dirty="0">
              <a:latin typeface="Calibri" panose="020F0502020204030204" pitchFamily="34" charset="0"/>
              <a:cs typeface="Calibri" panose="020F0502020204030204" pitchFamily="34" charset="0"/>
            </a:endParaRPr>
          </a:p>
          <a:p>
            <a:r>
              <a:rPr lang="iu-Cans-CA" sz="1800" b="0" i="0" u="none" strike="noStrike" baseline="0" dirty="0">
                <a:solidFill>
                  <a:srgbClr val="000000"/>
                </a:solidFill>
                <a:latin typeface="Calibri" panose="020F0502020204030204" pitchFamily="34" charset="0"/>
              </a:rPr>
              <a:t>ᓄᓇᓕᖕᓂ ᒐᕙᒪᒃᑯᓐᓂᓪᓗ ᐱᔨᑦᑎᕋᖅᑎᒃᑯᑦ ᐊᖏᕈᑎᒋᔭᖓᑦ ᑖᓐᓇ ᐊᑐᓕᖁᔭᐅᔪᖅ ᑎᑎᖅᑲᒃᑯᓪᓗ ᑐᒃᓯᕋᖅᑐᑦ </a:t>
            </a:r>
            <a:r>
              <a:rPr lang="en-CA" sz="1800" b="0" i="0" u="none" strike="noStrike" baseline="0" dirty="0">
                <a:solidFill>
                  <a:srgbClr val="000000"/>
                </a:solidFill>
                <a:latin typeface="Calibri" panose="020F0502020204030204" pitchFamily="34" charset="0"/>
              </a:rPr>
              <a:t>ARV-4 </a:t>
            </a:r>
            <a:r>
              <a:rPr lang="iu-Cans-CA" sz="1800" b="0" i="0" u="none" strike="noStrike" baseline="0" dirty="0">
                <a:solidFill>
                  <a:srgbClr val="000000"/>
                </a:solidFill>
                <a:latin typeface="Calibri" panose="020F0502020204030204" pitchFamily="34" charset="0"/>
              </a:rPr>
              <a:t>ᐋᖅᑭᒃᑕᐅᓗᓂ ᐊᑐᓕᖁᔭᐅᔪᒧᑦ ᐃᓂᒧᑦ ᐃᖏᕐᕋᓗᓂ ᐃᒪᖅᓱᕐᒧᑦ ᐊᕙᑎᖓᓄᑦ ᐅᐸᒃᑕᐅᔪᓐᓇᖅᑐᒧᑦ </a:t>
            </a:r>
            <a:r>
              <a:rPr lang="en-CA" sz="1800" b="0" i="0" u="none" strike="noStrike" baseline="0" dirty="0">
                <a:solidFill>
                  <a:srgbClr val="000000"/>
                </a:solidFill>
                <a:latin typeface="Calibri" panose="020F0502020204030204" pitchFamily="34" charset="0"/>
              </a:rPr>
              <a:t>H</a:t>
            </a:r>
            <a:r>
              <a:rPr lang="iu-Cans-CA" sz="1800" b="0" i="0" u="none" strike="noStrike" baseline="0" dirty="0">
                <a:solidFill>
                  <a:srgbClr val="000000"/>
                </a:solidFill>
                <a:latin typeface="Calibri" panose="020F0502020204030204" pitchFamily="34" charset="0"/>
              </a:rPr>
              <a:t>ᐋᒻᒪᓚᒃᑯᑦ ᐃᖅᑲᓇᐃᔭᖅᑎᖏᓐᓄᑦ. </a:t>
            </a:r>
            <a:r>
              <a:rPr lang="en-CA" sz="1800" b="0" i="0" u="none" strike="noStrike" baseline="0" dirty="0">
                <a:solidFill>
                  <a:srgbClr val="000000"/>
                </a:solidFill>
                <a:latin typeface="Calibri" panose="020F0502020204030204" pitchFamily="34" charset="0"/>
              </a:rPr>
              <a:t>		</a:t>
            </a:r>
          </a:p>
          <a:p>
            <a:pPr marL="0" indent="0">
              <a:buNone/>
            </a:pPr>
            <a:endParaRPr lang="en-CA" sz="2800" b="1" dirty="0"/>
          </a:p>
        </p:txBody>
      </p:sp>
    </p:spTree>
    <p:extLst>
      <p:ext uri="{BB962C8B-B14F-4D97-AF65-F5344CB8AC3E}">
        <p14:creationId xmlns:p14="http://schemas.microsoft.com/office/powerpoint/2010/main" val="274468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30007" cy="4569371"/>
          </a:xfrm>
        </p:spPr>
        <p:txBody>
          <a:bodyPr>
            <a:normAutofit/>
          </a:bodyPr>
          <a:lstStyle/>
          <a:p>
            <a:pPr marL="0" indent="0">
              <a:buNone/>
            </a:pPr>
            <a:r>
              <a:rPr lang="iu-Cans-CA" sz="2400" b="1" dirty="0"/>
              <a:t>02. ᐱᓕᕆᐊᒃᓴᒧᑦ ᖃᖓᒃᑰᕈᑎᒃᓴᖏᑦ</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800" b="1"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ᓄᓇᓕᖕᓂ ᒐᕙᒪᒃᑯᓐᓂᓗ ᐱᔨᑦᑎᕋᖅᑎᒃᑯᑦ ᐱᑎᑦᑎᓇᔭᖅᑐᑦ ᓄᑖᖑᕆᐊᖅᓯᒪᔪᒥᒃ ᖃᖓᒃᑰᓇᔭᖅᑐᓂ ᐃᒪᑦᑎᐊᕙᐅᙱᑦᑐᓄᑦ ᐊᒃᑕᑯᓄᓪᓗ ᐱᓕᕆᐊᒃᓴᓄᑦ. </a:t>
            </a:r>
          </a:p>
          <a:p>
            <a:r>
              <a:rPr lang="iu-Cans-CA" sz="1800" b="0" i="0" u="none" strike="noStrike" baseline="0" dirty="0">
                <a:solidFill>
                  <a:srgbClr val="000000"/>
                </a:solidFill>
                <a:latin typeface="Calibri" panose="020F0502020204030204" pitchFamily="34" charset="0"/>
              </a:rPr>
              <a:t>ᓄᓇᓕᖕᓂ ᒐᕙᒪᒃᑯᓐᓂᓗ ᐱᔨᑦᑎᕋᖅᑎᒃᑯᑦ ᓂᕆᐅᒃᑐᑦ ᓇᓗᓇᐃᖅᓯᔪᓂᒃ ᑮᓇᐅᔭᖃᖅᑎᑕᐅᔾᔪᑎᓂᒃ ᑕᒪᒃᑮᓄᑦ ᐱᓕᕆᐊᒃᓴᓄᑦ ᐄᐳᕈ 2022−ᒥ, ᐱᕕᖃᖅᑎᑦᑎᓂᐊᕐᖢᓂ ᐃᓂᒃᓴᓪᓚᑦᑖᖏᓐᓂᒃ ᐸᕐᓇᐃᓗᑎᒃ ᑐᓐᓂᖅᑯᑎᖃᕐᓗᑎᒃᓗ ᓄᓇᕗᒻᒥ ᐃᒪᓕᕆᔩᑦ ᑲᑎᒪᔨᖏᑦ ᑐᓂᓯᓂᕐᒧᑦ. ᑕᐃᒪᐃᓐᓇᓱᖕᓂᖓᓂ, ᐱᔭᐅᔪᒪᔪᑦ ᐃᓂᒃᓴᐃᑦ ᐱᑎᑕᐅᔪᓐᓇᖅᑐᑦ. </a:t>
            </a:r>
            <a:r>
              <a:rPr lang="en-CA" sz="1800" b="0" i="0" u="none" strike="noStrike" baseline="0" dirty="0">
                <a:solidFill>
                  <a:srgbClr val="000000"/>
                </a:solidFill>
                <a:latin typeface="Calibri" panose="020F0502020204030204" pitchFamily="34" charset="0"/>
              </a:rPr>
              <a:t>	</a:t>
            </a:r>
          </a:p>
          <a:p>
            <a:pPr marL="0" indent="0">
              <a:buNone/>
            </a:pPr>
            <a:endParaRPr lang="en-CA" sz="2800" b="1" dirty="0"/>
          </a:p>
          <a:p>
            <a:endParaRPr lang="en-CA" b="1" dirty="0"/>
          </a:p>
          <a:p>
            <a:endParaRPr lang="en-CA" b="1" dirty="0"/>
          </a:p>
        </p:txBody>
      </p:sp>
      <p:sp>
        <p:nvSpPr>
          <p:cNvPr id="4" name="Title 1">
            <a:extLst>
              <a:ext uri="{FF2B5EF4-FFF2-40B4-BE49-F238E27FC236}">
                <a16:creationId xmlns:a16="http://schemas.microsoft.com/office/drawing/2014/main" id="{1F973CB7-EC1F-49BB-87A7-7BF5CEC1DF35}"/>
              </a:ext>
            </a:extLst>
          </p:cNvPr>
          <p:cNvSpPr>
            <a:spLocks noGrp="1"/>
          </p:cNvSpPr>
          <p:nvPr>
            <p:ph type="title"/>
          </p:nvPr>
        </p:nvSpPr>
        <p:spPr>
          <a:xfrm>
            <a:off x="0" y="274638"/>
            <a:ext cx="9144000" cy="1143000"/>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7473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556792"/>
            <a:ext cx="7715200" cy="4425751"/>
          </a:xfrm>
        </p:spPr>
        <p:txBody>
          <a:bodyPr>
            <a:normAutofit/>
          </a:bodyPr>
          <a:lstStyle/>
          <a:p>
            <a:pPr marL="0" indent="0">
              <a:buNone/>
            </a:pPr>
            <a:r>
              <a:rPr lang="en-CA" sz="2400" b="1" dirty="0"/>
              <a:t>03.	</a:t>
            </a:r>
            <a:r>
              <a:rPr lang="iu-Cans-CA" sz="2400" b="1" dirty="0"/>
              <a:t>ᑲᒪᒋᔭᐅᔾᔮᕈᓐᓃᖅᑐᓄᑦ ᐅᑎᖅᑎᑎᓂᕐᒧᓪᓗ ᐸᕐᓇᐅᑎᑦ</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dirty="0"/>
          </a:p>
          <a:p>
            <a:r>
              <a:rPr lang="iu-Cans-CA" sz="1800" b="0" i="0" u="none" strike="noStrike" baseline="0" dirty="0">
                <a:solidFill>
                  <a:srgbClr val="000000"/>
                </a:solidFill>
                <a:latin typeface="Calibri" panose="020F0502020204030204" pitchFamily="34" charset="0"/>
              </a:rPr>
              <a:t>ᐸᕐᓇᐅᑎᑕᖃᙱᑦᑐᖅ ᒪᑐᑎᓪᓗᒍ ᐊᒃᑕᕐᕕᒃ ᐊᕙᑎᖓ ᓄᑕᐅᙱᑦᑐᓪᓘᓐᓃᑦ ᓴᕕᕋᔭᖃᕐᕕᖕᒥ. ᐱᓕᕆᐊᒃᓴᕆᔭᐅᔪᖅ ᐱᖁᔨᓪᓗᓂ ᑕᒪᒃᑮ ᐊᕙᑎᖏᑦ ᐊᑐᖅᑕᐅᙱᓐᓇᕐᓗᑎᒃ, ᐊᖏᒃᓕᒋᐊᖅᑎᑦᑎᓂᕐᓗ ᐊᑐᕐᓗᓂ.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ᖃᐅᔨᓴᕐᓂᖅ ᖓᑐᖅᑕᐅᔪᓐᓃᖅᑐᒥᒃ ᑭᓈᓗᖃᕐᕕᖕᒥ ᖃᐅᔨᓴᕐᓗᒍ ᐊᑐᒃᑲᓐᓂᕈᓐᓇᕐᒪᖔᑦ ᐋᖅᑭᒋᐊᖅᑕᐅᓗᓂ ᐊᑐᖅᑕᐅᒃᑲᓐᓂᓕᕐᓗᓂᓗ ᐊᖏᒃᓕᒋᐊᕐᓗᒍ ᒫᓐᓇ ᑭᓈᓗᖃᕐᕕᒃ ᐃᓚᐅᑎᑕᐅᓂᐊᖅᑐᖅ ᑭᖑᓪᓕᕐᒥ ᐊᑐᓕᖅᐸᑦ ᑭᓈᓗᖃᕐᕕᖕᒧᑦ ᐱᓕᕆᐊᖅ, ᒪᓕᒐᔭᖅᑐᖅ ᑮᓇᐅᔭᖃᖅᑎᑕᐅᔾᔪᑎᓂᒃ ᐊᖏᖅᑕᐅᒃᐸᑦ ᒐᕙᒪᑐᖃᒃᑯᓐᓂ. 	</a:t>
            </a:r>
            <a:r>
              <a:rPr lang="en-CA" sz="1800" b="0" i="0" u="none" strike="noStrike" baseline="0" dirty="0">
                <a:solidFill>
                  <a:srgbClr val="000000"/>
                </a:solidFill>
                <a:latin typeface="Calibri" panose="020F0502020204030204" pitchFamily="34" charset="0"/>
              </a:rPr>
              <a:t>	</a:t>
            </a:r>
          </a:p>
          <a:p>
            <a:endParaRPr lang="en-CA" b="1" dirty="0"/>
          </a:p>
          <a:p>
            <a:endParaRPr lang="en-CA" b="1" dirty="0"/>
          </a:p>
        </p:txBody>
      </p:sp>
      <p:sp>
        <p:nvSpPr>
          <p:cNvPr id="4" name="Title 1">
            <a:extLst>
              <a:ext uri="{FF2B5EF4-FFF2-40B4-BE49-F238E27FC236}">
                <a16:creationId xmlns:a16="http://schemas.microsoft.com/office/drawing/2014/main" id="{325638B1-5B3B-42E1-B9B0-4A07B190F7E7}"/>
              </a:ext>
            </a:extLst>
          </p:cNvPr>
          <p:cNvSpPr>
            <a:spLocks noGrp="1"/>
          </p:cNvSpPr>
          <p:nvPr>
            <p:ph type="title"/>
          </p:nvPr>
        </p:nvSpPr>
        <p:spPr>
          <a:xfrm>
            <a:off x="0" y="274638"/>
            <a:ext cx="9144000" cy="1143000"/>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646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09867"/>
            <a:ext cx="7416824" cy="5301208"/>
          </a:xfrm>
        </p:spPr>
        <p:txBody>
          <a:bodyPr>
            <a:normAutofit/>
          </a:bodyPr>
          <a:lstStyle/>
          <a:p>
            <a:pPr marL="0" indent="0">
              <a:buNone/>
            </a:pPr>
            <a:endParaRPr lang="en-CA" sz="2900" b="1" dirty="0"/>
          </a:p>
          <a:p>
            <a:pPr marL="0" indent="0">
              <a:lnSpc>
                <a:spcPct val="107000"/>
              </a:lnSpc>
              <a:spcAft>
                <a:spcPts val="800"/>
              </a:spcAft>
              <a:buNone/>
            </a:pPr>
            <a:r>
              <a:rPr lang="iu-Cans-CA" sz="2400" b="1" dirty="0">
                <a:effectLst/>
                <a:ea typeface="Gadugi" panose="020B0502040204020203" pitchFamily="34" charset="0"/>
                <a:cs typeface="Gadugi" panose="020B0502040204020203" pitchFamily="34" charset="0"/>
              </a:rPr>
              <a:t>04.  ᑭᓈᓗᖃᕐᕕᖕᒥ ᐃᕐᕈᖅᑐᐃᓂᖅ</a:t>
            </a:r>
            <a:endParaRPr lang="en-CA" sz="29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dirty="0"/>
          </a:p>
          <a:p>
            <a:r>
              <a:rPr lang="iu-Cans-CA" sz="1800" b="0" i="0" u="none" strike="noStrike" baseline="0" dirty="0">
                <a:solidFill>
                  <a:srgbClr val="000000"/>
                </a:solidFill>
                <a:latin typeface="Calibri" panose="020F0502020204030204" pitchFamily="34" charset="0"/>
              </a:rPr>
              <a:t>ᐱᔭᐅᔪᒪᓚᐅᖅᑐᖅ ᑭᓈᓗᖃᕐᕕᒃ ᓂᕆᐅᒋᔭᐅᓂᖓᓄᑦ ᐃᕐᕈᖅᑐᖅᑕᐅᒃᑲᓐᓂᕐᓂᐊᕐᓂᕐᒧᑦ, ᐋᖅᑭᒋᐊᖅᑕᐅᓂᕐᒧᑦ ᓄᑖᖑᕆᐊᖅᑕᐅᓂᕐᒧᓪᓗ 2024−ᒥ, ᐃᕐᕈᖅᑐᖅᑕᐅᓪᓗᓂ 2021−ᒥ ᐱᑎᑦᑎᓇᔭᖅᑐᖅ ᐱᕚᓪᓕᕈᑎᐊᕐᔪᖕᒥᒃ ᐊᔾᔨᒋᙱᓪᓗᓂᐅᒃ ᓴᓇᔨᖃᕆᐊᖃᕐᓂᖓ ᐱᓕᕆᐊᖃᕐᓂᕐᒧᑦ.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ᓄᑖᖅ ᐊᐅᓚᔾᔪᑏᑦ ᐋᖅᑭᐅᒪᔾᔪᑎᓪᓗ ᐸᕐᓇᐅᑎ ᐃᓗᓕᖃᕐᖢᓂ ᐃᒪᖅᓱᕐᓄᑦ ᐊᐅᓚᑦᑎᓂᕐᒥᒃ ᐸᕐᓇᐅᑎ ᐃᓚᐅᑎᑦᑎᓪᓗᓂ ᖃᐅᔨᓴᕈᑎᒃᓴᓂᑦ ᐃᒋᑦᑎᓂᕐᒧᓪᓗ ᐊᑐᕈᓯᕐᓂᒃ, ᐊᒻᒪᓗᑦᑕᐅᖅ ᐃᒋᑦᑎᓂᕐᒧᑦ ᐃᓂᖓᓂᒃ, ᐸᕐᓇᒃᑕᐅᓂᐊᖅᑐᖅ ᐋᖅᑭᒃᓯᒪᓂᒃᓴᖓᓄᑦ ᖃᐅᔨᒃᑲᐃᔨᒧᑦ ᐊᒻᒪ ᐊᖏᖃᑎᒌᓂᕐᒧᑦ ᐱᓕᕆᑎᑕᐅᔪᒃᓴᒧᑦ ᓄᑖᒧᑦ ᒪᕐᕈᐃᓕᖓᓪᓗᓂ ᑭᓈᓗᖃᕐᕕᖕᓄᑦ. 	</a:t>
            </a:r>
          </a:p>
        </p:txBody>
      </p:sp>
      <p:sp>
        <p:nvSpPr>
          <p:cNvPr id="4" name="Title 1">
            <a:extLst>
              <a:ext uri="{FF2B5EF4-FFF2-40B4-BE49-F238E27FC236}">
                <a16:creationId xmlns:a16="http://schemas.microsoft.com/office/drawing/2014/main" id="{57997F9B-6325-4DD4-BF1A-4F9CE9AABAE7}"/>
              </a:ext>
            </a:extLst>
          </p:cNvPr>
          <p:cNvSpPr>
            <a:spLocks noGrp="1"/>
          </p:cNvSpPr>
          <p:nvPr>
            <p:ph type="title"/>
          </p:nvPr>
        </p:nvSpPr>
        <p:spPr>
          <a:xfrm>
            <a:off x="0" y="274638"/>
            <a:ext cx="9144000" cy="1143000"/>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6960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556792"/>
            <a:ext cx="7704856" cy="5026570"/>
          </a:xfrm>
        </p:spPr>
        <p:txBody>
          <a:bodyPr>
            <a:normAutofit/>
          </a:bodyPr>
          <a:lstStyle/>
          <a:p>
            <a:pPr marL="0" indent="0">
              <a:buNone/>
            </a:pPr>
            <a:endParaRPr lang="en-CA" sz="2800" b="1" dirty="0"/>
          </a:p>
          <a:p>
            <a:pPr marL="0" indent="0">
              <a:buNone/>
            </a:pPr>
            <a:r>
              <a:rPr lang="iu-Cans-CA" sz="2400" b="1" dirty="0"/>
              <a:t>05.  ᖃᐅᔨᓴᕈᑎᒃᑲᓐᓂᐅᔪᓐᓇᕐᑐᑦ ᐃᓂᖃᕐᕕᖏᑦ</a:t>
            </a: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dirty="0"/>
          </a:p>
          <a:p>
            <a:r>
              <a:rPr lang="iu-Cans-CA" sz="1800" b="0" i="0" u="none" strike="noStrike" baseline="0" dirty="0">
                <a:solidFill>
                  <a:srgbClr val="000000"/>
                </a:solidFill>
                <a:latin typeface="Calibri" panose="020F0502020204030204" pitchFamily="34" charset="0"/>
              </a:rPr>
              <a:t>ᐱᔪᓐᓇᐅᑎᑖᖅᓯᒪᔪᖅ ᐊᖏᖃᑎᖃᖅᐳᖅ ᖃᐅᔨᓴᐃᓐᓇᕐᕕᒃ ᖁᕕᑎᑦᑎᕕᐅᓂᐊᖅᑐᒥ ᑭᓈᓗᖃᕐᕕᖕᒥ ᐃᓚᐅᑎᑕᐅᓪᓗᐊᖅᑐᖅ ᓄᑖᒧᑦ ᐱᔪᓐᓇᐅᑎᒧᑦ.</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ᑕᐃᒪᐃᒃᑲᓗᐊᖅᑎᓪᓗᒍ, ᑖᓐᓇ ᐃᓂᐅᓂᐊᖅᑐᖅ ᐃᓱᒪᒋᔭᐅᔭᕆᐊᖃᙱᑦᑐᖅ ᒪᓕᑦᑎᐊᕐᕕᐅᖕᒪᖔᑦ ᐃᓱᖃᕐᕕᖃᕐᓂᖓᓗ ᐊᑐᖅᑕᐅᔭᕆᐊᖃᙱᑦᑐᖅ ᒫᓐᓇᐅᔪᖅ ᑭᒡᒐᖅᑐᐃᓂᖓᓄᑦ ᐃᓚᐅᓐᓇᖓᓂ ᐋᖅᑭᒋᐊᖅᓯᒪᔪᒥ ᑭᓈᓗᖃᕐᕕᖕᒥ. </a:t>
            </a:r>
          </a:p>
          <a:p>
            <a:pPr marL="0" indent="0">
              <a:buNone/>
            </a:pPr>
            <a:endParaRPr lang="en-CA" sz="1800" b="0" i="0" u="none" strike="noStrike" baseline="0" dirty="0">
              <a:solidFill>
                <a:srgbClr val="000000"/>
              </a:solidFill>
              <a:latin typeface="Calibri" panose="020F0502020204030204" pitchFamily="34" charset="0"/>
            </a:endParaRPr>
          </a:p>
          <a:p>
            <a:endParaRPr lang="en-CA" sz="2400" b="1" dirty="0"/>
          </a:p>
        </p:txBody>
      </p:sp>
      <p:sp>
        <p:nvSpPr>
          <p:cNvPr id="4" name="Title 1">
            <a:extLst>
              <a:ext uri="{FF2B5EF4-FFF2-40B4-BE49-F238E27FC236}">
                <a16:creationId xmlns:a16="http://schemas.microsoft.com/office/drawing/2014/main" id="{EFAA4E14-6E59-4D62-A667-572CBA9C8C25}"/>
              </a:ext>
            </a:extLst>
          </p:cNvPr>
          <p:cNvSpPr>
            <a:spLocks noGrp="1"/>
          </p:cNvSpPr>
          <p:nvPr>
            <p:ph type="title"/>
          </p:nvPr>
        </p:nvSpPr>
        <p:spPr>
          <a:xfrm>
            <a:off x="0" y="274638"/>
            <a:ext cx="9144000" cy="1143000"/>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765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7" y="1844823"/>
            <a:ext cx="7632848" cy="4784907"/>
          </a:xfrm>
        </p:spPr>
        <p:txBody>
          <a:bodyPr>
            <a:noAutofit/>
          </a:bodyPr>
          <a:lstStyle/>
          <a:p>
            <a:pPr marL="0" indent="0">
              <a:buNone/>
            </a:pPr>
            <a:endParaRPr lang="en-CA" sz="2800" b="1" dirty="0"/>
          </a:p>
          <a:p>
            <a:pPr marL="0" indent="0">
              <a:buNone/>
            </a:pPr>
            <a:r>
              <a:rPr lang="iu-Cans-CA" sz="2400" b="1" dirty="0"/>
              <a:t>06. ᖃᐅᔨᓴᕈᑎᓕᕆᓂᖅ</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ᐱᐅᓂᖓ ᖃᐅᔨᒪᓗᒍ/ᐱᐅᓂᖓ ᐊᐅᓚᓪᓗᒍ ᐸᕐᓇᐅᑎ ᓄᑖᖑᕆᐊᖅᑕᐅᓂᐊᖅᑐᖅ ᐃᓚᐅᑎᑦᑎᓗᑎᒃ ᓇᓗᓇᐃᔭᐅᑎᓂᒃ ᐊᑐᒐᔪᖕᓂᖓᒍᑦ ᐱᐅᕋᕐᓗᑎᒃ/ᐲᔭᐃᓗᑎᒃ ᖃᐅᔨᓴᒐᒃᓴᓂᒃ ᖃᐅᔨᓴᕐᓂᕐᒧᑦ ᐱᓕᕆᐊᒃᓴᒥ.</a:t>
            </a:r>
            <a:endParaRPr lang="en-CA" sz="2800" b="1" dirty="0"/>
          </a:p>
        </p:txBody>
      </p:sp>
      <p:sp>
        <p:nvSpPr>
          <p:cNvPr id="4" name="Title 1">
            <a:extLst>
              <a:ext uri="{FF2B5EF4-FFF2-40B4-BE49-F238E27FC236}">
                <a16:creationId xmlns:a16="http://schemas.microsoft.com/office/drawing/2014/main" id="{C147C073-7543-45AB-AFAD-15383F62F7B3}"/>
              </a:ext>
            </a:extLst>
          </p:cNvPr>
          <p:cNvSpPr>
            <a:spLocks noGrp="1"/>
          </p:cNvSpPr>
          <p:nvPr>
            <p:ph type="title"/>
          </p:nvPr>
        </p:nvSpPr>
        <p:spPr>
          <a:xfrm>
            <a:off x="0" y="274638"/>
            <a:ext cx="9144000" cy="1143000"/>
          </a:xfrm>
        </p:spPr>
        <p:txBody>
          <a:bodyPr>
            <a:normAutofit fontScale="90000"/>
          </a:bodyPr>
          <a:lstStyle/>
          <a:p>
            <a:r>
              <a:rPr lang="iu-Cans-CA"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122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u-Cans-CA" sz="32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539552" y="1700807"/>
            <a:ext cx="7776865" cy="4704197"/>
          </a:xfrm>
        </p:spPr>
        <p:txBody>
          <a:bodyPr>
            <a:noAutofit/>
          </a:bodyPr>
          <a:lstStyle/>
          <a:p>
            <a:pPr marL="0" indent="0">
              <a:buNone/>
            </a:pPr>
            <a:r>
              <a:rPr lang="en-CA" sz="2400" b="1" dirty="0"/>
              <a:t>01.	</a:t>
            </a:r>
            <a:r>
              <a:rPr lang="iu-Cans-CA" sz="2400" b="1" dirty="0"/>
              <a:t>ᐊᑕᕐᕕᐅᑉ ᐃᓂᒋᔭᐅᔪᓇᕐᓂᖓ</a:t>
            </a: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dirty="0"/>
          </a:p>
          <a:p>
            <a:r>
              <a:rPr lang="iu-Cans-CA" sz="1800" b="0" i="0" u="none" strike="noStrike" baseline="0" dirty="0">
                <a:solidFill>
                  <a:srgbClr val="000000"/>
                </a:solidFill>
                <a:latin typeface="Calibri" panose="020F0502020204030204" pitchFamily="34" charset="0"/>
              </a:rPr>
              <a:t>ᐱᒋᐊᕐᖢᓂ 2018-ᒥ, </a:t>
            </a:r>
            <a:r>
              <a:rPr lang="en-CA" sz="1800" b="0" i="0" u="none" strike="noStrike" baseline="0" dirty="0">
                <a:solidFill>
                  <a:srgbClr val="000000"/>
                </a:solidFill>
                <a:latin typeface="Calibri" panose="020F0502020204030204" pitchFamily="34" charset="0"/>
              </a:rPr>
              <a:t>H</a:t>
            </a:r>
            <a:r>
              <a:rPr lang="iu-Cans-CA" sz="1800" b="0" i="0" u="none" strike="noStrike" baseline="0" dirty="0">
                <a:solidFill>
                  <a:srgbClr val="000000"/>
                </a:solidFill>
                <a:latin typeface="Calibri" panose="020F0502020204030204" pitchFamily="34" charset="0"/>
              </a:rPr>
              <a:t>ᐋᒻᒪᓚᒃᑯᑦ ᓱᕋᒃᑎᕆᕙᓪᓕᐊᕙᓕᕐᖢᑎᒃ ᓱᕈᖅᓯᒪᔪᓂᒃ ᓴᕕᕋᔭᖕᓂᑦ ᐃᓂᖃᓕᒃᑲᓐᓂᖁᓪᓗᒍ. ᓴᕕᕋᔭᐃᑦ ᐊᑐᖅᑕᐅᓕᕆᓪᓗᑎᒃ ᕐᑳᕆᓪᓗᓂᒋᑦ ᐊᒃᑕᕐᕕᖕᒥ ᐱᑎᑦᑎᓪᓗᓂ ᐱᖁᑎᖃᕐᕕᐅᓪᓗᓂ ᐃᓂᖃᓕᖅᑎᑦᑎᒃᑲᓐᓂᕐᔪᐊᖅᑐᒥᒃ.</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H</a:t>
            </a:r>
            <a:r>
              <a:rPr lang="iu-Cans-CA" sz="1800" b="0" i="0" u="none" strike="noStrike" baseline="0" dirty="0">
                <a:solidFill>
                  <a:srgbClr val="000000"/>
                </a:solidFill>
                <a:latin typeface="Calibri" panose="020F0502020204030204" pitchFamily="34" charset="0"/>
              </a:rPr>
              <a:t>ᐋᒻᒪᓚᒃᑯᑦ ᐱᓕᕆᖃᑎᖃᓕᕆᓪᓗᑎᒃ ᓄᓇᓕᖓᓂ ᐅᔭᕋᖕᓂᐊᖅᑎᓂᒃ ᐅᓗᕆᐊᓇᖅᑐᓂᒃ ᐊᒃᑕᑯᓂᒃ ᐊᐅᓪᓚᖅᑎᑦᑎᓂᒥᒃ.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ᒪᓕᒃᓗᒍ ᒐᕙᒪᑐᖃᒃᑯᓐᓄᑦ ᑮᓇᐅᔭᖃᖅᑎᑕᐅᔾᔪᑎᓄᑦ ᐊᖏᖅᑕᐅᓂᖓ, ᓄᓇᓕᖕᓂ ᒐᕙᒪᒃᑯᓐᓂᓗ ᐱᔨᑦᑎᕋᖅᑎᒃᑯᑦ ᐱᓕᕆᐊᖃᕋᔭᖅᑐᑦ ᖃᐅᔨᓴᕈᑎᒃᓴᓂᒃ 2022/23 ᖃᐅᔨᓇᓱᒃᓗᑎᒃ ᖃᓄᖅ ᐱᐅᓯᒋᐊᒃᑲᓐᓂᕈᓐᓇᕐᒪᖔᑦ ᐊᖏᓂᖓ ᒫᓐᓇ ᐊᒃᑕᕐᕕᒃ ᐃᓂᖓ ᖃᐅᔨᓴᕐᓗᒍᓗ ᑲᔪᓯᔪᓐᓇᑦᑎᐊᕐᒪᖔᑦ ᐊᖏᒃᓕᒋᐊᕐᓗᒍ ᐊᑐᖅᑕᐅᔪᓐᓃᖅᑐᒧᑦ ᑭᓈᓗᖃᕐᕕᖕᒧᑦ ᓈᒻᒪᒃᑐᒃᑯᑦ ᐋᖅᑭᒋᐊᖅᑕᐅᓚᐅᖅᑎᓪᓗᒍ.	</a:t>
            </a:r>
          </a:p>
        </p:txBody>
      </p:sp>
    </p:spTree>
    <p:extLst>
      <p:ext uri="{BB962C8B-B14F-4D97-AF65-F5344CB8AC3E}">
        <p14:creationId xmlns:p14="http://schemas.microsoft.com/office/powerpoint/2010/main" val="108012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B7EA6AF-E719-49FB-8C96-834C8255D812}"/>
              </a:ext>
            </a:extLst>
          </p:cNvPr>
          <p:cNvSpPr txBox="1">
            <a:spLocks noGrp="1"/>
          </p:cNvSpPr>
          <p:nvPr>
            <p:ph type="ctrTitle"/>
          </p:nvPr>
        </p:nvSpPr>
        <p:spPr>
          <a:xfrm>
            <a:off x="685800" y="3140968"/>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50000"/>
                  </a:schemeClr>
                </a:solidFill>
                <a:latin typeface="Arial" pitchFamily="34" charset="0"/>
                <a:cs typeface="Arial" pitchFamily="34" charset="0"/>
              </a:rPr>
              <a:t>ᐱᔪᓐᓇᐅᑕᐅᒌᖅᑐᖅ</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918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iu-Cans-CA" sz="3600" b="1" i="0" u="none" strike="noStrike" kern="1200" cap="none" spc="0" normalizeH="0" baseline="0" noProof="0" dirty="0">
                <a:ln>
                  <a:noFill/>
                </a:ln>
                <a:solidFill>
                  <a:srgbClr val="F79646">
                    <a:lumMod val="75000"/>
                  </a:srgbClr>
                </a:solidFill>
                <a:effectLst/>
                <a:uLnTx/>
                <a:uFillTx/>
                <a:latin typeface="Arial" pitchFamily="34" charset="0"/>
                <a:ea typeface="+mj-ea"/>
                <a:cs typeface="Arial" pitchFamily="34" charset="0"/>
              </a:rPr>
              <a:t>ᑯᐄᓐ ᑭᒡᒐᖅᑐᖅᑎᖓ−ᓄᓇᖃᖅᑳᖅᓯᒪᔪᓕᕆᓂᖅ ᐊᒻᒪ ᐃᓄᓕᕆᔨᑐᖃᒃᑯᑦ ᑲᓇᑕᒥ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628800"/>
            <a:ext cx="7200800" cy="5112568"/>
          </a:xfrm>
        </p:spPr>
        <p:txBody>
          <a:bodyPr>
            <a:noAutofit/>
          </a:bodyPr>
          <a:lstStyle/>
          <a:p>
            <a:pPr marL="0" indent="0">
              <a:buNone/>
            </a:pPr>
            <a:r>
              <a:rPr lang="en-CA" sz="2000" b="1" dirty="0"/>
              <a:t>02.	</a:t>
            </a:r>
            <a:r>
              <a:rPr lang="iu-Cans-CA" sz="2000" b="1" dirty="0"/>
              <a:t>ᑭᓈᓗᖃᕐᕕᐅᑉ ᑕᐅᑦᑐᒃᓴᖓᑕ ᖃᐅᔨᓴᕈᑎᑦ</a:t>
            </a:r>
            <a:endParaRPr lang="en-CA" sz="2000" b="1" dirty="0"/>
          </a:p>
          <a:p>
            <a:pPr marL="0" indent="0">
              <a:buNone/>
            </a:pPr>
            <a:endParaRPr lang="en-CA" sz="2000" b="1" dirty="0"/>
          </a:p>
          <a:p>
            <a:pPr marL="0" indent="0">
              <a:buNone/>
            </a:pPr>
            <a:r>
              <a:rPr lang="iu-Cans-CA" sz="2000" b="1" dirty="0"/>
              <a:t>ᓄᓇᓕᖕᓂ ᒐᕙᒪᒃᑯᓐᓂᓗ ᐱᔨᑦᑎᕋᖅᑎᒃᑯᑦ ᑭᐅᔾᔪᑎᖓ:</a:t>
            </a:r>
            <a:endParaRPr lang="en-CA" sz="2000" b="1" dirty="0"/>
          </a:p>
          <a:p>
            <a:r>
              <a:rPr lang="iu-Cans-CA" sz="1600" b="0" i="0" u="none" strike="noStrike" baseline="0" dirty="0">
                <a:solidFill>
                  <a:srgbClr val="000000"/>
                </a:solidFill>
                <a:latin typeface="Calibri" panose="020F0502020204030204" pitchFamily="34" charset="0"/>
              </a:rPr>
              <a:t>ᑭᓈᓗᖃᕐᕕᖕᒥ ᐃᒪᖅᓱᓄᑦ ᐊᑐᖃᑦᑕᖅᑐᑦ ᐊᐅᓚᓂᖃᑦᑎᐊᙱᒻᒪᑕ ᐋᖅᑭᐊᓂᒃᓗᒋᑦ ᑐᕌᕆᔭᖏᑦ ᑯᕕᑎᑦᑎᓚᐅᙱᓐᓂᖏᓐᓂ ᐃᒪᖅᓱᕐᒧᑦ. ᐃᒪᖅᓱᕐᒥᑦ ᐋᖅᑭᒃᓱᐃᓂᖅ ᐊᕙᑎᖓ ᐱᔭᕆᐊᖃᓪᓚᕆᒃᑐᖅ ᐃᓗᓕᖓᓂ ᐋᖅᑭᒃᓱᐃᕕᒃ. ᒪᕐᕈᐃᓕᖓᔪᖅ ᑭᓈᓗᖃᕐᕕᒃ ᐊᑐᖃᑦᑕᖅᑐᒥ ᐊᖏᓂᖃᖅᑎᑕᐅᓂᐊᖅᑐᖅ ᐱᓯᒪᔪᓐᓇᕐᓗᒍ ᐃᒥᑦᑎᐊᕙᐅᙱᑦᑐᖅ ᑕᖅᑭᓄᑦ 12-ᓄᑦ ᐊᕐᕌᒍᓄᑦ 20-ᓄᑦ ᐊᑐᐃᓐᓇᕈᓐᓇᕐᓗᓂ. </a:t>
            </a:r>
          </a:p>
          <a:p>
            <a:r>
              <a:rPr lang="iu-Cans-CA" sz="1600" b="0" i="0" u="none" strike="noStrike" baseline="0" dirty="0">
                <a:solidFill>
                  <a:srgbClr val="000000"/>
                </a:solidFill>
                <a:latin typeface="Calibri" panose="020F0502020204030204" pitchFamily="34" charset="0"/>
              </a:rPr>
              <a:t>ᑭᓈᓗᒃ ᑯᕕᔭᐅᓂᖓ ᑰᒻᒧᑦ ᐃᒫᓄᓪᓘᓐᓃᑦ ᑯᕕᔭᐅᓗᓂ ᐃᒪᖅᓱᕐᒧᑦ ᐋᖅᑭᒋᐊᖅᑕᒧᑦ ᐊᐅᔭᐅᑐᖃᓚᐅᖅᑎᓪᓗᒍ ᐃᒪᖅᓱᖅ ᐱᕕᖃᓚᐅᖅᑎᓪᓗᒍ ᐋᖅᑭᒃᓗᓂ ᑰᕌᓂᓚᐅᖅᑎᓪᓗᒍᓗ. ᒫᓐᓇᓕ ᑭᓈᓗᒃ ᑯᕕᔭᐅᓂᖓ ᑰᒻᒧᑦ ᐃᒫᓄᓪᓘᓐᓃᑦ ᐱᕚᓪᓕᖅᑎᑦᑎᔪᖅ ᓴᙲᒃᓕᒋᐊᕈᑎᓂᑦ ᒪᒥᓴᐃᓂᕐᒨᙱᑦᑐᖅ, ᐱᑎᑦᑎᓗᓂᐅᔪᒃᓴᐅᔪᖅ ᐊᑦᑎᖕᓂᖅᓴᒥ ᑭᓈᓗᒃ ᑯᕕᔭᐅᓂᖓ ᑰᒻᒧᑦ ᐃᒫᓄᓪᓘᓐᓃᑦ ᐱᓕᕆᐊᖑᔪᓂᑦ, ᑭᓯᐊᓂ ᐱᓪᓚᑦᑖᖅᑐᒥ, ᐱᐅᓂᖅᓴᐅᓗᓂᐅᙱᑦᑐᖅ ᑭᓈᓗᒃ ᑯᕕᔭᐅᓂᖓ ᑰᒻᒧᑦ ᐃᒫᓄᓪᓘᓐᓃᑦ. </a:t>
            </a:r>
          </a:p>
          <a:p>
            <a:r>
              <a:rPr lang="iu-Cans-CA" sz="1600" b="0" i="0" u="none" strike="noStrike" baseline="0" dirty="0">
                <a:solidFill>
                  <a:srgbClr val="000000"/>
                </a:solidFill>
                <a:latin typeface="Calibri" panose="020F0502020204030204" pitchFamily="34" charset="0"/>
              </a:rPr>
              <a:t>ᒥᓪᓗᐊᖅᑕᐅᓂᖓᓄᑦ ᖃᓄᑎᒋᐅᓂᖓ ᖃᐅᔨᔭᐅᓂᐊᖅᑐᖅ ᐋᖅᑭᒃᓯᒪᓂᖓᒎᓕᖅᐸᑦ ᐱᐅᓯᒋᐊᖁᓪᓗᒋᑦ ᑕᒪᒃᑮ ᑯᕕᑎᑕᐅᔭᕆᐊᖃᓕᕌᖓᑦ ᐊᑑᑎᖃᑦᑎᐊᕐᓂᖓᓗ ᐃᒪᖅᓱᒃ ᐋᖅᑭᒋᐊᖅᑕᐅᑎᓪᓗᒍ, ᑭᓯᐊᓂ ᑐᖔᓃᓐᓂᐊᖅᑐᖅ ᐱᖁᔭᐅᔫᑉ ᐊᖏᓛᖓᓂ 2500 </a:t>
            </a:r>
            <a:r>
              <a:rPr lang="en-CA" sz="1600" b="0" i="0" u="none" strike="noStrike" baseline="0" dirty="0">
                <a:solidFill>
                  <a:srgbClr val="000000"/>
                </a:solidFill>
                <a:latin typeface="Calibri" panose="020F0502020204030204" pitchFamily="34" charset="0"/>
              </a:rPr>
              <a:t>m3/</a:t>
            </a:r>
            <a:r>
              <a:rPr lang="iu-Cans-CA" sz="1600" b="0" i="0" u="none" strike="noStrike" baseline="0" dirty="0">
                <a:solidFill>
                  <a:srgbClr val="000000"/>
                </a:solidFill>
                <a:latin typeface="Calibri" panose="020F0502020204030204" pitchFamily="34" charset="0"/>
              </a:rPr>
              <a:t>ᐅᓪᓗᕐᒧᑦ ᐱᓗᐊᖅᑕᐅᓕᓗᒍ ᐋᓐᓂᐊᖃᖅᑕᐃᓕᒪᓂᖅ ᐃᒪᕐᒥᐅᑕᓄᑦ ᐱᔪᓂᒃ ᐊᕙᑎᒥᒃ.</a:t>
            </a:r>
            <a:r>
              <a:rPr lang="en-CA" sz="16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33697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iu-Cans-CA" sz="3600" b="1" i="0" u="none" strike="noStrike" kern="1200" cap="none" spc="0" normalizeH="0" baseline="0" noProof="0" dirty="0">
                <a:ln>
                  <a:noFill/>
                </a:ln>
                <a:solidFill>
                  <a:srgbClr val="F79646">
                    <a:lumMod val="75000"/>
                  </a:srgbClr>
                </a:solidFill>
                <a:effectLst/>
                <a:uLnTx/>
                <a:uFillTx/>
                <a:latin typeface="Arial" pitchFamily="34" charset="0"/>
                <a:ea typeface="+mj-ea"/>
                <a:cs typeface="Arial" pitchFamily="34" charset="0"/>
              </a:rPr>
              <a:t>ᑯᐄᓐ ᑭᒡᒐᖅᑐᖅᑎᖓ−ᓄᓇᖃᖅᑳᖅᓯᒪᔪᓕᕆᓂᖅ ᐊᒻᒪ ᐃᓄᓕᕆᔨᑐᖃᒃᑯᑦ ᑲᓇᑕᒥ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11560" y="1988840"/>
            <a:ext cx="7848872" cy="4752528"/>
          </a:xfrm>
        </p:spPr>
        <p:txBody>
          <a:bodyPr>
            <a:noAutofit/>
          </a:bodyPr>
          <a:lstStyle/>
          <a:p>
            <a:pPr marL="0" indent="0">
              <a:buNone/>
            </a:pPr>
            <a:r>
              <a:rPr lang="en-CA" sz="2000" b="1" dirty="0"/>
              <a:t>03.	</a:t>
            </a:r>
            <a:r>
              <a:rPr lang="iu-Cans-CA" sz="2000" b="1" dirty="0"/>
              <a:t>ᑭᓈᓗᖃᕐᕕᒃ ᑭᓈᓗᒃ ᑯᕕᔭᐅᓂᖓ ᑰᒻᒧᑦ ᐃᒫᓄᓪᓘᓐᓃᑦ ᖃᐅᔨᓴᕈᑎᑦ</a:t>
            </a:r>
            <a:endParaRPr lang="en-CA" sz="2000" b="1" dirty="0"/>
          </a:p>
          <a:p>
            <a:pPr marL="0" indent="0">
              <a:buNone/>
            </a:pPr>
            <a:endParaRPr lang="en-CA" sz="2000" b="1" dirty="0"/>
          </a:p>
          <a:p>
            <a:pPr marL="0" indent="0">
              <a:buNone/>
            </a:pPr>
            <a:r>
              <a:rPr lang="iu-Cans-CA" sz="2000" b="1" dirty="0"/>
              <a:t>ᓄᓇᓕᖕᓂ ᒐᕙᒪᒃᑯᓐᓂᓗ ᐱᔨᑦᑎᕋᖅᑎᒃᑯᑦ ᑭᐅᔾᔪᑎᖓ:</a:t>
            </a:r>
            <a:endParaRPr lang="en-CA" sz="2000" b="1" dirty="0"/>
          </a:p>
          <a:p>
            <a:pPr marL="0" indent="0">
              <a:buNone/>
            </a:pPr>
            <a:endParaRPr lang="en-CA" sz="2000" b="1" i="0" u="none" strike="noStrike" baseline="0" dirty="0">
              <a:solidFill>
                <a:srgbClr val="000000"/>
              </a:solidFill>
              <a:latin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iu-Cans-CA" sz="1800" dirty="0">
                <a:effectLst/>
                <a:latin typeface="Gadugi" panose="020B0502040204020203" pitchFamily="34" charset="0"/>
                <a:ea typeface="Gadugi" panose="020B0502040204020203" pitchFamily="34" charset="0"/>
                <a:cs typeface="Gadugi" panose="020B0502040204020203" pitchFamily="34" charset="0"/>
              </a:rPr>
              <a:t>ᐱᔪᓐᓇᐅᑎᑖᖅᓯᒪᔪᖅ ᑐᒃᓯᕋᖅᑐᖅ ᑭᓈᓗᒃ ᑯᕕᔭᐅᓂᖓ ᑰᒻᒧᑦ ᐃᒫᓄᓪᓘᓐᓃᑦ ᖃᐅᔨᓴᕈᑎᑦ ᐃᓱᖃᖅᑎᑦᑎᓗᓂ ᐃᓱᐊᓂ ᐃᒪᑦᑎᐊᕙᐅᙱᑦᑐᖅ ᐋᖅᑭᒃᓱᕐᕕᖓᓂ ᐊᓯᔾᔨᖅᑕᐅᓗᓂ cBOD/TSS ᐅᕗᖓ 100/120 mg/L. ᑖᓐᓇ ᑕᒻᒪᖅᓯᒪᔪᖅ ᐊᐅᓚᔾᔪᑏᑦ ᐋᖅᑭᐅᒪᔾᔪᑎᓪᓗ ᐸᕐᓇᐅᑎ ᐋᖅᑭᒃᑕᐅᓂᐊᖅᑐᖅ ᓄᑖᖑᓂᖅᓴᒧᑦ.</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05844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iu-Cans-CA" sz="3600" b="1" i="0" u="none" strike="noStrike" kern="1200" cap="none" spc="0" normalizeH="0" baseline="0" noProof="0" dirty="0">
                <a:ln>
                  <a:noFill/>
                </a:ln>
                <a:solidFill>
                  <a:srgbClr val="F79646">
                    <a:lumMod val="75000"/>
                  </a:srgbClr>
                </a:solidFill>
                <a:effectLst/>
                <a:uLnTx/>
                <a:uFillTx/>
                <a:latin typeface="Arial" pitchFamily="34" charset="0"/>
                <a:ea typeface="+mj-ea"/>
                <a:cs typeface="Arial" pitchFamily="34" charset="0"/>
              </a:rPr>
              <a:t>ᑯᐄᓐ ᑭᒡᒐᖅᑐᖅᑎᖓ−ᓄᓇᖃᖅᑳᖅᓯᒪᔪᓕᕆᓂᖅ ᐊᒻᒪ ᐃᓄᓕᕆᔨᑐᖃᒃᑯᑦ ᑲᓇᑕᒥ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628800"/>
            <a:ext cx="7200800" cy="5112568"/>
          </a:xfrm>
        </p:spPr>
        <p:txBody>
          <a:bodyPr>
            <a:noAutofit/>
          </a:bodyPr>
          <a:lstStyle/>
          <a:p>
            <a:pPr marL="0" indent="0">
              <a:buNone/>
            </a:pPr>
            <a:r>
              <a:rPr lang="en-CA" sz="2400" b="1" dirty="0"/>
              <a:t>04.	</a:t>
            </a:r>
            <a:r>
              <a:rPr lang="iu-Cans-CA" sz="2400" b="1" dirty="0"/>
              <a:t>ᑭᓈᓗᖃᕐᕕᒃ ᐃᑭᐊᕐᒥᖓ </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pPr marL="0" indent="0">
              <a:buNone/>
            </a:pPr>
            <a:endParaRPr lang="en-CA" sz="2400" b="1" i="0" u="none" strike="noStrike" baseline="0" dirty="0">
              <a:solidFill>
                <a:srgbClr val="000000"/>
              </a:solidFill>
              <a:latin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iu-Cans-CA" sz="1800" dirty="0">
                <a:effectLst/>
                <a:latin typeface="Gadugi" panose="020B0502040204020203" pitchFamily="34" charset="0"/>
                <a:ea typeface="Gadugi" panose="020B0502040204020203" pitchFamily="34" charset="0"/>
                <a:cs typeface="Gadugi" panose="020B0502040204020203" pitchFamily="34" charset="0"/>
              </a:rPr>
              <a:t>ᐊᑐᕋᔭᖅᐸᑦ ᐃᑭᐊᕐᒥᖓ ᓱᕋᒃᓗᓂ ᑯᑐᒃᑎᑦᑎᓗᓂ, ᑭᓈᓗᒃ ᑯᕕᔭᐅᓂᖓ ᑰᒻᒧᑦ ᐃᒫᓄᓪᓘᓐᓃᑦ ᐊᖅᑯᑎᖓᒍᑦ ᓅᑉᐸᓪᓕᐊᖏᓐᓇᕐᓂᐊᖅᑐᖅ ᐃᒪᖅᓱᖅ ᐋᖅᑭᒋᐊᖅᑕᐅᓯᒪᔪᒧᑦ, ᐊᑦᑎᖕᓂᖅᓴᐅᑎᑦᑎᔪᖅ ᖃᓄᐃᓕᖓᓂᖓᓂᒃ ᑭᓈᓗᖃᕐᕕᖕᒥ, ᑕᐃᒪᓐᓇᑎᒋ ᐱᖃᑦᑕᖅᑕᖓᑐᑦ ᒫᓐᓇ ᐱᕕᖃᖅᑎᑦᑎᔪᒥᒃ ᑭᓈᓗᖃᕐᕕᖕᒥ.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u-Cans-CA" sz="1800" dirty="0">
                <a:effectLst/>
                <a:latin typeface="Gadugi" panose="020B0502040204020203" pitchFamily="34" charset="0"/>
                <a:ea typeface="Gadugi" panose="020B0502040204020203" pitchFamily="34" charset="0"/>
                <a:cs typeface="Gadugi" panose="020B0502040204020203" pitchFamily="34" charset="0"/>
              </a:rPr>
              <a:t>ᓄᑖᖅ ᑭᓈᓗᖃᕐᕕᒃ ᐊᑐᕐᓂᐊᖅᑐᖅ ᑖᓐᓇᑦᑕᐃᓐᓇᖅ ᐃᒪᖅᓱᕐᒥᒃ ᒫᓐᓇ ᑭᓈᓗᖃᕐᕕᖕᒥ ᑕᐃᒪᐃᒻᒪᑦ ᓄᓇᒃᑲᓐᓂᕐᒥᒃ ᓱᕈᖅᑐᖃᔾᔮᙱᒻᒪᑦ.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u-Cans-CA" sz="1800" dirty="0">
                <a:effectLst/>
                <a:latin typeface="Gadugi" panose="020B0502040204020203" pitchFamily="34" charset="0"/>
                <a:ea typeface="Gadugi" panose="020B0502040204020203" pitchFamily="34" charset="0"/>
                <a:cs typeface="Gadugi" panose="020B0502040204020203" pitchFamily="34" charset="0"/>
              </a:rPr>
              <a:t>ᐃᓚᒃᑲᓐᓂᖓ, ᑭᓈᓗᒃ ᑯᕕᔭᐅᓂᖓ ᑰᒻᒧᑦ ᐃᒫᓄᓪᓘᓐᓃᑦ ᖃᐅᔨᓴᕈᑎᒃᓴᑦᐱᔭᐅᒃᐸᑕ, ᑭᓈᓗᖃᕐᕕᒃᓗ ᐃᒪᖓ ᖃᓄᑎᒋᐅᓂᖏᑦ ᖃᐅᔨᓴᖅᑕᐅᖏᓐᓇᕋᔭᖅᑐᑦ ᖃᐅᔨᔪᓐᓇᕐᓗᑎᒃ ᑯᑐᒃᑐᒥᒃ. ᐋᖅᑭᒋᐊᕈᑎᑦ ᐃᑭᐊᕐᒥᖓᓄᑦ ᐱᔭᕇᖅᑕᐅᓇᔭᖅᑐᑦ ᑯᑐᒃᑐᖃᕋᔭᖅᐸᑦ.</a:t>
            </a:r>
            <a:r>
              <a:rPr lang="en-CA" sz="18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50687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iu-Cans-CA" sz="3600" b="1" i="0" u="none" strike="noStrike" kern="1200" cap="none" spc="0" normalizeH="0" baseline="0" noProof="0" dirty="0">
                <a:ln>
                  <a:noFill/>
                </a:ln>
                <a:solidFill>
                  <a:srgbClr val="F79646">
                    <a:lumMod val="75000"/>
                  </a:srgbClr>
                </a:solidFill>
                <a:effectLst/>
                <a:uLnTx/>
                <a:uFillTx/>
                <a:latin typeface="Arial" pitchFamily="34" charset="0"/>
                <a:ea typeface="+mj-ea"/>
                <a:cs typeface="Arial" pitchFamily="34" charset="0"/>
              </a:rPr>
              <a:t>ᑯᐄᓐ ᑭᒡᒐᖅᑐᖅᑎᖓ−ᓄᓇᖃᖅᑳᖅᓯᒪᔪᓕᕆᓂᖅ ᐊᒻᒪ ᐃᓄᓕᕆᔨᑐᖃᒃᑯᑦ ᑲᓇᑕᒥ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916832"/>
            <a:ext cx="7200800" cy="4824536"/>
          </a:xfrm>
        </p:spPr>
        <p:txBody>
          <a:bodyPr>
            <a:noAutofit/>
          </a:bodyPr>
          <a:lstStyle/>
          <a:p>
            <a:pPr marL="0" indent="0">
              <a:buNone/>
            </a:pPr>
            <a:r>
              <a:rPr lang="en-CA" sz="2400" b="1" dirty="0"/>
              <a:t>05.	</a:t>
            </a:r>
            <a:r>
              <a:rPr lang="iu-Cans-CA" sz="2400" b="1" dirty="0"/>
              <a:t>ᐲᔭᐃᓂᖅ ᐊᑐᙱᑦᑐᓂᒃ ᖃᐅᔨᓴᐃᓐᓇᕐᕕᖕᓂᑦ</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r>
              <a:rPr lang="iu-Cans-CA" sz="1800" b="0" i="0" u="none" strike="noStrike" baseline="0" dirty="0">
                <a:solidFill>
                  <a:srgbClr val="000000"/>
                </a:solidFill>
                <a:latin typeface="Calibri" panose="020F0502020204030204" pitchFamily="34" charset="0"/>
              </a:rPr>
              <a:t>“ᐅᖅᓱᐊᓗᒃᓴᕐᒧᑦ ᐊᒃᑐᖅᑕᐅᔪᓄᑦ ᑐᖅᑯᖅᓯᕝᕕᒃ” ᓴᓇᔭᐅᓚᐅᖅᓯᒪᙱᑦᑐᖅ ᐱᑕᖃᙱᖦᖢᓂᓗ ᑕᐃᒪᐃᒻᒪᑦ </a:t>
            </a:r>
            <a:r>
              <a:rPr lang="en-CA" sz="1800" b="0" i="0" u="none" strike="noStrike" baseline="0" dirty="0">
                <a:solidFill>
                  <a:srgbClr val="000000"/>
                </a:solidFill>
                <a:latin typeface="Calibri" panose="020F0502020204030204" pitchFamily="34" charset="0"/>
              </a:rPr>
              <a:t>ARV-10 </a:t>
            </a:r>
            <a:r>
              <a:rPr lang="iu-Cans-CA" sz="1800" b="0" i="0" u="none" strike="noStrike" baseline="0" dirty="0">
                <a:solidFill>
                  <a:srgbClr val="000000"/>
                </a:solidFill>
                <a:latin typeface="Calibri" panose="020F0502020204030204" pitchFamily="34" charset="0"/>
              </a:rPr>
              <a:t>ᐊᒻᒪ </a:t>
            </a:r>
            <a:r>
              <a:rPr lang="en-CA" sz="1800" b="0" i="0" u="none" strike="noStrike" baseline="0" dirty="0">
                <a:solidFill>
                  <a:srgbClr val="000000"/>
                </a:solidFill>
                <a:latin typeface="Calibri" panose="020F0502020204030204" pitchFamily="34" charset="0"/>
              </a:rPr>
              <a:t>ARV-11 </a:t>
            </a:r>
            <a:r>
              <a:rPr lang="iu-Cans-CA" sz="1800" b="0" i="0" u="none" strike="noStrike" baseline="0" dirty="0">
                <a:solidFill>
                  <a:srgbClr val="000000"/>
                </a:solidFill>
                <a:latin typeface="Calibri" panose="020F0502020204030204" pitchFamily="34" charset="0"/>
              </a:rPr>
              <a:t>ᐱᑕᖃᙱᑦᑑᒃ.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ᐊᑐᙱᑦᑐᓂᒃ ᒪᓕᑦᑎᐊᕈᑎᒃᓴᓂᒃ ᑎᑎᕋᖅᓯᒪᔪᓂᒃ ᖃᐅᔨᓴᐃᓐᓇᕐᕕᖕᒥ ᐱᓕᕆᐊᒃᓴᓄᑦ ᐱᔭᕆᐊᖃᙱᑦᑐᒥᒃ ᐊᔪᕐᓇᖅᑐᖅᓯᐅᕈᑎᐅᕗᖅ ᐊᐅᓚᓂᖏᓐᓄᑦ ᐃᖅᑲᓇᐃᔭᖅᑎᓄᑦ ᐱᕚᓪᓕᖅᑎᑦᑎᙱᖦᓗᑎᒃᓗ.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ᐃᒻᒪᕐᓂᓴᐃᑦ ᓇᓗᓇᐃᔭᐅᑎᑦ ᒪᓕᑦᑎᐊᕆᐊᕐᕕᐅᓵᖅᑐᓂ ᑐᖅᑯᖅᑕᐅᓯᒪᔪᑦ ᓄᓇᕗᒻᒥ ᐃᒪᓕᕆᔩᑦ ᑲᑎᒪᔨᖏᑦ ᑲᓇᑕᒥ/ᐅᑭᐅᖅᑕᖅᑐᒥ/ᐊᕕᒃᓯᒪᔪᓂ ᐃᓂᖓᓂ ᑕᐃᒪᐃᒻᒪᑦ ᐃᓚᐅᑎᑕᐅᔭᕆᐊᖃᙱᑦᑐᑦ ᐊᑐᖅᑐᓄᑦ ᐱᔪᓐᓇᐅᑎᓄᑦ. ᐱᔪᓐᓇᐅᑎ ᐊᖏᖃᑎᖃᖅᑐᖅ ᐲᔭᕐᓗᒋᑦ ᑖᒃᑯᐊ ᐱᓕᕆᕖᑦ ᐱᔪᓐᓇᐅᑎᓂᑦ.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283024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iu-Cans-CA" sz="3600" b="1" i="0" u="none" strike="noStrike" kern="1200" cap="none" spc="0" normalizeH="0" baseline="0" noProof="0" dirty="0">
                <a:ln>
                  <a:noFill/>
                </a:ln>
                <a:solidFill>
                  <a:srgbClr val="F79646">
                    <a:lumMod val="75000"/>
                  </a:srgbClr>
                </a:solidFill>
                <a:effectLst/>
                <a:uLnTx/>
                <a:uFillTx/>
                <a:latin typeface="Arial" pitchFamily="34" charset="0"/>
                <a:ea typeface="+mj-ea"/>
                <a:cs typeface="Arial" pitchFamily="34" charset="0"/>
              </a:rPr>
              <a:t>ᑯᐄᓐ ᑭᒡᒐᖅᑐᖅᑎᖓ−ᓄᓇᖃᖅᑳᖅᓯᒪᔪᓕᕆᓂᖅ ᐊᒻᒪ ᐃᓄᓕᕆᔨᑐᖃᒃᑯᑦ ᑲᓇᑕᒥ ᐅᖃᐅᓯᐅᔪᑦ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700808"/>
            <a:ext cx="7200800" cy="5040560"/>
          </a:xfrm>
        </p:spPr>
        <p:txBody>
          <a:bodyPr>
            <a:noAutofit/>
          </a:bodyPr>
          <a:lstStyle/>
          <a:p>
            <a:pPr marL="0" indent="0">
              <a:buNone/>
            </a:pPr>
            <a:r>
              <a:rPr lang="en-CA" sz="2400" b="1" dirty="0"/>
              <a:t>06.	</a:t>
            </a:r>
            <a:r>
              <a:rPr lang="iu-Cans-CA" sz="2400" b="1" dirty="0"/>
              <a:t>ᓴᓂᕐᓂᑦ ᐊᓂᑦᑎᓂᖅ</a:t>
            </a:r>
            <a:endParaRPr lang="en-CA" sz="2400" b="1" dirty="0"/>
          </a:p>
          <a:p>
            <a:pPr marL="0" indent="0">
              <a:buNone/>
            </a:pPr>
            <a:endParaRPr lang="en-CA" sz="2400" b="1" dirty="0"/>
          </a:p>
          <a:p>
            <a:pPr marL="0" indent="0">
              <a:buNone/>
            </a:pPr>
            <a:r>
              <a:rPr lang="iu-Cans-CA" sz="2400" b="1" dirty="0"/>
              <a:t>ᓄᓇᓕᖕᓂ ᒐᕙᒪᒃᑯᓐᓂᓗ ᐱᔨᑦᑎᕋᖅᑎᒃᑯᑦ ᑭᐅᔾᔪᑎᖓ:</a:t>
            </a:r>
            <a:endParaRPr lang="en-CA" sz="2400" b="1" dirty="0"/>
          </a:p>
          <a:p>
            <a:r>
              <a:rPr lang="iu-Cans-CA" sz="1800" b="0" i="0" u="none" strike="noStrike" baseline="0" dirty="0">
                <a:solidFill>
                  <a:srgbClr val="000000"/>
                </a:solidFill>
                <a:latin typeface="Calibri" panose="020F0502020204030204" pitchFamily="34" charset="0"/>
              </a:rPr>
              <a:t>ᓄᑖᖅ ᐊᐅᓚᔾᔪᑏᑦ ᐋᖅᑭᐅᒪᔾᔪᑎᓪᓗ ᐸᕐᓇᐅᑎ ᐸᕐᓇᒃᑕᐅᓂᐊᖅᑐᖅ ᐋᖅᑭᒃᓯᒪᓂᒃᓴᓕᕆᔨᒧᑦ ᐊᖏᖃᑎᒌᒃᓗᑎᒃᓗ ᐱᓕᕆᑎᑕᐅᔪᒧᑦ ᓄᑖᓄᑦ ᒪᕐᕈᐃᓕᖓᔪᓄᑦ ᑭᓈᓗᖃᕐᕕᖕᓄᑦ. ᐸᕐᓇᐅᑎ ᐃᓗᓕᖃᕐᓂᐊᖅᑐᖅ ᑭᓂᖅᑎᓯᒪᔪᒥ ᐊᐅᓚᑦᓯᓂᖅ ᐸᕐᓇᐅᑎ ᐃᓚᐅᑎᑦᑎᓗᓂ ᖃᐅᔨᓴᕈᑎᓂᒃ ᐃᒋᑦᑎᓂᕐᒧᓪᓗ ᐊᑐᕈᓯᕐᓂᒃ, ᐊᒻᒪᓗᑦᑕᐅᖅ ᐃᒋᑦᑎᕕᒃᓴᐅᑉ ᐃᓂᖓᓂ. </a:t>
            </a:r>
          </a:p>
          <a:p>
            <a:r>
              <a:rPr lang="iu-Cans-CA" sz="1800" b="0" i="0" u="none" strike="noStrike" baseline="0" dirty="0">
                <a:solidFill>
                  <a:srgbClr val="000000"/>
                </a:solidFill>
                <a:latin typeface="Calibri" panose="020F0502020204030204" pitchFamily="34" charset="0"/>
              </a:rPr>
              <a:t>ᓄᑖᖑᕆᐊᖅᓯᒪᔪᖅ ᑭᓈᓗᖃᕐᕕᒃ ᐊᖏᓂᖃᖅᑎᑕᐅᓂᐊᖅᑐᖅ ᐃᓂᖃᖅᑎᓪᓗᒍ ᐊᕙᑎᑦ ᐊᕐᕌᒍᓄᑦ ᑭᓂᖅᓯᒪᔪᓂᒃ ᑲᑎᑉᐸᓪᓕᐊᑎᑦᑎᓂᕐᓂ. </a:t>
            </a:r>
          </a:p>
          <a:p>
            <a:r>
              <a:rPr lang="iu-Cans-CA" sz="1800" b="0" i="0" u="none" strike="noStrike" baseline="0" dirty="0">
                <a:solidFill>
                  <a:srgbClr val="000000"/>
                </a:solidFill>
                <a:latin typeface="Calibri" panose="020F0502020204030204" pitchFamily="34" charset="0"/>
              </a:rPr>
              <a:t>ᑭᓈᓗᒃ ᑯᕕᔭᐅᓂᖓ ᑰᒻᒧᑦ ᐃᒫᓄᓪᓘᓐᓃᑦ ᖃᐅᔨᓴᒐᒃᓴᑦ ᐊᒻᒪᓗᑦᑕᐅᖅ ᑕᐅᑐᒃᓗᑎᒃ ᖃᐅᔨᓴᕈᑎᑦ ᓇᓗᓇᐃᖅᓯᓂᐊᖅᑐᑦ ᐃᒪᖅᓱᕈᖅᐸᓪᓕᐊᖕᒪᖔᑦ ᕿᓚᓈᕆᔭᐅᙱᓐᓂᖅᓴᒃᑯᑦ, ᓈᒻᒪᒃᑐᓪᓗ ᐊᑐᕈᑎᑦ ᐲᕐᓗᒋᑦ ᐃᒋᓪᓗᒋᓪᓗ ᐃᒪᖅᓱᕐᓂᑦ ᐃᓚᐅᑎᑕᐅᓂᐊᖅᑐᖅ ᓄᑖᒥ, ᓄᑖᖑᕆᐊᖅᑎᓯᒪᔪᒥᒃ ᑭᓈᓗᖃᕐᕕᖕᒥ ᐊᐅᓚᑦᑎᓂᖅ ᒪᑭᒪᑎᑦᑏᓐᓇᕐᓂᕐᓗ ᐸᕐᓇᐅᑎᖓᓂᒃ. </a:t>
            </a:r>
            <a:endParaRPr lang="en-CA" sz="1800" b="0" i="0" u="none" strike="noStrike" baseline="0" dirty="0">
              <a:solidFill>
                <a:srgbClr val="000000"/>
              </a:solidFill>
              <a:latin typeface="Calibri" panose="020F0502020204030204" pitchFamily="34" charset="0"/>
            </a:endParaRP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425304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u-Cans-CA" b="1" dirty="0">
                <a:solidFill>
                  <a:schemeClr val="accent6">
                    <a:lumMod val="75000"/>
                  </a:schemeClr>
                </a:solidFill>
                <a:latin typeface="Arial" pitchFamily="34" charset="0"/>
                <a:cs typeface="Arial" pitchFamily="34" charset="0"/>
              </a:rPr>
              <a:t>ᐃᒪᕐᒥᐅᑕᓕᕆᔨᒃᑯᑦ ᑲᓇᑕᒥ ᐅᖃᐅᓯᒃᓴᖏᑦ</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2420888"/>
            <a:ext cx="7200800" cy="4320480"/>
          </a:xfrm>
        </p:spPr>
        <p:txBody>
          <a:bodyPr>
            <a:noAutofit/>
          </a:bodyPr>
          <a:lstStyle/>
          <a:p>
            <a:pPr marL="0" indent="0">
              <a:buNone/>
            </a:pPr>
            <a:r>
              <a:rPr lang="iu-Cans-CA" sz="2400" b="1" dirty="0"/>
              <a:t>01.  ᐃᖃᓗᖕᓄᑦ ᓯᒥᒃ</a:t>
            </a:r>
            <a:endParaRPr lang="en-CA" sz="2400" b="1" dirty="0"/>
          </a:p>
          <a:p>
            <a:pPr marL="0" indent="0">
              <a:buNone/>
            </a:pPr>
            <a:r>
              <a:rPr lang="iu-Cans-CA" sz="2000" b="1" dirty="0"/>
              <a:t>ᓄᓇᓕᖕᓂ ᒐᕙᒪᒃᑯᓐᓂᓗ ᐱᔨᑦᑎᕋᖅᑎᒃᑯᑦ ᑭᐅᔾᔪᑎᖓ:</a:t>
            </a:r>
            <a:endParaRPr lang="en-CA" sz="2000" b="1" dirty="0"/>
          </a:p>
          <a:p>
            <a:pPr marL="0" indent="0">
              <a:buNone/>
            </a:pPr>
            <a:endParaRPr lang="en-CA" sz="2000" b="1"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ᓇᓗᓇᐃᔭᐅᑎ ᐃᖃᓗᖕᓄᑦ ᓯᒥᖕᓄᑦ ᑐᒃᓯᕋᖅᑕᐅᓯᒪᔪᖅ ᐃᖅᑲᓇᐃᔭᖅᑎᓄᑦ ᐃᓚᐅᖃᑕᐅᔪᓄᑦ ᐋᖅᑭᒃᓱᐃᔪᓄᑦ. ᐃᖃᓗᖕᓄᑦ ᓯᒥᒃ ᑲᑎᒍᑎᓯᒪᙱᑦᑐᖅ ᐃᒪᕐᒥᐅᑕᓕᕆᔨᒃᑯᑦ ᑲᓇᑕᒥ ᐱᔭᕆᐊᖃᖅᑎᑕᖏᑕ ᖃᓄᐃᓕᐅᕈᑎᖏᓐᓄᑦ ᐱᒋᐊᖅᑎᑕᐅᓂᐊᖅᑐᑦ ᑭᖑᕝᕕᕐᓗᒍ.</a:t>
            </a:r>
            <a:r>
              <a:rPr lang="en-CA" sz="18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61730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6879874"/>
              </p:ext>
            </p:extLst>
          </p:nvPr>
        </p:nvGraphicFramePr>
        <p:xfrm>
          <a:off x="431540" y="1340768"/>
          <a:ext cx="8280920" cy="4680520"/>
        </p:xfrm>
        <a:graphic>
          <a:graphicData uri="http://schemas.openxmlformats.org/drawingml/2006/table">
            <a:tbl>
              <a:tblPr firstRow="1" bandRow="1">
                <a:tableStyleId>{68D230F3-CF80-4859-8CE7-A43EE81993B5}</a:tableStyleId>
              </a:tblPr>
              <a:tblGrid>
                <a:gridCol w="3600400">
                  <a:extLst>
                    <a:ext uri="{9D8B030D-6E8A-4147-A177-3AD203B41FA5}">
                      <a16:colId xmlns:a16="http://schemas.microsoft.com/office/drawing/2014/main" val="3065526445"/>
                    </a:ext>
                  </a:extLst>
                </a:gridCol>
                <a:gridCol w="4680520">
                  <a:extLst>
                    <a:ext uri="{9D8B030D-6E8A-4147-A177-3AD203B41FA5}">
                      <a16:colId xmlns:a16="http://schemas.microsoft.com/office/drawing/2014/main" val="4056868445"/>
                    </a:ext>
                  </a:extLst>
                </a:gridCol>
              </a:tblGrid>
              <a:tr h="447285">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594254">
                <a:tc>
                  <a:txBody>
                    <a:bodyPr/>
                    <a:lstStyle/>
                    <a:p>
                      <a:pPr>
                        <a:lnSpc>
                          <a:spcPct val="107000"/>
                        </a:lnSpc>
                        <a:spcAft>
                          <a:spcPts val="800"/>
                        </a:spcAft>
                      </a:pPr>
                      <a:r>
                        <a:rPr lang="iu-Cans-CA" sz="2000">
                          <a:solidFill>
                            <a:srgbClr val="000000"/>
                          </a:solidFill>
                          <a:effectLst/>
                          <a:latin typeface="Gadugi" panose="020B0502040204020203" pitchFamily="34" charset="0"/>
                          <a:ea typeface="Gadugi" panose="020B0502040204020203" pitchFamily="34" charset="0"/>
                          <a:cs typeface="Gadugi" panose="020B0502040204020203" pitchFamily="34" charset="0"/>
                        </a:rPr>
                        <a:t>ᐱᔪᓐᓇᐅᑎᖓᑕ ᐃᓱᓕᕝᕕᑦᓴᖓ: ᐅᑭᐅᓄᑦ ᖁᓕᓄᑦ </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ᑖᓐᓇ ᐋᖅᑭᒋᐊᕈᑎ ᐃᓚᐅᑎᑦᑎᔪᖅ ᓄᑖᖑᕆᐊᖅᑎᑦᑎᓂᕐᓂ ᐃᒪᖃᕐᕕᖕᓂ, ᐃᒪᑦᑎᐊᕙᐅᙱᑦᑐᓂᒃ ᐃᒋᑦᑎᓂᕐᓂ, ᐊᒻᒪ ᑭᓈᓗᖕᓂᑦ ᐃᒋᑦᑎᓂᕐᓂ ᒪᑭᒪᐃᓐᓇᕈᑎᒃᓴᓂᑦ. ᐃᒥᖅᑖᕐᕕᒃ ᓂᕆᐅᒋᔭᐅᙱᑦᑐᖅ ᐅᖓᑖᓅᕐᓂᐊᕐᓗᓂ ᐃᒥᖅᑕᕐᕕᐅᑉ ᐊᖏᓂᖓᓄᑦ ᓯᕗᓂᑦᑎᓐᓂ ᐊᕐᕌᒍᑦ ᖁᓕᑦ.</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7538539"/>
                  </a:ext>
                </a:extLst>
              </a:tr>
              <a:tr h="1638981">
                <a:tc>
                  <a:txBody>
                    <a:bodyPr/>
                    <a:lstStyle/>
                    <a:p>
                      <a:pPr>
                        <a:lnSpc>
                          <a:spcPct val="107000"/>
                        </a:lnSpc>
                        <a:spcAft>
                          <a:spcPts val="800"/>
                        </a:spcAft>
                      </a:pPr>
                      <a:r>
                        <a:rPr lang="iu-Cans-CA" sz="2000">
                          <a:effectLst/>
                          <a:latin typeface="Gadugi" panose="020B0502040204020203" pitchFamily="34" charset="0"/>
                          <a:ea typeface="Gadugi" panose="020B0502040204020203" pitchFamily="34" charset="0"/>
                          <a:cs typeface="Gadugi" panose="020B0502040204020203" pitchFamily="34" charset="0"/>
                        </a:rPr>
                        <a:t>ᐊᒥᓲᓛᖑᔪᓐᓇᕐᑐᑦ ᐊᕐᕌᒍᓕᒫᖅᓯᐅᑎᑦ ᐃᒥᕐᒧᑦ: 235,393 m</a:t>
                      </a:r>
                      <a:r>
                        <a:rPr lang="iu-Cans-CA" sz="2000" baseline="30000">
                          <a:effectLst/>
                          <a:latin typeface="Gadugi" panose="020B0502040204020203" pitchFamily="34" charset="0"/>
                          <a:ea typeface="Gadugi" panose="020B0502040204020203" pitchFamily="34" charset="0"/>
                          <a:cs typeface="Gadugi" panose="020B0502040204020203" pitchFamily="34" charset="0"/>
                        </a:rPr>
                        <a:t>3</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dirty="0">
                          <a:effectLst/>
                          <a:latin typeface="Gadugi" panose="020B0502040204020203" pitchFamily="34" charset="0"/>
                          <a:ea typeface="Gadugi" panose="020B0502040204020203" pitchFamily="34" charset="0"/>
                          <a:cs typeface="Gadugi" panose="020B0502040204020203" pitchFamily="34" charset="0"/>
                        </a:rPr>
                        <a:t>ᐃᒪᓕᕆᕝᕕᖕᒥ ᐊᖏᓂᖓ 235,393 m</a:t>
                      </a:r>
                      <a:r>
                        <a:rPr lang="iu-Cans-CA" sz="2000" baseline="30000" dirty="0">
                          <a:effectLst/>
                          <a:latin typeface="Gadugi" panose="020B0502040204020203" pitchFamily="34" charset="0"/>
                          <a:ea typeface="Gadugi" panose="020B0502040204020203" pitchFamily="34" charset="0"/>
                          <a:cs typeface="Gadugi" panose="020B0502040204020203" pitchFamily="34" charset="0"/>
                        </a:rPr>
                        <a:t>3</a:t>
                      </a:r>
                      <a:r>
                        <a:rPr lang="iu-Cans-CA" sz="2000" dirty="0">
                          <a:effectLst/>
                          <a:latin typeface="Gadugi" panose="020B0502040204020203" pitchFamily="34" charset="0"/>
                          <a:ea typeface="Gadugi" panose="020B0502040204020203" pitchFamily="34" charset="0"/>
                          <a:cs typeface="Gadugi" panose="020B0502040204020203" pitchFamily="34" charset="0"/>
                        </a:rPr>
                        <a:t> ᐊᑑᑎᖃᕐᓂᐊᖅᑐᖅ ᐱᖃᖅᑎᓪᓗᒍ Hᐋᒻᒪᓚᒃᑯᑦ ᐊᒃᓱᓪᓘᓐᓃᑦ 2034 ᑐᙵᕕᖓᓂ ᐋᖅᑭᒃᓯᒪᓂᒃᓴᖓᑕ ᓈᓴᐅᓯᕆᔾᔪᑎᖏᓐᓂ.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501226"/>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169339838"/>
              </p:ext>
            </p:extLst>
          </p:nvPr>
        </p:nvGraphicFramePr>
        <p:xfrm>
          <a:off x="449542" y="1268760"/>
          <a:ext cx="8244916" cy="5104961"/>
        </p:xfrm>
        <a:graphic>
          <a:graphicData uri="http://schemas.openxmlformats.org/drawingml/2006/table">
            <a:tbl>
              <a:tblPr firstRow="1" bandRow="1">
                <a:tableStyleId>{68D230F3-CF80-4859-8CE7-A43EE81993B5}</a:tableStyleId>
              </a:tblPr>
              <a:tblGrid>
                <a:gridCol w="2545170">
                  <a:extLst>
                    <a:ext uri="{9D8B030D-6E8A-4147-A177-3AD203B41FA5}">
                      <a16:colId xmlns:a16="http://schemas.microsoft.com/office/drawing/2014/main" val="3065526445"/>
                    </a:ext>
                  </a:extLst>
                </a:gridCol>
                <a:gridCol w="5699746">
                  <a:extLst>
                    <a:ext uri="{9D8B030D-6E8A-4147-A177-3AD203B41FA5}">
                      <a16:colId xmlns:a16="http://schemas.microsoft.com/office/drawing/2014/main" val="4056868445"/>
                    </a:ext>
                  </a:extLst>
                </a:gridCol>
              </a:tblGrid>
              <a:tr h="355906">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55906">
                <a:tc rowSpan="6">
                  <a:txBody>
                    <a:bodyPr/>
                    <a:lstStyle/>
                    <a:p>
                      <a:pPr>
                        <a:lnSpc>
                          <a:spcPct val="107000"/>
                        </a:lnSpc>
                        <a:spcAft>
                          <a:spcPts val="800"/>
                        </a:spcAf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ᐊᓯᔾᔨᕈᑎᑦ ᖃᐅᔨᓴᕈᑎᒃᓴᓄᑦ ᐱᓕᕆᐊᒃᓴᒥ</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ᐃᒪᖃᕐᕕᖓ ᐊᑎᖃᖅᑎᑕᖅ ᐊᒪᕈᖅ ᑰᕈᖅ</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98508"/>
                  </a:ext>
                </a:extLst>
              </a:tr>
              <a:tr h="115669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a:effectLst/>
                          <a:latin typeface="Gadugi" panose="020B0502040204020203" pitchFamily="34" charset="0"/>
                          <a:ea typeface="Gadugi" panose="020B0502040204020203" pitchFamily="34" charset="0"/>
                          <a:cs typeface="Gadugi" panose="020B0502040204020203" pitchFamily="34" charset="0"/>
                        </a:rPr>
                        <a:t>ᐱᓗᐊᙱᑦᑐᖅ ᐅᓗᕆᐊᓇᖅᑐᖅ ᐲᖅᑕᐅᓪᓗᓂ ᐊᓯᖏᓐᓂ ᓄᓇᕗᒻᒥ Hᐋᒻᒪᓚᒃᑯᑦ ᐃᒪᕐᒧᑦ ᐱᔪᓐᓇᐅᑎᓂ ᐱᓪᓗᒍ ᓈᒻᒪᙱᓐᓂᕋᖅᑕᐅᓂᖏᓐᓄᑦ ᐅᑭᐅᖅᑕᖅᑐᒥ ᓄᓇᓕᖏᓐᓄᑦ ᐊᑐᐊᒐᓕᐅᖅᑎᓄᑦ.</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860160"/>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dirty="0">
                          <a:solidFill>
                            <a:srgbClr val="000000"/>
                          </a:solidFill>
                          <a:effectLst/>
                          <a:latin typeface="Gadugi" panose="020B0502040204020203" pitchFamily="34" charset="0"/>
                          <a:ea typeface="Gadugi" panose="020B0502040204020203" pitchFamily="34" charset="0"/>
                          <a:cs typeface="Gadugi" panose="020B0502040204020203" pitchFamily="34" charset="0"/>
                        </a:rPr>
                        <a:t>ARV-3 ᖃᐅᔨᓴᕐᓗᑎᒃ ᑲᑉᐳᔾᔭᖅᑐᖏᓐᓂᒃ ᑭᓈᓗᖃᕐᕕᒃ ᖃᐅᔨᓇᓱᐃᓐᓇᕐᓗᑎᒃ ᐋᖅᑭᒋᐊᖅᑕᐅᑦᑎᐊᖅᓯᒪᖕᒪᖔᑕ.</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722655"/>
                  </a:ext>
                </a:extLst>
              </a:tr>
              <a:tr h="88976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a:effectLst/>
                          <a:latin typeface="Gadugi" panose="020B0502040204020203" pitchFamily="34" charset="0"/>
                          <a:ea typeface="Gadugi" panose="020B0502040204020203" pitchFamily="34" charset="0"/>
                          <a:cs typeface="Gadugi" panose="020B0502040204020203" pitchFamily="34" charset="0"/>
                        </a:rPr>
                        <a:t>ᐲᕐᓗᒍ ARV-7 ᐆᒻᒪᖅᑯᑎᒃᓴᓕᐅᖅᓯᒪᔪᓂᒃ ᖃᐅᔨᓴᕐᓂᖅ ᐊᒪᕈᖅ ᑰᕈᖅ ᐃᑲᔪᕈᓐᓇᕐᓂᖓᓂᒃ ᐱᑲᓐᓂᕈᑎᓂᒃ 0.22% ᑯᕕᔪᒥᒃ.</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8438762"/>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ARV-8 ᓇᓃᓐᓂᖓ ᖃᐅᔨᓴᖅᑕᐅᖃᑦᑕᕐᓂᖓᓄᑦ ᐊᕐᕌᒍᑕᒫᑦ ᑭᓈᓗᖃᕐᕕᐅᑉ ᐊᔪᙱᓐᓂᖓᓂ ᐋᖅᑭᒃᓯᒪᑎᓪᓗᒍ ᐊᑕᐅᓯᖅ ᒦᑕ ᐊᕙᓗᖓᑕ ᑕᑭᓂᖓᒍᑦ.</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7549963"/>
                  </a:ext>
                </a:extLst>
              </a:tr>
              <a:tr h="603824">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800" dirty="0">
                          <a:effectLst/>
                          <a:latin typeface="Gadugi" panose="020B0502040204020203" pitchFamily="34" charset="0"/>
                          <a:ea typeface="Gadugi" panose="020B0502040204020203" pitchFamily="34" charset="0"/>
                          <a:cs typeface="Gadugi" panose="020B0502040204020203" pitchFamily="34" charset="0"/>
                        </a:rPr>
                        <a:t>ᐲᕐᓗᒍ ARV-10 ᐊᒻᒪ ARV 11 ᓲᖃᐃᒻᒪ ᐱᑕᖃᙱᒻᒪᑕ.</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9072864"/>
                  </a:ext>
                </a:extLst>
              </a:tr>
            </a:tbl>
          </a:graphicData>
        </a:graphic>
      </p:graphicFrame>
    </p:spTree>
    <p:extLst>
      <p:ext uri="{BB962C8B-B14F-4D97-AF65-F5344CB8AC3E}">
        <p14:creationId xmlns:p14="http://schemas.microsoft.com/office/powerpoint/2010/main" val="163654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153988289"/>
              </p:ext>
            </p:extLst>
          </p:nvPr>
        </p:nvGraphicFramePr>
        <p:xfrm>
          <a:off x="431540" y="1387221"/>
          <a:ext cx="8280920" cy="5175925"/>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iu-Cans-CA" sz="2000">
                          <a:solidFill>
                            <a:srgbClr val="000000"/>
                          </a:solidFill>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 ᖃᐅᔨᓴᖅᑕᐅᔪᒧᑦ ᖃᐅᔨᓴᖅᑕᐅᖃᓯᐅᑎᒋᐊᓖᑦ ᐃᓱᐊᓂ ᐃᒪᖅᓱᙳᖅᑎᓗᐊᔾᔭᐃᒃᑯᑎ</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a:solidFill>
                            <a:srgbClr val="000000"/>
                          </a:solidFill>
                          <a:effectLst/>
                          <a:latin typeface="Gadugi" panose="020B0502040204020203" pitchFamily="34" charset="0"/>
                          <a:ea typeface="Gadugi" panose="020B0502040204020203" pitchFamily="34" charset="0"/>
                          <a:cs typeface="Gadugi" panose="020B0502040204020203" pitchFamily="34" charset="0"/>
                        </a:rPr>
                        <a:t>ᐊᓯᔾᔨᕐᓗᒍ ᐃᓚᐅᕈᑎ ᐆᒪᔪᓄᑦ ᐊᓂᖅᑎᕆᔭᐅᖃᑦᑕᖅᑐᓄᑦ ᐱᔪᒪᔭᐅᓂᖓ ᐃᓱᖃᕐᕕᖓ 100 mg/L ᐊᒻᒪ ᑲᑎᖦᖢᒋᑦ ᓄᖅᑲᖓᑎᑕᐅᔪᖅ ᑭᓈᓗᖕᓄᑦ ᐃᓱᖃᕐᕕᖓ 120 mg/L; ᓇᓃᓐᓂᖏᑦ ᐱᑎᑕᐅᔪᑦ ᐊᕐᕌᒍᒐᓴᖕᓄᑦ ᓄᓇᕗᒻᒦᑦᑐᓂ ᑭᓈᓗᖃᕐᕕᒃ ᐃᒪᖅᓲᓗᐊᖅᑎᑦᑎᑕᐃᓕᓂᕐᒧᑦ ᖃᐅᔨᓴᕈᑎᒥᑦ.</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iu-Cans-CA" sz="2000">
                          <a:effectLst/>
                          <a:latin typeface="Gadugi" panose="020B0502040204020203" pitchFamily="34" charset="0"/>
                          <a:ea typeface="Gadugi" panose="020B0502040204020203" pitchFamily="34" charset="0"/>
                          <a:cs typeface="Gadugi" panose="020B0502040204020203" pitchFamily="34" charset="0"/>
                        </a:rPr>
                        <a:t>ᐲᕐᓗᒋᑦ ᖃᐅᔨᒪᓇᕈᑎᑦ “ᐅᓗᕆᐊᓇᖅᑐᓄᑦ ᐊᒃᑐᖅᑕᐅᓯᒪᔪᑦ ᓱᕈᖅᓯᒪᔪᓂ ᐃᔾᔪᒃᑯᕕᒃ ᐊᒻᒪ ᐋᖅᑭᒋᐊᕐᕕᖕᓂ” ᐊᒻᒪᓗ “ᓄᑖᖅ ᑕᖏᓕᖕᓄᑦ ᐊᒃᑕᕐᕕᒃ”</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dirty="0">
                          <a:effectLst/>
                          <a:latin typeface="Gadugi" panose="020B0502040204020203" pitchFamily="34" charset="0"/>
                          <a:ea typeface="Gadugi" panose="020B0502040204020203" pitchFamily="34" charset="0"/>
                          <a:cs typeface="Gadugi" panose="020B0502040204020203" pitchFamily="34" charset="0"/>
                        </a:rPr>
                        <a:t>ᑖᒃᑯᐊ ᐱᓕᕆᕖᑦ ᐱᑕᖃᙱᑦᑐᑦ.</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1222450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841234304"/>
              </p:ext>
            </p:extLst>
          </p:nvPr>
        </p:nvGraphicFramePr>
        <p:xfrm>
          <a:off x="431540" y="1387221"/>
          <a:ext cx="8280920" cy="4646053"/>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ᐲᕐᓗᒋᑦ ᐱᔭᕆᐊᓕᑦ ᐊᕐᕌᒍᑕᒫᑦ ᓄᓇᓕᕆᔾᔪᑎᑦ ᖃᐅᔨᓴᖅᑐᓕᕆᓂᙶᖅᑐᓂᒃ ᐊᑐᖅᑎᑦᑎᔪᓐᓇᖅᑐᖅ ᖃᐅᔨᓴᕈᑎᓂ</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ᐃᖅᑲᓇᐃᔭᖅᑎᑦᑎᓂᖅ ᓄᓇᓕᕆᔾᔪᑎᑦ ᖃᐅᔨᓴᖅᑐᓕᕆᓂᙶᖅᑐᓂᒃ ᐊᑐᖅᑎᑦᑎᔪᓐᓇᖅᑐᖅ ᐱᓕᕆᐊᖃᕐᓗᓂ ᐊᕐᕌᒍᑕᒫᖅᓯᐅᑦ ᖃᐅᔨᓴᕐᓂᕐᒥᒃ ᐊᑐᖅᑕᐅᔭᕆᐊᖃᓪᓚᕆᙱᑦᑐᖅ ᐃᑲᔪᖅᓱᖅᑕᐅᙱᖦᖢᓂᓗ ᑖᒻ ᐊᑦᑕᕐᓇᖅᑕᐃᓕᒪᓂᕐᒧᑦ ᒪᓕᒋᐊᓕᖕᓂ (CDA, 2013).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iu-Cans-CA" sz="1800">
                          <a:effectLst/>
                          <a:latin typeface="Gadugi" panose="020B0502040204020203" pitchFamily="34" charset="0"/>
                          <a:ea typeface="Gadugi" panose="020B0502040204020203" pitchFamily="34" charset="0"/>
                          <a:cs typeface="Gadugi" panose="020B0502040204020203" pitchFamily="34" charset="0"/>
                        </a:rPr>
                        <a:t>ᐲᕐᓗᒋᑦ ᐅᖃᐅᓯᖃᑦᑎᐊᖅᓯᒪᔪᑦ ᐱᖁᔭᐅᓯᒪᔪᑦ ᖃᓄᖅ ᐃᓂᑐᖃᖓᓄᑦ ᐅᑎᖅᑎᑦᑎᓂᖅ ᐊᑐᖅᑕᐅᔪᓐᓃᖅᑐᓂᒃ ᐱᓕᕆᕕᖕᓂ</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dirty="0">
                          <a:effectLst/>
                          <a:latin typeface="Gadugi" panose="020B0502040204020203" pitchFamily="34" charset="0"/>
                          <a:ea typeface="Gadugi" panose="020B0502040204020203" pitchFamily="34" charset="0"/>
                          <a:cs typeface="Gadugi" panose="020B0502040204020203" pitchFamily="34" charset="0"/>
                        </a:rPr>
                        <a:t>ᐱᔪᓐᓇᐅᑎᓕᕆᔨᒻᒪᕆᑦ ᐱᒋᐊᖅᑎᑦᑎᓇᔭᖅᑐᑦ ᓈᒻᒪᒃᑐᓂᒃ ᐋᖅᑭᒋᐊᖅᑕᐅᓂᖏᓐᓂ ᖃᓄᐃᓕᐅᕈᑎᓂᑦ</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4831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692696"/>
            <a:ext cx="4572000" cy="893514"/>
          </a:xfrm>
        </p:spPr>
        <p:txBody>
          <a:bodyPr>
            <a:noAutofit/>
          </a:bodyPr>
          <a:lstStyle/>
          <a:p>
            <a:r>
              <a:rPr lang="iu-Cans-CA" sz="3200" b="1" dirty="0">
                <a:solidFill>
                  <a:srgbClr val="D8491F"/>
                </a:solidFill>
                <a:latin typeface="Arial" pitchFamily="34" charset="0"/>
                <a:cs typeface="Arial" pitchFamily="34" charset="0"/>
              </a:rPr>
              <a:t>ᐃᒥᕐᒧᑦ ᐱᔪᓐᓇᐅᑎᖓ: </a:t>
            </a:r>
            <a:br>
              <a:rPr lang="iu-Cans-CA" sz="3200" b="1" dirty="0">
                <a:solidFill>
                  <a:srgbClr val="D8491F"/>
                </a:solidFill>
                <a:latin typeface="Arial" pitchFamily="34" charset="0"/>
                <a:cs typeface="Arial" pitchFamily="34" charset="0"/>
              </a:rPr>
            </a:br>
            <a:r>
              <a:rPr lang="iu-Cans-CA" sz="3200" b="1" dirty="0">
                <a:solidFill>
                  <a:srgbClr val="D8491F"/>
                </a:solidFill>
                <a:latin typeface="Arial" pitchFamily="34" charset="0"/>
                <a:cs typeface="Arial" pitchFamily="34" charset="0"/>
              </a:rPr>
              <a:t>3</a:t>
            </a:r>
            <a:r>
              <a:rPr lang="en-CA" sz="3200" b="1" dirty="0">
                <a:solidFill>
                  <a:srgbClr val="D8491F"/>
                </a:solidFill>
                <a:latin typeface="Arial" pitchFamily="34" charset="0"/>
                <a:cs typeface="Arial" pitchFamily="34" charset="0"/>
              </a:rPr>
              <a:t>AM-ARV----</a:t>
            </a:r>
            <a:br>
              <a:rPr lang="en-CA" sz="3200" b="1" dirty="0">
                <a:solidFill>
                  <a:srgbClr val="D8491F"/>
                </a:solidFill>
                <a:latin typeface="Arial" pitchFamily="34" charset="0"/>
                <a:cs typeface="Arial" pitchFamily="34" charset="0"/>
              </a:rPr>
            </a:br>
            <a:endParaRPr lang="en-CA" sz="32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395536" y="1844824"/>
            <a:ext cx="8352928" cy="4669979"/>
          </a:xfrm>
        </p:spPr>
        <p:txBody>
          <a:bodyPr>
            <a:normAutofit/>
          </a:bodyPr>
          <a:lstStyle/>
          <a:p>
            <a:pPr marL="0" indent="0">
              <a:buNone/>
            </a:pPr>
            <a:r>
              <a:rPr lang="iu-Cans-CA" sz="1800" dirty="0"/>
              <a:t>ᑖᓐᓇ ᐱᓇᔫᑎ ᓄᑖᖑᕆᐊᖅᑎᑦᑎᓂᕐᒨᖓᔪᖅ ᐋᖅᑭᒋᐊᖅᑕᓄᓪᓗ ᐃᓱᓕᔾᔪᔨᔪᒧᑦ 3</a:t>
            </a:r>
            <a:r>
              <a:rPr lang="en-CA" sz="1800" dirty="0"/>
              <a:t>AM-ARV1015 </a:t>
            </a:r>
            <a:r>
              <a:rPr lang="iu-Cans-CA" sz="1800" dirty="0"/>
              <a:t>ᐱᔪᓐᓇᐅᑎ. </a:t>
            </a:r>
          </a:p>
          <a:p>
            <a:pPr marL="0" indent="0">
              <a:buNone/>
            </a:pPr>
            <a:r>
              <a:rPr lang="iu-Cans-CA" sz="1800" dirty="0"/>
              <a:t>•	ᐅᓪᓗᖓ ᐱᔪᓐᓇᐅᑎᑖᕐᕕᒋᓯᒪᔭᖓ: ᐋᒡᒌᓯ 23, 2010</a:t>
            </a:r>
          </a:p>
          <a:p>
            <a:pPr marL="0" indent="0">
              <a:buNone/>
            </a:pPr>
            <a:r>
              <a:rPr lang="iu-Cans-CA" sz="1800" dirty="0"/>
              <a:t>•	ᐱᔪᓐᓇᐅᑎᐅᑉ ᐃᓱᓕᕝᕕᑦᓴᖓ: ᐋᒡᒌᓯ 31, 2015</a:t>
            </a:r>
          </a:p>
          <a:p>
            <a:pPr marL="0" indent="0">
              <a:buNone/>
            </a:pPr>
            <a:r>
              <a:rPr lang="iu-Cans-CA" sz="1800" dirty="0"/>
              <a:t>•	ᓇᐃᑦᑐᒥᒃ ᐃᓱᓕᕝᕕᒃᓴᓕᒃ ᓄᑖᖑᕆᐊᖅᑎᑦᑎᓂᕐᒧᑦ: ᔫᓂ 16, 2015</a:t>
            </a:r>
          </a:p>
          <a:p>
            <a:pPr marL="0" indent="0">
              <a:buNone/>
            </a:pPr>
            <a:r>
              <a:rPr lang="iu-Cans-CA" sz="1800" dirty="0"/>
              <a:t>•	ᓇᐃᑦᑐᒥᒃ ᐃᓱᓕᕝᕕᒃᓴᓕᒃ ᐃᓱᓕᕝᕕᖓ: ᕕᕗᐊᕆ 27, 2016</a:t>
            </a:r>
          </a:p>
          <a:p>
            <a:pPr marL="0" indent="0">
              <a:buNone/>
            </a:pPr>
            <a:r>
              <a:rPr lang="iu-Cans-CA" sz="1800" dirty="0"/>
              <a:t>•	ᖃᓄᐃᓕᖓᓂᖓ ᐱᔪᓐᓇᐅᑎᖓᑕ:</a:t>
            </a:r>
          </a:p>
          <a:p>
            <a:pPr marL="0" indent="0" algn="l">
              <a:buNone/>
            </a:pPr>
            <a:endParaRPr lang="en-CA" sz="1800" dirty="0"/>
          </a:p>
          <a:p>
            <a:pPr marL="0" indent="0" algn="ctr">
              <a:buNone/>
            </a:pPr>
            <a:r>
              <a:rPr lang="iu-Cans-CA" sz="1800" i="1" dirty="0">
                <a:solidFill>
                  <a:srgbClr val="000000"/>
                </a:solidFill>
                <a:latin typeface="Calibri" panose="020F0502020204030204" pitchFamily="34" charset="0"/>
                <a:cs typeface="Calibri" panose="020F0502020204030204" pitchFamily="34" charset="0"/>
              </a:rPr>
              <a:t>ᑖᓐᓇ ᐱᔪᓐᓇᐅᑎ ᐱᔪᓐᓇᖅᑎᑦᑎᔪᖅ ᐊᑐᕐᓗᓂ ᐃᒪᕐᒥᑦ ᐊᒻᒪ ᐱᓯᒪᔪᓐᓃᕐᓂᖅ ᐊᑐᒐᒃᓴᐅᔪᓐᓃᖅᑐᒥᒃ ᐃᒪᕐᒥᑦ ᐃᓚᐅᓗᓂ ᐊᐅᓚᓂᖓ</a:t>
            </a:r>
          </a:p>
          <a:p>
            <a:pPr marL="0" indent="0" algn="ctr">
              <a:buNone/>
            </a:pPr>
            <a:r>
              <a:rPr lang="iu-Cans-CA" sz="1800" i="1" dirty="0">
                <a:solidFill>
                  <a:srgbClr val="000000"/>
                </a:solidFill>
                <a:latin typeface="Calibri" panose="020F0502020204030204" pitchFamily="34" charset="0"/>
                <a:cs typeface="Calibri" panose="020F0502020204030204" pitchFamily="34" charset="0"/>
              </a:rPr>
              <a:t>ᐃᒪᖃᕐᕕᒃ, ᐊᒃᑕᕐᕕᖃᕐᕕᒃ, ᓴᓃᑦ ᐅᓗᕆᐊᓇᖅᑐᑦ ᐃᓕᓯᕕᖓ,</a:t>
            </a:r>
          </a:p>
          <a:p>
            <a:pPr marL="0" indent="0" algn="ctr">
              <a:buNone/>
            </a:pPr>
            <a:r>
              <a:rPr lang="iu-Cans-CA" sz="1800" i="1" dirty="0">
                <a:solidFill>
                  <a:srgbClr val="000000"/>
                </a:solidFill>
                <a:latin typeface="Calibri" panose="020F0502020204030204" pitchFamily="34" charset="0"/>
                <a:cs typeface="Calibri" panose="020F0502020204030204" pitchFamily="34" charset="0"/>
              </a:rPr>
              <a:t>ᓴᕕᕋᔭᖕᓄᑦ ᐃᓕᓯᕕᒃ, ᐊᒻᒪ ᑭᓈᓗᖃᕐᕕᒃ,</a:t>
            </a:r>
          </a:p>
          <a:p>
            <a:pPr marL="0" indent="0" algn="ctr">
              <a:buNone/>
            </a:pPr>
            <a:br>
              <a:rPr lang="en-CA" sz="1800" i="1" dirty="0">
                <a:solidFill>
                  <a:srgbClr val="000000"/>
                </a:solidFill>
                <a:latin typeface="Calibri" panose="020F0502020204030204" pitchFamily="34" charset="0"/>
                <a:cs typeface="Calibri" panose="020F0502020204030204" pitchFamily="34" charset="0"/>
              </a:rPr>
            </a:br>
            <a:endParaRPr lang="en-CA" sz="18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2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176386073"/>
              </p:ext>
            </p:extLst>
          </p:nvPr>
        </p:nvGraphicFramePr>
        <p:xfrm>
          <a:off x="431540" y="1387221"/>
          <a:ext cx="8280920" cy="4418043"/>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16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6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16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ARV-7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600">
                          <a:solidFill>
                            <a:srgbClr val="000000"/>
                          </a:solidFill>
                          <a:effectLst/>
                          <a:latin typeface="Gadugi" panose="020B0502040204020203" pitchFamily="34" charset="0"/>
                          <a:ea typeface="Gadugi" panose="020B0502040204020203" pitchFamily="34" charset="0"/>
                          <a:cs typeface="Gadugi" panose="020B0502040204020203" pitchFamily="34" charset="0"/>
                        </a:rPr>
                        <a:t>ᐆᒻᒪᖅᑯᑎᒃᓴᓕᐅᖅᓯᒪᔪᓂᒃ ᖃᐅᔨᓴᕐᓂᖅ ᐱᔭᕇᖅᑕᐅᓪᓗᓂ ᐊᒪᕈᖅ ᑰᕈᕐᒥ ᓇᓗᓇᐃᖅᓯᓪᓗᓂ ᐊᕐᕌᒍᑕᒫᖅᓯᐅᑦ ᐱᖃᒃᑲᓐᓂᕐᓂᖅ ᐊᑐᕐᓂᕐᓂ 0.22% ᑰᕈᔪᒃᓗᓂ. ᐃᒪᕐᒥᐅᑕᓕᕆᔨᒃᑯᑦ ᑲᓇᑕᒥ ᐱᔪᓐᓇᖅᑎᑦᑎᔪᑦ 10% ᐲᖅᓯᓂᕐᒥ. ᐱᔪᓐᓇᐅᑎᑖᖅᓯᒪᓂᕐᒧᑦ ᑐᒃᓯᕋᖅᑕᖅ ᑖᓐᓇ ᖃᓄᐃᓕᖓᓂᖅ ᐲᖅᑕᐅᓗᓂ ᐱᔪᓐᓇᐅᑎᑖᖅᓯᒪᑎᑦᑎᔨ ᓇᓗᓇᐃᔭᐃᓯᒪᓂᖓᓄᑦ ᐃᒪᖅ ᐃᑲᔪᕈᓐᓇᖅᑐᖅ ᐊᕐᕌᒍᑕᒫᖅᓯᐅᑦ ᐃᒥᖅᑕᕐᕕᖕᒥ ᐱᖃᖅᑎᑦᑎᒃᑲᓐᓂᕐᓂᕐᒥᒃ.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1600">
                          <a:effectLst/>
                          <a:latin typeface="Gadugi" panose="020B0502040204020203" pitchFamily="34" charset="0"/>
                          <a:ea typeface="Gadugi" panose="020B0502040204020203" pitchFamily="34" charset="0"/>
                          <a:cs typeface="Gadugi" panose="020B0502040204020203" pitchFamily="34" charset="0"/>
                        </a:rPr>
                        <a:t>ᐲᕐᓗᒍ ARV-8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600" dirty="0">
                          <a:effectLst/>
                          <a:latin typeface="Gadugi" panose="020B0502040204020203" pitchFamily="34" charset="0"/>
                          <a:ea typeface="Gadugi" panose="020B0502040204020203" pitchFamily="34" charset="0"/>
                          <a:cs typeface="Gadugi" panose="020B0502040204020203" pitchFamily="34" charset="0"/>
                        </a:rPr>
                        <a:t>ᖃᓕᕇᖕᓂᖓ ᖃᐅᔨᓴᖅᑕᐅᙱᓐᓇᓲᖅ, ᐃᖅᑲᓇᐃᔭᖅᑎᓄᑦ ᐊᒻᒪ ᑯᐄᓐ ᑭᒡᒐᖅᑐᖅᑎᖓ−ᓄᓇᖃᖅᑳᖅᓯᒪᔪᓕᕆᓂᖅ ᐊᒻᒪ ᐃᓄᓕᕆᔨᑐᖃᒃᑯᑦ ᑲᓇᑕᒥ ᖃᐅᔨᓴᖅᑎᒧᑦ ᑭᓈᓗᖃᕐᕕᐅᑉ ᐱᔪᓐᓇᖅᑕᖓᒍᑦ ᐋᖅᑭᒃᓯᒪᑎᓪᓗᒍ 1 ᒦᑕ ᐊᕙᓗᖓᑕ ᑕᑭᓂᖓᒍᑦ.</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1881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003049686"/>
              </p:ext>
            </p:extLst>
          </p:nvPr>
        </p:nvGraphicFramePr>
        <p:xfrm>
          <a:off x="431540" y="1387221"/>
          <a:ext cx="8280920" cy="4546118"/>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ᐱᔭᕆᐊᖃᖅᑎᑕᖅ ᐱᓇᓱᐊᕈᓯᑕᒫᒃᑯᑦ ᖃᐅᔨᓴᕐᓂᕐᒧᑦ ᖃᐅᔨᓴᐃᓐᓇᕐᓂᕐᒧᑦ ᐱᓕᕆᐊᒃᓴᖅ ᐱᓕᕆᕕᖕᓂ</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a:solidFill>
                            <a:srgbClr val="000000"/>
                          </a:solidFill>
                          <a:effectLst/>
                          <a:latin typeface="Gadugi" panose="020B0502040204020203" pitchFamily="34" charset="0"/>
                          <a:ea typeface="Gadugi" panose="020B0502040204020203" pitchFamily="34" charset="0"/>
                          <a:cs typeface="Gadugi" panose="020B0502040204020203" pitchFamily="34" charset="0"/>
                        </a:rPr>
                        <a:t>ᑖᓐᓇ ᐱᔭᕆᐊᓕᒃ ᒪᓕᑦᑎᐊᙱᑦᑐᖅ ᐊᓯᖏᓐᓂ ᓄᓇᕗᒻᒥ ᐃᒪᕐᒧᑦ ᑲᑎᒪᔩᑦ ᑲᔪᓯᑎᑕᖏᓐᓂ ᐃᒪᕐᒧᑦ ᐱᔪᓐᓇᐅᑎᓂ. ᖃᐅᔨᓴᐃᓐᓇᕐᓂᕐᒧᑦ ᐱᓕᕆᕖᑦ ᖃᐅᔨᓴᐃᓐᓇᕐᕕᐅᒐᔪᒃᑐᑦ, ᐅᓄᖅᓱᐃᖅᖢᑎᒃ ᐱᓇᓱᐊᕈᓯᕐᒥ, ᐃᑲᕐᕋᐅᒐᔪᒃᑐᒃᑯᑦ Hᐋᒻᒪᓚᒃᑯᑦ ᐊᐅᓚᓂᖏᑎᒍᑦ ᖃᐅᔨᓴᕈᑎᒃᓴᓪᓗ ᐱᒋᐊᕐᖢᑎᒃ ᑰᓕᕌᖓᑦ. ᐸᕐᓇᐃᓂᖅ ᐱᓇᓱᐊᕈᓯᑕᒫᑦ ᐅᓂᒃᑳᒥᒃ ᑕᖃᓇᓗᐊᕐᒪᑦ ᐃᖅᑲᓇᐃᔭᖅᑎᓄᑦ.</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1800">
                          <a:effectLst/>
                          <a:latin typeface="Gadugi" panose="020B0502040204020203" pitchFamily="34" charset="0"/>
                          <a:ea typeface="Gadugi" panose="020B0502040204020203" pitchFamily="34" charset="0"/>
                          <a:cs typeface="Gadugi" panose="020B0502040204020203" pitchFamily="34" charset="0"/>
                        </a:rPr>
                        <a:t>ᐊᓯᔾᔨᕐᓗᒍ ᖃᐅᔨᓴᕈᑎᒃᓴᓂ “ᒪᐃ−ᐊᐅᒍᓯ” ᐅᕗᖓ “ᑕᖅᑭᑕᒫᑦ ᒪᙳᒃᓯᒪᓐᓇᖅᑎᓪᓗᒍ.</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dirty="0">
                          <a:effectLst/>
                          <a:latin typeface="Gadugi" panose="020B0502040204020203" pitchFamily="34" charset="0"/>
                          <a:ea typeface="Gadugi" panose="020B0502040204020203" pitchFamily="34" charset="0"/>
                          <a:cs typeface="Gadugi" panose="020B0502040204020203" pitchFamily="34" charset="0"/>
                        </a:rPr>
                        <a:t>ᒪᙳᖃᑦᑕᙱᑦᑐᖅ ᑎᑭᓐᓇᓱᖕᓂᖓᓂ ᔫᓂ ᔪᒪᐃᓘᓐᓃᑦ ᖁᐊᕈᑎᓪᓗᑎᒃᓗ ᓄᖑᓕᖅᑎᓪᓗᒍ ᓯᑎᐱᕆ ᐅᑐᐱᕆᓘᓐᓃᑦ ᐊᕐᕌᒍ ᒪᓕᒃᖢᒍ.</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43462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673761548"/>
              </p:ext>
            </p:extLst>
          </p:nvPr>
        </p:nvGraphicFramePr>
        <p:xfrm>
          <a:off x="431540" y="1387221"/>
          <a:ext cx="8280920" cy="4460914"/>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20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20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ᐱᓗᐊᙱᑦᑐᓂ ᑐᖁᓐᓇᖅᑑᔪᓐᓇᖅᑐᓂ ᖃᐅᔨᓴᕐᓂᖅ</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a:solidFill>
                            <a:srgbClr val="000000"/>
                          </a:solidFill>
                          <a:effectLst/>
                          <a:latin typeface="Gadugi" panose="020B0502040204020203" pitchFamily="34" charset="0"/>
                          <a:ea typeface="Gadugi" panose="020B0502040204020203" pitchFamily="34" charset="0"/>
                          <a:cs typeface="Gadugi" panose="020B0502040204020203" pitchFamily="34" charset="0"/>
                        </a:rPr>
                        <a:t>ᐊᕙᑎᒧᑦ ᓯᓚᐅᑉ ᐊᓯᔾᔨᖅᐸᓪᓕᐊᓂᖓᓄᑦ ᑲᓇᑕᒥ ᐃᓕᓴᖅᓯᓯᒪᔪᑦ ᑖᓐᓇ ᖃᐅᔨᓴᕈᑎ ᐱᔭᕆᐊᖃᓪᓚᕆᙱᑦᑐᖅ ᐅᑭᐅᖅᑕᖅᑐᒥ ᓄᓇᓕᕋᓛᖑᓂᖅᓴᐅᔪᓄᑦ, ᐲᖅᑕᐅᓯᒪᓪᓗᓂᓗ ᐊᓯᖏᓐᓂ ᐱᔪᓐᓇᐅᑎᓂ.</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2000">
                          <a:effectLst/>
                          <a:latin typeface="Gadugi" panose="020B0502040204020203" pitchFamily="34" charset="0"/>
                          <a:ea typeface="Gadugi" panose="020B0502040204020203" pitchFamily="34" charset="0"/>
                          <a:cs typeface="Gadugi" panose="020B0502040204020203" pitchFamily="34" charset="0"/>
                        </a:rPr>
                        <a:t>ᐲᕐᓗᒍ ᐱᔭᕆᐊᖃᖅᑕᐅᔪᖅ ᑐᓂᓯᓗᓂ ᑎᑎᖅᑲᑦ ᐊᔾᔨᖏᓐᓂ</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2000" dirty="0">
                          <a:effectLst/>
                          <a:latin typeface="Gadugi" panose="020B0502040204020203" pitchFamily="34" charset="0"/>
                          <a:ea typeface="Gadugi" panose="020B0502040204020203" pitchFamily="34" charset="0"/>
                          <a:cs typeface="Gadugi" panose="020B0502040204020203" pitchFamily="34" charset="0"/>
                        </a:rPr>
                        <a:t>ᖃᕆᑕᐅᔭᒃᑯᑦ ᑐᓂᓯᓂᖅ ᒪᓕᒋᐊᖃᖅᑕᐅᓪᓗᓂ ᐊᑐᕋᓲᑎᐅᔪᖅ.</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65516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75000"/>
                  </a:schemeClr>
                </a:solidFill>
                <a:latin typeface="Arial" pitchFamily="34" charset="0"/>
                <a:cs typeface="Arial" pitchFamily="34" charset="0"/>
              </a:rPr>
              <a:t>ᐃᓱᐊ</a:t>
            </a:r>
            <a:endParaRPr lang="en-CA" b="1" dirty="0">
              <a:solidFill>
                <a:schemeClr val="accent6">
                  <a:lumMod val="75000"/>
                </a:schemeClr>
              </a:solidFill>
              <a:latin typeface="Arial" pitchFamily="34" charset="0"/>
              <a:cs typeface="Arial" pitchFamily="34" charset="0"/>
            </a:endParaRPr>
          </a:p>
        </p:txBody>
      </p:sp>
      <p:pic>
        <p:nvPicPr>
          <p:cNvPr id="3" name="Picture 2" descr="Diagram, timeline, map&#10;&#10;Description automatically generated">
            <a:extLst>
              <a:ext uri="{FF2B5EF4-FFF2-40B4-BE49-F238E27FC236}">
                <a16:creationId xmlns:a16="http://schemas.microsoft.com/office/drawing/2014/main" id="{7EB3788A-0EC0-4E3A-8804-F93523C7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902" y="1412776"/>
            <a:ext cx="6536196" cy="4357464"/>
          </a:xfrm>
          <a:prstGeom prst="rect">
            <a:avLst/>
          </a:prstGeom>
        </p:spPr>
      </p:pic>
    </p:spTree>
    <p:extLst>
      <p:ext uri="{BB962C8B-B14F-4D97-AF65-F5344CB8AC3E}">
        <p14:creationId xmlns:p14="http://schemas.microsoft.com/office/powerpoint/2010/main" val="249157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692696"/>
            <a:ext cx="4572000" cy="893514"/>
          </a:xfrm>
        </p:spPr>
        <p:txBody>
          <a:bodyPr>
            <a:noAutofit/>
          </a:bodyPr>
          <a:lstStyle/>
          <a:p>
            <a:r>
              <a:rPr lang="iu-Cans-CA" sz="3200" b="1" dirty="0">
                <a:solidFill>
                  <a:srgbClr val="D8491F"/>
                </a:solidFill>
                <a:latin typeface="Arial" pitchFamily="34" charset="0"/>
                <a:cs typeface="Arial" pitchFamily="34" charset="0"/>
              </a:rPr>
              <a:t>ᐃᒥᕐᒧᑦ ᐱᔪᓐᓇᐅᑎᖓ: </a:t>
            </a:r>
            <a:br>
              <a:rPr lang="iu-Cans-CA" sz="3200" b="1" dirty="0">
                <a:solidFill>
                  <a:srgbClr val="D8491F"/>
                </a:solidFill>
                <a:latin typeface="Arial" pitchFamily="34" charset="0"/>
                <a:cs typeface="Arial" pitchFamily="34" charset="0"/>
              </a:rPr>
            </a:br>
            <a:r>
              <a:rPr lang="iu-Cans-CA" sz="3200" b="1" dirty="0">
                <a:solidFill>
                  <a:srgbClr val="D8491F"/>
                </a:solidFill>
                <a:latin typeface="Arial" pitchFamily="34" charset="0"/>
                <a:cs typeface="Arial" pitchFamily="34" charset="0"/>
              </a:rPr>
              <a:t>3</a:t>
            </a:r>
            <a:r>
              <a:rPr lang="en-CA" sz="3200" b="1" dirty="0">
                <a:solidFill>
                  <a:srgbClr val="D8491F"/>
                </a:solidFill>
                <a:latin typeface="Arial" pitchFamily="34" charset="0"/>
                <a:cs typeface="Arial" pitchFamily="34" charset="0"/>
              </a:rPr>
              <a:t>AM-ARV----</a:t>
            </a:r>
          </a:p>
        </p:txBody>
      </p:sp>
      <p:sp>
        <p:nvSpPr>
          <p:cNvPr id="6" name="Content Placeholder 5"/>
          <p:cNvSpPr>
            <a:spLocks noGrp="1"/>
          </p:cNvSpPr>
          <p:nvPr>
            <p:ph idx="1"/>
          </p:nvPr>
        </p:nvSpPr>
        <p:spPr>
          <a:xfrm>
            <a:off x="395536" y="1844824"/>
            <a:ext cx="8352928" cy="4669979"/>
          </a:xfrm>
        </p:spPr>
        <p:txBody>
          <a:bodyPr>
            <a:normAutofit fontScale="70000" lnSpcReduction="20000"/>
          </a:bodyPr>
          <a:lstStyle/>
          <a:p>
            <a:pPr marL="0" indent="0">
              <a:buNone/>
            </a:pPr>
            <a:r>
              <a:rPr lang="iu-Cans-CA" sz="2400" dirty="0"/>
              <a:t>ᐱᑕᖃᙱᑎᓪᓗᒍ ᐊᑐᖅᑐᒥᒃ ᐱᔪᓐᓇᐅᑎᒥᒃ ᐊᕐᕕᐊᑦ ᑲᔪᓯᔪᖅ:</a:t>
            </a:r>
            <a:endParaRPr lang="en-CA" sz="2400" dirty="0"/>
          </a:p>
          <a:p>
            <a:r>
              <a:rPr lang="iu-Cans-CA" sz="2400" dirty="0"/>
              <a:t>ᑎᑎᕋᕐᓗᒋᑦ ᖃᓄᑎᒋᐅᓂᖏᑦ ᐃᒻᒥᕆᔾᔪᑕᐅᔪᑦ ᐃᒥᑦᑎᐊᕙᐅᙱᑦᑐᓂᒃᓗ ᐃᓕᔭᐅᔪᓂᒃ</a:t>
            </a:r>
          </a:p>
          <a:p>
            <a:r>
              <a:rPr lang="iu-Cans-CA" sz="2400" dirty="0"/>
              <a:t>ᐱᐅᓯᒋᐊᕐᓗᒍ ᐊᐅᓚᑦᑎᓂᖅ ᐃᒪᕐᒥᒃ</a:t>
            </a:r>
          </a:p>
          <a:p>
            <a:r>
              <a:rPr lang="iu-Cans-CA" sz="2400" dirty="0"/>
              <a:t>ᑐᑭᓯᓗᒍ ᖃᐅᔨᔭᐅᓇᓱᒍᑎᑦ ᐱᐅᓯᒋᐊᕐᓗᒍ ᐃᒪᖅ ᐃᒥᑦᑎᐊᕙᐅᙱᑦᑐᕐᓗ ᒪᑭᒪᐃᓐᓇᕈᑎᒃᓴᓂᑦ</a:t>
            </a:r>
          </a:p>
          <a:p>
            <a:r>
              <a:rPr lang="iu-Cans-CA" sz="2400" dirty="0"/>
              <a:t>ᐱᓕᕆᐊᖃᕐᓗᓂ ᖃᐅᔨᓴᐃᓐᓇᕈᑎᓄᑦ ᐱᓕᕆᐊᒃᓴᒥᑦ ᖃᐅᔨᓴᕈᑎᒃᓴᓂᑦ</a:t>
            </a:r>
          </a:p>
          <a:p>
            <a:r>
              <a:rPr lang="iu-Cans-CA" sz="2400" dirty="0"/>
              <a:t>ᐃᓚᐅᖃᑕᐅᓗᓂ ᑐᓴᐅᒪᖃᑦᑕᐅᑎᔾᔪᑎᐅᒐᔪᒃᑐᓂᑦ ᑯᐄᓐ ᑭᒡᒐᖅᑐᖅᑎᖓ−ᓄᓇᖃᖅᑳᖅᓯᒪᔪᓕᕆᓂᖅ ᐊᒻᒪ ᐃᓄᓕᕆᔨᑐᖃᒃᑯᑦ ᑲᓇᑕᒥ ᖃᐅᔨᓴᖅᑎ ᒪᓕᑦᑎᐊᕐᒪᖔᑦ ᐱᔾᔪᑎᓄᑦ</a:t>
            </a:r>
          </a:p>
          <a:p>
            <a:pPr marL="0" indent="0" algn="l">
              <a:buNone/>
            </a:pPr>
            <a:endParaRPr lang="en-CA" sz="2400" dirty="0"/>
          </a:p>
          <a:p>
            <a:pPr marL="0" indent="0" algn="l">
              <a:buNone/>
            </a:pPr>
            <a:r>
              <a:rPr lang="iu-Cans-CA" sz="2400" dirty="0"/>
              <a:t>ᐱᔭᕇᖅᓯᒪᔪᑦ ᐱᓕᕆᐊᒃᓴᑦ:</a:t>
            </a:r>
            <a:endParaRPr lang="en-CA" sz="2400" dirty="0"/>
          </a:p>
          <a:p>
            <a:r>
              <a:rPr lang="iu-Cans-CA" sz="2400" dirty="0"/>
              <a:t>ᐃᓚᒃᑲᓐᓂᖓ ᐃᒥᖅᑕᕐᕕᒃ</a:t>
            </a:r>
          </a:p>
          <a:p>
            <a:r>
              <a:rPr lang="iu-Cans-CA" sz="2400" dirty="0"/>
              <a:t>ᓄᑖᙳᕆᐊᖅᑎᓪᓗᒍ ᐃᒪᕐᒥᒃ ᑲᒪᒋᔭᖃᖅᐸᖕᓂᕐᒧᑦ ᐃᓂᒋᔭᐅᔪᖅ</a:t>
            </a:r>
          </a:p>
          <a:p>
            <a:endParaRPr lang="en-CA" sz="2400" dirty="0"/>
          </a:p>
          <a:p>
            <a:pPr marL="0" indent="0">
              <a:buNone/>
            </a:pPr>
            <a:r>
              <a:rPr lang="iu-Cans-CA" sz="2400" dirty="0"/>
              <a:t>ᐱᓕᕆᐊᒃᓴᓪᓗᐊᑕᐃᑦ</a:t>
            </a:r>
            <a:endParaRPr lang="en-CA" sz="2400" dirty="0"/>
          </a:p>
          <a:p>
            <a:r>
              <a:rPr lang="iu-Cans-CA" sz="2400" dirty="0"/>
              <a:t>ᓄᑖᖑᕆᐊᕈᑎᑦ ᐊᖏᒃᓕᒋᐊᕈᑎᓪᓗ ᑭᓈᓗᖃᕐᕕᖕᓂ</a:t>
            </a:r>
          </a:p>
          <a:p>
            <a:r>
              <a:rPr lang="iu-Cans-CA" sz="2400" dirty="0"/>
              <a:t>ᓄᑖᖑᕆᐊᕈᑎᑦ ᐊᖏᒃᓕᒋᐊᕈᑎᓪᓗ ᐊᒃᑕᕐᕕᖕᓂ</a:t>
            </a:r>
          </a:p>
          <a:p>
            <a:pPr algn="l"/>
            <a:endParaRPr lang="en-CA" sz="2400" dirty="0"/>
          </a:p>
          <a:p>
            <a:pPr algn="l"/>
            <a:endParaRPr lang="en-CA" sz="2400" dirty="0"/>
          </a:p>
          <a:p>
            <a:pPr marL="0" indent="0" algn="l">
              <a:buNone/>
            </a:pPr>
            <a:endParaRPr lang="en-CA" sz="1600" dirty="0"/>
          </a:p>
        </p:txBody>
      </p:sp>
    </p:spTree>
    <p:extLst>
      <p:ext uri="{BB962C8B-B14F-4D97-AF65-F5344CB8AC3E}">
        <p14:creationId xmlns:p14="http://schemas.microsoft.com/office/powerpoint/2010/main" val="31145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982986" y="45722"/>
            <a:ext cx="7296534" cy="11459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rgbClr val="D8491F"/>
                </a:solidFill>
                <a:latin typeface="Arial" pitchFamily="34" charset="0"/>
                <a:cs typeface="Arial" pitchFamily="34" charset="0"/>
              </a:rPr>
              <a:t>ᒪᑭᒪᔾᔪᑎᑦ </a:t>
            </a:r>
            <a:r>
              <a:rPr lang="en-CA" b="1" dirty="0">
                <a:solidFill>
                  <a:srgbClr val="D8491F"/>
                </a:solidFill>
                <a:latin typeface="Arial" pitchFamily="34" charset="0"/>
                <a:cs typeface="Arial" pitchFamily="34" charset="0"/>
              </a:rPr>
              <a:t> </a:t>
            </a:r>
          </a:p>
        </p:txBody>
      </p:sp>
      <p:pic>
        <p:nvPicPr>
          <p:cNvPr id="4" name="Picture 3">
            <a:extLst>
              <a:ext uri="{FF2B5EF4-FFF2-40B4-BE49-F238E27FC236}">
                <a16:creationId xmlns:a16="http://schemas.microsoft.com/office/drawing/2014/main" id="{860B617B-C35C-4C31-9233-53D7375AF6EE}"/>
              </a:ext>
            </a:extLst>
          </p:cNvPr>
          <p:cNvPicPr>
            <a:picLocks noChangeAspect="1"/>
          </p:cNvPicPr>
          <p:nvPr/>
        </p:nvPicPr>
        <p:blipFill>
          <a:blip r:embed="rId3"/>
          <a:stretch>
            <a:fillRect/>
          </a:stretch>
        </p:blipFill>
        <p:spPr>
          <a:xfrm>
            <a:off x="864479" y="980728"/>
            <a:ext cx="7415041" cy="5258589"/>
          </a:xfrm>
          <a:prstGeom prst="rect">
            <a:avLst/>
          </a:prstGeom>
        </p:spPr>
      </p:pic>
    </p:spTree>
    <p:extLst>
      <p:ext uri="{BB962C8B-B14F-4D97-AF65-F5344CB8AC3E}">
        <p14:creationId xmlns:p14="http://schemas.microsoft.com/office/powerpoint/2010/main" val="19608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460" y="366751"/>
            <a:ext cx="8247047" cy="609525"/>
          </a:xfrm>
        </p:spPr>
        <p:txBody>
          <a:bodyPr>
            <a:normAutofit fontScale="90000"/>
          </a:bodyPr>
          <a:lstStyle/>
          <a:p>
            <a:r>
              <a:rPr lang="iu-Cans-CA" b="1" dirty="0">
                <a:solidFill>
                  <a:srgbClr val="D8491F"/>
                </a:solidFill>
                <a:latin typeface="Arial" pitchFamily="34" charset="0"/>
                <a:cs typeface="Arial" pitchFamily="34" charset="0"/>
              </a:rPr>
              <a:t>ᐱᓕᕆᐊᖑᓯᒪᔪᑦ</a:t>
            </a: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566682" y="1268760"/>
            <a:ext cx="8010635" cy="5384344"/>
          </a:xfrm>
        </p:spPr>
        <p:txBody>
          <a:bodyPr>
            <a:normAutofit fontScale="85000" lnSpcReduction="10000"/>
          </a:bodyPr>
          <a:lstStyle/>
          <a:p>
            <a:r>
              <a:rPr lang="iu-Cans-CA" sz="2400" dirty="0"/>
              <a:t>ᑰᖓᓂ ᑖᓐᓇ ᐃᓄᓐᓄᑦ ᐃᒥᖅᑖᕐᕕᐅᖃᑦᑕᖅᑐᖅ ᕼᐋᒻᒪᓚᒃᑯᓄᑦ ᓴᓪᓕᖅᒥ, ᐃᓄᒋᐊᓐᓂᖃᑦᑐᖅ 2,657 (2016-ᒥ ᓈᓴᖅᑕᐅᓯᒪᔪᑦ)</a:t>
            </a:r>
            <a:endParaRPr lang="en-CA" sz="2400" dirty="0"/>
          </a:p>
          <a:p>
            <a:endParaRPr lang="iu-Cans-CA" sz="2400" dirty="0"/>
          </a:p>
          <a:p>
            <a:r>
              <a:rPr lang="iu-Cans-CA" sz="2400" dirty="0"/>
              <a:t>ᑖᓐᓇ ᖁᐊᖑᖃᑦᑕᖅᑐᖅ ᑕᖅᑭᓄᑦ 7ᓂᑦ 9ᓄᑦ ᐊᕐᕌᒎᑉ ᐃᓗᐊᓂ, ᑕᐃᒪᐃᓐᓂᖓᓄᑦ, ᐱᖓᓱᐃᓕᖓᔪᖅ ᐃᒥᕐᑕᖅᕕᒃ ᐃᓂᖃᖅᑎᒋᓪᓗᓂ 235,393 </a:t>
            </a:r>
            <a:r>
              <a:rPr lang="en-CA" sz="2400" dirty="0"/>
              <a:t>m3 </a:t>
            </a:r>
            <a:r>
              <a:rPr lang="iu-Cans-CA" sz="2400" dirty="0"/>
              <a:t>ᓈᒻᒪᒋᔭᖓᓂ ᐱᖃᖅᑎᑕᐅᔭᕆᐊᓕᒃ ᑕᐃᑰᓇ  8 ᑭᓚᒦᑕ ᐃᒥᖅᑕᕐᕕᖕᒧᑦ ᖁᐊᓚᐅᙱᓐᓂᖓᓂᒃ ᐊᕐᕌᒍᑕᒫᑦ. ᓯᕗᓪᓕᖅ ᐃᒥᕐᑕᖅᕕᒃ ᓴᓇᔭᐅᓚᐅᖅᓯᒪᔪᖅ ᐊᑐᖅᑕᐅᖏᓐᓇᖅᓱᓂᓗ 1988-ᒥᓂ, ᐊᐃᑉᐸᖓ (ᐃᒪᓕᕆᓂᖅ ᑲᓲᑎᓯᒪᑦᓱᓂ) ᓴᓇᔭᐅᓯᒪᔪᖅ 1998-ᒥ, ᐱᖓᔪᖓᓪᓗ 2019-ᒥ.</a:t>
            </a:r>
            <a:endParaRPr lang="en-CA" sz="2400" dirty="0"/>
          </a:p>
          <a:p>
            <a:pPr marL="0" indent="0">
              <a:buNone/>
            </a:pPr>
            <a:endParaRPr lang="iu-Cans-CA" sz="2400" dirty="0"/>
          </a:p>
          <a:p>
            <a:r>
              <a:rPr lang="iu-Cans-CA" sz="2400" dirty="0"/>
              <a:t>ᐊᒪᕈᖅ ᑰᕈᖅ 2019 ᐃᒥᕐᓄᑦ ᖃᐅᔨᓴᕈᑎ ᐅᓂᒃᑳᖅ ᓇᓗᓇᐃᖅᓯᓪᓗᓂ ᐃᒪᓐᓇᑐᐃᓐᓇᖅ 0.2% ᐃᒪᕐᒥ ᐅᑎᕆᐊᖅᑎᑕᐅᔪᓂ ᐃᒥᖅᑕᕐᕕᖃᒃᑲᓐᓂᕈᑎᓂ ᑐᖔᓃᑦᑐᖅ ᐃᒪᕐᒥᐅᑕᓕᕆᔨᒃᑯᑦ ᑲᓇᑕᒥ ᐃᓱᖃᖅᑎᑕᖓᓄᑦ ᔭᒐᑎᑦᑕᐃᓕᓗᒍ ᐃᖃᓗᐃᑦ ᐊᖅᑯᑎᖏᑦ. </a:t>
            </a:r>
          </a:p>
          <a:p>
            <a:pPr marL="0" indent="0">
              <a:buNone/>
            </a:pPr>
            <a:br>
              <a:rPr lang="en-CA" sz="2000" dirty="0"/>
            </a:br>
            <a:endParaRPr lang="en-CA" sz="2000" dirty="0"/>
          </a:p>
        </p:txBody>
      </p:sp>
    </p:spTree>
    <p:extLst>
      <p:ext uri="{BB962C8B-B14F-4D97-AF65-F5344CB8AC3E}">
        <p14:creationId xmlns:p14="http://schemas.microsoft.com/office/powerpoint/2010/main" val="92391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402" y="0"/>
            <a:ext cx="6193196" cy="1257598"/>
          </a:xfrm>
        </p:spPr>
        <p:txBody>
          <a:bodyPr>
            <a:normAutofit/>
          </a:bodyPr>
          <a:lstStyle/>
          <a:p>
            <a:r>
              <a:rPr lang="iu-Cans-CA" sz="4000" b="1" dirty="0">
                <a:solidFill>
                  <a:srgbClr val="D8491F"/>
                </a:solidFill>
                <a:latin typeface="Arial" pitchFamily="34" charset="0"/>
                <a:cs typeface="Arial" pitchFamily="34" charset="0"/>
              </a:rPr>
              <a:t>ᐱᓕᕆᐊᖑᓯᒪᔪᑦ</a:t>
            </a:r>
            <a:r>
              <a:rPr lang="en-CA" sz="4000" b="1" dirty="0">
                <a:solidFill>
                  <a:srgbClr val="D8491F"/>
                </a:solidFill>
                <a:latin typeface="Arial" pitchFamily="34" charset="0"/>
                <a:cs typeface="Arial" pitchFamily="34" charset="0"/>
              </a:rPr>
              <a:t> </a:t>
            </a:r>
          </a:p>
        </p:txBody>
      </p:sp>
      <p:sp>
        <p:nvSpPr>
          <p:cNvPr id="6" name="Content Placeholder 5"/>
          <p:cNvSpPr>
            <a:spLocks noGrp="1"/>
          </p:cNvSpPr>
          <p:nvPr>
            <p:ph idx="1"/>
          </p:nvPr>
        </p:nvSpPr>
        <p:spPr>
          <a:xfrm>
            <a:off x="539552" y="1257598"/>
            <a:ext cx="8064896" cy="5040560"/>
          </a:xfrm>
        </p:spPr>
        <p:txBody>
          <a:bodyPr>
            <a:normAutofit fontScale="47500" lnSpcReduction="20000"/>
          </a:bodyPr>
          <a:lstStyle/>
          <a:p>
            <a:r>
              <a:rPr lang="iu-Cans-CA" sz="3800" dirty="0"/>
              <a:t>ᐱᔪᓐᓇᖅᑎᑦᑎᔾᔪᑎ ᑭᓈᓗᖃᐅᑎ ᐱᓪᓗᑎᒃ ᑭᓈᓗᖕᓂᑦ ᑕᐃᒪᙵᑦ 2005. 37,960 </a:t>
            </a:r>
            <a:r>
              <a:rPr lang="en-CA" sz="3800" dirty="0"/>
              <a:t>m3 </a:t>
            </a:r>
            <a:r>
              <a:rPr lang="iu-Cans-CA" sz="3800" dirty="0"/>
              <a:t>ᑭᓈᓗᖃᕐᕕᐅᖃᑦᑕᖅᑐᖅ ᐅᑭᐅᖑᑎᓪᓗᒍ ᐊᒻᒪᓗ ᑭᓈᓗᒃ ᑯᕕᔭᐅᓂᖓ ᑰᒻᒧᑦ ᐃᒫᓄᓪᓘᓐᓃᑦ ᒪᙳᕋᐃᒻᒪᑦ. ᐃᓚᖓ ᑭᓈᓗᒃ ᑯᕕᔭᐅᓂᖓ ᑰᒻᒧᑦ ᐃᒫᓄᓪᓘᓐᓃᑦ ᓴᓗᒻᒪᖅᓴᖅᑕᐅᓂᖅ ᑐᓂᔭᐅᓪᓗᓂ ᐃᒪᖃᕐᓂᐅᔪᕐᒥᒃ ᐱᓕᕆᐊᖃᕐᕕᐅᔪᒧᑦ</a:t>
            </a:r>
            <a:endParaRPr lang="en-CA" sz="3800" dirty="0"/>
          </a:p>
          <a:p>
            <a:pPr marL="0" indent="0">
              <a:buNone/>
            </a:pPr>
            <a:endParaRPr lang="iu-Cans-CA" sz="3800" dirty="0"/>
          </a:p>
          <a:p>
            <a:r>
              <a:rPr lang="iu-Cans-CA" sz="3800" dirty="0"/>
              <a:t>7.3-ᓄᓇᐅᑉ ᐆᑦᑐᖅᓯᒪᓂᖓ ᐃᒪᖅᓱᖃᓗᐊᕈᓐᓃᖅᑎᓪᓗᒍ ᐊᕙᑎᖓ ᑐᑭᒧᐊᒃᑎᑦᑎᔪᖅ ᑭᓈᓗᒃ ᑯᕕᔭᐅᓂᖓ ᑰᒻᒧᑦ ᐃᒫᓄᓪᓘᓐᓃᑦ ᑰᒃᓗᓂ ᓄᓇᖓᓂ ᑕᐃᑯᖓ ᑲᖏᖅᓱᐊᓘᑉ ᐃᓗᐊ ᐃᓱᖓᓄᑦ ᐃᒪᖅᓲᑉ.</a:t>
            </a:r>
            <a:endParaRPr lang="en-CA" sz="3800" dirty="0"/>
          </a:p>
          <a:p>
            <a:pPr marL="0" indent="0">
              <a:buNone/>
            </a:pPr>
            <a:endParaRPr lang="iu-Cans-CA" sz="3800" dirty="0"/>
          </a:p>
          <a:p>
            <a:r>
              <a:rPr lang="iu-Cans-CA" sz="3800" dirty="0"/>
              <a:t>ᓄᑖᖅ ᒪᕐᕈᐃᓕᖓᔪᖅ ᑭᓈᓗᖃᕐᕕᖕᒧᑦ ᐱᓕᕆᐊᒃᓴᖅ ᐱᒋᐊᕐᓂᐊᖅᑐᖅ ᓄᑖᖑᕆᐊᖅᑎᑦᑎᓗᓂ ᒫᓐᓇ ᑭᓈᓗᖃᕐᕕᖕᒥᑦ ᐱᓕᕆᐊᖃᕐᓗᑎᒃᓗ ᑲᑎᙵᔪᒥᒃ ᐃᓂᒃᓴᒥᑦ. ᐃᓂᖃᕐᕕᐅᓕᓵᖅᑐᖅ ᐊᖏᓂᖃᖅᑎᑕᖅ ᓈᒻᒪᒋᓗᒍ ᐃᒪᕐᓘᑎᒃᑯᕕᖕᒧᑦ 10-12 ᑕᖅᑭᓄᑦ ᑭᖑᓂᖏᓐᓄᒃ 20 ᐊᕐᕌᒍᓄᑦ. ᐊᖏᓂᖃᖅᑎᑕᐅᓂᐊᕐᒥᔪᖅ ᐱᓯᒪᐃᓐᓇᕈᓐᓇᕐᓗᑎᒃ ᐊᑐᕈᓐᓇᐃᓐᓇᕈᑎᒃᓴᖓᓄᑦ ᐱᖁᑎ.</a:t>
            </a:r>
            <a:endParaRPr lang="en-CA" sz="3800" dirty="0"/>
          </a:p>
          <a:p>
            <a:pPr marL="0" indent="0">
              <a:buNone/>
            </a:pPr>
            <a:endParaRPr lang="iu-Cans-CA" sz="3800" dirty="0"/>
          </a:p>
          <a:p>
            <a:r>
              <a:rPr lang="iu-Cans-CA" sz="3800" dirty="0"/>
              <a:t>ᒪᕐᕉᒃ ᐊᑐᕐᓂᑯᑐᖃᕐᓂ ᐊᑐᖅᑕᐅᔪᓐᓃᖅᑑᒃ ᑭᓈᓗᖃᕐᕖᒃ ᓴᓂᖏᓐᓃᑦᑐᑦ ᑭᓈᓗᖃᕐᕕᖕᓂ ᓄᑖᖑᕆᐊᖅᑕᐅᕐᔪᐊᕆᐊᓕᑦ.</a:t>
            </a:r>
          </a:p>
          <a:p>
            <a:pPr marL="0" indent="0">
              <a:buNone/>
            </a:pPr>
            <a:endParaRPr lang="en-CA" sz="2000" dirty="0"/>
          </a:p>
        </p:txBody>
      </p:sp>
    </p:spTree>
    <p:extLst>
      <p:ext uri="{BB962C8B-B14F-4D97-AF65-F5344CB8AC3E}">
        <p14:creationId xmlns:p14="http://schemas.microsoft.com/office/powerpoint/2010/main" val="114510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3972" y="1071"/>
            <a:ext cx="5076056" cy="1257598"/>
          </a:xfrm>
        </p:spPr>
        <p:txBody>
          <a:bodyPr>
            <a:normAutofit/>
          </a:bodyPr>
          <a:lstStyle/>
          <a:p>
            <a:r>
              <a:rPr lang="iu-Cans-CA" sz="4000" b="1" dirty="0">
                <a:solidFill>
                  <a:srgbClr val="D8491F"/>
                </a:solidFill>
                <a:latin typeface="Arial" pitchFamily="34" charset="0"/>
                <a:cs typeface="Arial" pitchFamily="34" charset="0"/>
              </a:rPr>
              <a:t>ᐱᓕᕆᐊᖑᓯᒪᔪᑦ</a:t>
            </a:r>
            <a:endParaRPr lang="en-CA" sz="40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440668" y="1124744"/>
            <a:ext cx="8262664" cy="5256584"/>
          </a:xfrm>
        </p:spPr>
        <p:txBody>
          <a:bodyPr>
            <a:normAutofit fontScale="77500" lnSpcReduction="20000"/>
          </a:bodyPr>
          <a:lstStyle/>
          <a:p>
            <a:r>
              <a:rPr lang="iu-Cans-CA" sz="2400" dirty="0"/>
              <a:t>ᐊᕐᕕᐊᑦ ᐊᒃᑕᑰᓯᖃᕐᕕᖓᑕ ᐃᓂᖓ ᐊᑐᖅᓯᒪᓕᖅᑐᖅ ᑕᐃᒪᙵᑦ 1977 ᐃᒪᓐᓇᐅᑎᒋᓪᓗᓂ 160 </a:t>
            </a:r>
            <a:r>
              <a:rPr lang="en-CA" sz="2400" dirty="0"/>
              <a:t>x 200 </a:t>
            </a:r>
            <a:r>
              <a:rPr lang="iu-Cans-CA" sz="2400" dirty="0"/>
              <a:t>ᓴᐴᓗᑕᖃᖅᖢᓂ ᑰᒃᕕᓕᐊᖑᓯᒪᔪᒥᒃ. ᓴᕕᕋᔭᖕᓄᑦ ᐊᒃᑕᕐᕕᒃ ᐃᒪᓐᓇᐸᓘᑎᒋᔪᖅ 40,000 </a:t>
            </a:r>
            <a:r>
              <a:rPr lang="en-CA" sz="2400" dirty="0"/>
              <a:t>m2</a:t>
            </a:r>
          </a:p>
          <a:p>
            <a:pPr marL="0" indent="0">
              <a:buNone/>
            </a:pPr>
            <a:endParaRPr lang="en-CA" sz="2400" dirty="0"/>
          </a:p>
          <a:p>
            <a:r>
              <a:rPr lang="iu-Cans-CA" sz="2400" dirty="0"/>
              <a:t>ᓴᕕᕋᔭᖕᓄᑦ ᓯᖁᑦᑎᕆᔾᔪᑎ ᓂᐅᕕᖅᑕᐅᓚᐅᖅᑐᖅ </a:t>
            </a:r>
            <a:r>
              <a:rPr lang="en-CA" sz="2400" dirty="0"/>
              <a:t>H</a:t>
            </a:r>
            <a:r>
              <a:rPr lang="iu-Cans-CA" sz="2400" dirty="0"/>
              <a:t>ᐋᒻᒪᓚᒃᑯᖓᓂ 2017-ᒥ. ᐊᐅᓚᓂᖃᓕᖅᑎᓪᓗᒍ, ᐃᒪᓐᓇᐸᓗᒃ 25% ᓴᕕᕋᔭᐃᑦ ᓯᖁᑦᑎᖅᑕᐅᓯᒪᓕᖅᑐᑦ. ᓱᕈᖅᓴᐃᔭᙱᑦᑐᑦ ᓯᖁᑦᑎᖅᑕᐅᓯᒪᔪᑦ ᓴᕕᕋᔭᑦ ᐊᑐᖅᑕᐅᓪᓗᑎᒃ ᕐᑳᕆᓪᓗᓂᐅᒃ ᓄᓇᖓᑕ ᐃᓂᖓᓂ ᑐᐊᐸᖃᕐᖢᓂ.</a:t>
            </a:r>
            <a:endParaRPr lang="en-CA" sz="2400" dirty="0"/>
          </a:p>
          <a:p>
            <a:pPr marL="0" indent="0">
              <a:buNone/>
            </a:pPr>
            <a:endParaRPr lang="iu-Cans-CA" sz="2400" dirty="0"/>
          </a:p>
          <a:p>
            <a:r>
              <a:rPr lang="iu-Cans-CA" sz="2400" dirty="0"/>
              <a:t>ᐊᕐᕕᐊᓂ ᐊᐅᔭᓕᒫᒃᑯᑦ ᓴᓗᒻᒪᖅᓴᐃᓂᕐᒥ ᐱᓕᕆᐊᒃᓴᓕᑦ, ᐃᓚᐅᑎᑦᑎᓪᓗᓂ 12−ᓄᑦ ᐊᐅᔭᒃᑯᑦ ᐃᖅᑲᓇᐃᔭᖅᑎᑦᑎᓂᕐᒥᒃ ᐊᒻᒪ 25−ᓂᑦ ᐃᓕᓐᓂᐊᖅᑎᓂᑦ. ᐱᓕᕆᖃᑎᖃᓕᕐᒥᔪᑦ ᓄᓇᓕᖓᓂ ᐅᔭᕋᖕᓂᐊᖅᑎᒃᑯᑦ ᐱᓕᕆᕕᖓᓂ ᐊᒡᔭᖅᑐᕐᓗᒋᑦ ᓴᓃᑦ ᐅᓗᕆᐊᓇᖅᑐᑦ ᖃᓪᓗᓈᓄᑦ ᑲᓇᑕᒥ ᐃᒋᑕᐅᑦᑎᐊᕐᓂᐊᕐᒪᑕ.</a:t>
            </a:r>
            <a:endParaRPr lang="en-CA" sz="2400" dirty="0"/>
          </a:p>
          <a:p>
            <a:pPr marL="0" indent="0">
              <a:buNone/>
            </a:pPr>
            <a:endParaRPr lang="iu-Cans-CA" sz="2400" dirty="0"/>
          </a:p>
          <a:p>
            <a:r>
              <a:rPr lang="iu-Cans-CA" sz="2400" dirty="0"/>
              <a:t>ᐊᒃᑕᑯᓄᑦ ᐱᐅᓯᒋᐊᕈᓐᓇᕈᑎᐅᔪᓄᑦ ᐱᓕᕆᐊᒃᓴᖅᑕᓕᒃ ᐊᐅᓚᑕᐅᓪᓗᓂ ᓄᓇᓕᖕᓂ ᒐᕙᒪᒃᑯᓐᓂᓗ ᐱᔨᑦᑎᕋᖅᑎᒃᑯᓐᓄᑦ. ᐱᓇᔭᖅᐸᑕ ᒐᕙᒪᑐᖃᒃᑯᓐᓄᑦ ᑮᓇᐅᔭᖃᖅᑎᑕᐅᔾᔪᑎᓂᒃ ᐊᖏᖅᑕᐅᓂᕐᒥᒃ, ᐃᒃᓯᓐᓇᖅᑕᐅᓯᒪᔪᖅ ᑭᓈᓗᖃᕐᕖᑦ ᖃᐅᔨᓴᖅᑕᐅᒃᑲᓐᓂᕋᔭᖅᑐᑦ ᓈᒻᒪᒍᑎᔪᑦ ᓴᓗᒻᒪᖅᓴᖅᑕᐅᓗᑎᒃ ᓄᑖᖑᕆᐊᖅᑕᐅᓗᑎᒃᓗ ᐱᓕᕆᐊᖃᕐᓗᓂ ᐃᓚᒋᐊᕐᓗᒍ ᒫᓐᓇ ᐊᒃᑕᕐᕕᖓᓂ.</a:t>
            </a:r>
          </a:p>
          <a:p>
            <a:pPr marL="0" indent="0">
              <a:buNone/>
            </a:pPr>
            <a:endParaRPr lang="en-CA" sz="2400" dirty="0"/>
          </a:p>
        </p:txBody>
      </p:sp>
    </p:spTree>
    <p:extLst>
      <p:ext uri="{BB962C8B-B14F-4D97-AF65-F5344CB8AC3E}">
        <p14:creationId xmlns:p14="http://schemas.microsoft.com/office/powerpoint/2010/main" val="131533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rgbClr val="D8491F"/>
                </a:solidFill>
                <a:latin typeface="Arial" pitchFamily="34" charset="0"/>
                <a:cs typeface="Arial" pitchFamily="34" charset="0"/>
              </a:rPr>
              <a:t>ᖃᐅᔨᓴᕈᑎᓕᕆᓂᖅ ᐱᓕᕆᐊᖅ</a:t>
            </a:r>
            <a:endParaRPr lang="en-CA"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3527276124"/>
              </p:ext>
            </p:extLst>
          </p:nvPr>
        </p:nvGraphicFramePr>
        <p:xfrm>
          <a:off x="683568" y="1628800"/>
          <a:ext cx="7776863" cy="3871394"/>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02411477"/>
                    </a:ext>
                  </a:extLst>
                </a:gridCol>
                <a:gridCol w="2229341">
                  <a:extLst>
                    <a:ext uri="{9D8B030D-6E8A-4147-A177-3AD203B41FA5}">
                      <a16:colId xmlns:a16="http://schemas.microsoft.com/office/drawing/2014/main" val="4086495915"/>
                    </a:ext>
                  </a:extLst>
                </a:gridCol>
                <a:gridCol w="2523187">
                  <a:extLst>
                    <a:ext uri="{9D8B030D-6E8A-4147-A177-3AD203B41FA5}">
                      <a16:colId xmlns:a16="http://schemas.microsoft.com/office/drawing/2014/main" val="1120656815"/>
                    </a:ext>
                  </a:extLst>
                </a:gridCol>
                <a:gridCol w="2088231">
                  <a:extLst>
                    <a:ext uri="{9D8B030D-6E8A-4147-A177-3AD203B41FA5}">
                      <a16:colId xmlns:a16="http://schemas.microsoft.com/office/drawing/2014/main" val="626794973"/>
                    </a:ext>
                  </a:extLst>
                </a:gridCol>
              </a:tblGrid>
              <a:tr h="401689">
                <a:tc>
                  <a:txBody>
                    <a:bodyPr/>
                    <a:lstStyle/>
                    <a:p>
                      <a:pPr>
                        <a:lnSpc>
                          <a:spcPct val="107000"/>
                        </a:lnSpc>
                        <a:spcAft>
                          <a:spcPts val="800"/>
                        </a:spcAft>
                      </a:pPr>
                      <a:r>
                        <a:rPr lang="iu-Cans-CA" sz="1100" b="1">
                          <a:effectLst/>
                          <a:latin typeface="Gadugi" panose="020B0502040204020203" pitchFamily="34" charset="0"/>
                          <a:ea typeface="Gadugi" panose="020B0502040204020203" pitchFamily="34" charset="0"/>
                          <a:cs typeface="Gadugi" panose="020B0502040204020203" pitchFamily="34" charset="0"/>
                        </a:rPr>
                        <a:t>ᐃᓂᖓ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b="1">
                          <a:solidFill>
                            <a:srgbClr val="000000"/>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b="1"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ᐊᑯᓚᐃᓐᓂᖓ</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b="1">
                          <a:solidFill>
                            <a:srgbClr val="000000"/>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01689">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ARV-1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ᐃᒥᓪᓚᑦᑖᖃᕐᓂᖅ ᐊᒪᕈᖅ ᑰᖕᒥ ᓴᓗᒻᒪᖅᓴᖅᑕᐅᓚᐅᙱᑎᓪᓗᒍ.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ᐊᓯᔾᔨᕐᓗᒍ ᐊᒪᕈᖅ ᑰᖓᓄᑦ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637778">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ARV-2a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 ᑯᕕᑎᑕᐅᕝᕕᖕᒥ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ᐊᒃᑕᑯᓄᑦ ᐃᒋᑦᑎᕕᒃ.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ᑕᖅᑮᑦ ᒪᐃᒥ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ᐋᒍᓯᒧᑦ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ᑯᕕᑎᑕᐅᓚᐅᙱᑎᓪᓗᒍ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ᐊᒃᑐᖅᑕᐅᓇᔭᖅᑐᓂ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ᐃᒪᕐᒧᑦ.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ᐅᓗᕆᐊᓇᕐᓂᖏ ᐊᑦᑕᕐᓇᖅᑐᓖᑦ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ᐊᕐᕌᒍᑕᒫᑦ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ᐲᕐᓗᒍ ᐅᓗᕆᐊᓇᕈᓐᓇᖅᑐᓂ ᖃᐅᔨᓴᕐᓂᖅ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693326">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ARV-2b</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ᐲᖅᓯᕕᖕᒥ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ᓄᑖᖅ ᐊᒃᑕᕐᕕᒃ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ᐊᒃᑕᖅᑕᐅᔪᕕᓂᕐᓄᑦ ᐃᓂᖓ.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ᐲᔭᕐᓗᒍ ᖃᐅᔨᒪᔪᒧᑦ ᓄᑖᖅ ᐊᒃᑕᕐᕕᖕᒥ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363171">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ᑭᓈᓗᒃ ᓄᓇᓯᐅᑎᒥ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ᓂᐅᕋᐃᕕᖕᒥ.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ᐊᑐᙱᑦᑐᖅ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ᐊᑐᓕᖅᑎᒃᑲᓐᓂᕐᓗᒍ ᐃᓚᓗᒍᓗ ᑭᓈᓗᒃ ᑯᕕᔭᐅᓂᖓ ᑰᒻᒧᑦ ᐃᒫᓄᓪᓘᓐᓃᑦ ᓂᐅᕋᖅᑕᑦ ᓄᑖᒧᑦ ᑭᓈᓗᖃᐅᑎᒧᑦ ᐃᒪᖅᓲᓂᕐᒧᓪᓗ</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Tree>
    <p:extLst>
      <p:ext uri="{BB962C8B-B14F-4D97-AF65-F5344CB8AC3E}">
        <p14:creationId xmlns:p14="http://schemas.microsoft.com/office/powerpoint/2010/main" val="407546727"/>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868AF8FA94B40945B60C79FB290B1" ma:contentTypeVersion="9" ma:contentTypeDescription="Create a new document." ma:contentTypeScope="" ma:versionID="bbf816693f83c105829e6adedd16fc0a">
  <xsd:schema xmlns:xsd="http://www.w3.org/2001/XMLSchema" xmlns:xs="http://www.w3.org/2001/XMLSchema" xmlns:p="http://schemas.microsoft.com/office/2006/metadata/properties" xmlns:ns2="fc4293c6-6472-47fa-9d2f-94bd9eace04c" targetNamespace="http://schemas.microsoft.com/office/2006/metadata/properties" ma:root="true" ma:fieldsID="6d4f3cf08471256e9594f5fde3c1719a" ns2:_="">
    <xsd:import namespace="fc4293c6-6472-47fa-9d2f-94bd9eace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293c6-6472-47fa-9d2f-94bd9eac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983E6-65DD-4E3B-9730-356EA1BD60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B91C6-D454-4D5A-8FFF-6046BAE88B80}">
  <ds:schemaRefs>
    <ds:schemaRef ds:uri="http://schemas.microsoft.com/sharepoint/v3/contenttype/forms"/>
  </ds:schemaRefs>
</ds:datastoreItem>
</file>

<file path=customXml/itemProps3.xml><?xml version="1.0" encoding="utf-8"?>
<ds:datastoreItem xmlns:ds="http://schemas.openxmlformats.org/officeDocument/2006/customXml" ds:itemID="{E8F456DD-288F-4500-A176-1B4EFFEA2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293c6-6472-47fa-9d2f-94bd9eace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 Powerpoint CGS</Template>
  <TotalTime>4426</TotalTime>
  <Words>1806</Words>
  <Application>Microsoft Office PowerPoint</Application>
  <PresentationFormat>On-screen Show (4:3)</PresentationFormat>
  <Paragraphs>338</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Euphemia</vt:lpstr>
      <vt:lpstr>Gadugi</vt:lpstr>
      <vt:lpstr>Symbol</vt:lpstr>
      <vt:lpstr>GN Powerpoint CGS</vt:lpstr>
      <vt:lpstr>ᓄᓇᕗᒻᒥ ᐃᒪᓕᕆᔩᑦ ᑲᑎᒪᔨᖏᑕ ᑲᑎᒪᓂᖓ</vt:lpstr>
      <vt:lpstr>ᐱᔪᓐᓇᐅᑕᐅᒌᖅᑐᖅ</vt:lpstr>
      <vt:lpstr>ᐃᒥᕐᒧᑦ ᐱᔪᓐᓇᐅᑎᖓ:  3AM-ARV---- </vt:lpstr>
      <vt:lpstr>ᐃᒥᕐᒧᑦ ᐱᔪᓐᓇᐅᑎᖓ:  3AM-ARV----</vt:lpstr>
      <vt:lpstr>PowerPoint Presentation</vt:lpstr>
      <vt:lpstr>ᐱᓕᕆᐊᖑᓯᒪᔪᑦ</vt:lpstr>
      <vt:lpstr>ᐱᓕᕆᐊᖑᓯᒪᔪᑦ </vt:lpstr>
      <vt:lpstr>ᐱᓕᕆᐊᖑᓯᒪᔪᑦ</vt:lpstr>
      <vt:lpstr>PowerPoint Presentation</vt:lpstr>
      <vt:lpstr>PowerPoint Presentation</vt:lpstr>
      <vt:lpstr>PowerPoint Presentation</vt:lpstr>
      <vt:lpstr>PowerPoint Presentation</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ᐃᒪᕐᒥᐅᑕᓕᕆᔨᒃᑯᑦ ᑲᓇᑕᒥ ᐅᖃᐅᓯᒃᓴᖏᑦ</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Clouter, Kayla</cp:lastModifiedBy>
  <cp:revision>170</cp:revision>
  <cp:lastPrinted>2012-06-13T22:26:17Z</cp:lastPrinted>
  <dcterms:created xsi:type="dcterms:W3CDTF">2014-01-14T23:28:13Z</dcterms:created>
  <dcterms:modified xsi:type="dcterms:W3CDTF">2022-03-01T20:04:57Z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0x0101005B9868AF8FA94B40945B60C79FB290B1</vt:lpwstr>
  </property>
</Properties>
</file>