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6" r:id="rId2"/>
  </p:sldMasterIdLst>
  <p:notesMasterIdLst>
    <p:notesMasterId r:id="rId17"/>
  </p:notesMasterIdLst>
  <p:handoutMasterIdLst>
    <p:handoutMasterId r:id="rId18"/>
  </p:handoutMasterIdLst>
  <p:sldIdLst>
    <p:sldId id="597" r:id="rId3"/>
    <p:sldId id="612" r:id="rId4"/>
    <p:sldId id="613" r:id="rId5"/>
    <p:sldId id="614" r:id="rId6"/>
    <p:sldId id="615" r:id="rId7"/>
    <p:sldId id="616" r:id="rId8"/>
    <p:sldId id="617" r:id="rId9"/>
    <p:sldId id="618" r:id="rId10"/>
    <p:sldId id="619" r:id="rId11"/>
    <p:sldId id="620" r:id="rId12"/>
    <p:sldId id="621" r:id="rId13"/>
    <p:sldId id="622" r:id="rId14"/>
    <p:sldId id="623" r:id="rId15"/>
    <p:sldId id="610" r:id="rId16"/>
  </p:sldIdLst>
  <p:sldSz cx="9144000" cy="6858000" type="screen4x3"/>
  <p:notesSz cx="6881813" cy="9296400"/>
  <p:custDataLst>
    <p:tags r:id="rId19"/>
  </p:custDataLst>
  <p:defaultTextStyle>
    <a:defPPr>
      <a:defRPr lang="en-CA"/>
    </a:defPPr>
    <a:lvl1pPr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3700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5DE"/>
    <a:srgbClr val="0000DE"/>
    <a:srgbClr val="969696"/>
    <a:srgbClr val="335C64"/>
    <a:srgbClr val="66CCFF"/>
    <a:srgbClr val="33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3" autoAdjust="0"/>
    <p:restoredTop sz="78438" autoAdjust="0"/>
  </p:normalViewPr>
  <p:slideViewPr>
    <p:cSldViewPr snapToObjects="1">
      <p:cViewPr varScale="1">
        <p:scale>
          <a:sx n="90" d="100"/>
          <a:sy n="90" d="100"/>
        </p:scale>
        <p:origin x="2016" y="90"/>
      </p:cViewPr>
      <p:guideLst>
        <p:guide orient="horz" pos="4224"/>
        <p:guide pos="96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3252" y="-342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2B19D8C8-5948-455E-A605-1EA89F85F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725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954" y="2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7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954" y="8829677"/>
            <a:ext cx="298430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09" tIns="45804" rIns="91609" bIns="45804" numCol="1" anchor="b" anchorCtr="0" compatLnSpc="1">
            <a:prstTxWarp prst="textNoShape">
              <a:avLst/>
            </a:prstTxWarp>
          </a:bodyPr>
          <a:lstStyle>
            <a:lvl1pPr algn="r" defTabSz="916354">
              <a:lnSpc>
                <a:spcPct val="100000"/>
              </a:lnSpc>
              <a:spcAft>
                <a:spcPct val="0"/>
              </a:spcAft>
              <a:defRPr sz="1100">
                <a:latin typeface="Arial" charset="0"/>
              </a:defRPr>
            </a:lvl1pPr>
          </a:lstStyle>
          <a:p>
            <a:pPr>
              <a:defRPr/>
            </a:pPr>
            <a:fld id="{FE284EBD-CBB1-4A99-ABB1-E39FD79043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7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36862" indent="-283407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33634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87088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40541" indent="-226728" defTabSz="91635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93994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47448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00902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54355" indent="-226728" defTabSz="91635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24F3551-6772-4ED3-AD12-7448C81BF950}" type="slidenum">
              <a:rPr lang="en-CA" altLang="en-US" smtClean="0">
                <a:latin typeface="Arial" charset="0"/>
              </a:rPr>
              <a:pPr eaLnBrk="1" hangingPunct="1"/>
              <a:t>1</a:t>
            </a:fld>
            <a:endParaRPr lang="en-CA" altLang="en-US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324" eaLnBrk="1" hangingPunct="1">
              <a:defRPr/>
            </a:pPr>
            <a:endParaRPr lang="en-US" altLang="en-US" sz="1200" dirty="0"/>
          </a:p>
          <a:p>
            <a:pPr defTabSz="914324" eaLnBrk="1" hangingPunct="1">
              <a:defRPr/>
            </a:pP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65407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-ca" sz="1200" b="0" i="0" u="none" kern="1200" baseline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fr-ca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ca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46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255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82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179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24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10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305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188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324" rtl="0">
              <a:buFont typeface="Arial" panose="020B0604020202020204" pitchFamily="34" charset="0"/>
              <a:buNone/>
              <a:defRPr/>
            </a:pPr>
            <a:endParaRPr lang="fr-ca" sz="1200" b="0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90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59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088" lvl="1" indent="0" algn="l" rtl="0">
              <a:spcAft>
                <a:spcPts val="200"/>
              </a:spcAft>
              <a:buNone/>
            </a:pPr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526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5717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364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E284EBD-CBB1-4A99-ABB1-E39FD7904359}" type="slidenum">
              <a:rPr/>
              <a:pPr algn="l" rtl="0">
                <a:defRPr/>
              </a:pPr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29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1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7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2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8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6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2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09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881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059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83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38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76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13169C-8036-465D-8D70-7686CE982DB3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0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6" r:id="rId3"/>
    <p:sldLayoutId id="2147483679" r:id="rId4"/>
    <p:sldLayoutId id="2147483685" r:id="rId5"/>
    <p:sldLayoutId id="2147483680" r:id="rId6"/>
    <p:sldLayoutId id="2147483681" r:id="rId7"/>
    <p:sldLayoutId id="214748369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5000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600">
          <a:solidFill>
            <a:srgbClr val="000000"/>
          </a:solidFill>
          <a:latin typeface="+mn-lt"/>
        </a:defRPr>
      </a:lvl2pPr>
      <a:lvl3pPr marL="574675" indent="-190500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400">
          <a:solidFill>
            <a:srgbClr val="000000"/>
          </a:solidFill>
          <a:latin typeface="+mn-lt"/>
        </a:defRPr>
      </a:lvl3pPr>
      <a:lvl4pPr marL="771525" indent="-195263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5000" algn="l"/>
        </a:tabLst>
        <a:defRPr sz="1200">
          <a:solidFill>
            <a:srgbClr val="000000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18F2-A75B-4836-B936-4E44D9535B7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ABC79-298D-47EE-ADF8-742064065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3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533400"/>
            <a:ext cx="5562599" cy="539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01FC9-0599-4A72-93F2-5F1F74816CA2}"/>
              </a:ext>
            </a:extLst>
          </p:cNvPr>
          <p:cNvSpPr txBox="1"/>
          <p:nvPr/>
        </p:nvSpPr>
        <p:spPr>
          <a:xfrm>
            <a:off x="76200" y="2667000"/>
            <a:ext cx="4577378" cy="1592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0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fr-ca" sz="1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Hᐊᒻᓚᖓᑦ ᐊᕐᕕᐊᑉ ᓄᑖᖑᖅᑎᑕᐅᓂᖓᓐᓄᑦ ᑐᒃᓯᕋᐅᑎᐅᑉ ᖃᓄᐃᑑᓂᖓᑕ “A” ᐃᒥᕐᒧᑦ ᓚᐃᓴᓐᖑᔪᖅ 3AM-ARV----</a:t>
            </a:r>
          </a:p>
          <a:p>
            <a:pPr marL="0" indent="0" algn="ctr" rtl="0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fr-ca" alt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fr-ca" sz="1400" b="0" i="0" u="none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ᓄᓇᕗᒻᒥ ᐃᒪᓕᕆᔨᑦ ᑲᑎᒪᔨᖏᑕ ᐱᓕᕆᐊᖑᔪᓐᓄᑦ ᑲᑎᒪᓂᖓᑦ</a:t>
            </a:r>
            <a:endParaRPr lang="fr-ca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rtl="0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fr-ca" sz="1200" b="0" i="0" u="none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ᕕᑉᕈᐊᕆ 22 - 23,  2022</a:t>
            </a:r>
          </a:p>
        </p:txBody>
      </p:sp>
    </p:spTree>
    <p:extLst>
      <p:ext uri="{BB962C8B-B14F-4D97-AF65-F5344CB8AC3E}">
        <p14:creationId xmlns:p14="http://schemas.microsoft.com/office/powerpoint/2010/main" val="397676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fr-ca" b="1" i="0" u="none" baseline="0"/>
              <a:t>ᐱᓕᕆᔪᑎᑦ ᖃᐅᔨᓴᒐᐅᓂᖏᓐᓄᑦ ᐅᖃᐅᓯᒃᓴᑦ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49"/>
            <a:ext cx="8077200" cy="762001"/>
          </a:xfrm>
        </p:spPr>
        <p:txBody>
          <a:bodyPr>
            <a:normAutofit/>
          </a:bodyPr>
          <a:lstStyle/>
          <a:p>
            <a:pPr algn="l" rtl="0"/>
            <a:r>
              <a:rPr lang="fr-ca" b="1" i="0" u="none" baseline="0"/>
              <a:t>VI. ᒪᕋᖃᓗᐊᕐᓂᐅᑉ ᒥᐊᓂᕆᔭᐅᓂᖓᑕ ᐸᕐᓇᐅᑎᖓ</a:t>
            </a:r>
          </a:p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752600"/>
            <a:ext cx="7315200" cy="2590800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fr-ca" sz="2600" b="0" i="0" u="none" baseline="0" dirty="0"/>
              <a:t>(R-06) ᒐᕙᒪᒃᑯᑦ ᓄᓇᖃᖅᑳᖅᑐᑦ ᐱᓕᕆᖃᑎᒌᖕᓂᖏ ᐊᒻᒪᓗ ᐅᑭᐅᖅᑕᖅᑐᒥᑦ ᐱᓕᕆᐊᖑᔪᑦ ᑲᓇᑕᒥ </a:t>
            </a:r>
            <a:r>
              <a:rPr lang="fr-ca" sz="2600" b="0" i="0" u="none" baseline="0" dirty="0" err="1"/>
              <a:t>ᐊᑐᖁᔨᓯᒪᔪᖅ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ᓚᐃᓴᖃᖅᑐᖅ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ᓄᑕᖑᖅᑎᕆᓗᓐᓂ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ᐊᕕᒃᓯᒪᓂᖓᓐᓂ</a:t>
            </a:r>
            <a:r>
              <a:rPr lang="fr-ca" sz="2600" b="0" i="0" u="none" baseline="0" dirty="0"/>
              <a:t> 6 </a:t>
            </a:r>
            <a:r>
              <a:rPr lang="fr-ca" sz="2600" b="0" i="0" u="none" baseline="0" dirty="0" err="1"/>
              <a:t>ᑮᓈᓗᖓᑕ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ᓴᓗᒻᒪᖅᑕᐅᑎᖓ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ᐊᐅᓚᑕᐅᓂᖓᓗ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ᐸᕐᓇᐅᑎᖓᓐᓂᒃ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ᐃᓚᖃᓕᕐᓗᓐᓂ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ᐊᖏᖅᑕᐅᓯᒪᔪᓐᓂᒃ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ᒪᕋᐃᔭᐅᑎᓐᓂᒃ</a:t>
            </a:r>
            <a:r>
              <a:rPr lang="fr-ca" sz="2600" b="0" i="0" u="none" baseline="0" dirty="0"/>
              <a:t> </a:t>
            </a:r>
            <a:r>
              <a:rPr lang="fr-ca" sz="2600" b="0" i="0" u="none" baseline="0" dirty="0" err="1"/>
              <a:t>ᐊᑐᕆᐊᖃᖅᑐᒻᒥᒃ</a:t>
            </a:r>
            <a:r>
              <a:rPr lang="fr-ca" sz="2600" b="0" i="0" u="none" baseline="0" dirty="0"/>
              <a:t> ᐃᒥᐅᑉ </a:t>
            </a:r>
            <a:r>
              <a:rPr lang="fr-ca" sz="2600" b="0" i="0" u="none" baseline="0" dirty="0" err="1"/>
              <a:t>ᓚᐃᓴᖓᓐᓂ</a:t>
            </a:r>
            <a:r>
              <a:rPr lang="fr-ca" sz="2600" b="0" i="0" u="none" baseline="0" dirty="0"/>
              <a:t>. </a:t>
            </a:r>
          </a:p>
          <a:p>
            <a:endParaRPr lang="fr-ca" dirty="0"/>
          </a:p>
          <a:p>
            <a:pPr algn="l" rtl="0"/>
            <a:r>
              <a:rPr lang="fr-ca" sz="2800" b="0" i="0" u="none" baseline="0" dirty="0" err="1"/>
              <a:t>ᐋᕿᒃᑕᐅᔪᖅ</a:t>
            </a:r>
            <a:r>
              <a:rPr lang="fr-ca" sz="2800" b="0" i="0" u="none" baseline="0" dirty="0"/>
              <a:t> </a:t>
            </a:r>
            <a:r>
              <a:rPr lang="fr-ca" sz="2800" b="0" i="0" u="none" baseline="0" dirty="0" err="1"/>
              <a:t>ᐱᓕᕆᐊᖑᓂᐊᕐᒪᑦ</a:t>
            </a:r>
            <a:r>
              <a:rPr lang="fr-ca" sz="2800" b="0" i="0" u="none" baseline="0" dirty="0"/>
              <a:t>.</a:t>
            </a:r>
          </a:p>
          <a:p>
            <a:pPr marL="0" indent="0" algn="l" rtl="0">
              <a:buNone/>
            </a:pPr>
            <a:r>
              <a:rPr lang="fr-ca" b="0" i="0" u="none" baseline="0" dirty="0"/>
              <a:t>	</a:t>
            </a:r>
          </a:p>
          <a:p>
            <a:pPr marL="0" lvl="0" indent="0" algn="l" rtl="0">
              <a:buNone/>
            </a:pPr>
            <a:endParaRPr lang="fr-ca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 rtl="0">
                <a:buNone/>
                <a:defRPr/>
              </a:pPr>
              <a:t>10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6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ca" b="1" i="0" u="none" baseline="0" dirty="0" err="1"/>
              <a:t>ᐃᓕᖁᓯᖓ</a:t>
            </a:r>
            <a:r>
              <a:rPr lang="fr-ca" b="1" i="0" u="none" baseline="0" dirty="0"/>
              <a:t> ᐱᓕᕆᐊᖑᔪᑦ </a:t>
            </a:r>
            <a:r>
              <a:rPr lang="fr-ca" b="1" i="0" u="none" baseline="0" dirty="0" err="1"/>
              <a:t>ᖃᐅᔨᓴᒐᐅᓂᖓᓐᓂ</a:t>
            </a:r>
            <a:r>
              <a:rPr lang="fr-ca" b="1" i="0" u="none" baseline="0" dirty="0"/>
              <a:t> </a:t>
            </a:r>
            <a:r>
              <a:rPr lang="fr-ca" b="1" i="0" u="none" baseline="0" dirty="0" err="1"/>
              <a:t>ᐊᑐᓕᖁᔭᐅᓯᒪᔪᑦ</a:t>
            </a:r>
            <a:r>
              <a:rPr lang="fr-ca" b="1" i="0" u="non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 algn="r" rtl="0">
                <a:defRPr/>
              </a:pPr>
              <a:t>11</a:t>
            </a:fld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300" y="1585823"/>
            <a:ext cx="8242300" cy="44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685800"/>
          </a:xfrm>
        </p:spPr>
        <p:txBody>
          <a:bodyPr/>
          <a:lstStyle/>
          <a:p>
            <a:pPr algn="ctr" rtl="0"/>
            <a:r>
              <a:rPr lang="fr-ca" b="1" i="0" u="none" baseline="0"/>
              <a:t>ᖃᓄᐃᓕᐅᕈᑕᐅᓂᐊᓕᖅᑐᑦ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3" y="838200"/>
            <a:ext cx="8229600" cy="5715000"/>
          </a:xfrm>
        </p:spPr>
        <p:txBody>
          <a:bodyPr/>
          <a:lstStyle/>
          <a:p>
            <a:pPr marL="192088" lvl="1" indent="0" algn="l" rtl="0">
              <a:spcAft>
                <a:spcPts val="200"/>
              </a:spcAft>
              <a:buNone/>
            </a:pPr>
            <a:r>
              <a:rPr lang="fr-ca" b="0" i="0" u="none" baseline="0" dirty="0" err="1"/>
              <a:t>ᐊᕿᒃᑕᐅᓯᒪᓗᓐᓂ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ᐃᓱᒫᓘᑕᐅᔪᑦ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ᐱᓕᕆᐊᖑᔭᕆᐊᖃᖅᑐᑦ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ᓱᓕ</a:t>
            </a:r>
            <a:r>
              <a:rPr lang="fr-ca" b="0" i="0" u="none" baseline="0" dirty="0"/>
              <a:t>: </a:t>
            </a:r>
          </a:p>
          <a:p>
            <a:pPr marL="192088" lvl="1" indent="0" algn="l" rtl="0">
              <a:spcAft>
                <a:spcPts val="200"/>
              </a:spcAft>
              <a:buNone/>
            </a:pPr>
            <a:endParaRPr lang="fr-ca" dirty="0"/>
          </a:p>
          <a:p>
            <a:pPr lvl="1" algn="l" rtl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ca" b="0" i="0" u="none" baseline="0" dirty="0"/>
              <a:t>(R-03): </a:t>
            </a:r>
            <a:r>
              <a:rPr lang="fr-ca" b="0" i="0" u="none" baseline="0" dirty="0" err="1"/>
              <a:t>ᓚᐃᓴᓕᒃ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ᐊᖏᖅᓯᒪᓗᓐᓂ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ᓄᑕᖑᖅᑎᕆᓂᐊᕐᒪᑦ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ᐊᐅᓚᑕᐅᓂᖓᓐᓂ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ᐊᒻᒪ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ᐊᕿᒃᓯᒪᓂᖓᓂ</a:t>
            </a:r>
            <a:r>
              <a:rPr lang="fr-ca" b="0" i="0" u="none" baseline="0" dirty="0"/>
              <a:t> (OM) </a:t>
            </a:r>
            <a:r>
              <a:rPr lang="fr-ca" b="0" i="0" u="none" baseline="0" dirty="0" err="1"/>
              <a:t>ᐸᕐᓇᐅᑎᖓᓐᓂ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ᐱᓗᐊᖅᑐᒻᒥᒃ</a:t>
            </a:r>
            <a:r>
              <a:rPr lang="fr-ca" b="0" i="0" u="none" baseline="0" dirty="0"/>
              <a:t> BOD </a:t>
            </a:r>
            <a:r>
              <a:rPr lang="fr-ca" b="0" i="0" u="none" baseline="0" dirty="0" err="1"/>
              <a:t>ᐊᒻᒪ</a:t>
            </a:r>
            <a:r>
              <a:rPr lang="fr-ca" b="0" i="0" u="none" baseline="0" dirty="0"/>
              <a:t> TSS </a:t>
            </a:r>
            <a:r>
              <a:rPr lang="fr-ca" b="0" i="0" u="none" baseline="0" dirty="0" err="1"/>
              <a:t>ᐊᓯᐊᖑᖁᔭᐅᓯᒪᔪᑦ</a:t>
            </a:r>
            <a:r>
              <a:rPr lang="fr-ca" b="0" i="0" u="none" baseline="0" dirty="0"/>
              <a:t> 100 </a:t>
            </a:r>
            <a:r>
              <a:rPr lang="fr-ca" b="0" i="0" u="none" baseline="0" dirty="0" err="1"/>
              <a:t>ᒥᓕᒍᕌᒻ</a:t>
            </a:r>
            <a:r>
              <a:rPr lang="fr-ca" b="0" i="0" u="none" baseline="0" dirty="0"/>
              <a:t>/</a:t>
            </a:r>
            <a:r>
              <a:rPr lang="fr-ca" b="0" i="0" u="none" baseline="0" dirty="0" err="1"/>
              <a:t>ᓖᑐ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ᐊᒻᒪ</a:t>
            </a:r>
            <a:r>
              <a:rPr lang="fr-ca" b="0" i="0" u="none" baseline="0" dirty="0"/>
              <a:t> 120 </a:t>
            </a:r>
            <a:r>
              <a:rPr lang="fr-ca" b="0" i="0" u="none" baseline="0" dirty="0" err="1"/>
              <a:t>ᒥᓕᒍᕌᒻ</a:t>
            </a:r>
            <a:r>
              <a:rPr lang="fr-ca" b="0" i="0" u="none" baseline="0" dirty="0"/>
              <a:t>/</a:t>
            </a:r>
            <a:r>
              <a:rPr lang="fr-ca" b="0" i="0" u="none" baseline="0" dirty="0" err="1"/>
              <a:t>ᓖᑐ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ᐊᑕᐅᑎᒃᑯᑦ</a:t>
            </a:r>
            <a:r>
              <a:rPr lang="fr-ca" b="0" i="0" u="none" baseline="0" dirty="0"/>
              <a:t>.</a:t>
            </a:r>
          </a:p>
          <a:p>
            <a:pPr marL="192088" lvl="1" indent="0" algn="l" rtl="0">
              <a:spcAft>
                <a:spcPts val="200"/>
              </a:spcAft>
              <a:buNone/>
            </a:pPr>
            <a:endParaRPr lang="fr-ca" dirty="0"/>
          </a:p>
          <a:p>
            <a:pPr lvl="1" algn="l" rtl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ca" b="0" i="0" u="none" baseline="0" dirty="0"/>
              <a:t>(R-04): </a:t>
            </a:r>
            <a:r>
              <a:rPr lang="fr-ca" b="0" i="0" u="none" baseline="0" dirty="0" err="1"/>
              <a:t>ᓚᐃᓴᖃᖅᑐᖅ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ᐊᖏᖅᓯᒪᕗᖅ</a:t>
            </a:r>
            <a:r>
              <a:rPr lang="fr-ca" b="0" i="0" u="none" baseline="0" dirty="0"/>
              <a:t> </a:t>
            </a:r>
            <a:r>
              <a:rPr lang="fr-ca" b="0" i="0" u="none" kern="1200" baseline="0" dirty="0" err="1"/>
              <a:t>ᖃᐅᔨᓴᕐᓗᓐᓂ</a:t>
            </a:r>
            <a:r>
              <a:rPr lang="fr-ca" b="0" i="0" u="none" kern="1200" baseline="0" dirty="0"/>
              <a:t> </a:t>
            </a:r>
            <a:r>
              <a:rPr lang="fr-ca" b="0" i="0" u="none" kern="1200" baseline="0" dirty="0" err="1"/>
              <a:t>ᑯᕕᔪᖃᕐᓂᖓᓐᓂᒃ</a:t>
            </a:r>
            <a:r>
              <a:rPr lang="fr-ca" b="0" i="0" u="none" kern="1200" baseline="0" dirty="0"/>
              <a:t> ᐃᒥᐅᑉ </a:t>
            </a:r>
            <a:r>
              <a:rPr lang="fr-ca" b="0" i="0" u="none" kern="1200" baseline="0" dirty="0" err="1"/>
              <a:t>ᐃᒪᕐᓗᖅᓴᓐᓂ</a:t>
            </a:r>
            <a:r>
              <a:rPr lang="fr-ca" b="0" i="0" u="none" kern="1200" baseline="0" dirty="0"/>
              <a:t> </a:t>
            </a:r>
            <a:r>
              <a:rPr lang="fr-ca" b="0" i="0" u="none" kern="1200" baseline="0" dirty="0" err="1"/>
              <a:t>ᐊᒻᒪ</a:t>
            </a:r>
            <a:r>
              <a:rPr lang="fr-ca" b="0" i="0" u="none" kern="1200" baseline="0" dirty="0"/>
              <a:t> </a:t>
            </a:r>
            <a:r>
              <a:rPr lang="fr-ca" b="0" i="0" u="none" kern="1200" baseline="0" dirty="0" err="1"/>
              <a:t>ᐊᕙᓗᖓ</a:t>
            </a:r>
            <a:r>
              <a:rPr lang="fr-ca" b="0" i="0" u="none" kern="1200" baseline="0" dirty="0"/>
              <a:t> </a:t>
            </a:r>
            <a:r>
              <a:rPr lang="fr-ca" b="0" i="0" u="none" kern="1200" baseline="0" dirty="0" err="1"/>
              <a:t>ᑭᓚᒃᐸᑦ</a:t>
            </a:r>
            <a:r>
              <a:rPr lang="fr-ca" b="0" i="0" u="none" kern="1200" baseline="0" dirty="0"/>
              <a:t> </a:t>
            </a:r>
            <a:r>
              <a:rPr lang="fr-ca" b="0" i="0" u="none" kern="1200" baseline="0" dirty="0" err="1"/>
              <a:t>ᓴᕙᑕᐅᑕᐃᓇᕐᓗᓐᓂ</a:t>
            </a:r>
            <a:r>
              <a:rPr lang="fr-ca" b="0" i="0" u="none" kern="1200" baseline="0" dirty="0"/>
              <a:t>. </a:t>
            </a:r>
          </a:p>
          <a:p>
            <a:pPr marL="192088" lvl="1" indent="0" algn="l" rtl="0">
              <a:spcAft>
                <a:spcPts val="200"/>
              </a:spcAft>
              <a:buNone/>
            </a:pPr>
            <a:endParaRPr lang="fr-ca" sz="2000" dirty="0"/>
          </a:p>
          <a:p>
            <a:pPr lvl="1" algn="l" rtl="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ca" b="0" i="0" u="none" baseline="0" dirty="0"/>
              <a:t>(R-05): </a:t>
            </a:r>
            <a:r>
              <a:rPr lang="fr-ca" b="0" i="0" u="none" baseline="0" dirty="0" err="1"/>
              <a:t>ᓚᐃᓴᖃᖅᑐᖅ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ᐊᖏᖅᓯᒪᕗᖅ</a:t>
            </a:r>
            <a:r>
              <a:rPr lang="fr-ca" b="0" i="0" u="none" baseline="0" dirty="0"/>
              <a:t> </a:t>
            </a:r>
            <a:r>
              <a:rPr lang="fr-ca" b="0" i="0" u="none" kern="1200" baseline="0" dirty="0" err="1">
                <a:latin typeface="Arial" charset="0"/>
              </a:rPr>
              <a:t>ᒪᕋᖃᓗᐊᕐᓂᖅ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ᒥᐊᓂᕆᔭᐅᓂᐊᕐᒪᑦ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ᖃᐅᔨᓴᒐᐅᑎᐊᕐᓗᓐᓂ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ᐊᒻᒪ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ᐊᓂᑕᐅᓗᓐᓂ</a:t>
            </a:r>
            <a:r>
              <a:rPr lang="fr-ca" b="0" i="0" u="none" kern="1200" baseline="0" dirty="0">
                <a:latin typeface="Arial" charset="0"/>
              </a:rPr>
              <a:t>, </a:t>
            </a:r>
            <a:r>
              <a:rPr lang="fr-ca" b="0" i="0" u="none" kern="1200" baseline="0" dirty="0" err="1">
                <a:latin typeface="Arial" charset="0"/>
              </a:rPr>
              <a:t>ᐊᒻᒪ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ᐃᓂᒋᓂᐊᖅᑕᖓᑦ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ᓄᑕᒻᒥ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ᐊᐅᓚᑕᐅᓂᖓᓐᓂ</a:t>
            </a:r>
            <a:r>
              <a:rPr lang="fr-ca" b="0" i="0" u="none" kern="1200" baseline="0" dirty="0">
                <a:latin typeface="Arial" charset="0"/>
              </a:rPr>
              <a:t> </a:t>
            </a:r>
            <a:r>
              <a:rPr lang="fr-ca" b="0" i="0" u="none" kern="1200" baseline="0" dirty="0" err="1">
                <a:latin typeface="Arial" charset="0"/>
              </a:rPr>
              <a:t>ᐸᕐᓇᐅᒻᒥᓯᐅᕐᓗᓐᓂ</a:t>
            </a:r>
            <a:r>
              <a:rPr lang="fr-ca" b="0" i="0" u="none" kern="1200" baseline="0" dirty="0">
                <a:latin typeface="Arial" charset="0"/>
              </a:rPr>
              <a:t>.</a:t>
            </a:r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 algn="r" rtl="0">
                <a:defRPr/>
              </a:pPr>
              <a:t>12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149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71550"/>
          </a:xfrm>
        </p:spPr>
        <p:txBody>
          <a:bodyPr>
            <a:normAutofit/>
          </a:bodyPr>
          <a:lstStyle/>
          <a:p>
            <a:pPr algn="ctr" rtl="0"/>
            <a:r>
              <a:rPr lang="fr-ca" sz="2800" b="1" i="0" u="none" baseline="0"/>
              <a:t>ᐱᐊᓂᒐᐅᓂᖓ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001000" cy="4144963"/>
          </a:xfrm>
        </p:spPr>
        <p:txBody>
          <a:bodyPr>
            <a:normAutofit/>
          </a:bodyPr>
          <a:lstStyle/>
          <a:p>
            <a:pPr marL="346075" indent="-346075" algn="l" rtl="0">
              <a:spcAft>
                <a:spcPts val="1200"/>
              </a:spcAft>
            </a:pPr>
            <a:r>
              <a:rPr lang="fr-ca" sz="2400" b="0" i="0" u="none" baseline="0" dirty="0"/>
              <a:t>ᒐᕙᒪᒃᑯᑦ ᓄᓇᖃᖅᑳᖅᑐᑦ ᐱᓕᕆᖃᑎᒌᖕᓂᖏ ᐊᒻᒪᓗ ᐅᑭᐅᖅᑕᖅᑐᒥᑦ ᐱᓕᕆᐊᖑᔪᑦ ᑲᓇᑕᒥ </a:t>
            </a:r>
            <a:r>
              <a:rPr lang="fr-ca" sz="2400" b="0" i="0" u="none" baseline="0" dirty="0" err="1"/>
              <a:t>ᐱᓕᕆᑐᐃᓐᓇᕐᓂᐊᕐᒪᑦ</a:t>
            </a:r>
            <a:r>
              <a:rPr lang="fr-ca" sz="2400" b="0" i="0" u="none" baseline="0" dirty="0"/>
              <a:t> ᐃᒥᐅᑉ </a:t>
            </a:r>
            <a:r>
              <a:rPr lang="fr-ca" sz="2400" b="0" i="0" u="none" baseline="0" dirty="0" err="1"/>
              <a:t>ᓚᐃᓴᖓᓂᒃ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ᑐᒃᓯᕋᐅᒻᒥᒃ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ᖃᐅᔨᓴᕐᓗᓐᓂ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ᒥᐊᓂᖅᓯᔪᑕᐅᓂᐊᖅᑐᓐᓂᒃ</a:t>
            </a:r>
            <a:r>
              <a:rPr lang="fr-ca" sz="2400" b="0" i="0" u="none" baseline="0" dirty="0"/>
              <a:t> ᓄᓇᕗᒻᒥ </a:t>
            </a:r>
            <a:r>
              <a:rPr lang="fr-ca" sz="2400" b="0" i="0" u="none" baseline="0" dirty="0" err="1"/>
              <a:t>ᐃᒥᖃᕐᕕᖕᓂᒃ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ᐊᑐᑲᓂᕈᖕᓇᖅᑐᑦ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ᑲᔪᓯᑎᑕᐅᑐᐃᓐᓇᕐᓗᑎᒃ</a:t>
            </a:r>
            <a:r>
              <a:rPr lang="fr-ca" sz="2400" b="0" i="0" u="none" baseline="0" dirty="0"/>
              <a:t>.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rtl="0">
                <a:defRPr/>
              </a:pPr>
              <a:t>13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0"/>
            <a:ext cx="4191000" cy="3281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4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Qujannamiik</a:t>
            </a:r>
            <a:endParaRPr lang="en-US" altLang="en-US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Thank you</a:t>
            </a:r>
          </a:p>
          <a:p>
            <a:pPr algn="ctr">
              <a:buNone/>
            </a:pPr>
            <a:r>
              <a:rPr lang="en-US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Merci</a:t>
            </a:r>
          </a:p>
          <a:p>
            <a:pPr algn="ctr">
              <a:buNone/>
            </a:pPr>
            <a:r>
              <a:rPr lang="en-CA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igiarniq Light" pitchFamily="2" charset="0"/>
              </a:rPr>
              <a:t>ᖁᔭᓐᓇᒦᒃ</a:t>
            </a:r>
          </a:p>
        </p:txBody>
      </p:sp>
    </p:spTree>
    <p:extLst>
      <p:ext uri="{BB962C8B-B14F-4D97-AF65-F5344CB8AC3E}">
        <p14:creationId xmlns:p14="http://schemas.microsoft.com/office/powerpoint/2010/main" val="276566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5528" y="507999"/>
            <a:ext cx="5529072" cy="812800"/>
          </a:xfrm>
        </p:spPr>
        <p:txBody>
          <a:bodyPr>
            <a:noAutofit/>
          </a:bodyPr>
          <a:lstStyle/>
          <a:p>
            <a:pPr algn="ctr" rtl="0"/>
            <a:r>
              <a:rPr lang="fr-ca" sz="28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ᐅᖃᐅᓯᐅᔪᑦ ᓇᓗᓇᐃᖅᑕᐅᓂᖓ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28800" y="1191768"/>
            <a:ext cx="6248400" cy="4953000"/>
          </a:xfrm>
        </p:spPr>
        <p:txBody>
          <a:bodyPr>
            <a:normAutofit/>
          </a:bodyPr>
          <a:lstStyle/>
          <a:p>
            <a:pPr marL="0" indent="0" algn="l" rtl="0">
              <a:spcAft>
                <a:spcPts val="1200"/>
              </a:spcAft>
              <a:buNone/>
            </a:pPr>
            <a:r>
              <a:rPr lang="fr-ca" sz="2400" b="0" i="0" u="none" baseline="0" dirty="0"/>
              <a:t> 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400" b="0" i="0" u="none" baseline="0" dirty="0" err="1"/>
              <a:t>ᐱᓕᕆᐊᖏᑦ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ᐊᒪ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ᓂᕆᐅᒋᔭᐅᔪᑦ</a:t>
            </a:r>
            <a:endParaRPr lang="fr-ca" sz="2400" b="0" i="0" u="none" baseline="0" dirty="0"/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400" b="0" i="0" u="none" baseline="0" dirty="0"/>
              <a:t>ᖃᐅᔨᓴᖅᑕᐅᓂᖓ ᐃᒥᐅᑉ ᓚᐃᓴᖓᑕ ᑐᒃᓯᕋᐅᑎᖓ</a:t>
            </a:r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400" b="0" i="0" u="none" baseline="0" dirty="0" err="1"/>
              <a:t>ᐱᓕᕆᔪᑎᑦ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ᖃᐅᔨᓴᒐᐅᓂᖏᓐᓄᑦ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ᐅᖃᐅᓯᒃᓴᑦ</a:t>
            </a:r>
            <a:r>
              <a:rPr lang="fr-ca" sz="2400" b="0" i="0" u="none" baseline="0" dirty="0"/>
              <a:t>   </a:t>
            </a:r>
            <a:endParaRPr lang="fr-ca" altLang="en-US" sz="1800" dirty="0"/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400" b="0" i="0" u="none" baseline="0" dirty="0" err="1"/>
              <a:t>ᖃᓄᐃᓕᐅᕈᑕᐅᓂᐊᓕᖅᑐᑦ</a:t>
            </a:r>
            <a:endParaRPr lang="fr-ca" sz="2400" b="0" i="0" u="none" baseline="0" dirty="0"/>
          </a:p>
          <a:p>
            <a:pPr algn="l" rtl="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a" sz="2400" b="0" i="0" u="none" baseline="0" dirty="0" err="1"/>
              <a:t>ᐱᐊᓂᒐᐅᓂᖓ</a:t>
            </a:r>
            <a:endParaRPr lang="fr-ca" sz="2400" b="0" i="0" u="none" baseline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rtl="0">
                <a:defRPr/>
              </a:pPr>
              <a:t>2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1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8001000" cy="533400"/>
          </a:xfrm>
        </p:spPr>
        <p:txBody>
          <a:bodyPr>
            <a:noAutofit/>
          </a:bodyPr>
          <a:lstStyle/>
          <a:p>
            <a:pPr algn="ctr" rtl="0"/>
            <a:r>
              <a:rPr lang="fr-ca" sz="28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800" b="1" i="0" u="none" baseline="0">
                <a:latin typeface="Arial" panose="020B0604020202020204" pitchFamily="34" charset="0"/>
                <a:cs typeface="Arial" panose="020B0604020202020204" pitchFamily="34" charset="0"/>
              </a:rPr>
              <a:t>ᐱᓕᕆᐊᖏᑦ ᐊᒪ ᓂᕆᐅᒋᔭᐅᔪᑦ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447801"/>
            <a:ext cx="7315200" cy="5181600"/>
          </a:xfrm>
        </p:spPr>
        <p:txBody>
          <a:bodyPr>
            <a:normAutofit lnSpcReduction="10000"/>
          </a:bodyPr>
          <a:lstStyle/>
          <a:p>
            <a:pPr marL="0" lvl="0" indent="0" algn="l" rtl="0" eaLnBrk="1" hangingPunct="1">
              <a:buNone/>
              <a:defRPr/>
            </a:pPr>
            <a:r>
              <a:rPr lang="fr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ᒐᕙᒪᒃᑯᑦ ᓄᓇᖃᖅᑳᖅᑐᑦ ᐱᓕᕆᖃᑎᒌᖕᓂᖏ ᐊᒻᒪᓗ ᐅᑭᐅᖅᑕᖅᑐᒥᑦ ᐱᓕᕆᐊᖑᔪᑦ ᑲᓇᑕᒥ (CIRNAC) </a:t>
            </a:r>
            <a:r>
              <a:rPr lang="fr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ᐱᓕᕆᐊᖏ</a:t>
            </a:r>
            <a:r>
              <a:rPr lang="fr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ᑐᖓᕕᖏᑦ</a:t>
            </a:r>
            <a:r>
              <a:rPr lang="fr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ᐊᒻᒪ</a:t>
            </a:r>
            <a:r>
              <a:rPr lang="fr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ᐱᓂᐊᕐᓂᕋᖅᑕᖏᑦ</a:t>
            </a:r>
            <a:r>
              <a:rPr lang="fr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ᐅᑯᓂᖓ </a:t>
            </a:r>
            <a:r>
              <a:rPr lang="fr-ca" sz="24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ᒪᓕᖕᓂᐊᕐᓗᑎᒃ</a:t>
            </a:r>
            <a:r>
              <a:rPr lang="fr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 algn="l" rtl="0" eaLnBrk="1" hangingPunct="1">
              <a:buNone/>
              <a:defRPr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ᒐᕙᒪᒃᑯᑦ ᓄᓇᖃᖅᑳᖅᑐᑦ ᐱᓕᕆᖃᑎᒌᖕᓂᖏ ᐊᒻᒪᓗ ᐅᑭᐅᖅᑕᖅᑐᒥᑦ ᐱᓕᕆᐊᖑᔪᑦ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ᐱᖁᔭᖓ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fr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ᓄᓇᕗᒻᒥ </a:t>
            </a:r>
            <a:r>
              <a:rPr lang="fr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ᐊᖏᕈᒻᒥᒃ</a:t>
            </a:r>
            <a:endParaRPr lang="fr-ca" sz="20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ᓄᓇᕗᒥ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ᓄᓇᐅᑉ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ᐊᖏᕈᑎᖏᑕ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ᐱᖁᔭᖓᓐᓂᒃ</a:t>
            </a:r>
            <a:endParaRPr lang="fr-ca" sz="20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fr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ᓄᓇᕗᒻᒥ </a:t>
            </a:r>
            <a:r>
              <a:rPr lang="fr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ᓄᓇᒧᑦ</a:t>
            </a:r>
            <a:r>
              <a:rPr lang="fr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ᐱᔪᓐᓇᐅᑎᓕᕆᔨᑦ</a:t>
            </a:r>
            <a:r>
              <a:rPr lang="fr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ᐊᕿᒃᓱᖅᓯᒪᔪᑦ</a:t>
            </a:r>
            <a:r>
              <a:rPr lang="fr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ᐊᕙᑎᐅᑉ</a:t>
            </a:r>
            <a:r>
              <a:rPr lang="fr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ᖃᐅᔨᓴᖅᑕᐅᓂᖓ </a:t>
            </a:r>
            <a:r>
              <a:rPr lang="fr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ᐊᓯᖏᓪᓗ</a:t>
            </a:r>
            <a:r>
              <a:rPr lang="fr-ca" sz="20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0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ᒪᓕᒐᐃᑦ</a:t>
            </a:r>
            <a:endParaRPr lang="fr-ca" sz="2000" b="0" i="0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ᓄᓇᕗᒻᒥ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ᐸᕐᓇᐃᓂᕐᒧᑦ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ᐊᒻᒪ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ᐱᓕᕆᐊᒃᓴᒧᑦ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ᖃᐅᔨᓴᖅᑕᐅᓂᖓᓄᑦ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ᒪᓕᒐᕐᖏ</a:t>
            </a:r>
            <a:endParaRPr lang="fr-ca" sz="20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ᓄᓇᕗᒻᒥ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ᓄᓇᑦ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ᐱᖁᔭᖏ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ᐊᓯᖏᓪᓗ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ᒪᓕᒐᐃᑦ</a:t>
            </a:r>
            <a:endParaRPr lang="fr-ca" sz="20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algn="l" rtl="0" eaLnBrk="1" hangingPunct="1">
              <a:defRPr/>
            </a:pP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ᐅᑭᐅᖅᑕᖅᑐᑉ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ᐃᒪᖓᑕ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ᓱᕈᖅᑕᐃᓕᓂᖓᓐᓄᑦ</a:t>
            </a:r>
            <a:r>
              <a:rPr lang="fr-ca" sz="2000" b="0" i="1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0" i="1" u="non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ᐱᖁᔭᖅ</a:t>
            </a:r>
            <a:endParaRPr lang="fr-ca" sz="2000" b="0" i="1" u="non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fr-ca" sz="2400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rtl="0">
                <a:defRPr/>
              </a:pPr>
              <a:t>3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fr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6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77200" cy="1295400"/>
          </a:xfrm>
        </p:spPr>
        <p:txBody>
          <a:bodyPr>
            <a:noAutofit/>
          </a:bodyPr>
          <a:lstStyle/>
          <a:p>
            <a:pPr algn="ctr" rtl="0"/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ᖃᐅᔨᓴᖅᑕᐅᓂᖓ ᐃᒥᐅᑉ ᓚᐃᓴᖓᑕ </a:t>
            </a:r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2800" b="1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ᑐᒃᓯᕋᐅᑎᖓ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7391400" cy="4724401"/>
          </a:xfrm>
        </p:spPr>
        <p:txBody>
          <a:bodyPr>
            <a:normAutofit fontScale="92500" lnSpcReduction="10000"/>
          </a:bodyPr>
          <a:lstStyle/>
          <a:p>
            <a:pPr marL="0" lvl="0" indent="0" algn="l" rtl="0" eaLnBrk="1" hangingPunct="1">
              <a:spcAft>
                <a:spcPts val="1800"/>
              </a:spcAft>
              <a:buNone/>
              <a:defRPr/>
            </a:pPr>
            <a:r>
              <a:rPr lang="fr-ca" sz="2400" b="0" i="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ᒐᕙᒪᒃᑯᑦ ᓄᓇᖃᖅᑳᖅᑐᑦ ᐱᓕᕆᖃᑎᒌᖕᓂᖏ ᐊᒻᒪᓗ ᐅᑭᐅᖅᑕᖅᑐᒥᑦ ᐱᓕᕆᐊᖑᔪᑦ ᑲᓇᑕᒥ ᐅᑯᓂᖓ ᐅᖃᐅᓯᖃᓚᐅᕐᒪᑦ ᓄᓇᕗᒥ ᐃᒪᓕᕆᔨᑦ ᑲᑎᒪᔨᖏᓐᓄᑦ ᐱᔪᑎᖃᕐᓗᓐᓂ </a:t>
            </a:r>
            <a:r>
              <a:rPr lang="fr-ca" sz="2400" b="0" i="0" u="none" baseline="0" dirty="0"/>
              <a:t>aᑐᒃᓯᕋᐅᑎᖓᓄᑦ ᖃᓄᐃᑑᓂᖓᑕ “A” ᐃᒥᐅᑉ ᓚᐃᓴᖓᓐᓄᑦ 3AM-ARV---- ᐊᑉᕕᐊᑉ Hᐋᒻᓚᖏᓐᓂ</a:t>
            </a:r>
            <a:endParaRPr lang="fr-ca" altLang="en-US" sz="1200" dirty="0"/>
          </a:p>
          <a:p>
            <a:pPr marL="338138" indent="-338138" algn="l" rtl="0">
              <a:lnSpc>
                <a:spcPct val="110000"/>
              </a:lnSpc>
              <a:spcAft>
                <a:spcPts val="600"/>
              </a:spcAft>
            </a:pPr>
            <a:r>
              <a:rPr lang="fr-ca" sz="2000" b="0" i="0" u="none" baseline="0" dirty="0"/>
              <a:t>ᐱᐊᓂᒃᓯᒪᑎᐊᕐᓂᖓᓐᓂᒃ ᖃᐅᔨᓴᒐᐅᑉᓗᓐᓂ ᖃᓄᐃᑐᓂᖓ “A” ᐃᒥᐅᑉ ᓚᐃᓴᖓᑕ ᑐᒃᓯᕋᐅᑎᖓ:</a:t>
            </a:r>
          </a:p>
          <a:p>
            <a:pPr marL="0" indent="0" algn="l" rtl="0">
              <a:lnSpc>
                <a:spcPct val="110000"/>
              </a:lnSpc>
              <a:spcAft>
                <a:spcPts val="600"/>
              </a:spcAft>
              <a:buNone/>
            </a:pPr>
            <a:r>
              <a:rPr lang="fr-ca" sz="2000" b="0" i="0" u="none" baseline="0" dirty="0"/>
              <a:t>     ᓄᕕᒻᐱᕆ 30, 2021</a:t>
            </a:r>
          </a:p>
          <a:p>
            <a:pPr marL="0" indent="0" algn="l" rtl="0">
              <a:lnSpc>
                <a:spcPct val="110000"/>
              </a:lnSpc>
              <a:spcAft>
                <a:spcPts val="600"/>
              </a:spcAft>
              <a:buNone/>
            </a:pPr>
            <a:endParaRPr lang="fr-ca" altLang="en-US" sz="2000" dirty="0"/>
          </a:p>
          <a:p>
            <a:pPr marL="338138" indent="-338138" algn="l" rtl="0">
              <a:lnSpc>
                <a:spcPct val="110000"/>
              </a:lnSpc>
              <a:spcAft>
                <a:spcPts val="600"/>
              </a:spcAft>
            </a:pPr>
            <a:r>
              <a:rPr lang="fr-ca" sz="2000" b="0" i="0" u="none" baseline="0" dirty="0"/>
              <a:t>ᐱᓕᕆᐊᖑᔪᑦ ᖃᐅᓕᓴᒐᐅᓂᖓᑦ ᐅᕗᖓ ᖃᓄᐃᑐᓂᖓᓄᑦ “A” ᐃᒥᐅᑉ ᓚᐃᓴᖓᑕ ᑐᒃᓯᕋᐅᑎᖓ: ᔮᓄᐊᕆ 20, 2022</a:t>
            </a:r>
          </a:p>
          <a:p>
            <a:pPr marL="0" indent="0" algn="l" rtl="0">
              <a:lnSpc>
                <a:spcPct val="110000"/>
              </a:lnSpc>
              <a:spcAft>
                <a:spcPts val="600"/>
              </a:spcAft>
              <a:buNone/>
            </a:pPr>
            <a:endParaRPr lang="fr-ca" altLang="en-US" sz="1200" dirty="0"/>
          </a:p>
          <a:p>
            <a:pPr marL="338138" indent="-338138" algn="l" rtl="0">
              <a:lnSpc>
                <a:spcPct val="110000"/>
              </a:lnSpc>
              <a:spcAft>
                <a:spcPts val="600"/>
              </a:spcAft>
            </a:pPr>
            <a:r>
              <a:rPr lang="fr-ca" sz="2000" b="0" i="0" u="none" baseline="0" dirty="0"/>
              <a:t>ᑭᐅᔪᑕᐅᔪᑦ ᓄᓇᕗ ᒐᕙᒪᖏᓐᓄᑦ ᐱᔨᑦᓯᖅᑎᖏᓐᓄᓪᓗ (GN-CGS) ᖃᐅᔨᓴᒐᐅᖓᓂᒃᓯᒪᓂᖏᓐᓂ ᐱᓕᕆᐊᖑᔪᑦ ᖃᐅᔨᓴᒐᐅᑉᓗᓐᓂ ᖃᓄᐃᑐᓂᖓ “A” ᐃᒥᐅᑉ ᓚᐃᓴᖓᑕ ᑐᒃᓯᕋᐅᑎᖓ: ᒪᐊᑦᔅ XX, 2022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rtl="0"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rtl="0">
                <a:defRPr/>
              </a:pPr>
              <a:t>4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endParaRPr lang="fr-ca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fr-ca"/>
              <a:t/>
            </a:r>
            <a:br>
              <a:rPr lang="fr-ca"/>
            </a:br>
            <a:r>
              <a:rPr lang="fr-ca" b="1" i="0" u="none" baseline="0"/>
              <a:t>ᐱᓕᕆᔪᑎᑦ ᖃᐅᔨᓴᒐᐅᓂᖏᓐᓄᑦ ᐅᖃᐅᓯᒃᓴᑦ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1276349"/>
            <a:ext cx="8362950" cy="762001"/>
          </a:xfrm>
        </p:spPr>
        <p:txBody>
          <a:bodyPr>
            <a:normAutofit/>
          </a:bodyPr>
          <a:lstStyle/>
          <a:p>
            <a:pPr algn="l" rtl="0"/>
            <a:r>
              <a:rPr lang="fr-ca" b="1" i="0" u="none" baseline="0"/>
              <a:t>I. ᑕᑕᓗᐊᕐᓂᖓ ᐊᑕᑯᕐᕕᐅᑉ ᒥᐊᓂᕆᔭᐅᕕᖓᑕ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527" y="2419348"/>
            <a:ext cx="8382000" cy="370681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-ca" b="0" i="0" u="none" baseline="0" dirty="0"/>
              <a:t>(R-01) ᒐᕙᒪᒃᑯᑦ ᓄᓇᖃᖅᑳᖅᑐᑦ ᐱᓕᕆᖃᑎᒌᖕᓂᖏ ᐊᒻᒪᓗ ᐅᑭᐅᖅᑕᖅᑐᒥᑦ ᐱᓕᕆᐊᖑᔪᑦ ᑲᓇᑕᒥ </a:t>
            </a:r>
            <a:r>
              <a:rPr lang="fr-ca" b="0" i="0" u="none" baseline="0" dirty="0" err="1"/>
              <a:t>ᐊᑐᖁᔨᓯᒪᕗᖅ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ᓚᐃᓴᖃᖅᑐᖅ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ᐊᑐᐃᓐᓇᐅᑎᑦᓯᓗᓐᓂ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ᖃᓗᐃᓕᐅᕈᑕᐅᓂᐊᖅᑐᓐᓂᒃ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ᑕᑕᓗᐊᕐᓂᖓᓐᓄᑦ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ᐊᑕᑯᕐᕕᐅᑉ</a:t>
            </a:r>
            <a:r>
              <a:rPr lang="fr-ca" b="0" i="0" u="none" baseline="0" dirty="0"/>
              <a:t> (SWMF) </a:t>
            </a:r>
            <a:r>
              <a:rPr lang="fr-ca" b="0" i="0" u="none" baseline="0" dirty="0" err="1"/>
              <a:t>ᑭᓯᐊᓐᓂ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ᓄᑕᒻᒥᒃ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ᐊᑕᑯᕐᕕᖕᒥᒃ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ᓴᓇᓯᒪᔪᖅᑕᖃᓕᖅᐸᑦ</a:t>
            </a:r>
            <a:r>
              <a:rPr lang="fr-ca" b="0" i="0" u="none" baseline="0" dirty="0"/>
              <a:t>. </a:t>
            </a:r>
            <a:endParaRPr lang="fr-ca" dirty="0"/>
          </a:p>
          <a:p>
            <a:pPr algn="l" rtl="0"/>
            <a:r>
              <a:rPr lang="fr-ca" b="0" i="0" u="none" baseline="0" dirty="0" err="1"/>
              <a:t>ᐋᕿᒃᑕᐅᓯᒪᓕᖅᑐᖅ</a:t>
            </a:r>
            <a:r>
              <a:rPr lang="fr-ca" b="0" i="0" u="none" baseline="0" dirty="0"/>
              <a:t>: </a:t>
            </a:r>
          </a:p>
          <a:p>
            <a:pPr marL="0" indent="0" algn="l" rtl="0">
              <a:buNone/>
            </a:pPr>
            <a:endParaRPr lang="fr-ca" sz="130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FontTx/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marL="0" indent="0" algn="r" rtl="0">
                <a:buFontTx/>
                <a:buNone/>
                <a:defRPr/>
              </a:pPr>
              <a:t>5</a:t>
            </a:fld>
            <a:endParaRPr lang="fr-ca" sz="1600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8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fr-ca"/>
              <a:t/>
            </a:r>
            <a:br>
              <a:rPr lang="fr-ca"/>
            </a:br>
            <a:r>
              <a:rPr lang="fr-ca" b="1" i="0" u="none" baseline="0"/>
              <a:t>ᐱᓕᕆᔪᑎᑦ ᖃᐅᔨᓴᒐᐅᓂᖏᓐᓄᑦ ᐅᖃᐅᓯᒃᓴᑦ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7924799" cy="914400"/>
          </a:xfrm>
        </p:spPr>
        <p:txBody>
          <a:bodyPr>
            <a:normAutofit/>
          </a:bodyPr>
          <a:lstStyle/>
          <a:p>
            <a:pPr algn="l" rtl="0"/>
            <a:r>
              <a:rPr lang="fr-ca" b="1" i="0" u="none" baseline="0"/>
              <a:t>II. ᑭᓈᓘᑉ ᑯᕕᔭᐅᓂᖓᑕ ᓱᑲᓂᖓ</a:t>
            </a:r>
          </a:p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05000"/>
            <a:ext cx="8001000" cy="47085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-ca" b="0" i="0" u="none" baseline="0" dirty="0"/>
              <a:t>(R-02) ᒐᕙᒪᒃᑯᑦ ᓄᓇᖃᖅᑳᖅᑐᑦ ᐱᓕᕆᖃᑎᒌᖕᓂᖏ ᐊᒻᒪᓗ ᐅᑭᐅᖅᑕᖅᑐᒥᑦ ᐱᓕᕆᐊᖑᔪᑦ ᑲᓇᑕᒥ  </a:t>
            </a:r>
            <a:r>
              <a:rPr lang="fr-ca" b="0" i="0" u="none" baseline="0" dirty="0" err="1"/>
              <a:t>ᐊᑐᖁᔨᓯᒪᕗᖅ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ᓚᐃᓴᖃᖅᑐᖅ</a:t>
            </a:r>
            <a:r>
              <a:rPr lang="fr-ca" b="0" i="0" u="none" baseline="0" dirty="0"/>
              <a:t> ᐅᑯᓂᖓ </a:t>
            </a:r>
            <a:r>
              <a:rPr lang="fr-ca" b="0" i="0" u="none" baseline="0" dirty="0" err="1"/>
              <a:t>ᓇᐃᓇᕐᓗᓐᓂ</a:t>
            </a:r>
            <a:r>
              <a:rPr lang="fr-ca" b="0" i="0" u="none" baseline="0" dirty="0"/>
              <a:t>:</a:t>
            </a:r>
          </a:p>
          <a:p>
            <a:pPr marL="0" indent="0" algn="l" rtl="0">
              <a:buNone/>
            </a:pPr>
            <a:endParaRPr lang="fr-ca" dirty="0"/>
          </a:p>
          <a:p>
            <a:pPr lvl="0" algn="l" rtl="0"/>
            <a:r>
              <a:rPr lang="fr-ca" b="0" i="0" u="none" baseline="0" dirty="0" err="1"/>
              <a:t>ᑯᕕᔭᐅᓂᖓᑕ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ᓇᑭᕐᓂᖓ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ᑮᓇᓗᖃᕐᕕᖕᒥ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ᑐᕋᒐᕆᔭᐅᔪᑦ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ᒪᓕᒐᐅᑦᓯᐊᖁᑉᓗᒋᑦ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ᓯᕗᓂᖓᓂ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ᑯᕕᑎᑕᐅᓚᐅᖏᓂᖓᓐᓂ</a:t>
            </a:r>
            <a:r>
              <a:rPr lang="fr-ca" b="0" i="0" u="none" baseline="0" dirty="0"/>
              <a:t>.</a:t>
            </a:r>
          </a:p>
          <a:p>
            <a:pPr lvl="0" algn="l" rtl="0"/>
            <a:r>
              <a:rPr lang="fr-ca" b="0" i="0" u="none" baseline="0" dirty="0" err="1"/>
              <a:t>ᑯᕕᑎᑕᐅᓂᖓᑕ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ᓱᑲᓂᖓ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ᑮᓇᓗᖃᕐᕕᖕᒥᑦ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ᐃᒪᕐᓗᖅᓴᒻᒧᑦ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ᓴᓗᒻᒪᖅᓴᐃᕕᖕᒧᑦ</a:t>
            </a:r>
            <a:endParaRPr lang="fr-ca" b="0" i="0" u="none" baseline="0" dirty="0"/>
          </a:p>
          <a:p>
            <a:pPr marL="0" indent="0" algn="l" rtl="0">
              <a:buNone/>
            </a:pPr>
            <a:endParaRPr lang="fr-ca" sz="1200" dirty="0"/>
          </a:p>
          <a:p>
            <a:pPr algn="l" rtl="0"/>
            <a:r>
              <a:rPr lang="fr-ca" b="0" i="0" u="none" baseline="0" dirty="0" err="1"/>
              <a:t>ᐋᕿᒃᑕᐅᓯᒪᓕᖅᑐᖅ</a:t>
            </a:r>
            <a:r>
              <a:rPr lang="fr-ca" b="0" i="0" u="none" baseline="0" dirty="0"/>
              <a:t>.</a:t>
            </a:r>
          </a:p>
          <a:p>
            <a:pPr marL="0" indent="0" algn="l" rtl="0">
              <a:buNone/>
            </a:pPr>
            <a:r>
              <a:rPr lang="fr-ca" b="0" i="0" u="none" baseline="0" dirty="0"/>
              <a:t>	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 rtl="0">
                <a:buNone/>
                <a:defRPr/>
              </a:pPr>
              <a:t>6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7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fr-ca"/>
              <a:t/>
            </a:r>
            <a:br>
              <a:rPr lang="fr-ca"/>
            </a:br>
            <a:r>
              <a:rPr lang="fr-ca" b="1" i="0" u="none" baseline="0"/>
              <a:t>ᐱᓕᕆᔪᑎᑦ ᖃᐅᔨᓴᒐᐅᓂᖏᓐᓄᑦ ᐅᖃᐅᓯᒃᓴᑦ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25" y="1486504"/>
            <a:ext cx="7974330" cy="704851"/>
          </a:xfrm>
        </p:spPr>
        <p:txBody>
          <a:bodyPr>
            <a:normAutofit/>
          </a:bodyPr>
          <a:lstStyle/>
          <a:p>
            <a:pPr algn="l" rtl="0"/>
            <a:r>
              <a:rPr lang="fr-ca" b="1" i="0" u="none" baseline="0"/>
              <a:t>III. ᑯᕕᑎᑕᐅᓂᖓᑕ ᑭᒡᓕᖓ ᐊᓯᐊᖑᖅᑕᐅᔪᒪᓂᖓᑕ</a:t>
            </a:r>
          </a:p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755617"/>
            <a:ext cx="8382000" cy="439451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fr-ca" dirty="0"/>
          </a:p>
          <a:p>
            <a:pPr marL="0" indent="0" algn="l" rtl="0">
              <a:buNone/>
            </a:pPr>
            <a:r>
              <a:rPr lang="fr-ca" b="0" i="0" u="none" baseline="0" dirty="0"/>
              <a:t>(R-03) ᒐᕙᒪᒃᑯᑦ ᓄᓇᖃᖅᑳᖅᑐᑦ ᐱᓕᕆᖃᑎᒌᖕᓂᖏ ᐊᒻᒪᓗ ᐅᑭᐅᖅᑕᖅᑐᒥᑦ ᐱᓕᕆᐊᖑᔪᑦ ᑲᓇᑕᒥ </a:t>
            </a:r>
            <a:r>
              <a:rPr lang="fr-ca" b="0" i="0" u="none" baseline="0" dirty="0" err="1"/>
              <a:t>ᐊᑐᖁᔨᕗᑦ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ᓚᐃᓴᖃᖅᑐᖅ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ᑐᑭᓯᑎᑦᓯᓗᓐᓂ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ᑭᒡᓕᖏᓐᓂᒃ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ᒪᕈᖕᓂ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ᑎᑎᖃᖕᓂ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ᓄᑕᓂᒃᓗ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ᑐᓴᒐᒃᓴᓐᓂᒃ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ᑎᑎᕋᖅᓯᒪᔪᓐᓂ</a:t>
            </a:r>
            <a:r>
              <a:rPr lang="fr-ca" b="0" i="0" u="none" baseline="0" dirty="0"/>
              <a:t>. </a:t>
            </a:r>
          </a:p>
          <a:p>
            <a:pPr marL="0" indent="0" algn="l" rtl="0">
              <a:buNone/>
            </a:pPr>
            <a:endParaRPr lang="fr-ca" dirty="0"/>
          </a:p>
          <a:p>
            <a:pPr algn="l" rtl="0"/>
            <a:r>
              <a:rPr lang="fr-ca" b="0" i="0" u="none" baseline="0" dirty="0" err="1"/>
              <a:t>ᐋᕿᒃᑕᐅᔪᖅ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ᐱᓕᕆᐊᖑᓂᐊᕐᒪᑦ</a:t>
            </a:r>
            <a:r>
              <a:rPr lang="fr-ca" b="0" i="0" u="none" baseline="0" dirty="0"/>
              <a:t>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 rtl="0">
                <a:buNone/>
                <a:defRPr/>
              </a:pPr>
              <a:t>7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5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848600" cy="609600"/>
          </a:xfrm>
        </p:spPr>
        <p:txBody>
          <a:bodyPr/>
          <a:lstStyle/>
          <a:p>
            <a:pPr algn="ctr" rtl="0"/>
            <a:r>
              <a:rPr lang="fr-ca" b="1" i="0" u="none" baseline="0"/>
              <a:t>ᐱᓕᕆᔪᑎᑦ ᖃᐅᔨᓴᒐᐅᓂᖏᓐᓄᑦ ᐅᖃᐅᓯᒃᓴᑦ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97636"/>
            <a:ext cx="8394700" cy="5008563"/>
          </a:xfrm>
        </p:spPr>
        <p:txBody>
          <a:bodyPr/>
          <a:lstStyle/>
          <a:p>
            <a:pPr marL="0" lvl="0" indent="0" algn="l" rtl="0">
              <a:buNone/>
            </a:pPr>
            <a:r>
              <a:rPr lang="fr-ca" sz="2400" b="1" i="0" u="none" baseline="0" dirty="0"/>
              <a:t>IV. </a:t>
            </a:r>
            <a:r>
              <a:rPr lang="fr-ca" sz="2400" b="1" i="0" u="none" baseline="0" dirty="0" err="1"/>
              <a:t>ᑮᓇᓘᑉ</a:t>
            </a:r>
            <a:r>
              <a:rPr lang="fr-ca" sz="2400" b="1" i="0" u="none" baseline="0" dirty="0"/>
              <a:t> </a:t>
            </a:r>
            <a:r>
              <a:rPr lang="fr-ca" sz="2400" b="1" i="0" u="none" baseline="0" dirty="0" err="1"/>
              <a:t>ᑯᕕᔭᐅᓂᖓᑕ</a:t>
            </a:r>
            <a:r>
              <a:rPr lang="fr-ca" sz="2400" b="1" i="0" u="none" baseline="0" dirty="0"/>
              <a:t> </a:t>
            </a:r>
            <a:r>
              <a:rPr lang="fr-ca" sz="2400" b="1" i="0" u="none" baseline="0" dirty="0" err="1"/>
              <a:t>ᒥᐊᓂᕆᔭᐅᓂᖓ</a:t>
            </a:r>
            <a:endParaRPr lang="fr-ca" sz="2400" dirty="0"/>
          </a:p>
          <a:p>
            <a:pPr marL="0" indent="0" algn="l" rtl="0">
              <a:buNone/>
            </a:pPr>
            <a:endParaRPr lang="fr-ca" sz="2400" dirty="0"/>
          </a:p>
          <a:p>
            <a:pPr marL="0" indent="0" algn="l" rtl="0">
              <a:buNone/>
            </a:pPr>
            <a:r>
              <a:rPr lang="fr-ca" sz="2400" b="0" i="0" u="none" baseline="0" dirty="0"/>
              <a:t>(R-04) ᒐᕙᒪᒃᑯᑦ ᓄᓇᖃᖅᑳᖅᑐᑦ ᐱᓕᕆᖃᑎᒌᖕᓂᖏ ᐊᒻᒪᓗ ᐅᑭᐅᖅᑕᖅᑐᒥᑦ ᐱᓕᕆᐊᖑᔪᑦ ᑲᓇᑕᒥ </a:t>
            </a:r>
            <a:r>
              <a:rPr lang="fr-ca" sz="2400" b="0" i="0" u="none" baseline="0" dirty="0" err="1"/>
              <a:t>ᐊᑐᖁᔨᕗᖅ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ᓚᐃᓴᖃᖅᑐᖅ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ᐊᑐᐃᓐᓇᐅᑎᑦᓯᓗᓐᓂ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ᐅᖃᐅᓯᖃᖅᑐᒻᒥᒃ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ᐸᕐᓇᐅᒥᒃ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ᖃᓄᖅ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ᑯᕕᑕᐃᓕᑎᑦᓯᓂᖓᓐᓂᒃ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ᓄᓇᒻᒧᑦ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ᓄᓇ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ᕿᕿᓕᖅᐸᑦ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ᐊᒻᒪ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ᐊᕙᓗᖓ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ᓈᒻᒪᖏᓕᕐᓂᖅᐸᑦ</a:t>
            </a:r>
            <a:r>
              <a:rPr lang="fr-ca" sz="2400" b="0" i="0" u="none" baseline="0" dirty="0"/>
              <a:t>. </a:t>
            </a:r>
          </a:p>
          <a:p>
            <a:pPr marL="0" indent="0" algn="l" rtl="0">
              <a:buNone/>
            </a:pPr>
            <a:endParaRPr lang="fr-ca" dirty="0"/>
          </a:p>
          <a:p>
            <a:pPr algn="l" rtl="0"/>
            <a:r>
              <a:rPr lang="fr-ca" sz="2400" b="0" i="0" u="none" baseline="0" dirty="0" err="1"/>
              <a:t>ᐋᕿᒃᑕᐅᔪᖅ</a:t>
            </a:r>
            <a:r>
              <a:rPr lang="fr-ca" sz="2400" b="0" i="0" u="none" baseline="0" dirty="0"/>
              <a:t> </a:t>
            </a:r>
            <a:r>
              <a:rPr lang="fr-ca" sz="2400" b="0" i="0" u="none" baseline="0" dirty="0" err="1"/>
              <a:t>ᐱᓕᕆᐊᖑᓂᐊᕐᒪᑦ</a:t>
            </a:r>
            <a:r>
              <a:rPr lang="fr-ca" sz="2400" b="0" i="0" u="none" baseline="0" dirty="0"/>
              <a:t>.  </a:t>
            </a:r>
          </a:p>
          <a:p>
            <a:pPr marL="0" indent="0" algn="l" rtl="0">
              <a:buNone/>
            </a:pP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rtl="0">
              <a:defRPr/>
            </a:pPr>
            <a:fld id="{E00B6E52-F07A-44C8-B7AE-D6EEC3D50429}" type="slidenum">
              <a:rPr/>
              <a:pPr algn="r" rtl="0">
                <a:defRPr/>
              </a:pPr>
              <a:t>8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7710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39760"/>
          </a:xfrm>
        </p:spPr>
        <p:txBody>
          <a:bodyPr>
            <a:normAutofit/>
          </a:bodyPr>
          <a:lstStyle/>
          <a:p>
            <a:pPr algn="ctr" rtl="0"/>
            <a:r>
              <a:rPr lang="fr-ca" b="1" i="0" u="none" baseline="0"/>
              <a:t>ᐱᓕᕆᔪᑎᑦ ᖃᐅᔨᓴᒐᐅᓂᖏᓐᓄᑦ ᐅᖃᐅᓯᒃᓴᑦ</a:t>
            </a:r>
            <a:r>
              <a:rPr lang="fr-ca"/>
              <a:t/>
            </a:r>
            <a:br>
              <a:rPr lang="fr-ca"/>
            </a:b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5" y="1295183"/>
            <a:ext cx="7905750" cy="533399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fr-ca" b="1" i="0" u="none" baseline="0"/>
              <a:t>V. ᖃᐅᔨᓴᕐᓂᕐᒥᒃ ᐱᓕᕆᐊᖑᔪᖅ </a:t>
            </a:r>
            <a:r>
              <a:rPr lang="fr-ca" sz="2800" b="1" i="0" u="none" baseline="0"/>
              <a:t>ᐅᑕᕿᕕᖏᑦ</a:t>
            </a:r>
            <a:r>
              <a:rPr lang="fr-ca" b="1" i="0" u="none" baseline="0"/>
              <a:t> ARV-3, ARV-10 ᐊᒻᒪ ARV-11</a:t>
            </a:r>
          </a:p>
          <a:p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385093"/>
            <a:ext cx="8458200" cy="422116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fr-ca" b="0" i="0" u="none" baseline="0" dirty="0"/>
              <a:t> </a:t>
            </a:r>
          </a:p>
          <a:p>
            <a:pPr marL="0" indent="0" algn="l" rtl="0">
              <a:buNone/>
            </a:pPr>
            <a:r>
              <a:rPr lang="fr-ca" b="0" i="0" u="none" baseline="0" dirty="0"/>
              <a:t>(R-05) ᒐᕙᒪᒃᑯᑦ ᓄᓇᖃᖅᑳᖅᑐᑦ ᐱᓕᕆᖃᑎᒌᖕᓂᖏ ᐊᒻᒪᓗ ᐅᑭᐅᖅᑕᖅᑐᒥᑦ ᐱᓕᕆᐊᖑᔪᑦ ᑲᓇᑕᒥ </a:t>
            </a:r>
            <a:r>
              <a:rPr lang="fr-ca" b="0" i="0" u="none" baseline="0" dirty="0" err="1"/>
              <a:t>ᐊᑐᖁᔨᓯᒪᕗᖅ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ᓚᐃᓴᖃᖅᑐᖅ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ᐊᑐᐃᓐᓇᐅᑎᑦᓯᓗᓐᓂ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ᓱᓇᓱᑦ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ᐱᔪᑎᒋᔭᒥᓂᒃ</a:t>
            </a:r>
            <a:r>
              <a:rPr lang="fr-ca" b="0" i="0" u="none" baseline="0" dirty="0"/>
              <a:t>:</a:t>
            </a:r>
          </a:p>
          <a:p>
            <a:pPr lvl="0" algn="l" rtl="0"/>
            <a:r>
              <a:rPr lang="fr-ca" b="0" i="0" u="none" baseline="0" dirty="0" err="1"/>
              <a:t>ᑕᑉᑯᐊ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ᐱᓕᕆᑉᕕᐅᔪᑦ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ᑎᑎᕋᖅᓯᒪᓂᖏᑦ</a:t>
            </a:r>
            <a:r>
              <a:rPr lang="fr-ca" b="0" i="0" u="none" baseline="0" dirty="0"/>
              <a:t> “</a:t>
            </a:r>
            <a:r>
              <a:rPr lang="fr-ca" b="0" i="0" u="none" baseline="0" dirty="0" err="1"/>
              <a:t>ᓄᖃᖓᑎᑕᐅᔪᑦ</a:t>
            </a:r>
            <a:r>
              <a:rPr lang="fr-ca" b="0" i="0" u="none" baseline="0" dirty="0"/>
              <a:t>”, </a:t>
            </a:r>
            <a:r>
              <a:rPr lang="fr-ca" b="0" i="0" u="none" baseline="0" dirty="0" err="1"/>
              <a:t>ᐊᒻᒪ</a:t>
            </a:r>
            <a:r>
              <a:rPr lang="fr-ca" b="0" i="0" u="none" baseline="0" dirty="0"/>
              <a:t>;</a:t>
            </a:r>
          </a:p>
          <a:p>
            <a:pPr lvl="0" algn="l" rtl="0"/>
            <a:r>
              <a:rPr lang="fr-ca" b="0" i="0" u="none" baseline="0" dirty="0" err="1"/>
              <a:t>ᓚᐃᓴᖃᖅᑐᖅ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ᑐᒃᓯᕋᕐᒪᑦ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ᑕᒻᓇ</a:t>
            </a:r>
            <a:r>
              <a:rPr lang="fr-ca" b="0" i="0" u="none" baseline="0" dirty="0"/>
              <a:t> ARV-10 </a:t>
            </a:r>
            <a:r>
              <a:rPr lang="fr-ca" b="0" i="0" u="none" baseline="0" dirty="0" err="1"/>
              <a:t>ᐊᒻᒪ</a:t>
            </a:r>
            <a:r>
              <a:rPr lang="fr-ca" b="0" i="0" u="none" baseline="0" dirty="0"/>
              <a:t> ARV-11 </a:t>
            </a:r>
            <a:r>
              <a:rPr lang="fr-ca" b="0" i="0" u="none" baseline="0" dirty="0" err="1"/>
              <a:t>ᖃᐅᔨᓴᕐᕕᐅᔪᒃ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ᓄᖑᖅᑎᑕᐅᓗᑎᒃ</a:t>
            </a:r>
            <a:r>
              <a:rPr lang="fr-ca" b="0" i="0" u="none" baseline="0" dirty="0"/>
              <a:t> </a:t>
            </a:r>
            <a:r>
              <a:rPr lang="fr-ca" b="0" i="0" u="none" baseline="0" dirty="0" err="1"/>
              <a:t>ᓚᐃᓴᒻᒥᑦ</a:t>
            </a:r>
            <a:r>
              <a:rPr lang="fr-ca" b="0" i="0" u="none" baseline="0" dirty="0"/>
              <a:t>.</a:t>
            </a:r>
          </a:p>
          <a:p>
            <a:pPr marL="0" indent="0" algn="l" rtl="0">
              <a:buNone/>
            </a:pPr>
            <a:endParaRPr lang="fr-ca" sz="1200" dirty="0"/>
          </a:p>
          <a:p>
            <a:pPr algn="l" rtl="0"/>
            <a:r>
              <a:rPr lang="fr-ca" b="0" i="0" u="none" baseline="0" dirty="0" err="1"/>
              <a:t>ᐋᕿᒃᑕᐅᓯᒪᓕᖅᑐᖅ</a:t>
            </a:r>
            <a:r>
              <a:rPr lang="fr-ca" b="0" i="0" u="none" baseline="0" dirty="0"/>
              <a:t>:</a:t>
            </a:r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endParaRPr lang="fr-ca" b="1" dirty="0"/>
          </a:p>
          <a:p>
            <a:pPr marL="0" indent="0" algn="l" rtl="0">
              <a:buNone/>
            </a:pPr>
            <a:endParaRPr lang="fr-ca" b="1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indent="0" algn="r" rtl="0">
              <a:buNone/>
              <a:defRPr/>
            </a:pPr>
            <a:fld id="{E00B6E52-F07A-44C8-B7AE-D6EEC3D50429}" type="slidenum">
              <a:rPr sz="1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 rtl="0">
                <a:buNone/>
                <a:defRPr/>
              </a:pPr>
              <a:t>9</a:t>
            </a:fld>
            <a:endParaRPr lang="fr-ca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76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9661250|-6926519|-3161487|-10379576|-10856873|INAC / AANC&quot;,&quot;Id&quot;:&quot;578794d93533352f046df19f&quot;,&quot;SmartGridHorizontal&quot;:0,&quot;LinkedExcelSources&quot;:{},&quot;LinkedProjectSources&quot;:{}}"/>
</p:tagLst>
</file>

<file path=ppt/theme/theme1.xml><?xml version="1.0" encoding="utf-8"?>
<a:theme xmlns:a="http://schemas.openxmlformats.org/drawingml/2006/main" name="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Standard_white</Template>
  <TotalTime>55269</TotalTime>
  <Words>536</Words>
  <Application>Microsoft Office PowerPoint</Application>
  <PresentationFormat>On-screen Show (4:3)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Pigiarniq Light</vt:lpstr>
      <vt:lpstr>Verdana</vt:lpstr>
      <vt:lpstr>Wingdings</vt:lpstr>
      <vt:lpstr>Standard_white</vt:lpstr>
      <vt:lpstr>Custom Design</vt:lpstr>
      <vt:lpstr>PowerPoint Presentation</vt:lpstr>
      <vt:lpstr> ᐅᖃᐅᓯᐅᔪᑦ ᓇᓗᓇᐃᖅᑕᐅᓂᖓ</vt:lpstr>
      <vt:lpstr> ᐱᓕᕆᐊᖏᑦ ᐊᒪ ᓂᕆᐅᒋᔭᐅᔪᑦ</vt:lpstr>
      <vt:lpstr> ᖃᐅᔨᓴᖅᑕᐅᓂᖓ ᐃᒥᐅᑉ ᓚᐃᓴᖓᑕ  ᑐᒃᓯᕋᐅᑎᖓ</vt:lpstr>
      <vt:lpstr> ᐱᓕᕆᔪᑎᑦ ᖃᐅᔨᓴᒐᐅᓂᖏᓐᓄᑦ ᐅᖃᐅᓯᒃᓴᑦ </vt:lpstr>
      <vt:lpstr> ᐱᓕᕆᔪᑎᑦ ᖃᐅᔨᓴᒐᐅᓂᖏᓐᓄᑦ ᐅᖃᐅᓯᒃᓴᑦ </vt:lpstr>
      <vt:lpstr> ᐱᓕᕆᔪᑎᑦ ᖃᐅᔨᓴᒐᐅᓂᖏᓐᓄᑦ ᐅᖃᐅᓯᒃᓴᑦ </vt:lpstr>
      <vt:lpstr>ᐱᓕᕆᔪᑎᑦ ᖃᐅᔨᓴᒐᐅᓂᖏᓐᓄᑦ ᐅᖃᐅᓯᒃᓴᑦ</vt:lpstr>
      <vt:lpstr>ᐱᓕᕆᔪᑎᑦ ᖃᐅᔨᓴᒐᐅᓂᖏᓐᓄᑦ ᐅᖃᐅᓯᒃᓴᑦ </vt:lpstr>
      <vt:lpstr>ᐱᓕᕆᔪᑎᑦ ᖃᐅᔨᓴᒐᐅᓂᖏᓐᓄᑦ ᐅᖃᐅᓯᒃᓴᑦ </vt:lpstr>
      <vt:lpstr>ᐃᓕᖁᓯᖓ ᐱᓕᕆᐊᖑᔪᑦ ᖃᐅᔨᓴᒐᐅᓂᖓᓐᓂ ᐊᑐᓕᖁᔭᐅᓯᒪᔪᑦ </vt:lpstr>
      <vt:lpstr>ᖃᓄᐃᓕᐅᕈᑕᐅᓂᐊᓕᖅᑐᑦ </vt:lpstr>
      <vt:lpstr>ᐱᐊᓂᒐᐅᓂᖓ</vt:lpstr>
      <vt:lpstr>PowerPoint Presentation</vt:lpstr>
    </vt:vector>
  </TitlesOfParts>
  <Manager>Ray Luoma</Manager>
  <Company>Deloitte.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Giroux</dc:creator>
  <cp:lastModifiedBy>Okonkwo, Vincent</cp:lastModifiedBy>
  <cp:revision>1105</cp:revision>
  <cp:lastPrinted>2021-11-26T15:55:03Z</cp:lastPrinted>
  <dcterms:created xsi:type="dcterms:W3CDTF">2007-03-13T16:30:24Z</dcterms:created>
  <dcterms:modified xsi:type="dcterms:W3CDTF">2022-03-22T19:08:49Z</dcterms:modified>
</cp:coreProperties>
</file>