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557" r:id="rId2"/>
    <p:sldId id="558" r:id="rId3"/>
    <p:sldId id="559" r:id="rId4"/>
    <p:sldId id="584" r:id="rId5"/>
    <p:sldId id="604" r:id="rId6"/>
    <p:sldId id="597" r:id="rId7"/>
    <p:sldId id="605" r:id="rId8"/>
    <p:sldId id="606" r:id="rId9"/>
    <p:sldId id="607" r:id="rId10"/>
    <p:sldId id="608" r:id="rId11"/>
    <p:sldId id="609" r:id="rId12"/>
    <p:sldId id="610" r:id="rId13"/>
    <p:sldId id="611" r:id="rId14"/>
    <p:sldId id="595" r:id="rId15"/>
    <p:sldId id="578" r:id="rId16"/>
    <p:sldId id="579" r:id="rId17"/>
    <p:sldId id="5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405" autoAdjust="0"/>
  </p:normalViewPr>
  <p:slideViewPr>
    <p:cSldViewPr snapToGrid="0">
      <p:cViewPr varScale="1">
        <p:scale>
          <a:sx n="113" d="100"/>
          <a:sy n="113" d="100"/>
        </p:scale>
        <p:origin x="474" y="10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C29E66-A93D-4F92-A2F6-CCF8E534B40C}" type="datetimeFigureOut">
              <a:rPr lang="en-US" smtClean="0"/>
              <a:t>7/31/2023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E609F3-381A-4D4E-A449-A90DA87D2568}" type="slidenum">
              <a:rPr lang="en-US" smtClean="0"/>
              <a:t>‹#›</a:t>
            </a:fld>
            <a:endParaRPr lang="en-US"/>
          </a:p>
        </p:txBody>
      </p:sp>
    </p:spTree>
    <p:extLst>
      <p:ext uri="{BB962C8B-B14F-4D97-AF65-F5344CB8AC3E}">
        <p14:creationId xmlns:p14="http://schemas.microsoft.com/office/powerpoint/2010/main" val="2287872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354" eaLnBrk="0" hangingPunct="0">
              <a:defRPr>
                <a:solidFill>
                  <a:schemeClr val="tx1"/>
                </a:solidFill>
                <a:latin typeface="Verdana" pitchFamily="34" charset="0"/>
              </a:defRPr>
            </a:lvl1pPr>
            <a:lvl2pPr marL="736862" indent="-283407" defTabSz="916354" eaLnBrk="0" hangingPunct="0">
              <a:defRPr>
                <a:solidFill>
                  <a:schemeClr val="tx1"/>
                </a:solidFill>
                <a:latin typeface="Verdana" pitchFamily="34" charset="0"/>
              </a:defRPr>
            </a:lvl2pPr>
            <a:lvl3pPr marL="1133634" indent="-226728" defTabSz="916354" eaLnBrk="0" hangingPunct="0">
              <a:defRPr>
                <a:solidFill>
                  <a:schemeClr val="tx1"/>
                </a:solidFill>
                <a:latin typeface="Verdana" pitchFamily="34" charset="0"/>
              </a:defRPr>
            </a:lvl3pPr>
            <a:lvl4pPr marL="1587088" indent="-226728" defTabSz="916354" eaLnBrk="0" hangingPunct="0">
              <a:defRPr>
                <a:solidFill>
                  <a:schemeClr val="tx1"/>
                </a:solidFill>
                <a:latin typeface="Verdana" pitchFamily="34" charset="0"/>
              </a:defRPr>
            </a:lvl4pPr>
            <a:lvl5pPr marL="2040541" indent="-226728" defTabSz="916354" eaLnBrk="0" hangingPunct="0">
              <a:defRPr>
                <a:solidFill>
                  <a:schemeClr val="tx1"/>
                </a:solidFill>
                <a:latin typeface="Verdana" pitchFamily="34" charset="0"/>
              </a:defRPr>
            </a:lvl5pPr>
            <a:lvl6pPr marL="2493994" indent="-226728" defTabSz="916354" eaLnBrk="0" fontAlgn="base" hangingPunct="0">
              <a:lnSpc>
                <a:spcPct val="90000"/>
              </a:lnSpc>
              <a:spcBef>
                <a:spcPct val="0"/>
              </a:spcBef>
              <a:spcAft>
                <a:spcPct val="37000"/>
              </a:spcAft>
              <a:defRPr>
                <a:solidFill>
                  <a:schemeClr val="tx1"/>
                </a:solidFill>
                <a:latin typeface="Verdana" pitchFamily="34" charset="0"/>
              </a:defRPr>
            </a:lvl6pPr>
            <a:lvl7pPr marL="2947448" indent="-226728" defTabSz="916354" eaLnBrk="0" fontAlgn="base" hangingPunct="0">
              <a:lnSpc>
                <a:spcPct val="90000"/>
              </a:lnSpc>
              <a:spcBef>
                <a:spcPct val="0"/>
              </a:spcBef>
              <a:spcAft>
                <a:spcPct val="37000"/>
              </a:spcAft>
              <a:defRPr>
                <a:solidFill>
                  <a:schemeClr val="tx1"/>
                </a:solidFill>
                <a:latin typeface="Verdana" pitchFamily="34" charset="0"/>
              </a:defRPr>
            </a:lvl7pPr>
            <a:lvl8pPr marL="3400902" indent="-226728" defTabSz="916354" eaLnBrk="0" fontAlgn="base" hangingPunct="0">
              <a:lnSpc>
                <a:spcPct val="90000"/>
              </a:lnSpc>
              <a:spcBef>
                <a:spcPct val="0"/>
              </a:spcBef>
              <a:spcAft>
                <a:spcPct val="37000"/>
              </a:spcAft>
              <a:defRPr>
                <a:solidFill>
                  <a:schemeClr val="tx1"/>
                </a:solidFill>
                <a:latin typeface="Verdana" pitchFamily="34" charset="0"/>
              </a:defRPr>
            </a:lvl8pPr>
            <a:lvl9pPr marL="3854355" indent="-226728" defTabSz="916354" eaLnBrk="0" fontAlgn="base" hangingPunct="0">
              <a:lnSpc>
                <a:spcPct val="90000"/>
              </a:lnSpc>
              <a:spcBef>
                <a:spcPct val="0"/>
              </a:spcBef>
              <a:spcAft>
                <a:spcPct val="37000"/>
              </a:spcAft>
              <a:defRPr>
                <a:solidFill>
                  <a:schemeClr val="tx1"/>
                </a:solidFill>
                <a:latin typeface="Verdana" pitchFamily="34" charset="0"/>
              </a:defRPr>
            </a:lvl9pPr>
          </a:lstStyle>
          <a:p>
            <a:pPr eaLnBrk="1" hangingPunct="1"/>
            <a:fld id="{124F3551-6772-4ED3-AD12-7448C81BF950}" type="slidenum">
              <a:rPr lang="en-CA" altLang="en-US" smtClean="0">
                <a:latin typeface="Arial" charset="0"/>
              </a:rPr>
              <a:pPr eaLnBrk="1" hangingPunct="1"/>
              <a:t>1</a:t>
            </a:fld>
            <a:endParaRPr lang="en-CA" altLang="en-US">
              <a:latin typeface="Arial"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324" eaLnBrk="1" hangingPunct="1">
              <a:defRPr/>
            </a:pPr>
            <a:endParaRPr lang="en-US" altLang="en-US" sz="1200" dirty="0"/>
          </a:p>
        </p:txBody>
      </p:sp>
    </p:spTree>
    <p:extLst>
      <p:ext uri="{BB962C8B-B14F-4D97-AF65-F5344CB8AC3E}">
        <p14:creationId xmlns:p14="http://schemas.microsoft.com/office/powerpoint/2010/main" val="2365407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E284EBD-CBB1-4A99-ABB1-E39FD7904359}" type="slidenum">
              <a:rPr lang="en-CA" smtClean="0"/>
              <a:pPr>
                <a:defRPr/>
              </a:pPr>
              <a:t>10</a:t>
            </a:fld>
            <a:endParaRPr lang="en-CA"/>
          </a:p>
        </p:txBody>
      </p:sp>
    </p:spTree>
    <p:extLst>
      <p:ext uri="{BB962C8B-B14F-4D97-AF65-F5344CB8AC3E}">
        <p14:creationId xmlns:p14="http://schemas.microsoft.com/office/powerpoint/2010/main" val="3239017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E284EBD-CBB1-4A99-ABB1-E39FD7904359}" type="slidenum">
              <a:rPr lang="en-CA" smtClean="0"/>
              <a:pPr>
                <a:defRPr/>
              </a:pPr>
              <a:t>11</a:t>
            </a:fld>
            <a:endParaRPr lang="en-CA"/>
          </a:p>
        </p:txBody>
      </p:sp>
    </p:spTree>
    <p:extLst>
      <p:ext uri="{BB962C8B-B14F-4D97-AF65-F5344CB8AC3E}">
        <p14:creationId xmlns:p14="http://schemas.microsoft.com/office/powerpoint/2010/main" val="3813423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E284EBD-CBB1-4A99-ABB1-E39FD7904359}" type="slidenum">
              <a:rPr lang="en-CA" smtClean="0"/>
              <a:pPr>
                <a:defRPr/>
              </a:pPr>
              <a:t>12</a:t>
            </a:fld>
            <a:endParaRPr lang="en-CA"/>
          </a:p>
        </p:txBody>
      </p:sp>
    </p:spTree>
    <p:extLst>
      <p:ext uri="{BB962C8B-B14F-4D97-AF65-F5344CB8AC3E}">
        <p14:creationId xmlns:p14="http://schemas.microsoft.com/office/powerpoint/2010/main" val="3517534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E284EBD-CBB1-4A99-ABB1-E39FD7904359}" type="slidenum">
              <a:rPr lang="en-CA" smtClean="0"/>
              <a:pPr>
                <a:defRPr/>
              </a:pPr>
              <a:t>13</a:t>
            </a:fld>
            <a:endParaRPr lang="en-CA"/>
          </a:p>
        </p:txBody>
      </p:sp>
    </p:spTree>
    <p:extLst>
      <p:ext uri="{BB962C8B-B14F-4D97-AF65-F5344CB8AC3E}">
        <p14:creationId xmlns:p14="http://schemas.microsoft.com/office/powerpoint/2010/main" val="3524392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14</a:t>
            </a:fld>
            <a:endParaRPr lang="en-CA"/>
          </a:p>
        </p:txBody>
      </p:sp>
    </p:spTree>
    <p:extLst>
      <p:ext uri="{BB962C8B-B14F-4D97-AF65-F5344CB8AC3E}">
        <p14:creationId xmlns:p14="http://schemas.microsoft.com/office/powerpoint/2010/main" val="562550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15</a:t>
            </a:fld>
            <a:endParaRPr lang="en-CA"/>
          </a:p>
        </p:txBody>
      </p:sp>
    </p:spTree>
    <p:extLst>
      <p:ext uri="{BB962C8B-B14F-4D97-AF65-F5344CB8AC3E}">
        <p14:creationId xmlns:p14="http://schemas.microsoft.com/office/powerpoint/2010/main" val="4077827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16</a:t>
            </a:fld>
            <a:endParaRPr lang="en-CA"/>
          </a:p>
        </p:txBody>
      </p:sp>
    </p:spTree>
    <p:extLst>
      <p:ext uri="{BB962C8B-B14F-4D97-AF65-F5344CB8AC3E}">
        <p14:creationId xmlns:p14="http://schemas.microsoft.com/office/powerpoint/2010/main" val="4161797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24">
              <a:defRPr/>
            </a:pPr>
            <a:endParaRPr lang="en-CA"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17</a:t>
            </a:fld>
            <a:endParaRPr lang="en-CA"/>
          </a:p>
        </p:txBody>
      </p:sp>
    </p:spTree>
    <p:extLst>
      <p:ext uri="{BB962C8B-B14F-4D97-AF65-F5344CB8AC3E}">
        <p14:creationId xmlns:p14="http://schemas.microsoft.com/office/powerpoint/2010/main" val="4029108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2</a:t>
            </a:fld>
            <a:endParaRPr lang="en-CA"/>
          </a:p>
        </p:txBody>
      </p:sp>
    </p:spTree>
    <p:extLst>
      <p:ext uri="{BB962C8B-B14F-4D97-AF65-F5344CB8AC3E}">
        <p14:creationId xmlns:p14="http://schemas.microsoft.com/office/powerpoint/2010/main" val="1533053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3</a:t>
            </a:fld>
            <a:endParaRPr lang="en-CA"/>
          </a:p>
        </p:txBody>
      </p:sp>
    </p:spTree>
    <p:extLst>
      <p:ext uri="{BB962C8B-B14F-4D97-AF65-F5344CB8AC3E}">
        <p14:creationId xmlns:p14="http://schemas.microsoft.com/office/powerpoint/2010/main" val="2271882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4324">
              <a:buFont typeface="Arial" panose="020B0604020202020204" pitchFamily="34" charset="0"/>
              <a:buNone/>
              <a:defRPr/>
            </a:pPr>
            <a:endParaRPr lang="en-US" sz="1200" b="0" baseline="0" dirty="0">
              <a:solidFill>
                <a:srgbClr val="000000"/>
              </a:solidFill>
            </a:endParaRP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4</a:t>
            </a:fld>
            <a:endParaRPr lang="en-CA"/>
          </a:p>
        </p:txBody>
      </p:sp>
    </p:spTree>
    <p:extLst>
      <p:ext uri="{BB962C8B-B14F-4D97-AF65-F5344CB8AC3E}">
        <p14:creationId xmlns:p14="http://schemas.microsoft.com/office/powerpoint/2010/main" val="659089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E284EBD-CBB1-4A99-ABB1-E39FD7904359}" type="slidenum">
              <a:rPr lang="en-CA" smtClean="0"/>
              <a:pPr>
                <a:defRPr/>
              </a:pPr>
              <a:t>5</a:t>
            </a:fld>
            <a:endParaRPr lang="en-CA"/>
          </a:p>
        </p:txBody>
      </p:sp>
    </p:spTree>
    <p:extLst>
      <p:ext uri="{BB962C8B-B14F-4D97-AF65-F5344CB8AC3E}">
        <p14:creationId xmlns:p14="http://schemas.microsoft.com/office/powerpoint/2010/main" val="3029696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E284EBD-CBB1-4A99-ABB1-E39FD7904359}" type="slidenum">
              <a:rPr lang="en-CA" smtClean="0"/>
              <a:pPr>
                <a:defRPr/>
              </a:pPr>
              <a:t>6</a:t>
            </a:fld>
            <a:endParaRPr lang="en-CA"/>
          </a:p>
        </p:txBody>
      </p:sp>
    </p:spTree>
    <p:extLst>
      <p:ext uri="{BB962C8B-B14F-4D97-AF65-F5344CB8AC3E}">
        <p14:creationId xmlns:p14="http://schemas.microsoft.com/office/powerpoint/2010/main" val="1958701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E284EBD-CBB1-4A99-ABB1-E39FD7904359}" type="slidenum">
              <a:rPr lang="en-CA" smtClean="0"/>
              <a:pPr>
                <a:defRPr/>
              </a:pPr>
              <a:t>7</a:t>
            </a:fld>
            <a:endParaRPr lang="en-CA"/>
          </a:p>
        </p:txBody>
      </p:sp>
    </p:spTree>
    <p:extLst>
      <p:ext uri="{BB962C8B-B14F-4D97-AF65-F5344CB8AC3E}">
        <p14:creationId xmlns:p14="http://schemas.microsoft.com/office/powerpoint/2010/main" val="200005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E284EBD-CBB1-4A99-ABB1-E39FD7904359}" type="slidenum">
              <a:rPr lang="en-CA" smtClean="0"/>
              <a:pPr>
                <a:defRPr/>
              </a:pPr>
              <a:t>8</a:t>
            </a:fld>
            <a:endParaRPr lang="en-CA"/>
          </a:p>
        </p:txBody>
      </p:sp>
    </p:spTree>
    <p:extLst>
      <p:ext uri="{BB962C8B-B14F-4D97-AF65-F5344CB8AC3E}">
        <p14:creationId xmlns:p14="http://schemas.microsoft.com/office/powerpoint/2010/main" val="1396594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E284EBD-CBB1-4A99-ABB1-E39FD7904359}" type="slidenum">
              <a:rPr lang="en-CA" smtClean="0"/>
              <a:pPr>
                <a:defRPr/>
              </a:pPr>
              <a:t>9</a:t>
            </a:fld>
            <a:endParaRPr lang="en-CA"/>
          </a:p>
        </p:txBody>
      </p:sp>
    </p:spTree>
    <p:extLst>
      <p:ext uri="{BB962C8B-B14F-4D97-AF65-F5344CB8AC3E}">
        <p14:creationId xmlns:p14="http://schemas.microsoft.com/office/powerpoint/2010/main" val="3626852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3006F-49BD-793A-4337-A014BBE6F6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0269C-1EBA-28D9-6FE6-1FC360907C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FDDBE2-5927-1D79-1216-9008FD0D8C04}"/>
              </a:ext>
            </a:extLst>
          </p:cNvPr>
          <p:cNvSpPr>
            <a:spLocks noGrp="1"/>
          </p:cNvSpPr>
          <p:nvPr>
            <p:ph type="dt" sz="half" idx="10"/>
          </p:nvPr>
        </p:nvSpPr>
        <p:spPr/>
        <p:txBody>
          <a:bodyPr/>
          <a:lstStyle/>
          <a:p>
            <a:fld id="{C325CB39-18C0-4E32-8B54-384A8631671E}" type="datetimeFigureOut">
              <a:rPr lang="en-US" smtClean="0"/>
              <a:t>7/31/2023</a:t>
            </a:fld>
            <a:endParaRPr lang="en-US"/>
          </a:p>
        </p:txBody>
      </p:sp>
      <p:sp>
        <p:nvSpPr>
          <p:cNvPr id="5" name="Footer Placeholder 4">
            <a:extLst>
              <a:ext uri="{FF2B5EF4-FFF2-40B4-BE49-F238E27FC236}">
                <a16:creationId xmlns:a16="http://schemas.microsoft.com/office/drawing/2014/main" id="{990E0596-B2F6-0C5F-34C8-91B2AAA666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DCD896-BAA7-6E41-C78E-BD6EBD58E769}"/>
              </a:ext>
            </a:extLst>
          </p:cNvPr>
          <p:cNvSpPr>
            <a:spLocks noGrp="1"/>
          </p:cNvSpPr>
          <p:nvPr>
            <p:ph type="sldNum" sz="quarter" idx="12"/>
          </p:nvPr>
        </p:nvSpPr>
        <p:spPr/>
        <p:txBody>
          <a:bodyPr/>
          <a:lstStyle/>
          <a:p>
            <a:fld id="{80C3F207-C8EC-4935-8566-E4505826437F}" type="slidenum">
              <a:rPr lang="en-US" smtClean="0"/>
              <a:t>‹#›</a:t>
            </a:fld>
            <a:endParaRPr lang="en-US"/>
          </a:p>
        </p:txBody>
      </p:sp>
    </p:spTree>
    <p:extLst>
      <p:ext uri="{BB962C8B-B14F-4D97-AF65-F5344CB8AC3E}">
        <p14:creationId xmlns:p14="http://schemas.microsoft.com/office/powerpoint/2010/main" val="1658733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DE022-44B8-2C09-0A67-71E8163AAA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47C9B8-0166-33C4-5A41-2A6CDEA59C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946E25-DA6B-5C5D-6A5C-7CE64F3AE58C}"/>
              </a:ext>
            </a:extLst>
          </p:cNvPr>
          <p:cNvSpPr>
            <a:spLocks noGrp="1"/>
          </p:cNvSpPr>
          <p:nvPr>
            <p:ph type="dt" sz="half" idx="10"/>
          </p:nvPr>
        </p:nvSpPr>
        <p:spPr/>
        <p:txBody>
          <a:bodyPr/>
          <a:lstStyle/>
          <a:p>
            <a:fld id="{C325CB39-18C0-4E32-8B54-384A8631671E}" type="datetimeFigureOut">
              <a:rPr lang="en-US" smtClean="0"/>
              <a:t>7/31/2023</a:t>
            </a:fld>
            <a:endParaRPr lang="en-US"/>
          </a:p>
        </p:txBody>
      </p:sp>
      <p:sp>
        <p:nvSpPr>
          <p:cNvPr id="5" name="Footer Placeholder 4">
            <a:extLst>
              <a:ext uri="{FF2B5EF4-FFF2-40B4-BE49-F238E27FC236}">
                <a16:creationId xmlns:a16="http://schemas.microsoft.com/office/drawing/2014/main" id="{2E0A1EB3-0659-AEFE-D6CE-39DD304C97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E16209-A7D8-AF98-05F2-982A2E209625}"/>
              </a:ext>
            </a:extLst>
          </p:cNvPr>
          <p:cNvSpPr>
            <a:spLocks noGrp="1"/>
          </p:cNvSpPr>
          <p:nvPr>
            <p:ph type="sldNum" sz="quarter" idx="12"/>
          </p:nvPr>
        </p:nvSpPr>
        <p:spPr/>
        <p:txBody>
          <a:bodyPr/>
          <a:lstStyle/>
          <a:p>
            <a:fld id="{80C3F207-C8EC-4935-8566-E4505826437F}" type="slidenum">
              <a:rPr lang="en-US" smtClean="0"/>
              <a:t>‹#›</a:t>
            </a:fld>
            <a:endParaRPr lang="en-US"/>
          </a:p>
        </p:txBody>
      </p:sp>
    </p:spTree>
    <p:extLst>
      <p:ext uri="{BB962C8B-B14F-4D97-AF65-F5344CB8AC3E}">
        <p14:creationId xmlns:p14="http://schemas.microsoft.com/office/powerpoint/2010/main" val="2669719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4AC124-7FE8-80EC-4CB0-FA5B94CAC7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9144C4-4F46-8DE2-A2C0-F4E2F81F8E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801770-3A80-164C-B032-86BA7CE18CAF}"/>
              </a:ext>
            </a:extLst>
          </p:cNvPr>
          <p:cNvSpPr>
            <a:spLocks noGrp="1"/>
          </p:cNvSpPr>
          <p:nvPr>
            <p:ph type="dt" sz="half" idx="10"/>
          </p:nvPr>
        </p:nvSpPr>
        <p:spPr/>
        <p:txBody>
          <a:bodyPr/>
          <a:lstStyle/>
          <a:p>
            <a:fld id="{C325CB39-18C0-4E32-8B54-384A8631671E}" type="datetimeFigureOut">
              <a:rPr lang="en-US" smtClean="0"/>
              <a:t>7/31/2023</a:t>
            </a:fld>
            <a:endParaRPr lang="en-US"/>
          </a:p>
        </p:txBody>
      </p:sp>
      <p:sp>
        <p:nvSpPr>
          <p:cNvPr id="5" name="Footer Placeholder 4">
            <a:extLst>
              <a:ext uri="{FF2B5EF4-FFF2-40B4-BE49-F238E27FC236}">
                <a16:creationId xmlns:a16="http://schemas.microsoft.com/office/drawing/2014/main" id="{7E2B92F4-D3A9-8176-B984-054A641891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0863A3-9600-3EBB-5B3D-AF039233AEC3}"/>
              </a:ext>
            </a:extLst>
          </p:cNvPr>
          <p:cNvSpPr>
            <a:spLocks noGrp="1"/>
          </p:cNvSpPr>
          <p:nvPr>
            <p:ph type="sldNum" sz="quarter" idx="12"/>
          </p:nvPr>
        </p:nvSpPr>
        <p:spPr/>
        <p:txBody>
          <a:bodyPr/>
          <a:lstStyle/>
          <a:p>
            <a:fld id="{80C3F207-C8EC-4935-8566-E4505826437F}" type="slidenum">
              <a:rPr lang="en-US" smtClean="0"/>
              <a:t>‹#›</a:t>
            </a:fld>
            <a:endParaRPr lang="en-US"/>
          </a:p>
        </p:txBody>
      </p:sp>
    </p:spTree>
    <p:extLst>
      <p:ext uri="{BB962C8B-B14F-4D97-AF65-F5344CB8AC3E}">
        <p14:creationId xmlns:p14="http://schemas.microsoft.com/office/powerpoint/2010/main" val="2169229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1026" name="Picture 2" descr="\\creative\media$\GRAPHICS 2018\Corporate Branding - Templates\CIRNAC\PNG\CIRNA-RCAANC-Cover-8x1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699" y="0"/>
            <a:ext cx="12204700" cy="68651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31216" y="209932"/>
            <a:ext cx="5155184" cy="247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329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12BE5-2C9C-EF6B-D6B4-CFDDE940D6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2077CE-8F98-FAAA-1B81-D0F347768A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9B74DC-4055-6B29-381D-7D98D8D5BDAC}"/>
              </a:ext>
            </a:extLst>
          </p:cNvPr>
          <p:cNvSpPr>
            <a:spLocks noGrp="1"/>
          </p:cNvSpPr>
          <p:nvPr>
            <p:ph type="dt" sz="half" idx="10"/>
          </p:nvPr>
        </p:nvSpPr>
        <p:spPr/>
        <p:txBody>
          <a:bodyPr/>
          <a:lstStyle/>
          <a:p>
            <a:fld id="{C325CB39-18C0-4E32-8B54-384A8631671E}" type="datetimeFigureOut">
              <a:rPr lang="en-US" smtClean="0"/>
              <a:t>7/31/2023</a:t>
            </a:fld>
            <a:endParaRPr lang="en-US"/>
          </a:p>
        </p:txBody>
      </p:sp>
      <p:sp>
        <p:nvSpPr>
          <p:cNvPr id="5" name="Footer Placeholder 4">
            <a:extLst>
              <a:ext uri="{FF2B5EF4-FFF2-40B4-BE49-F238E27FC236}">
                <a16:creationId xmlns:a16="http://schemas.microsoft.com/office/drawing/2014/main" id="{08E49BB5-E9D1-851D-86C6-33043FA8DB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3F07EC-BF29-F739-6600-432622AD2C98}"/>
              </a:ext>
            </a:extLst>
          </p:cNvPr>
          <p:cNvSpPr>
            <a:spLocks noGrp="1"/>
          </p:cNvSpPr>
          <p:nvPr>
            <p:ph type="sldNum" sz="quarter" idx="12"/>
          </p:nvPr>
        </p:nvSpPr>
        <p:spPr/>
        <p:txBody>
          <a:bodyPr/>
          <a:lstStyle/>
          <a:p>
            <a:fld id="{80C3F207-C8EC-4935-8566-E4505826437F}" type="slidenum">
              <a:rPr lang="en-US" smtClean="0"/>
              <a:t>‹#›</a:t>
            </a:fld>
            <a:endParaRPr lang="en-US"/>
          </a:p>
        </p:txBody>
      </p:sp>
    </p:spTree>
    <p:extLst>
      <p:ext uri="{BB962C8B-B14F-4D97-AF65-F5344CB8AC3E}">
        <p14:creationId xmlns:p14="http://schemas.microsoft.com/office/powerpoint/2010/main" val="1701864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40B8F-8F12-6698-4113-F9F0BC2FD0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E811DC-F61C-0146-1173-1A71FDB38E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C00DD5-F223-59F5-2649-D2F8AB59E5B1}"/>
              </a:ext>
            </a:extLst>
          </p:cNvPr>
          <p:cNvSpPr>
            <a:spLocks noGrp="1"/>
          </p:cNvSpPr>
          <p:nvPr>
            <p:ph type="dt" sz="half" idx="10"/>
          </p:nvPr>
        </p:nvSpPr>
        <p:spPr/>
        <p:txBody>
          <a:bodyPr/>
          <a:lstStyle/>
          <a:p>
            <a:fld id="{C325CB39-18C0-4E32-8B54-384A8631671E}" type="datetimeFigureOut">
              <a:rPr lang="en-US" smtClean="0"/>
              <a:t>7/31/2023</a:t>
            </a:fld>
            <a:endParaRPr lang="en-US"/>
          </a:p>
        </p:txBody>
      </p:sp>
      <p:sp>
        <p:nvSpPr>
          <p:cNvPr id="5" name="Footer Placeholder 4">
            <a:extLst>
              <a:ext uri="{FF2B5EF4-FFF2-40B4-BE49-F238E27FC236}">
                <a16:creationId xmlns:a16="http://schemas.microsoft.com/office/drawing/2014/main" id="{BCBEF821-F7AB-C2C9-B903-CF3B8183E9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10120E-0557-939F-4D6B-BE2E44251AA5}"/>
              </a:ext>
            </a:extLst>
          </p:cNvPr>
          <p:cNvSpPr>
            <a:spLocks noGrp="1"/>
          </p:cNvSpPr>
          <p:nvPr>
            <p:ph type="sldNum" sz="quarter" idx="12"/>
          </p:nvPr>
        </p:nvSpPr>
        <p:spPr/>
        <p:txBody>
          <a:bodyPr/>
          <a:lstStyle/>
          <a:p>
            <a:fld id="{80C3F207-C8EC-4935-8566-E4505826437F}" type="slidenum">
              <a:rPr lang="en-US" smtClean="0"/>
              <a:t>‹#›</a:t>
            </a:fld>
            <a:endParaRPr lang="en-US"/>
          </a:p>
        </p:txBody>
      </p:sp>
    </p:spTree>
    <p:extLst>
      <p:ext uri="{BB962C8B-B14F-4D97-AF65-F5344CB8AC3E}">
        <p14:creationId xmlns:p14="http://schemas.microsoft.com/office/powerpoint/2010/main" val="3502642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47D20-D6E8-5EB4-131E-4DDFCE68E2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9A0FBB-9567-8D01-9CB0-1BDBF0B1DD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26353E-1BDB-D05C-1C8D-273E01958F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56EA7E-7DF1-D1FD-46F1-509AEAC2EE6F}"/>
              </a:ext>
            </a:extLst>
          </p:cNvPr>
          <p:cNvSpPr>
            <a:spLocks noGrp="1"/>
          </p:cNvSpPr>
          <p:nvPr>
            <p:ph type="dt" sz="half" idx="10"/>
          </p:nvPr>
        </p:nvSpPr>
        <p:spPr/>
        <p:txBody>
          <a:bodyPr/>
          <a:lstStyle/>
          <a:p>
            <a:fld id="{C325CB39-18C0-4E32-8B54-384A8631671E}" type="datetimeFigureOut">
              <a:rPr lang="en-US" smtClean="0"/>
              <a:t>7/31/2023</a:t>
            </a:fld>
            <a:endParaRPr lang="en-US"/>
          </a:p>
        </p:txBody>
      </p:sp>
      <p:sp>
        <p:nvSpPr>
          <p:cNvPr id="6" name="Footer Placeholder 5">
            <a:extLst>
              <a:ext uri="{FF2B5EF4-FFF2-40B4-BE49-F238E27FC236}">
                <a16:creationId xmlns:a16="http://schemas.microsoft.com/office/drawing/2014/main" id="{3957935F-CF84-A39A-EA42-81EFF70595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C35A73-4D6A-50B3-EB70-46E29A0B0B64}"/>
              </a:ext>
            </a:extLst>
          </p:cNvPr>
          <p:cNvSpPr>
            <a:spLocks noGrp="1"/>
          </p:cNvSpPr>
          <p:nvPr>
            <p:ph type="sldNum" sz="quarter" idx="12"/>
          </p:nvPr>
        </p:nvSpPr>
        <p:spPr/>
        <p:txBody>
          <a:bodyPr/>
          <a:lstStyle/>
          <a:p>
            <a:fld id="{80C3F207-C8EC-4935-8566-E4505826437F}" type="slidenum">
              <a:rPr lang="en-US" smtClean="0"/>
              <a:t>‹#›</a:t>
            </a:fld>
            <a:endParaRPr lang="en-US"/>
          </a:p>
        </p:txBody>
      </p:sp>
    </p:spTree>
    <p:extLst>
      <p:ext uri="{BB962C8B-B14F-4D97-AF65-F5344CB8AC3E}">
        <p14:creationId xmlns:p14="http://schemas.microsoft.com/office/powerpoint/2010/main" val="2165061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B7660-BA0A-3EDA-54B3-C9A592D5F4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9B3CE9-2B65-C17B-6FD4-7C23728A9D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C6C3B4-E66F-4DF9-39C4-758E223F87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76EE3B-0309-16E2-0B70-4BBBBFAFCF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42BA30-37A6-9584-A4F0-CADE84844B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83E82A-28CA-F8D4-FFC0-C63211207A52}"/>
              </a:ext>
            </a:extLst>
          </p:cNvPr>
          <p:cNvSpPr>
            <a:spLocks noGrp="1"/>
          </p:cNvSpPr>
          <p:nvPr>
            <p:ph type="dt" sz="half" idx="10"/>
          </p:nvPr>
        </p:nvSpPr>
        <p:spPr/>
        <p:txBody>
          <a:bodyPr/>
          <a:lstStyle/>
          <a:p>
            <a:fld id="{C325CB39-18C0-4E32-8B54-384A8631671E}" type="datetimeFigureOut">
              <a:rPr lang="en-US" smtClean="0"/>
              <a:t>7/31/2023</a:t>
            </a:fld>
            <a:endParaRPr lang="en-US"/>
          </a:p>
        </p:txBody>
      </p:sp>
      <p:sp>
        <p:nvSpPr>
          <p:cNvPr id="8" name="Footer Placeholder 7">
            <a:extLst>
              <a:ext uri="{FF2B5EF4-FFF2-40B4-BE49-F238E27FC236}">
                <a16:creationId xmlns:a16="http://schemas.microsoft.com/office/drawing/2014/main" id="{BB0F2911-7814-C666-416B-965252EACE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BB52CA-F047-4A08-A4D9-160DE9A5B15C}"/>
              </a:ext>
            </a:extLst>
          </p:cNvPr>
          <p:cNvSpPr>
            <a:spLocks noGrp="1"/>
          </p:cNvSpPr>
          <p:nvPr>
            <p:ph type="sldNum" sz="quarter" idx="12"/>
          </p:nvPr>
        </p:nvSpPr>
        <p:spPr/>
        <p:txBody>
          <a:bodyPr/>
          <a:lstStyle/>
          <a:p>
            <a:fld id="{80C3F207-C8EC-4935-8566-E4505826437F}" type="slidenum">
              <a:rPr lang="en-US" smtClean="0"/>
              <a:t>‹#›</a:t>
            </a:fld>
            <a:endParaRPr lang="en-US"/>
          </a:p>
        </p:txBody>
      </p:sp>
    </p:spTree>
    <p:extLst>
      <p:ext uri="{BB962C8B-B14F-4D97-AF65-F5344CB8AC3E}">
        <p14:creationId xmlns:p14="http://schemas.microsoft.com/office/powerpoint/2010/main" val="3129212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166D2-9F3E-14BD-7AEF-BC39F94004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01F4E4-F6A5-3F71-0334-14D07C8D67E4}"/>
              </a:ext>
            </a:extLst>
          </p:cNvPr>
          <p:cNvSpPr>
            <a:spLocks noGrp="1"/>
          </p:cNvSpPr>
          <p:nvPr>
            <p:ph type="dt" sz="half" idx="10"/>
          </p:nvPr>
        </p:nvSpPr>
        <p:spPr/>
        <p:txBody>
          <a:bodyPr/>
          <a:lstStyle/>
          <a:p>
            <a:fld id="{C325CB39-18C0-4E32-8B54-384A8631671E}" type="datetimeFigureOut">
              <a:rPr lang="en-US" smtClean="0"/>
              <a:t>7/31/2023</a:t>
            </a:fld>
            <a:endParaRPr lang="en-US"/>
          </a:p>
        </p:txBody>
      </p:sp>
      <p:sp>
        <p:nvSpPr>
          <p:cNvPr id="4" name="Footer Placeholder 3">
            <a:extLst>
              <a:ext uri="{FF2B5EF4-FFF2-40B4-BE49-F238E27FC236}">
                <a16:creationId xmlns:a16="http://schemas.microsoft.com/office/drawing/2014/main" id="{E64B64BD-D672-D2FF-A1EB-27813A5B1A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B97153-FBA7-91C7-0DDD-9761424EA502}"/>
              </a:ext>
            </a:extLst>
          </p:cNvPr>
          <p:cNvSpPr>
            <a:spLocks noGrp="1"/>
          </p:cNvSpPr>
          <p:nvPr>
            <p:ph type="sldNum" sz="quarter" idx="12"/>
          </p:nvPr>
        </p:nvSpPr>
        <p:spPr/>
        <p:txBody>
          <a:bodyPr/>
          <a:lstStyle/>
          <a:p>
            <a:fld id="{80C3F207-C8EC-4935-8566-E4505826437F}" type="slidenum">
              <a:rPr lang="en-US" smtClean="0"/>
              <a:t>‹#›</a:t>
            </a:fld>
            <a:endParaRPr lang="en-US"/>
          </a:p>
        </p:txBody>
      </p:sp>
    </p:spTree>
    <p:extLst>
      <p:ext uri="{BB962C8B-B14F-4D97-AF65-F5344CB8AC3E}">
        <p14:creationId xmlns:p14="http://schemas.microsoft.com/office/powerpoint/2010/main" val="2316941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077EE3-C0C9-1BF6-C3A6-5CE1EA67AE65}"/>
              </a:ext>
            </a:extLst>
          </p:cNvPr>
          <p:cNvSpPr>
            <a:spLocks noGrp="1"/>
          </p:cNvSpPr>
          <p:nvPr>
            <p:ph type="dt" sz="half" idx="10"/>
          </p:nvPr>
        </p:nvSpPr>
        <p:spPr/>
        <p:txBody>
          <a:bodyPr/>
          <a:lstStyle/>
          <a:p>
            <a:fld id="{C325CB39-18C0-4E32-8B54-384A8631671E}" type="datetimeFigureOut">
              <a:rPr lang="en-US" smtClean="0"/>
              <a:t>7/31/2023</a:t>
            </a:fld>
            <a:endParaRPr lang="en-US"/>
          </a:p>
        </p:txBody>
      </p:sp>
      <p:sp>
        <p:nvSpPr>
          <p:cNvPr id="3" name="Footer Placeholder 2">
            <a:extLst>
              <a:ext uri="{FF2B5EF4-FFF2-40B4-BE49-F238E27FC236}">
                <a16:creationId xmlns:a16="http://schemas.microsoft.com/office/drawing/2014/main" id="{434B705D-61C8-F994-3ACF-34588CEBE8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E241DD-1426-F4E3-03DB-F7DFCD9AFE49}"/>
              </a:ext>
            </a:extLst>
          </p:cNvPr>
          <p:cNvSpPr>
            <a:spLocks noGrp="1"/>
          </p:cNvSpPr>
          <p:nvPr>
            <p:ph type="sldNum" sz="quarter" idx="12"/>
          </p:nvPr>
        </p:nvSpPr>
        <p:spPr/>
        <p:txBody>
          <a:bodyPr/>
          <a:lstStyle/>
          <a:p>
            <a:fld id="{80C3F207-C8EC-4935-8566-E4505826437F}" type="slidenum">
              <a:rPr lang="en-US" smtClean="0"/>
              <a:t>‹#›</a:t>
            </a:fld>
            <a:endParaRPr lang="en-US"/>
          </a:p>
        </p:txBody>
      </p:sp>
    </p:spTree>
    <p:extLst>
      <p:ext uri="{BB962C8B-B14F-4D97-AF65-F5344CB8AC3E}">
        <p14:creationId xmlns:p14="http://schemas.microsoft.com/office/powerpoint/2010/main" val="2076665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F3812-CF0A-DCEF-FFFF-0EDA1F403E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9DC84C-4BD3-05B5-B6A8-587450B535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1D0A42-E7D0-6103-8E51-C01660FE72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348060-89B9-FE07-00DB-EA2B9D3483F8}"/>
              </a:ext>
            </a:extLst>
          </p:cNvPr>
          <p:cNvSpPr>
            <a:spLocks noGrp="1"/>
          </p:cNvSpPr>
          <p:nvPr>
            <p:ph type="dt" sz="half" idx="10"/>
          </p:nvPr>
        </p:nvSpPr>
        <p:spPr/>
        <p:txBody>
          <a:bodyPr/>
          <a:lstStyle/>
          <a:p>
            <a:fld id="{C325CB39-18C0-4E32-8B54-384A8631671E}" type="datetimeFigureOut">
              <a:rPr lang="en-US" smtClean="0"/>
              <a:t>7/31/2023</a:t>
            </a:fld>
            <a:endParaRPr lang="en-US"/>
          </a:p>
        </p:txBody>
      </p:sp>
      <p:sp>
        <p:nvSpPr>
          <p:cNvPr id="6" name="Footer Placeholder 5">
            <a:extLst>
              <a:ext uri="{FF2B5EF4-FFF2-40B4-BE49-F238E27FC236}">
                <a16:creationId xmlns:a16="http://schemas.microsoft.com/office/drawing/2014/main" id="{F1F82DF3-052D-F104-E945-9EAD628D3A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1B222F-3AB9-DBB6-19CB-9F0A50AD0CFE}"/>
              </a:ext>
            </a:extLst>
          </p:cNvPr>
          <p:cNvSpPr>
            <a:spLocks noGrp="1"/>
          </p:cNvSpPr>
          <p:nvPr>
            <p:ph type="sldNum" sz="quarter" idx="12"/>
          </p:nvPr>
        </p:nvSpPr>
        <p:spPr/>
        <p:txBody>
          <a:bodyPr/>
          <a:lstStyle/>
          <a:p>
            <a:fld id="{80C3F207-C8EC-4935-8566-E4505826437F}" type="slidenum">
              <a:rPr lang="en-US" smtClean="0"/>
              <a:t>‹#›</a:t>
            </a:fld>
            <a:endParaRPr lang="en-US"/>
          </a:p>
        </p:txBody>
      </p:sp>
    </p:spTree>
    <p:extLst>
      <p:ext uri="{BB962C8B-B14F-4D97-AF65-F5344CB8AC3E}">
        <p14:creationId xmlns:p14="http://schemas.microsoft.com/office/powerpoint/2010/main" val="1720455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B0D01-317B-27B1-9C9D-8C125931B6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8ED0CB-A903-EBE1-771B-B31B64B2F2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D89F1D-51AF-41DF-6AD0-8CA11D90FB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600866-96F6-C022-8A64-D0AF6C557727}"/>
              </a:ext>
            </a:extLst>
          </p:cNvPr>
          <p:cNvSpPr>
            <a:spLocks noGrp="1"/>
          </p:cNvSpPr>
          <p:nvPr>
            <p:ph type="dt" sz="half" idx="10"/>
          </p:nvPr>
        </p:nvSpPr>
        <p:spPr/>
        <p:txBody>
          <a:bodyPr/>
          <a:lstStyle/>
          <a:p>
            <a:fld id="{C325CB39-18C0-4E32-8B54-384A8631671E}" type="datetimeFigureOut">
              <a:rPr lang="en-US" smtClean="0"/>
              <a:t>7/31/2023</a:t>
            </a:fld>
            <a:endParaRPr lang="en-US"/>
          </a:p>
        </p:txBody>
      </p:sp>
      <p:sp>
        <p:nvSpPr>
          <p:cNvPr id="6" name="Footer Placeholder 5">
            <a:extLst>
              <a:ext uri="{FF2B5EF4-FFF2-40B4-BE49-F238E27FC236}">
                <a16:creationId xmlns:a16="http://schemas.microsoft.com/office/drawing/2014/main" id="{0061D001-2EBF-40BB-49DC-9CCBCF4D94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235250-2494-8701-B20F-CACCA9702243}"/>
              </a:ext>
            </a:extLst>
          </p:cNvPr>
          <p:cNvSpPr>
            <a:spLocks noGrp="1"/>
          </p:cNvSpPr>
          <p:nvPr>
            <p:ph type="sldNum" sz="quarter" idx="12"/>
          </p:nvPr>
        </p:nvSpPr>
        <p:spPr/>
        <p:txBody>
          <a:bodyPr/>
          <a:lstStyle/>
          <a:p>
            <a:fld id="{80C3F207-C8EC-4935-8566-E4505826437F}" type="slidenum">
              <a:rPr lang="en-US" smtClean="0"/>
              <a:t>‹#›</a:t>
            </a:fld>
            <a:endParaRPr lang="en-US"/>
          </a:p>
        </p:txBody>
      </p:sp>
    </p:spTree>
    <p:extLst>
      <p:ext uri="{BB962C8B-B14F-4D97-AF65-F5344CB8AC3E}">
        <p14:creationId xmlns:p14="http://schemas.microsoft.com/office/powerpoint/2010/main" val="535039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519ABA-3DE8-DEC3-647B-0748794EC6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E22E8D-9B81-6B42-5CC3-FD9DA26212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BB8803-444B-FADD-0B0D-45A0A54587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25CB39-18C0-4E32-8B54-384A8631671E}" type="datetimeFigureOut">
              <a:rPr lang="en-US" smtClean="0"/>
              <a:t>7/31/2023</a:t>
            </a:fld>
            <a:endParaRPr lang="en-US"/>
          </a:p>
        </p:txBody>
      </p:sp>
      <p:sp>
        <p:nvSpPr>
          <p:cNvPr id="5" name="Footer Placeholder 4">
            <a:extLst>
              <a:ext uri="{FF2B5EF4-FFF2-40B4-BE49-F238E27FC236}">
                <a16:creationId xmlns:a16="http://schemas.microsoft.com/office/drawing/2014/main" id="{37145440-E7C9-6EF2-56FE-2BBD2D6F15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76B329-9842-0A7C-F6D3-A22C259F07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C3F207-C8EC-4935-8566-E4505826437F}" type="slidenum">
              <a:rPr lang="en-US" smtClean="0"/>
              <a:t>‹#›</a:t>
            </a:fld>
            <a:endParaRPr lang="en-US"/>
          </a:p>
        </p:txBody>
      </p:sp>
      <p:sp>
        <p:nvSpPr>
          <p:cNvPr id="8" name="ZoneTexte 7">
            <a:extLst>
              <a:ext uri="{FF2B5EF4-FFF2-40B4-BE49-F238E27FC236}">
                <a16:creationId xmlns:a16="http://schemas.microsoft.com/office/drawing/2014/main" id="{0997D519-C297-DE55-29B6-E447ECD59745}"/>
              </a:ext>
            </a:extLst>
          </p:cNvPr>
          <p:cNvSpPr txBox="1"/>
          <p:nvPr userDrawn="1">
            <p:extLst>
              <p:ext uri="{1162E1C5-73C7-4A58-AE30-91384D911F3F}">
                <p184:classification xmlns:p184="http://schemas.microsoft.com/office/powerpoint/2018/4/main" val="hdr"/>
              </p:ext>
            </p:extLst>
          </p:nvPr>
        </p:nvSpPr>
        <p:spPr>
          <a:xfrm>
            <a:off x="10429875" y="0"/>
            <a:ext cx="1793875" cy="167640"/>
          </a:xfrm>
          <a:prstGeom prst="rect">
            <a:avLst/>
          </a:prstGeom>
        </p:spPr>
        <p:txBody>
          <a:bodyPr horzOverflow="overflow" lIns="0" tIns="0" rIns="0" bIns="0">
            <a:spAutoFit/>
          </a:bodyPr>
          <a:lstStyle/>
          <a:p>
            <a:pPr algn="l"/>
            <a:r>
              <a:rPr lang="en-CA" sz="1100">
                <a:solidFill>
                  <a:srgbClr val="000000"/>
                </a:solidFill>
                <a:latin typeface="Calibri" panose="020F0502020204030204" pitchFamily="34" charset="0"/>
                <a:ea typeface="Calibri" panose="020F0502020204030204" pitchFamily="34" charset="0"/>
                <a:cs typeface="Calibri" panose="020F0502020204030204" pitchFamily="34" charset="0"/>
              </a:rPr>
              <a:t>UNCLASSIFIED - NON CLASSIFIÉ</a:t>
            </a:r>
          </a:p>
        </p:txBody>
      </p:sp>
    </p:spTree>
    <p:extLst>
      <p:ext uri="{BB962C8B-B14F-4D97-AF65-F5344CB8AC3E}">
        <p14:creationId xmlns:p14="http://schemas.microsoft.com/office/powerpoint/2010/main" val="257194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1" y="533401"/>
            <a:ext cx="5562599" cy="2542876"/>
          </a:xfrm>
          <a:prstGeom prst="rect">
            <a:avLst/>
          </a:prstGeom>
          <a:noFill/>
        </p:spPr>
        <p:txBody>
          <a:bodyPr wrap="square" rtlCol="0">
            <a:spAutoFit/>
          </a:bodyPr>
          <a:lstStyle/>
          <a:p>
            <a:pPr algn="ctr">
              <a:lnSpc>
                <a:spcPct val="107000"/>
              </a:lnSpc>
              <a:spcAft>
                <a:spcPct val="0"/>
              </a:spcAft>
            </a:pPr>
            <a:endParaRPr lang="en-CA" altLang="en-US" sz="2000" b="1" dirty="0">
              <a:latin typeface="Arial" panose="020B0604020202020204" pitchFamily="34" charset="0"/>
              <a:cs typeface="Arial" panose="020B0604020202020204" pitchFamily="34" charset="0"/>
            </a:endParaRPr>
          </a:p>
          <a:p>
            <a:pPr algn="ctr">
              <a:lnSpc>
                <a:spcPct val="107000"/>
              </a:lnSpc>
              <a:spcAft>
                <a:spcPct val="0"/>
              </a:spcAft>
            </a:pPr>
            <a:r>
              <a:rPr lang="iu-Cans-CA" altLang="en-US" sz="2000" b="1" dirty="0">
                <a:latin typeface="Arial" panose="020B0604020202020204" pitchFamily="34" charset="0"/>
                <a:cs typeface="Arial" panose="020B0604020202020204" pitchFamily="34" charset="0"/>
              </a:rPr>
              <a:t>ᕼᐋᒻᓚᒃᑯᑦ ᐃᒡᓗᓕᒑᕐᔪᒃ ᑐᒃᓯᕋᐅᑎᖓ ᑕᒪᑐᒧᖓ ᖃᓄᕆᑑᓂᖓ “A” ᐃᒪᕐᒧᑦ ᓚᐃᓴᓯᒥᒃ</a:t>
            </a:r>
            <a:r>
              <a:rPr lang="en-US" altLang="en-US" sz="2000" b="1" dirty="0">
                <a:latin typeface="Arial" panose="020B0604020202020204" pitchFamily="34" charset="0"/>
                <a:cs typeface="Arial" panose="020B0604020202020204" pitchFamily="34" charset="0"/>
              </a:rPr>
              <a:t> </a:t>
            </a:r>
            <a:r>
              <a:rPr lang="en-CA" altLang="en-US" sz="2000" b="1" dirty="0">
                <a:latin typeface="Arial" panose="020B0604020202020204" pitchFamily="34" charset="0"/>
                <a:cs typeface="Arial" panose="020B0604020202020204" pitchFamily="34" charset="0"/>
              </a:rPr>
              <a:t>3AM-CHE----</a:t>
            </a:r>
          </a:p>
          <a:p>
            <a:pPr algn="ctr">
              <a:lnSpc>
                <a:spcPct val="107000"/>
              </a:lnSpc>
              <a:spcAft>
                <a:spcPct val="0"/>
              </a:spcAft>
            </a:pPr>
            <a:endParaRPr lang="en-CA" altLang="en-US" sz="1400" b="1" dirty="0">
              <a:solidFill>
                <a:prstClr val="black"/>
              </a:solidFill>
              <a:latin typeface="Arial" panose="020B0604020202020204" pitchFamily="34" charset="0"/>
              <a:cs typeface="Arial" panose="020B0604020202020204" pitchFamily="34" charset="0"/>
            </a:endParaRPr>
          </a:p>
          <a:p>
            <a:pPr algn="ctr">
              <a:lnSpc>
                <a:spcPct val="107000"/>
              </a:lnSpc>
              <a:spcAft>
                <a:spcPct val="0"/>
              </a:spcAft>
            </a:pPr>
            <a:r>
              <a:rPr lang="iu-Cans-CA" altLang="en-US" sz="1600" dirty="0">
                <a:solidFill>
                  <a:prstClr val="black"/>
                </a:solidFill>
                <a:latin typeface="Arial" panose="020B0604020202020204" pitchFamily="34" charset="0"/>
                <a:cs typeface="Arial" panose="020B0604020202020204" pitchFamily="34" charset="0"/>
              </a:rPr>
              <a:t>ᓄᓇᕗᒻᒥ ᐃᒪᓕᕆᔨᒃᑯᑦ ᑲᑎᒪᔨᖏᑦ ᖃᓄᐃᓕᖓᔭᕆᐊᓕᖕᓄᑦ ᑲᑎᒪᓂᖓ</a:t>
            </a:r>
            <a:r>
              <a:rPr lang="en-US" altLang="en-US" sz="1600" dirty="0">
                <a:solidFill>
                  <a:prstClr val="black"/>
                </a:solidFill>
                <a:latin typeface="Arial" panose="020B0604020202020204" pitchFamily="34" charset="0"/>
                <a:cs typeface="Arial" panose="020B0604020202020204" pitchFamily="34" charset="0"/>
              </a:rPr>
              <a:t> (</a:t>
            </a:r>
            <a:r>
              <a:rPr lang="iu-Cans-CA" altLang="en-US" sz="1600" dirty="0">
                <a:solidFill>
                  <a:prstClr val="black"/>
                </a:solidFill>
                <a:latin typeface="Arial" panose="020B0604020202020204" pitchFamily="34" charset="0"/>
                <a:cs typeface="Arial" panose="020B0604020202020204" pitchFamily="34" charset="0"/>
              </a:rPr>
              <a:t>ᐅᖃ</a:t>
            </a:r>
            <a:r>
              <a:rPr lang="en-US" altLang="en-US" sz="1600" dirty="0" err="1">
                <a:solidFill>
                  <a:prstClr val="black"/>
                </a:solidFill>
                <a:latin typeface="Arial" panose="020B0604020202020204" pitchFamily="34" charset="0"/>
                <a:cs typeface="Arial" panose="020B0604020202020204" pitchFamily="34" charset="0"/>
              </a:rPr>
              <a:t>ᓘ</a:t>
            </a:r>
            <a:r>
              <a:rPr lang="iu-Cans-CA" altLang="en-US" sz="1600" dirty="0">
                <a:solidFill>
                  <a:prstClr val="black"/>
                </a:solidFill>
                <a:latin typeface="Arial" panose="020B0604020202020204" pitchFamily="34" charset="0"/>
                <a:cs typeface="Arial" panose="020B0604020202020204" pitchFamily="34" charset="0"/>
              </a:rPr>
              <a:t>ᑎᒃᑯᑦ</a:t>
            </a:r>
            <a:r>
              <a:rPr lang="en-US" altLang="en-US" sz="1600" dirty="0">
                <a:solidFill>
                  <a:prstClr val="black"/>
                </a:solidFill>
                <a:latin typeface="Arial" panose="020B0604020202020204" pitchFamily="34" charset="0"/>
                <a:cs typeface="Arial" panose="020B0604020202020204" pitchFamily="34" charset="0"/>
              </a:rPr>
              <a:t>) </a:t>
            </a:r>
            <a:endParaRPr lang="en-CA" altLang="en-US" sz="1600" dirty="0">
              <a:solidFill>
                <a:prstClr val="black"/>
              </a:solidFill>
              <a:latin typeface="Arial" panose="020B0604020202020204" pitchFamily="34" charset="0"/>
              <a:cs typeface="Arial" panose="020B0604020202020204" pitchFamily="34" charset="0"/>
            </a:endParaRPr>
          </a:p>
          <a:p>
            <a:pPr algn="ctr">
              <a:lnSpc>
                <a:spcPct val="107000"/>
              </a:lnSpc>
              <a:spcAft>
                <a:spcPct val="0"/>
              </a:spcAft>
            </a:pPr>
            <a:r>
              <a:rPr lang="iu-Cans-CA" altLang="en-US" sz="1400" dirty="0">
                <a:solidFill>
                  <a:prstClr val="black"/>
                </a:solidFill>
                <a:latin typeface="Arial" panose="020B0604020202020204" pitchFamily="34" charset="0"/>
                <a:cs typeface="Arial" panose="020B0604020202020204" pitchFamily="34" charset="0"/>
              </a:rPr>
              <a:t>ᔪᓚᐃ</a:t>
            </a:r>
            <a:r>
              <a:rPr lang="en-CA" altLang="en-US" sz="1400" dirty="0">
                <a:solidFill>
                  <a:prstClr val="black"/>
                </a:solidFill>
                <a:latin typeface="Arial" panose="020B0604020202020204" pitchFamily="34" charset="0"/>
                <a:cs typeface="Arial" panose="020B0604020202020204" pitchFamily="34" charset="0"/>
              </a:rPr>
              <a:t> 18-19 , 2023</a:t>
            </a:r>
          </a:p>
          <a:p>
            <a:pPr algn="ctr">
              <a:lnSpc>
                <a:spcPct val="107000"/>
              </a:lnSpc>
              <a:spcAft>
                <a:spcPct val="0"/>
              </a:spcAft>
            </a:pPr>
            <a:r>
              <a:rPr lang="en-CA" altLang="en-US" sz="1200" dirty="0">
                <a:solidFill>
                  <a:prstClr val="black"/>
                </a:solidFill>
                <a:latin typeface="Arial" panose="020B0604020202020204" pitchFamily="34" charset="0"/>
                <a:cs typeface="Arial" panose="020B0604020202020204" pitchFamily="34" charset="0"/>
              </a:rPr>
              <a:t> </a:t>
            </a:r>
          </a:p>
          <a:p>
            <a:endParaRPr lang="en-CA" dirty="0"/>
          </a:p>
        </p:txBody>
      </p:sp>
    </p:spTree>
    <p:extLst>
      <p:ext uri="{BB962C8B-B14F-4D97-AF65-F5344CB8AC3E}">
        <p14:creationId xmlns:p14="http://schemas.microsoft.com/office/powerpoint/2010/main" val="753462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6B25E-D110-5071-977B-C457BA1A20E3}"/>
              </a:ext>
            </a:extLst>
          </p:cNvPr>
          <p:cNvSpPr>
            <a:spLocks noGrp="1"/>
          </p:cNvSpPr>
          <p:nvPr>
            <p:ph type="title"/>
          </p:nvPr>
        </p:nvSpPr>
        <p:spPr/>
        <p:txBody>
          <a:bodyPr/>
          <a:lstStyle/>
          <a:p>
            <a:pPr algn="ctr"/>
            <a:r>
              <a:rPr lang="iu-Cans-CA" dirty="0"/>
              <a:t>ᖃᓄᐃᓕᐅᕆᐊᖃᖅᑐᓄᑦ ᕿᒥᕐᕈᐊᖅᑕᐅᔪᑦ ᐅᖃᐅᓯᒃᓴᖏᑦ</a:t>
            </a:r>
            <a:endParaRPr lang="en-US" dirty="0"/>
          </a:p>
        </p:txBody>
      </p:sp>
      <p:sp>
        <p:nvSpPr>
          <p:cNvPr id="3" name="Content Placeholder 2">
            <a:extLst>
              <a:ext uri="{FF2B5EF4-FFF2-40B4-BE49-F238E27FC236}">
                <a16:creationId xmlns:a16="http://schemas.microsoft.com/office/drawing/2014/main" id="{DFE58C5C-5A9F-F5FB-7B08-4AE3D86D626D}"/>
              </a:ext>
            </a:extLst>
          </p:cNvPr>
          <p:cNvSpPr>
            <a:spLocks noGrp="1"/>
          </p:cNvSpPr>
          <p:nvPr>
            <p:ph idx="1"/>
          </p:nvPr>
        </p:nvSpPr>
        <p:spPr/>
        <p:txBody>
          <a:bodyPr>
            <a:normAutofit/>
          </a:bodyPr>
          <a:lstStyle/>
          <a:p>
            <a:r>
              <a:rPr lang="en-US" b="1" dirty="0">
                <a:solidFill>
                  <a:srgbClr val="000000"/>
                </a:solidFill>
                <a:latin typeface="Arial" panose="020B0604020202020204" pitchFamily="34" charset="0"/>
              </a:rPr>
              <a:t>R-06. </a:t>
            </a:r>
            <a:r>
              <a:rPr lang="iu-Cans-CA" b="1" dirty="0">
                <a:solidFill>
                  <a:srgbClr val="000000"/>
                </a:solidFill>
                <a:latin typeface="Arial" panose="020B0604020202020204" pitchFamily="34" charset="0"/>
              </a:rPr>
              <a:t>ᐊᐅᓚᑦᑎᓂᖓ ᐊᒻᒪᓗ ᓴᓇᔭᕆᐊᖃᖅᑐᓄᑦ ᐸᕐᓇᐅᑎ</a:t>
            </a:r>
            <a:r>
              <a:rPr lang="en-US" b="1" dirty="0">
                <a:solidFill>
                  <a:srgbClr val="000000"/>
                </a:solidFill>
                <a:latin typeface="Arial" panose="020B0604020202020204" pitchFamily="34" charset="0"/>
              </a:rPr>
              <a:t>, </a:t>
            </a:r>
            <a:r>
              <a:rPr lang="iu-Cans-CA" b="1" dirty="0">
                <a:solidFill>
                  <a:srgbClr val="000000"/>
                </a:solidFill>
                <a:latin typeface="Arial" panose="020B0604020202020204" pitchFamily="34" charset="0"/>
              </a:rPr>
              <a:t>ᐊᓇᖅᑕᐅᑎᑦ ᐊᒃᑕᕐᕕᖓᑦ</a:t>
            </a:r>
            <a:r>
              <a:rPr lang="en-US" b="1" dirty="0">
                <a:solidFill>
                  <a:srgbClr val="000000"/>
                </a:solidFill>
                <a:latin typeface="Arial" panose="020B0604020202020204" pitchFamily="34" charset="0"/>
              </a:rPr>
              <a:t>, </a:t>
            </a:r>
            <a:r>
              <a:rPr lang="iu-Cans-CA" b="1" dirty="0">
                <a:solidFill>
                  <a:srgbClr val="000000"/>
                </a:solidFill>
                <a:latin typeface="Arial" panose="020B0604020202020204" pitchFamily="34" charset="0"/>
              </a:rPr>
              <a:t>ᒪᕋᖑᓲᖅ ᐲᔭᒃᓴᐅᒋᐊᖃᕐᓂᖓᓄᑦ ᐸᕐᓇᐅᑎ</a:t>
            </a:r>
            <a:r>
              <a:rPr lang="en-US" dirty="0"/>
              <a:t> </a:t>
            </a:r>
            <a:br>
              <a:rPr lang="en-US" dirty="0"/>
            </a:br>
            <a:endParaRPr lang="en-US" dirty="0"/>
          </a:p>
          <a:p>
            <a:r>
              <a:rPr lang="iu-Cans-CA" dirty="0">
                <a:solidFill>
                  <a:srgbClr val="000000"/>
                </a:solidFill>
                <a:latin typeface="Arial" panose="020B0604020202020204" pitchFamily="34" charset="0"/>
              </a:rPr>
              <a:t>ᐃᓄᓕᕆᔨᑐᖃᒃᑯᑦ ᑲᓇᑕ</a:t>
            </a:r>
            <a:r>
              <a:rPr lang="en-US" dirty="0">
                <a:solidFill>
                  <a:srgbClr val="000000"/>
                </a:solidFill>
                <a:latin typeface="Arial" panose="020B0604020202020204" pitchFamily="34" charset="0"/>
              </a:rPr>
              <a:t> </a:t>
            </a:r>
            <a:r>
              <a:rPr lang="iu-Cans-CA" dirty="0">
                <a:solidFill>
                  <a:srgbClr val="000000"/>
                </a:solidFill>
                <a:latin typeface="Arial" panose="020B0604020202020204" pitchFamily="34" charset="0"/>
              </a:rPr>
              <a:t>ᐊᑐᓕᖅᑕᐅᖁᔨᕗᑦ</a:t>
            </a:r>
            <a:r>
              <a:rPr lang="en-US" dirty="0">
                <a:solidFill>
                  <a:srgbClr val="000000"/>
                </a:solidFill>
                <a:latin typeface="Arial" panose="020B0604020202020204" pitchFamily="34" charset="0"/>
              </a:rPr>
              <a:t> </a:t>
            </a:r>
            <a:r>
              <a:rPr lang="iu-Cans-CA" dirty="0">
                <a:solidFill>
                  <a:srgbClr val="000000"/>
                </a:solidFill>
                <a:latin typeface="Arial" panose="020B0604020202020204" pitchFamily="34" charset="0"/>
              </a:rPr>
              <a:t>ᖃᐅᔨᓴᕈᑎᒃᓴᖅᑖᕐᓗᑎᒃ ᐊᒻᒪᓗ ᖃᐅᔨᓴᕐᓗᒋᑦ ᖃᓄᖅ ᓈᒻᒪᒃᑐᒥᒃ ᒪᕋᕈᓲᖅ ᐊᓇᖅᑕᐅᑎᓂ ᐊᒃᑕᕐᕕᖓᓂ ᖃᓄᖅ ᐱᓕᕆᐊᖑᓂᐊᖅᐸ ᐊᒻᒪᓗ ᐃᒋᑕᐅᓗᓂ ᑕᐃᒪᓄ ᐃᒋᑕᐅᔾᔪᑎᒃᓴᖏ ᖃᓄᐃᓕᖓᔪᓐᓇᖅᑐᑦ ᐋᕿᒃᑕᐅᓇᓱᒃᑐᑦ ᐸᕐᓇᐃᓗᑎᒃ ᓄᑖᒥᒃ ᐊᓇᖅᑕᐅᑎᑦ ᐊᒃᑕᕐᕕᒃᓴᖓᓂᒃ</a:t>
            </a:r>
            <a:r>
              <a:rPr lang="en-US" dirty="0">
                <a:solidFill>
                  <a:srgbClr val="000000"/>
                </a:solidFill>
                <a:latin typeface="Arial" panose="020B0604020202020204" pitchFamily="34" charset="0"/>
              </a:rPr>
              <a:t>.</a:t>
            </a:r>
          </a:p>
          <a:p>
            <a:r>
              <a:rPr lang="iu-Cans-CA" dirty="0">
                <a:solidFill>
                  <a:srgbClr val="FF0000"/>
                </a:solidFill>
              </a:rPr>
              <a:t>ᖃᓄᐃᓕᖓᓕᕐᓂᖓ</a:t>
            </a:r>
            <a:r>
              <a:rPr lang="en-US" dirty="0">
                <a:solidFill>
                  <a:srgbClr val="FF0000"/>
                </a:solidFill>
              </a:rPr>
              <a:t> :  </a:t>
            </a:r>
            <a:r>
              <a:rPr lang="iu-Cans-CA" dirty="0">
                <a:solidFill>
                  <a:srgbClr val="FF0000"/>
                </a:solidFill>
              </a:rPr>
              <a:t>ᐋᕿᒃᑕᐅᓯᒪᓐᖏᑦᑐᖅ</a:t>
            </a:r>
            <a:r>
              <a:rPr lang="en-US" dirty="0">
                <a:solidFill>
                  <a:srgbClr val="FF0000"/>
                </a:solidFill>
              </a:rPr>
              <a:t> </a:t>
            </a:r>
          </a:p>
          <a:p>
            <a:endParaRPr lang="en-US" dirty="0">
              <a:latin typeface="Arial" panose="020B0604020202020204" pitchFamily="34" charset="0"/>
            </a:endParaRPr>
          </a:p>
          <a:p>
            <a:endParaRPr lang="en-US" dirty="0"/>
          </a:p>
        </p:txBody>
      </p:sp>
      <p:sp>
        <p:nvSpPr>
          <p:cNvPr id="5" name="Slide Number Placeholder 4">
            <a:extLst>
              <a:ext uri="{FF2B5EF4-FFF2-40B4-BE49-F238E27FC236}">
                <a16:creationId xmlns:a16="http://schemas.microsoft.com/office/drawing/2014/main" id="{E8D7A1E8-E71B-4B4D-0206-F7BB886D16B1}"/>
              </a:ext>
            </a:extLst>
          </p:cNvPr>
          <p:cNvSpPr>
            <a:spLocks noGrp="1"/>
          </p:cNvSpPr>
          <p:nvPr>
            <p:ph type="sldNum" sz="quarter" idx="4"/>
          </p:nvPr>
        </p:nvSpPr>
        <p:spPr>
          <a:xfrm>
            <a:off x="8077200" y="6400800"/>
            <a:ext cx="762000" cy="304800"/>
          </a:xfrm>
          <a:prstGeom prst="rect">
            <a:avLst/>
          </a:prstGeom>
          <a:ln/>
        </p:spPr>
        <p:txBody>
          <a:bodyPr/>
          <a:lstStyle>
            <a:defPPr>
              <a:defRPr lang="en-CA"/>
            </a:defPPr>
            <a:lvl1pPr algn="r" rtl="0" fontAlgn="base">
              <a:lnSpc>
                <a:spcPct val="90000"/>
              </a:lnSpc>
              <a:spcBef>
                <a:spcPct val="0"/>
              </a:spcBef>
              <a:spcAft>
                <a:spcPct val="37000"/>
              </a:spcAft>
              <a:defRPr sz="1200" kern="1200">
                <a:solidFill>
                  <a:srgbClr val="969696"/>
                </a:solidFill>
                <a:latin typeface="+mj-lt"/>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defRPr/>
            </a:pPr>
            <a:fld id="{E00B6E52-F07A-44C8-B7AE-D6EEC3D50429}" type="slidenum">
              <a:rPr lang="en-CA" smtClean="0"/>
              <a:pPr>
                <a:defRPr/>
              </a:pPr>
              <a:t>10</a:t>
            </a:fld>
            <a:endParaRPr lang="en-CA" dirty="0"/>
          </a:p>
        </p:txBody>
      </p:sp>
    </p:spTree>
    <p:extLst>
      <p:ext uri="{BB962C8B-B14F-4D97-AF65-F5344CB8AC3E}">
        <p14:creationId xmlns:p14="http://schemas.microsoft.com/office/powerpoint/2010/main" val="533212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6B25E-D110-5071-977B-C457BA1A20E3}"/>
              </a:ext>
            </a:extLst>
          </p:cNvPr>
          <p:cNvSpPr>
            <a:spLocks noGrp="1"/>
          </p:cNvSpPr>
          <p:nvPr>
            <p:ph type="title"/>
          </p:nvPr>
        </p:nvSpPr>
        <p:spPr/>
        <p:txBody>
          <a:bodyPr/>
          <a:lstStyle/>
          <a:p>
            <a:pPr algn="ctr"/>
            <a:r>
              <a:rPr lang="iu-Cans-CA" dirty="0"/>
              <a:t>ᖃᓄᐃᓕᐅᕆᐊᖃᖅᑐᓄᑦ ᕿᒥᕐᕈᐊᖅᑕᐅᔪᑦ ᐅᖃᐅᓯᒃᓴᖏᑦ</a:t>
            </a:r>
            <a:endParaRPr lang="en-US" dirty="0"/>
          </a:p>
        </p:txBody>
      </p:sp>
      <p:sp>
        <p:nvSpPr>
          <p:cNvPr id="3" name="Content Placeholder 2">
            <a:extLst>
              <a:ext uri="{FF2B5EF4-FFF2-40B4-BE49-F238E27FC236}">
                <a16:creationId xmlns:a16="http://schemas.microsoft.com/office/drawing/2014/main" id="{DFE58C5C-5A9F-F5FB-7B08-4AE3D86D626D}"/>
              </a:ext>
            </a:extLst>
          </p:cNvPr>
          <p:cNvSpPr>
            <a:spLocks noGrp="1"/>
          </p:cNvSpPr>
          <p:nvPr>
            <p:ph idx="1"/>
          </p:nvPr>
        </p:nvSpPr>
        <p:spPr/>
        <p:txBody>
          <a:bodyPr>
            <a:normAutofit/>
          </a:bodyPr>
          <a:lstStyle/>
          <a:p>
            <a:pPr>
              <a:buFont typeface="Arial" panose="020B0604020202020204" pitchFamily="34" charset="0"/>
              <a:buChar char="•"/>
            </a:pPr>
            <a:r>
              <a:rPr lang="en-US" b="1" dirty="0">
                <a:solidFill>
                  <a:srgbClr val="000000"/>
                </a:solidFill>
                <a:latin typeface="Arial" panose="020B0604020202020204" pitchFamily="34" charset="0"/>
              </a:rPr>
              <a:t>R-07. </a:t>
            </a:r>
            <a:r>
              <a:rPr lang="iu-Cans-CA" b="1" dirty="0">
                <a:solidFill>
                  <a:srgbClr val="000000"/>
                </a:solidFill>
                <a:latin typeface="Arial" panose="020B0604020202020204" pitchFamily="34" charset="0"/>
              </a:rPr>
              <a:t>ᐊᐅᓚᑦᑎᓂᖓ ᐊᒻᒪᓗ ᓴᓇᔭᕆᐊᖃᖅᑐᓄᑦ ᐸᕐᓇᐅᑎ</a:t>
            </a:r>
            <a:r>
              <a:rPr lang="en-US" b="1" dirty="0">
                <a:solidFill>
                  <a:srgbClr val="000000"/>
                </a:solidFill>
                <a:latin typeface="Arial" panose="020B0604020202020204" pitchFamily="34" charset="0"/>
              </a:rPr>
              <a:t>, </a:t>
            </a:r>
            <a:r>
              <a:rPr lang="iu-Cans-CA" b="1" dirty="0">
                <a:solidFill>
                  <a:srgbClr val="000000"/>
                </a:solidFill>
                <a:latin typeface="Arial" panose="020B0604020202020204" pitchFamily="34" charset="0"/>
              </a:rPr>
              <a:t>ᐊᓇᖅᑕᐅᑎᑦ ᐊᒃᑕᕐᕕᖓᑦ</a:t>
            </a:r>
            <a:r>
              <a:rPr lang="en-US" b="1" dirty="0">
                <a:solidFill>
                  <a:srgbClr val="000000"/>
                </a:solidFill>
                <a:latin typeface="Arial" panose="020B0604020202020204" pitchFamily="34" charset="0"/>
              </a:rPr>
              <a:t>, </a:t>
            </a:r>
            <a:r>
              <a:rPr lang="iu-Cans-CA" b="1" dirty="0">
                <a:solidFill>
                  <a:srgbClr val="000000"/>
                </a:solidFill>
                <a:latin typeface="Arial" panose="020B0604020202020204" pitchFamily="34" charset="0"/>
              </a:rPr>
              <a:t>ᒥᐊᓂᕆᓂᖅ</a:t>
            </a:r>
            <a:endParaRPr lang="en-US" dirty="0"/>
          </a:p>
          <a:p>
            <a:pPr marL="0" indent="0">
              <a:buNone/>
            </a:pPr>
            <a:endParaRPr lang="en-US" dirty="0"/>
          </a:p>
          <a:p>
            <a:pPr>
              <a:buFont typeface="Arial" panose="020B0604020202020204" pitchFamily="34" charset="0"/>
              <a:buChar char="•"/>
            </a:pPr>
            <a:r>
              <a:rPr lang="iu-Cans-CA" dirty="0">
                <a:solidFill>
                  <a:srgbClr val="000000"/>
                </a:solidFill>
                <a:latin typeface="Arial" panose="020B0604020202020204" pitchFamily="34" charset="0"/>
              </a:rPr>
              <a:t>ᐃᓄᓕᕆᔨᑐᖃᒃᑯᑦ ᑲᓇᑕ</a:t>
            </a:r>
            <a:r>
              <a:rPr lang="en-US" dirty="0">
                <a:solidFill>
                  <a:srgbClr val="000000"/>
                </a:solidFill>
                <a:latin typeface="Arial" panose="020B0604020202020204" pitchFamily="34" charset="0"/>
              </a:rPr>
              <a:t> </a:t>
            </a:r>
            <a:r>
              <a:rPr lang="iu-Cans-CA" dirty="0">
                <a:solidFill>
                  <a:srgbClr val="000000"/>
                </a:solidFill>
                <a:latin typeface="Arial" panose="020B0604020202020204" pitchFamily="34" charset="0"/>
              </a:rPr>
              <a:t>ᐊᑐᓕᖅᑕᐅᖁᔨᕗᑦ</a:t>
            </a:r>
            <a:r>
              <a:rPr lang="en-US" dirty="0">
                <a:solidFill>
                  <a:srgbClr val="000000"/>
                </a:solidFill>
                <a:latin typeface="Arial" panose="020B0604020202020204" pitchFamily="34" charset="0"/>
              </a:rPr>
              <a:t> </a:t>
            </a:r>
            <a:r>
              <a:rPr lang="iu-Cans-CA" dirty="0">
                <a:solidFill>
                  <a:srgbClr val="000000"/>
                </a:solidFill>
                <a:latin typeface="Arial" panose="020B0604020202020204" pitchFamily="34" charset="0"/>
              </a:rPr>
              <a:t>ᐅᐃᒍᖅ ᑐᓂᔭᐅᓗᓂ ᑖᒃᑯᓄᖓ ᐸᕐᓇᐅᑎᖓᓄᑦ ᑕᒻᒪᖅᓯᒪᔪᓐᓃᖅᑎᓪᓗᒋᑦ ᒥᐊᓂᕆᕕᑦ</a:t>
            </a:r>
            <a:r>
              <a:rPr lang="en-US" dirty="0">
                <a:solidFill>
                  <a:srgbClr val="000000"/>
                </a:solidFill>
                <a:latin typeface="Arial" panose="020B0604020202020204" pitchFamily="34" charset="0"/>
              </a:rPr>
              <a:t> CHE-4 referenced in section 8 of the </a:t>
            </a:r>
            <a:r>
              <a:rPr lang="iu-Cans-CA" dirty="0">
                <a:solidFill>
                  <a:srgbClr val="000000"/>
                </a:solidFill>
                <a:latin typeface="Arial" panose="020B0604020202020204" pitchFamily="34" charset="0"/>
              </a:rPr>
              <a:t>ᐊᐅᓚᑦᑎᓂᖓ ᐊᒻᒪᓗ ᓴᓇᔭᕆᐊᖃᖅᑐᓄᑦ ᐸᕐᓇᐅᑎ</a:t>
            </a:r>
            <a:r>
              <a:rPr lang="en-US" dirty="0">
                <a:solidFill>
                  <a:srgbClr val="000000"/>
                </a:solidFill>
                <a:latin typeface="Arial" panose="020B0604020202020204" pitchFamily="34" charset="0"/>
              </a:rPr>
              <a:t> for the </a:t>
            </a:r>
            <a:r>
              <a:rPr lang="iu-Cans-CA" dirty="0">
                <a:solidFill>
                  <a:srgbClr val="000000"/>
                </a:solidFill>
                <a:latin typeface="Arial" panose="020B0604020202020204" pitchFamily="34" charset="0"/>
              </a:rPr>
              <a:t>ᐊᓇᖅᑕᐅᑎᑦ ᐊᒃᑕᕐᕕᖓᑦ</a:t>
            </a:r>
            <a:r>
              <a:rPr lang="en-US" dirty="0">
                <a:solidFill>
                  <a:srgbClr val="000000"/>
                </a:solidFill>
                <a:latin typeface="Arial" panose="020B0604020202020204" pitchFamily="34" charset="0"/>
              </a:rPr>
              <a:t>. </a:t>
            </a:r>
          </a:p>
          <a:p>
            <a:pPr>
              <a:buFont typeface="Arial" panose="020B0604020202020204" pitchFamily="34" charset="0"/>
              <a:buChar char="•"/>
            </a:pPr>
            <a:endParaRPr lang="en-US" dirty="0">
              <a:latin typeface="Arial" panose="020B0604020202020204" pitchFamily="34" charset="0"/>
            </a:endParaRPr>
          </a:p>
          <a:p>
            <a:pPr>
              <a:buFont typeface="Arial" panose="020B0604020202020204" pitchFamily="34" charset="0"/>
              <a:buChar char="•"/>
            </a:pPr>
            <a:r>
              <a:rPr lang="iu-Cans-CA" dirty="0">
                <a:solidFill>
                  <a:srgbClr val="00B050"/>
                </a:solidFill>
              </a:rPr>
              <a:t>ᖃᓄᐃᓕᖓᓕᕐᓂᖓ</a:t>
            </a:r>
            <a:r>
              <a:rPr lang="en-US" dirty="0">
                <a:solidFill>
                  <a:srgbClr val="00B050"/>
                </a:solidFill>
              </a:rPr>
              <a:t> :  </a:t>
            </a:r>
            <a:r>
              <a:rPr lang="en-US" dirty="0" err="1">
                <a:solidFill>
                  <a:srgbClr val="00B050"/>
                </a:solidFill>
              </a:rPr>
              <a:t>ᐋ</a:t>
            </a:r>
            <a:r>
              <a:rPr lang="iu-Cans-CA" dirty="0">
                <a:solidFill>
                  <a:srgbClr val="00B050"/>
                </a:solidFill>
              </a:rPr>
              <a:t>ᕿᒃᑕᐅᔪᖅ</a:t>
            </a:r>
            <a:r>
              <a:rPr lang="en-US" dirty="0">
                <a:solidFill>
                  <a:srgbClr val="00B050"/>
                </a:solidFill>
              </a:rPr>
              <a:t> </a:t>
            </a:r>
          </a:p>
          <a:p>
            <a:pPr>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E8D7A1E8-E71B-4B4D-0206-F7BB886D16B1}"/>
              </a:ext>
            </a:extLst>
          </p:cNvPr>
          <p:cNvSpPr>
            <a:spLocks noGrp="1"/>
          </p:cNvSpPr>
          <p:nvPr>
            <p:ph type="sldNum" sz="quarter" idx="4"/>
          </p:nvPr>
        </p:nvSpPr>
        <p:spPr>
          <a:xfrm>
            <a:off x="8077200" y="6400800"/>
            <a:ext cx="762000" cy="304800"/>
          </a:xfrm>
          <a:prstGeom prst="rect">
            <a:avLst/>
          </a:prstGeom>
          <a:ln/>
        </p:spPr>
        <p:txBody>
          <a:bodyPr/>
          <a:lstStyle>
            <a:defPPr>
              <a:defRPr lang="en-CA"/>
            </a:defPPr>
            <a:lvl1pPr algn="r" rtl="0" fontAlgn="base">
              <a:lnSpc>
                <a:spcPct val="90000"/>
              </a:lnSpc>
              <a:spcBef>
                <a:spcPct val="0"/>
              </a:spcBef>
              <a:spcAft>
                <a:spcPct val="37000"/>
              </a:spcAft>
              <a:defRPr sz="1200" kern="1200">
                <a:solidFill>
                  <a:srgbClr val="969696"/>
                </a:solidFill>
                <a:latin typeface="+mj-lt"/>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defRPr/>
            </a:pPr>
            <a:fld id="{E00B6E52-F07A-44C8-B7AE-D6EEC3D50429}" type="slidenum">
              <a:rPr lang="en-CA" smtClean="0"/>
              <a:pPr>
                <a:defRPr/>
              </a:pPr>
              <a:t>11</a:t>
            </a:fld>
            <a:endParaRPr lang="en-CA" dirty="0"/>
          </a:p>
        </p:txBody>
      </p:sp>
    </p:spTree>
    <p:extLst>
      <p:ext uri="{BB962C8B-B14F-4D97-AF65-F5344CB8AC3E}">
        <p14:creationId xmlns:p14="http://schemas.microsoft.com/office/powerpoint/2010/main" val="411450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6B25E-D110-5071-977B-C457BA1A20E3}"/>
              </a:ext>
            </a:extLst>
          </p:cNvPr>
          <p:cNvSpPr>
            <a:spLocks noGrp="1"/>
          </p:cNvSpPr>
          <p:nvPr>
            <p:ph type="title"/>
          </p:nvPr>
        </p:nvSpPr>
        <p:spPr/>
        <p:txBody>
          <a:bodyPr/>
          <a:lstStyle/>
          <a:p>
            <a:pPr algn="ctr"/>
            <a:r>
              <a:rPr lang="iu-Cans-CA" dirty="0"/>
              <a:t>ᖃᓄᐃᓕᐅᕆᐊᖃᖅᑐᓄᑦ ᕿᒥᕐᕈᐊᖅᑕᐅᔪᑦ ᐅᖃᐅᓯᒃᓴᖏᑦ</a:t>
            </a:r>
            <a:endParaRPr lang="en-US" dirty="0"/>
          </a:p>
        </p:txBody>
      </p:sp>
      <p:sp>
        <p:nvSpPr>
          <p:cNvPr id="3" name="Content Placeholder 2">
            <a:extLst>
              <a:ext uri="{FF2B5EF4-FFF2-40B4-BE49-F238E27FC236}">
                <a16:creationId xmlns:a16="http://schemas.microsoft.com/office/drawing/2014/main" id="{DFE58C5C-5A9F-F5FB-7B08-4AE3D86D626D}"/>
              </a:ext>
            </a:extLst>
          </p:cNvPr>
          <p:cNvSpPr>
            <a:spLocks noGrp="1"/>
          </p:cNvSpPr>
          <p:nvPr>
            <p:ph idx="1"/>
          </p:nvPr>
        </p:nvSpPr>
        <p:spPr/>
        <p:txBody>
          <a:bodyPr/>
          <a:lstStyle/>
          <a:p>
            <a:r>
              <a:rPr lang="en-US" b="1" dirty="0">
                <a:solidFill>
                  <a:srgbClr val="000000"/>
                </a:solidFill>
                <a:latin typeface="Arial" panose="020B0604020202020204" pitchFamily="34" charset="0"/>
              </a:rPr>
              <a:t>R-08. </a:t>
            </a:r>
            <a:r>
              <a:rPr lang="iu-Cans-CA" b="1" dirty="0">
                <a:solidFill>
                  <a:srgbClr val="000000"/>
                </a:solidFill>
                <a:latin typeface="Arial" panose="020B0604020202020204" pitchFamily="34" charset="0"/>
              </a:rPr>
              <a:t>ᐊᐅᓚᑦᑎᓂᖓ ᐊᒻᒪᓗ ᓴᓇᔭᕆᐊᖃᖅᑐᓄᑦ ᐸᕐᓇᐅᑎ</a:t>
            </a:r>
            <a:r>
              <a:rPr lang="en-US" b="1" dirty="0">
                <a:solidFill>
                  <a:srgbClr val="000000"/>
                </a:solidFill>
                <a:latin typeface="Arial" panose="020B0604020202020204" pitchFamily="34" charset="0"/>
              </a:rPr>
              <a:t> </a:t>
            </a:r>
            <a:r>
              <a:rPr lang="iu-Cans-CA" b="1" dirty="0">
                <a:solidFill>
                  <a:srgbClr val="000000"/>
                </a:solidFill>
                <a:latin typeface="Arial" panose="020B0604020202020204" pitchFamily="34" charset="0"/>
              </a:rPr>
              <a:t>ᐊᓇᖅᑕᐅᑎᑦ ᐊᒃᑕᕐᕕᖓᑦ</a:t>
            </a:r>
            <a:r>
              <a:rPr lang="en-US" b="1" dirty="0">
                <a:solidFill>
                  <a:srgbClr val="000000"/>
                </a:solidFill>
                <a:latin typeface="Arial" panose="020B0604020202020204" pitchFamily="34" charset="0"/>
              </a:rPr>
              <a:t>, </a:t>
            </a:r>
            <a:r>
              <a:rPr lang="iu-Cans-CA" b="1" dirty="0">
                <a:solidFill>
                  <a:srgbClr val="000000"/>
                </a:solidFill>
                <a:latin typeface="Arial" panose="020B0604020202020204" pitchFamily="34" charset="0"/>
              </a:rPr>
              <a:t>ᒥᐊᓂᕆᓂᖅ</a:t>
            </a:r>
            <a:r>
              <a:rPr lang="en-US" dirty="0"/>
              <a:t> </a:t>
            </a:r>
            <a:br>
              <a:rPr lang="en-US" dirty="0"/>
            </a:br>
            <a:br>
              <a:rPr lang="en-US" dirty="0"/>
            </a:br>
            <a:r>
              <a:rPr lang="iu-Cans-CA" dirty="0">
                <a:solidFill>
                  <a:srgbClr val="000000"/>
                </a:solidFill>
                <a:latin typeface="Arial" panose="020B0604020202020204" pitchFamily="34" charset="0"/>
              </a:rPr>
              <a:t>ᐃᓄᓕᕆᔨᑐᖃᒃᑯᑦ ᑲᓇᑕ</a:t>
            </a:r>
            <a:r>
              <a:rPr lang="en-US" dirty="0">
                <a:solidFill>
                  <a:srgbClr val="000000"/>
                </a:solidFill>
                <a:latin typeface="Arial" panose="020B0604020202020204" pitchFamily="34" charset="0"/>
              </a:rPr>
              <a:t> </a:t>
            </a:r>
            <a:r>
              <a:rPr lang="iu-Cans-CA" dirty="0">
                <a:solidFill>
                  <a:srgbClr val="000000"/>
                </a:solidFill>
                <a:latin typeface="Arial" panose="020B0604020202020204" pitchFamily="34" charset="0"/>
              </a:rPr>
              <a:t>ᐊᑐᓕᖅᑕᐅᖁᔨᕗᑦ</a:t>
            </a:r>
            <a:r>
              <a:rPr lang="en-US" dirty="0">
                <a:solidFill>
                  <a:srgbClr val="000000"/>
                </a:solidFill>
                <a:latin typeface="Arial" panose="020B0604020202020204" pitchFamily="34" charset="0"/>
              </a:rPr>
              <a:t> </a:t>
            </a:r>
            <a:r>
              <a:rPr lang="iu-Cans-CA" dirty="0">
                <a:solidFill>
                  <a:srgbClr val="000000"/>
                </a:solidFill>
                <a:latin typeface="Arial" panose="020B0604020202020204" pitchFamily="34" charset="0"/>
              </a:rPr>
              <a:t>ᐅᐃᒍᖅ ᑐᓂᔭᐅᓗᓂ ᑖᒃᑯᓄᖓ ᐸᕐᓇᐅᑎᖓᓄᑦ ᐃᓚᒋᔭᐅᓗᓂ ᑕᒻᒪᖅᓯᒪᓐᖏᑦᑐᖅ ᑕᒻᒪᕇᒃᑯᑎᑦ ᓇᓗᓇᐃᖅᓯᓯᒪᔪᑦ</a:t>
            </a:r>
            <a:r>
              <a:rPr lang="en-US" dirty="0">
                <a:solidFill>
                  <a:srgbClr val="000000"/>
                </a:solidFill>
                <a:latin typeface="Arial" panose="020B0604020202020204" pitchFamily="34" charset="0"/>
              </a:rPr>
              <a:t> </a:t>
            </a:r>
            <a:r>
              <a:rPr lang="iu-Cans-CA" dirty="0">
                <a:solidFill>
                  <a:srgbClr val="000000"/>
                </a:solidFill>
                <a:latin typeface="Arial" panose="020B0604020202020204" pitchFamily="34" charset="0"/>
              </a:rPr>
              <a:t>ᑕᒪᕐᒥᒃ ᒥᐊᓂᕆᕕᐅᔪᓂ (ᐃᓚᓕᐅᑎᓗᒋᑦ ᖃᐅᔨᓴᕈᑕᐅᕙᓪᓕᐊᔪᓄᑦ)</a:t>
            </a:r>
            <a:endParaRPr lang="en-US" dirty="0">
              <a:solidFill>
                <a:srgbClr val="000000"/>
              </a:solidFill>
              <a:latin typeface="Arial" panose="020B0604020202020204" pitchFamily="34" charset="0"/>
            </a:endParaRPr>
          </a:p>
          <a:p>
            <a:endParaRPr lang="en-US" dirty="0">
              <a:latin typeface="Arial" panose="020B0604020202020204" pitchFamily="34" charset="0"/>
            </a:endParaRPr>
          </a:p>
          <a:p>
            <a:r>
              <a:rPr lang="iu-Cans-CA" dirty="0">
                <a:solidFill>
                  <a:srgbClr val="00B050"/>
                </a:solidFill>
              </a:rPr>
              <a:t>ᖃᓄᐃᓕᖓᓕᕐᓂᖓ</a:t>
            </a:r>
            <a:r>
              <a:rPr lang="en-US" dirty="0">
                <a:solidFill>
                  <a:srgbClr val="00B050"/>
                </a:solidFill>
              </a:rPr>
              <a:t> :  </a:t>
            </a:r>
            <a:r>
              <a:rPr lang="iu-Cans-CA" dirty="0">
                <a:solidFill>
                  <a:srgbClr val="00B050"/>
                </a:solidFill>
              </a:rPr>
              <a:t>ᐋᕿᒃᑕᐅᔪᖅ ᐱᓇᔪᑦᑎᐊᖏᓐᓇᕋᒥᒃ</a:t>
            </a:r>
            <a:endParaRPr lang="en-US" dirty="0">
              <a:solidFill>
                <a:srgbClr val="00B050"/>
              </a:solidFill>
            </a:endParaRPr>
          </a:p>
          <a:p>
            <a:endParaRPr lang="en-US" dirty="0"/>
          </a:p>
        </p:txBody>
      </p:sp>
      <p:sp>
        <p:nvSpPr>
          <p:cNvPr id="5" name="Slide Number Placeholder 4">
            <a:extLst>
              <a:ext uri="{FF2B5EF4-FFF2-40B4-BE49-F238E27FC236}">
                <a16:creationId xmlns:a16="http://schemas.microsoft.com/office/drawing/2014/main" id="{E8D7A1E8-E71B-4B4D-0206-F7BB886D16B1}"/>
              </a:ext>
            </a:extLst>
          </p:cNvPr>
          <p:cNvSpPr>
            <a:spLocks noGrp="1"/>
          </p:cNvSpPr>
          <p:nvPr>
            <p:ph type="sldNum" sz="quarter" idx="4"/>
          </p:nvPr>
        </p:nvSpPr>
        <p:spPr>
          <a:xfrm>
            <a:off x="8077200" y="6400800"/>
            <a:ext cx="762000" cy="304800"/>
          </a:xfrm>
          <a:prstGeom prst="rect">
            <a:avLst/>
          </a:prstGeom>
          <a:ln/>
        </p:spPr>
        <p:txBody>
          <a:bodyPr/>
          <a:lstStyle>
            <a:defPPr>
              <a:defRPr lang="en-CA"/>
            </a:defPPr>
            <a:lvl1pPr algn="r" rtl="0" fontAlgn="base">
              <a:lnSpc>
                <a:spcPct val="90000"/>
              </a:lnSpc>
              <a:spcBef>
                <a:spcPct val="0"/>
              </a:spcBef>
              <a:spcAft>
                <a:spcPct val="37000"/>
              </a:spcAft>
              <a:defRPr sz="1200" kern="1200">
                <a:solidFill>
                  <a:srgbClr val="969696"/>
                </a:solidFill>
                <a:latin typeface="+mj-lt"/>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defRPr/>
            </a:pPr>
            <a:fld id="{E00B6E52-F07A-44C8-B7AE-D6EEC3D50429}" type="slidenum">
              <a:rPr lang="en-CA" smtClean="0"/>
              <a:pPr>
                <a:defRPr/>
              </a:pPr>
              <a:t>12</a:t>
            </a:fld>
            <a:endParaRPr lang="en-CA" dirty="0"/>
          </a:p>
        </p:txBody>
      </p:sp>
    </p:spTree>
    <p:extLst>
      <p:ext uri="{BB962C8B-B14F-4D97-AF65-F5344CB8AC3E}">
        <p14:creationId xmlns:p14="http://schemas.microsoft.com/office/powerpoint/2010/main" val="1586618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6B25E-D110-5071-977B-C457BA1A20E3}"/>
              </a:ext>
            </a:extLst>
          </p:cNvPr>
          <p:cNvSpPr>
            <a:spLocks noGrp="1"/>
          </p:cNvSpPr>
          <p:nvPr>
            <p:ph type="title"/>
          </p:nvPr>
        </p:nvSpPr>
        <p:spPr/>
        <p:txBody>
          <a:bodyPr/>
          <a:lstStyle/>
          <a:p>
            <a:pPr algn="ctr"/>
            <a:r>
              <a:rPr lang="iu-Cans-CA" dirty="0"/>
              <a:t>ᖃᓄᐃᓕᐅᕆᐊᖃᖅᑐᓄᑦ ᕿᒥᕐᕈᐊᖅᑕᐅᔪᑦ ᐅᖃᐅᓯᒃᓴᖏᑦ</a:t>
            </a:r>
            <a:endParaRPr lang="en-US" dirty="0"/>
          </a:p>
        </p:txBody>
      </p:sp>
      <p:sp>
        <p:nvSpPr>
          <p:cNvPr id="3" name="Content Placeholder 2">
            <a:extLst>
              <a:ext uri="{FF2B5EF4-FFF2-40B4-BE49-F238E27FC236}">
                <a16:creationId xmlns:a16="http://schemas.microsoft.com/office/drawing/2014/main" id="{DFE58C5C-5A9F-F5FB-7B08-4AE3D86D626D}"/>
              </a:ext>
            </a:extLst>
          </p:cNvPr>
          <p:cNvSpPr>
            <a:spLocks noGrp="1"/>
          </p:cNvSpPr>
          <p:nvPr>
            <p:ph idx="1"/>
          </p:nvPr>
        </p:nvSpPr>
        <p:spPr>
          <a:xfrm>
            <a:off x="1892300" y="1308100"/>
            <a:ext cx="7861300" cy="5092700"/>
          </a:xfrm>
        </p:spPr>
        <p:txBody>
          <a:bodyPr>
            <a:normAutofit fontScale="92500" lnSpcReduction="20000"/>
          </a:bodyPr>
          <a:lstStyle/>
          <a:p>
            <a:r>
              <a:rPr lang="en-US" b="1" dirty="0">
                <a:solidFill>
                  <a:srgbClr val="000000"/>
                </a:solidFill>
                <a:latin typeface="Arial" panose="020B0604020202020204" pitchFamily="34" charset="0"/>
              </a:rPr>
              <a:t>R-09. </a:t>
            </a:r>
            <a:r>
              <a:rPr lang="iu-Cans-CA" b="1" dirty="0">
                <a:solidFill>
                  <a:srgbClr val="000000"/>
                </a:solidFill>
                <a:latin typeface="Arial" panose="020B0604020202020204" pitchFamily="34" charset="0"/>
              </a:rPr>
              <a:t>ᐅᔭᖃᕐᓗ ᐃᔾᔪᕐᓗ ᐋᕿᒃᓱᖅᑕᐅᕙᓪᓕᖏᓐᓄᑦ/ᓴᓇᔨᒻᒪᕇᑦ ᖃᐅᔨᓴᕆᐊᕐᓗᑎᒃ</a:t>
            </a:r>
            <a:r>
              <a:rPr lang="en-US" dirty="0"/>
              <a:t> </a:t>
            </a:r>
            <a:br>
              <a:rPr lang="en-US" dirty="0"/>
            </a:br>
            <a:br>
              <a:rPr lang="en-US" dirty="0"/>
            </a:br>
            <a:r>
              <a:rPr lang="iu-Cans-CA" dirty="0">
                <a:solidFill>
                  <a:srgbClr val="000000"/>
                </a:solidFill>
                <a:latin typeface="Arial" panose="020B0604020202020204" pitchFamily="34" charset="0"/>
              </a:rPr>
              <a:t>ᐃᓄᓕᕆᔨᑐᖃᒃᑯᑦ ᑲᓇᑕ ᐊᑐᓕᖅᑕᐅᖁᔨᕗᑦ,ᓄᓇᕗᑦ ᒐᕙᒪᒃᑯᑦ-ᓄᓇᓕᖕᓂ ᒐᕙᒪᒃᑯᓐᓂᓪᓗ ᐱᔨᑦᑎᕋᖅᑎᒃᑯᑦ ᑎᑎᕋᕐᓗᑎᒃ ᐅᓂᒃᑳᓂᒃ ᖃᐅᔨᓴᖅᓯᒪᔭᖏᑦ ᖃᓄᕆᑑᓂᖏᑦ ᓴᓇᓯᒪᔪᑦ ᐊᒻᒪᓗ ᖃᓄᖅ ᐊᑯᓚᐃᑎᒋᔪᒥᒃ ᖃᐅᔨᓴᖅᑕᐅᖃᑦᑕᕆᐊᖃᕐᓂᖏᑦ ᕼᐋᒻᓚᒃᑯᓂᑦ ᐃᒡᓗᓕᒑᕐᔪᖕᒥ. ᐅᓇ ᐅᓂᒃᑳᖅ ᑐᓂᔭᐅᓂᐊᖅᑐᖅ ᑎᑭᐅᑎᓚᐅᓐᖏᓂᖓᓂ ᒫᑦᓯ 31, 2025. ᑎᑭᐅᑎᓇᓱᖕᓂᐊᓂ ᐃᓄᓕᕆᔨᑐᖃᒃᑯᑦ ᑲᓇᑕ ᐊᑐᓕᖅᑕᐅᖁᔨᕗᑦ ᑲᑎᒪᔨᑦ ᐃᓱᒪᑦᑎᐊᕐᓗᑎᒃ ᐋᕿᒋᐊᖅᑕᐅᖁᓗᒍ ᓚᐃᓴᓯᖓ ᐃᓚᔭᐅᒃᑲᓐᓂᕐᓗᓂ 15-ᓂᒃ ᐅᓪᓗᓂᒃ ᑕᐃᒪᓐᓇᐅᔭᕆᐊᖃᖅᑐᓄᑦ. ᐊᖏᖅᑕᐅᔭᕆᐊᖃᖅᖢᑎᒃ ᑲᑎᒪᔨᓂᑦ; </a:t>
            </a:r>
            <a:r>
              <a:rPr lang="en-US" dirty="0">
                <a:solidFill>
                  <a:srgbClr val="000000"/>
                </a:solidFill>
                <a:latin typeface="Arial" panose="020B0604020202020204" pitchFamily="34" charset="0"/>
              </a:rPr>
              <a:t>                          </a:t>
            </a:r>
            <a:r>
              <a:rPr lang="en-US" dirty="0">
                <a:solidFill>
                  <a:srgbClr val="00B050"/>
                </a:solidFill>
              </a:rPr>
              <a:t>    </a:t>
            </a:r>
            <a:r>
              <a:rPr lang="iu-Cans-CA" dirty="0">
                <a:solidFill>
                  <a:srgbClr val="00B050"/>
                </a:solidFill>
              </a:rPr>
              <a:t>ᖃᓄᐃᓕᖓᓕᕐᓂᖓ</a:t>
            </a:r>
            <a:r>
              <a:rPr lang="en-US" dirty="0">
                <a:solidFill>
                  <a:srgbClr val="00B050"/>
                </a:solidFill>
              </a:rPr>
              <a:t> :  </a:t>
            </a:r>
            <a:r>
              <a:rPr lang="iu-Cans-CA" dirty="0">
                <a:solidFill>
                  <a:srgbClr val="00B050"/>
                </a:solidFill>
              </a:rPr>
              <a:t>ᐋᕿᒃᑕᐅᔪᖅ ᐱᓇᔪᑦᑎᐊᖏᓐᓇᕋᒥᒃ</a:t>
            </a:r>
            <a:r>
              <a:rPr lang="en-US" dirty="0">
                <a:solidFill>
                  <a:srgbClr val="00B050"/>
                </a:solidFill>
              </a:rPr>
              <a:t> </a:t>
            </a:r>
          </a:p>
          <a:p>
            <a:endParaRPr lang="en-US" dirty="0"/>
          </a:p>
        </p:txBody>
      </p:sp>
      <p:sp>
        <p:nvSpPr>
          <p:cNvPr id="5" name="Slide Number Placeholder 4">
            <a:extLst>
              <a:ext uri="{FF2B5EF4-FFF2-40B4-BE49-F238E27FC236}">
                <a16:creationId xmlns:a16="http://schemas.microsoft.com/office/drawing/2014/main" id="{E8D7A1E8-E71B-4B4D-0206-F7BB886D16B1}"/>
              </a:ext>
            </a:extLst>
          </p:cNvPr>
          <p:cNvSpPr>
            <a:spLocks noGrp="1"/>
          </p:cNvSpPr>
          <p:nvPr>
            <p:ph type="sldNum" sz="quarter" idx="4"/>
          </p:nvPr>
        </p:nvSpPr>
        <p:spPr>
          <a:xfrm>
            <a:off x="8077200" y="6400800"/>
            <a:ext cx="762000" cy="304800"/>
          </a:xfrm>
          <a:prstGeom prst="rect">
            <a:avLst/>
          </a:prstGeom>
          <a:ln/>
        </p:spPr>
        <p:txBody>
          <a:bodyPr/>
          <a:lstStyle>
            <a:defPPr>
              <a:defRPr lang="en-CA"/>
            </a:defPPr>
            <a:lvl1pPr algn="r" rtl="0" fontAlgn="base">
              <a:lnSpc>
                <a:spcPct val="90000"/>
              </a:lnSpc>
              <a:spcBef>
                <a:spcPct val="0"/>
              </a:spcBef>
              <a:spcAft>
                <a:spcPct val="37000"/>
              </a:spcAft>
              <a:defRPr sz="1200" kern="1200">
                <a:solidFill>
                  <a:srgbClr val="969696"/>
                </a:solidFill>
                <a:latin typeface="+mj-lt"/>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defRPr/>
            </a:pPr>
            <a:fld id="{E00B6E52-F07A-44C8-B7AE-D6EEC3D50429}" type="slidenum">
              <a:rPr lang="en-CA" smtClean="0"/>
              <a:pPr>
                <a:defRPr/>
              </a:pPr>
              <a:t>13</a:t>
            </a:fld>
            <a:endParaRPr lang="en-CA" dirty="0"/>
          </a:p>
        </p:txBody>
      </p:sp>
    </p:spTree>
    <p:extLst>
      <p:ext uri="{BB962C8B-B14F-4D97-AF65-F5344CB8AC3E}">
        <p14:creationId xmlns:p14="http://schemas.microsoft.com/office/powerpoint/2010/main" val="273282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u-Cans-CA" dirty="0"/>
              <a:t>ᖃᓄᐃᓕᖓᓕᕐᓂᖓ</a:t>
            </a:r>
            <a:r>
              <a:rPr lang="en-US" dirty="0"/>
              <a:t> </a:t>
            </a:r>
            <a:r>
              <a:rPr lang="iu-Cans-CA" dirty="0"/>
              <a:t>ᖃᓄᐃᓕᐅᕆᐊᖃᖅᑐᓂᒃ ᕿᒥᕐᕈᐊᕆᐊᖅᑕᐅᔭᕆᐊᖃᕐᓂᖓᓂᒃ ᐊᑐᓕᖁᔭᐅᔪᓂᑦ</a:t>
            </a:r>
            <a:r>
              <a:rPr lang="en-US" dirty="0"/>
              <a:t> </a:t>
            </a:r>
          </a:p>
        </p:txBody>
      </p:sp>
      <p:sp>
        <p:nvSpPr>
          <p:cNvPr id="4" name="Slide Number Placeholder 3"/>
          <p:cNvSpPr>
            <a:spLocks noGrp="1"/>
          </p:cNvSpPr>
          <p:nvPr>
            <p:ph type="sldNum" sz="quarter" idx="4"/>
          </p:nvPr>
        </p:nvSpPr>
        <p:spPr>
          <a:xfrm>
            <a:off x="8077200" y="6400800"/>
            <a:ext cx="762000" cy="304800"/>
          </a:xfrm>
          <a:prstGeom prst="rect">
            <a:avLst/>
          </a:prstGeom>
          <a:ln/>
        </p:spPr>
        <p:txBody>
          <a:bodyPr/>
          <a:lstStyle>
            <a:defPPr>
              <a:defRPr lang="en-CA"/>
            </a:defPPr>
            <a:lvl1pPr algn="r" rtl="0" fontAlgn="base">
              <a:lnSpc>
                <a:spcPct val="90000"/>
              </a:lnSpc>
              <a:spcBef>
                <a:spcPct val="0"/>
              </a:spcBef>
              <a:spcAft>
                <a:spcPct val="37000"/>
              </a:spcAft>
              <a:defRPr sz="1200" kern="1200">
                <a:solidFill>
                  <a:srgbClr val="969696"/>
                </a:solidFill>
                <a:latin typeface="+mj-lt"/>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defRPr/>
            </a:pPr>
            <a:fld id="{E00B6E52-F07A-44C8-B7AE-D6EEC3D50429}" type="slidenum">
              <a:rPr lang="en-CA" smtClean="0"/>
              <a:pPr>
                <a:defRPr/>
              </a:pPr>
              <a:t>14</a:t>
            </a:fld>
            <a:endParaRPr lang="en-CA" dirty="0"/>
          </a:p>
        </p:txBody>
      </p:sp>
      <p:graphicFrame>
        <p:nvGraphicFramePr>
          <p:cNvPr id="6" name="Table 6">
            <a:extLst>
              <a:ext uri="{FF2B5EF4-FFF2-40B4-BE49-F238E27FC236}">
                <a16:creationId xmlns:a16="http://schemas.microsoft.com/office/drawing/2014/main" id="{93025DF8-19A8-D476-E7FD-192C932037B8}"/>
              </a:ext>
            </a:extLst>
          </p:cNvPr>
          <p:cNvGraphicFramePr>
            <a:graphicFrameLocks noGrp="1"/>
          </p:cNvGraphicFramePr>
          <p:nvPr>
            <p:ph idx="1"/>
            <p:extLst>
              <p:ext uri="{D42A27DB-BD31-4B8C-83A1-F6EECF244321}">
                <p14:modId xmlns:p14="http://schemas.microsoft.com/office/powerpoint/2010/main" val="30910523"/>
              </p:ext>
            </p:extLst>
          </p:nvPr>
        </p:nvGraphicFramePr>
        <p:xfrm>
          <a:off x="2153165" y="1543482"/>
          <a:ext cx="7885669" cy="5314518"/>
        </p:xfrm>
        <a:graphic>
          <a:graphicData uri="http://schemas.openxmlformats.org/drawingml/2006/table">
            <a:tbl>
              <a:tblPr firstRow="1" bandRow="1">
                <a:tableStyleId>{5C22544A-7EE6-4342-B048-85BDC9FD1C3A}</a:tableStyleId>
              </a:tblPr>
              <a:tblGrid>
                <a:gridCol w="1049189">
                  <a:extLst>
                    <a:ext uri="{9D8B030D-6E8A-4147-A177-3AD203B41FA5}">
                      <a16:colId xmlns:a16="http://schemas.microsoft.com/office/drawing/2014/main" val="2366029800"/>
                    </a:ext>
                  </a:extLst>
                </a:gridCol>
                <a:gridCol w="2244979">
                  <a:extLst>
                    <a:ext uri="{9D8B030D-6E8A-4147-A177-3AD203B41FA5}">
                      <a16:colId xmlns:a16="http://schemas.microsoft.com/office/drawing/2014/main" val="2537577146"/>
                    </a:ext>
                  </a:extLst>
                </a:gridCol>
                <a:gridCol w="2653637">
                  <a:extLst>
                    <a:ext uri="{9D8B030D-6E8A-4147-A177-3AD203B41FA5}">
                      <a16:colId xmlns:a16="http://schemas.microsoft.com/office/drawing/2014/main" val="2013631030"/>
                    </a:ext>
                  </a:extLst>
                </a:gridCol>
                <a:gridCol w="1937864">
                  <a:extLst>
                    <a:ext uri="{9D8B030D-6E8A-4147-A177-3AD203B41FA5}">
                      <a16:colId xmlns:a16="http://schemas.microsoft.com/office/drawing/2014/main" val="837494636"/>
                    </a:ext>
                  </a:extLst>
                </a:gridCol>
              </a:tblGrid>
              <a:tr h="629082">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ᐋ</a:t>
                      </a:r>
                      <a:r>
                        <a:rPr lang="iu-Cans-CA" dirty="0"/>
                        <a:t>ᕿᒃᑕᐅᔪᖅ</a:t>
                      </a:r>
                      <a:r>
                        <a:rPr lang="en-US" dirty="0"/>
                        <a:t> </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u-Cans-CA" dirty="0"/>
                        <a:t>ᐋᕿᒃᑕᐅᔪᖅ ᐱᓇᔪᑦᑎᐊᖏᓐᓇᕋᒥᒃ</a:t>
                      </a:r>
                      <a:r>
                        <a:rPr lang="en-US" dirty="0"/>
                        <a:t> </a:t>
                      </a:r>
                    </a:p>
                  </a:txBody>
                  <a:tcPr/>
                </a:tc>
                <a:tc>
                  <a:txBody>
                    <a:bodyPr/>
                    <a:lstStyle/>
                    <a:p>
                      <a:r>
                        <a:rPr lang="en-US" dirty="0" err="1"/>
                        <a:t>ᐋ</a:t>
                      </a:r>
                      <a:r>
                        <a:rPr lang="iu-Cans-CA" dirty="0"/>
                        <a:t>ᕿᒃᑕᐅᓐᖏᑦᑐᖅ</a:t>
                      </a:r>
                      <a:endParaRPr lang="en-US" dirty="0"/>
                    </a:p>
                  </a:txBody>
                  <a:tcPr/>
                </a:tc>
                <a:extLst>
                  <a:ext uri="{0D108BD9-81ED-4DB2-BD59-A6C34878D82A}">
                    <a16:rowId xmlns:a16="http://schemas.microsoft.com/office/drawing/2014/main" val="2602464096"/>
                  </a:ext>
                </a:extLst>
              </a:tr>
              <a:tr h="519382">
                <a:tc>
                  <a:txBody>
                    <a:bodyPr/>
                    <a:lstStyle/>
                    <a:p>
                      <a:r>
                        <a:rPr lang="en-US" dirty="0"/>
                        <a:t>R-01</a:t>
                      </a:r>
                    </a:p>
                  </a:txBody>
                  <a:tcPr/>
                </a:tc>
                <a:tc>
                  <a:txBody>
                    <a:bodyPr/>
                    <a:lstStyle/>
                    <a:p>
                      <a:r>
                        <a:rPr lang="en-US" dirty="0"/>
                        <a:t>X</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87500792"/>
                  </a:ext>
                </a:extLst>
              </a:tr>
              <a:tr h="519382">
                <a:tc>
                  <a:txBody>
                    <a:bodyPr/>
                    <a:lstStyle/>
                    <a:p>
                      <a:r>
                        <a:rPr lang="en-US" dirty="0"/>
                        <a:t>R-02</a:t>
                      </a:r>
                    </a:p>
                  </a:txBody>
                  <a:tcPr/>
                </a:tc>
                <a:tc>
                  <a:txBody>
                    <a:bodyPr/>
                    <a:lstStyle/>
                    <a:p>
                      <a:endParaRPr lang="en-US" dirty="0"/>
                    </a:p>
                  </a:txBody>
                  <a:tcPr/>
                </a:tc>
                <a:tc>
                  <a:txBody>
                    <a:bodyPr/>
                    <a:lstStyle/>
                    <a:p>
                      <a:r>
                        <a:rPr lang="en-US" dirty="0"/>
                        <a:t>X</a:t>
                      </a:r>
                    </a:p>
                  </a:txBody>
                  <a:tcPr/>
                </a:tc>
                <a:tc>
                  <a:txBody>
                    <a:bodyPr/>
                    <a:lstStyle/>
                    <a:p>
                      <a:endParaRPr lang="en-US" dirty="0"/>
                    </a:p>
                  </a:txBody>
                  <a:tcPr/>
                </a:tc>
                <a:extLst>
                  <a:ext uri="{0D108BD9-81ED-4DB2-BD59-A6C34878D82A}">
                    <a16:rowId xmlns:a16="http://schemas.microsoft.com/office/drawing/2014/main" val="93103190"/>
                  </a:ext>
                </a:extLst>
              </a:tr>
              <a:tr h="519382">
                <a:tc>
                  <a:txBody>
                    <a:bodyPr/>
                    <a:lstStyle/>
                    <a:p>
                      <a:r>
                        <a:rPr lang="en-US" dirty="0"/>
                        <a:t>R-03</a:t>
                      </a:r>
                    </a:p>
                  </a:txBody>
                  <a:tcPr/>
                </a:tc>
                <a:tc>
                  <a:txBody>
                    <a:bodyPr/>
                    <a:lstStyle/>
                    <a:p>
                      <a:r>
                        <a:rPr lang="en-US" dirty="0"/>
                        <a:t>X</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617905681"/>
                  </a:ext>
                </a:extLst>
              </a:tr>
              <a:tr h="519382">
                <a:tc>
                  <a:txBody>
                    <a:bodyPr/>
                    <a:lstStyle/>
                    <a:p>
                      <a:r>
                        <a:rPr lang="en-US" dirty="0"/>
                        <a:t>R-04</a:t>
                      </a:r>
                    </a:p>
                  </a:txBody>
                  <a:tcPr/>
                </a:tc>
                <a:tc>
                  <a:txBody>
                    <a:bodyPr/>
                    <a:lstStyle/>
                    <a:p>
                      <a:r>
                        <a:rPr lang="en-US" dirty="0"/>
                        <a:t>X</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337249413"/>
                  </a:ext>
                </a:extLst>
              </a:tr>
              <a:tr h="519382">
                <a:tc>
                  <a:txBody>
                    <a:bodyPr/>
                    <a:lstStyle/>
                    <a:p>
                      <a:r>
                        <a:rPr lang="en-US" dirty="0"/>
                        <a:t>R-05</a:t>
                      </a:r>
                    </a:p>
                  </a:txBody>
                  <a:tcPr/>
                </a:tc>
                <a:tc>
                  <a:txBody>
                    <a:bodyPr/>
                    <a:lstStyle/>
                    <a:p>
                      <a:endParaRPr lang="en-US" dirty="0"/>
                    </a:p>
                  </a:txBody>
                  <a:tcPr/>
                </a:tc>
                <a:tc>
                  <a:txBody>
                    <a:bodyPr/>
                    <a:lstStyle/>
                    <a:p>
                      <a:r>
                        <a:rPr lang="en-US" dirty="0"/>
                        <a:t>X</a:t>
                      </a:r>
                    </a:p>
                  </a:txBody>
                  <a:tcPr/>
                </a:tc>
                <a:tc>
                  <a:txBody>
                    <a:bodyPr/>
                    <a:lstStyle/>
                    <a:p>
                      <a:endParaRPr lang="en-US"/>
                    </a:p>
                  </a:txBody>
                  <a:tcPr/>
                </a:tc>
                <a:extLst>
                  <a:ext uri="{0D108BD9-81ED-4DB2-BD59-A6C34878D82A}">
                    <a16:rowId xmlns:a16="http://schemas.microsoft.com/office/drawing/2014/main" val="3021715563"/>
                  </a:ext>
                </a:extLst>
              </a:tr>
              <a:tr h="519382">
                <a:tc>
                  <a:txBody>
                    <a:bodyPr/>
                    <a:lstStyle/>
                    <a:p>
                      <a:r>
                        <a:rPr lang="en-US" dirty="0"/>
                        <a:t>R-06</a:t>
                      </a:r>
                    </a:p>
                  </a:txBody>
                  <a:tcPr/>
                </a:tc>
                <a:tc>
                  <a:txBody>
                    <a:bodyPr/>
                    <a:lstStyle/>
                    <a:p>
                      <a:endParaRPr lang="en-US" dirty="0"/>
                    </a:p>
                  </a:txBody>
                  <a:tcPr/>
                </a:tc>
                <a:tc>
                  <a:txBody>
                    <a:bodyPr/>
                    <a:lstStyle/>
                    <a:p>
                      <a:endParaRPr lang="en-US" dirty="0"/>
                    </a:p>
                  </a:txBody>
                  <a:tcPr/>
                </a:tc>
                <a:tc>
                  <a:txBody>
                    <a:bodyPr/>
                    <a:lstStyle/>
                    <a:p>
                      <a:r>
                        <a:rPr lang="en-US" dirty="0">
                          <a:solidFill>
                            <a:srgbClr val="FF0000"/>
                          </a:solidFill>
                        </a:rPr>
                        <a:t>X</a:t>
                      </a:r>
                    </a:p>
                  </a:txBody>
                  <a:tcPr/>
                </a:tc>
                <a:extLst>
                  <a:ext uri="{0D108BD9-81ED-4DB2-BD59-A6C34878D82A}">
                    <a16:rowId xmlns:a16="http://schemas.microsoft.com/office/drawing/2014/main" val="988734249"/>
                  </a:ext>
                </a:extLst>
              </a:tr>
              <a:tr h="519382">
                <a:tc>
                  <a:txBody>
                    <a:bodyPr/>
                    <a:lstStyle/>
                    <a:p>
                      <a:r>
                        <a:rPr lang="en-US" dirty="0"/>
                        <a:t>R-07</a:t>
                      </a:r>
                    </a:p>
                  </a:txBody>
                  <a:tcPr/>
                </a:tc>
                <a:tc>
                  <a:txBody>
                    <a:bodyPr/>
                    <a:lstStyle/>
                    <a:p>
                      <a:r>
                        <a:rPr lang="en-US" dirty="0"/>
                        <a:t>X</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301209958"/>
                  </a:ext>
                </a:extLst>
              </a:tr>
              <a:tr h="519382">
                <a:tc>
                  <a:txBody>
                    <a:bodyPr/>
                    <a:lstStyle/>
                    <a:p>
                      <a:r>
                        <a:rPr lang="en-US" dirty="0"/>
                        <a:t>R-08</a:t>
                      </a:r>
                    </a:p>
                  </a:txBody>
                  <a:tcPr/>
                </a:tc>
                <a:tc>
                  <a:txBody>
                    <a:bodyPr/>
                    <a:lstStyle/>
                    <a:p>
                      <a:endParaRPr lang="en-US" dirty="0"/>
                    </a:p>
                  </a:txBody>
                  <a:tcPr/>
                </a:tc>
                <a:tc>
                  <a:txBody>
                    <a:bodyPr/>
                    <a:lstStyle/>
                    <a:p>
                      <a:r>
                        <a:rPr lang="en-US" dirty="0"/>
                        <a:t>X</a:t>
                      </a:r>
                    </a:p>
                  </a:txBody>
                  <a:tcPr/>
                </a:tc>
                <a:tc>
                  <a:txBody>
                    <a:bodyPr/>
                    <a:lstStyle/>
                    <a:p>
                      <a:endParaRPr lang="en-US" dirty="0"/>
                    </a:p>
                  </a:txBody>
                  <a:tcPr/>
                </a:tc>
                <a:extLst>
                  <a:ext uri="{0D108BD9-81ED-4DB2-BD59-A6C34878D82A}">
                    <a16:rowId xmlns:a16="http://schemas.microsoft.com/office/drawing/2014/main" val="1684157531"/>
                  </a:ext>
                </a:extLst>
              </a:tr>
              <a:tr h="519382">
                <a:tc>
                  <a:txBody>
                    <a:bodyPr/>
                    <a:lstStyle/>
                    <a:p>
                      <a:r>
                        <a:rPr lang="en-US" dirty="0"/>
                        <a:t>R-09</a:t>
                      </a:r>
                    </a:p>
                  </a:txBody>
                  <a:tcPr/>
                </a:tc>
                <a:tc>
                  <a:txBody>
                    <a:bodyPr/>
                    <a:lstStyle/>
                    <a:p>
                      <a:endParaRPr lang="en-US" dirty="0"/>
                    </a:p>
                  </a:txBody>
                  <a:tcPr/>
                </a:tc>
                <a:tc>
                  <a:txBody>
                    <a:bodyPr/>
                    <a:lstStyle/>
                    <a:p>
                      <a:r>
                        <a:rPr lang="en-US" dirty="0"/>
                        <a:t>X</a:t>
                      </a:r>
                    </a:p>
                  </a:txBody>
                  <a:tcPr/>
                </a:tc>
                <a:tc>
                  <a:txBody>
                    <a:bodyPr/>
                    <a:lstStyle/>
                    <a:p>
                      <a:endParaRPr lang="en-US" dirty="0"/>
                    </a:p>
                  </a:txBody>
                  <a:tcPr/>
                </a:tc>
                <a:extLst>
                  <a:ext uri="{0D108BD9-81ED-4DB2-BD59-A6C34878D82A}">
                    <a16:rowId xmlns:a16="http://schemas.microsoft.com/office/drawing/2014/main" val="1154988362"/>
                  </a:ext>
                </a:extLst>
              </a:tr>
            </a:tbl>
          </a:graphicData>
        </a:graphic>
      </p:graphicFrame>
    </p:spTree>
    <p:extLst>
      <p:ext uri="{BB962C8B-B14F-4D97-AF65-F5344CB8AC3E}">
        <p14:creationId xmlns:p14="http://schemas.microsoft.com/office/powerpoint/2010/main" val="1788484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57200"/>
            <a:ext cx="8077200" cy="685800"/>
          </a:xfrm>
        </p:spPr>
        <p:txBody>
          <a:bodyPr>
            <a:normAutofit fontScale="90000"/>
          </a:bodyPr>
          <a:lstStyle/>
          <a:p>
            <a:pPr algn="ctr"/>
            <a:r>
              <a:rPr lang="iu-Cans-CA" dirty="0"/>
              <a:t>ᓇᐃᓈᖅᓯᒪᔪᑦ ᑭᖑᓪᓕᕐᒥᒃ ᐱᓕᕆᔭᐅᓂᐊᖅᑐᑦ</a:t>
            </a:r>
            <a:br>
              <a:rPr lang="en-US" dirty="0"/>
            </a:br>
            <a:endParaRPr lang="en-US" dirty="0"/>
          </a:p>
        </p:txBody>
      </p:sp>
      <p:sp>
        <p:nvSpPr>
          <p:cNvPr id="3" name="Content Placeholder 2"/>
          <p:cNvSpPr>
            <a:spLocks noGrp="1"/>
          </p:cNvSpPr>
          <p:nvPr>
            <p:ph sz="half" idx="1"/>
          </p:nvPr>
        </p:nvSpPr>
        <p:spPr>
          <a:xfrm>
            <a:off x="1745673" y="838200"/>
            <a:ext cx="8229600" cy="5715000"/>
          </a:xfrm>
        </p:spPr>
        <p:txBody>
          <a:bodyPr>
            <a:normAutofit lnSpcReduction="10000"/>
          </a:bodyPr>
          <a:lstStyle/>
          <a:p>
            <a:pPr marL="192088" lvl="1" indent="0">
              <a:spcAft>
                <a:spcPts val="200"/>
              </a:spcAft>
              <a:buNone/>
            </a:pPr>
            <a:endParaRPr lang="en-US" dirty="0"/>
          </a:p>
          <a:p>
            <a:pPr marL="192088" lvl="1" indent="0">
              <a:spcAft>
                <a:spcPts val="200"/>
              </a:spcAft>
              <a:buNone/>
            </a:pPr>
            <a:r>
              <a:rPr lang="iu-Cans-CA" dirty="0"/>
              <a:t>ᐋᕿᒃᑕᐅᔪᑦ ᐱᔾᔪᑎᑦ ᓱᓕ ᐱᓕᕆᐊᖑᒃᑲᓐᓂᕆᐊᖃᖅᑐᑦ ᐅᑯᐊ</a:t>
            </a:r>
            <a:r>
              <a:rPr lang="en-US" dirty="0"/>
              <a:t>: </a:t>
            </a:r>
          </a:p>
          <a:p>
            <a:pPr marL="192088" lvl="1" indent="0">
              <a:spcAft>
                <a:spcPts val="200"/>
              </a:spcAft>
              <a:buNone/>
            </a:pPr>
            <a:endParaRPr lang="en-US" dirty="0"/>
          </a:p>
          <a:p>
            <a:pPr lvl="1">
              <a:spcAft>
                <a:spcPts val="200"/>
              </a:spcAft>
            </a:pPr>
            <a:r>
              <a:rPr lang="en-US" dirty="0"/>
              <a:t>(R-02):</a:t>
            </a:r>
            <a:r>
              <a:rPr lang="iu-Cans-CA" dirty="0"/>
              <a:t> ᐃᓕᐅᖃᖅᑕᐅᓗᑎᒃ ᓯᕿᖑᔭᖑᐊᑦ ᐃᒪᖅᑕᕐᕕᖕᒥ ᐊᒻᒪᓗ ᓴᓇᖃᑎᒋᓗᒋᑦ ᐊᓇᖅᑕᕐᕕᒃ ᐊᒃᑕᕐᕕᖓᑕ ᒪᓕᒃᖢᒍ ᐊᖏᔫᓂᖓᓄᑦ ᐱᓕᕆᔾᔪᑎᖃᕈᓐᓃᖅᐸᑕ ᑕᐃᒪᓗ ᓯᕿᖑᔭᖑᐊᖅ ᐊᔪᕐᓂᐊᖅᑐᖅ. </a:t>
            </a:r>
            <a:r>
              <a:rPr lang="en-US" dirty="0"/>
              <a:t> </a:t>
            </a:r>
          </a:p>
          <a:p>
            <a:pPr lvl="1">
              <a:spcAft>
                <a:spcPts val="200"/>
              </a:spcAft>
            </a:pPr>
            <a:endParaRPr lang="en-US" sz="2000" dirty="0"/>
          </a:p>
          <a:p>
            <a:pPr lvl="1">
              <a:spcAft>
                <a:spcPts val="200"/>
              </a:spcAft>
            </a:pPr>
            <a:r>
              <a:rPr lang="en-US" dirty="0"/>
              <a:t>(R-05): </a:t>
            </a:r>
            <a:r>
              <a:rPr lang="iu-Cans-CA" dirty="0"/>
              <a:t>ᓄᐊᑦᑎᔪᑦ ᓇᒦᓐᓂᖏᖏᑦᑎᒍᑦ ᖃᐅᔨᓴᕈᑎᑖᕐᕕᑦ ᑕᐃᑲᓂ 2023 ᖃᐅᔨᓴᕆᐊᕐᒪᑕ</a:t>
            </a:r>
            <a:endParaRPr lang="en-US" dirty="0"/>
          </a:p>
          <a:p>
            <a:pPr lvl="1">
              <a:spcAft>
                <a:spcPts val="200"/>
              </a:spcAft>
            </a:pPr>
            <a:endParaRPr lang="en-US" dirty="0"/>
          </a:p>
          <a:p>
            <a:pPr lvl="1">
              <a:spcAft>
                <a:spcPts val="200"/>
              </a:spcAft>
            </a:pPr>
            <a:r>
              <a:rPr lang="en-US" dirty="0"/>
              <a:t>(R-08): </a:t>
            </a:r>
            <a:r>
              <a:rPr lang="iu-Cans-CA" dirty="0"/>
              <a:t>ᓄᐊᑦᑎᔪᑦ ᓇᒦᓐᓂᖏᖏᑦᑎᒍᑦ ᖃᐅᔨᓴᕈᑎᑖᕐᕕᑦ ᑕᐃᑲᓂ 2023 ᖃᐅᔨᓴᕆᐊᕐᒪᑕ</a:t>
            </a:r>
            <a:endParaRPr lang="en-US" dirty="0"/>
          </a:p>
          <a:p>
            <a:pPr lvl="1">
              <a:spcAft>
                <a:spcPts val="200"/>
              </a:spcAft>
            </a:pPr>
            <a:endParaRPr lang="en-US" dirty="0"/>
          </a:p>
          <a:p>
            <a:pPr lvl="1">
              <a:spcAft>
                <a:spcPts val="200"/>
              </a:spcAft>
            </a:pPr>
            <a:r>
              <a:rPr lang="en-US" dirty="0"/>
              <a:t>(R-09): </a:t>
            </a:r>
            <a:r>
              <a:rPr lang="iu-Cans-CA" dirty="0"/>
              <a:t>ᖃᐅᔨᓴᕈᑎᓂᒃ ᓄᐊᑦᑎᓂᖅ ᐊᒻᒪᓗ ᐅᖃᐅᓯᕆᓗᒋᑦ ᐱᕙᓪᓕᐊᓂᑎᒃ ᑎᑭᐅᑎᓚᐅᓐᖏᓂᖓᓂ 2025. </a:t>
            </a:r>
            <a:endParaRPr lang="en-US" dirty="0"/>
          </a:p>
        </p:txBody>
      </p:sp>
      <p:sp>
        <p:nvSpPr>
          <p:cNvPr id="5" name="Slide Number Placeholder 4"/>
          <p:cNvSpPr>
            <a:spLocks noGrp="1"/>
          </p:cNvSpPr>
          <p:nvPr>
            <p:ph type="sldNum" sz="quarter" idx="4"/>
          </p:nvPr>
        </p:nvSpPr>
        <p:spPr>
          <a:xfrm>
            <a:off x="8077200" y="6400800"/>
            <a:ext cx="762000" cy="304800"/>
          </a:xfrm>
          <a:prstGeom prst="rect">
            <a:avLst/>
          </a:prstGeom>
          <a:ln/>
        </p:spPr>
        <p:txBody>
          <a:bodyPr/>
          <a:lstStyle>
            <a:defPPr>
              <a:defRPr lang="en-CA"/>
            </a:defPPr>
            <a:lvl1pPr algn="r" rtl="0" fontAlgn="base">
              <a:lnSpc>
                <a:spcPct val="90000"/>
              </a:lnSpc>
              <a:spcBef>
                <a:spcPct val="0"/>
              </a:spcBef>
              <a:spcAft>
                <a:spcPct val="37000"/>
              </a:spcAft>
              <a:defRPr sz="1200" kern="1200">
                <a:solidFill>
                  <a:srgbClr val="969696"/>
                </a:solidFill>
                <a:latin typeface="+mj-lt"/>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defRPr/>
            </a:pPr>
            <a:fld id="{E00B6E52-F07A-44C8-B7AE-D6EEC3D50429}" type="slidenum">
              <a:rPr lang="en-CA" smtClean="0"/>
              <a:pPr>
                <a:defRPr/>
              </a:pPr>
              <a:t>15</a:t>
            </a:fld>
            <a:endParaRPr lang="en-CA" dirty="0"/>
          </a:p>
        </p:txBody>
      </p:sp>
    </p:spTree>
    <p:extLst>
      <p:ext uri="{BB962C8B-B14F-4D97-AF65-F5344CB8AC3E}">
        <p14:creationId xmlns:p14="http://schemas.microsoft.com/office/powerpoint/2010/main" val="3611616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85800"/>
            <a:ext cx="8229600" cy="971550"/>
          </a:xfrm>
        </p:spPr>
        <p:txBody>
          <a:bodyPr>
            <a:normAutofit/>
          </a:bodyPr>
          <a:lstStyle/>
          <a:p>
            <a:pPr algn="ctr"/>
            <a:r>
              <a:rPr lang="iu-Cans-CA" sz="2800" dirty="0"/>
              <a:t>ᐃᓱᐊ</a:t>
            </a:r>
            <a:endParaRPr lang="en-US" sz="2800" dirty="0"/>
          </a:p>
        </p:txBody>
      </p:sp>
      <p:sp>
        <p:nvSpPr>
          <p:cNvPr id="3" name="Content Placeholder 2"/>
          <p:cNvSpPr>
            <a:spLocks noGrp="1"/>
          </p:cNvSpPr>
          <p:nvPr>
            <p:ph sz="half" idx="1"/>
          </p:nvPr>
        </p:nvSpPr>
        <p:spPr>
          <a:xfrm>
            <a:off x="1981200" y="1981201"/>
            <a:ext cx="8001000" cy="4144963"/>
          </a:xfrm>
        </p:spPr>
        <p:txBody>
          <a:bodyPr>
            <a:normAutofit/>
          </a:bodyPr>
          <a:lstStyle/>
          <a:p>
            <a:pPr marL="346075" indent="-346075">
              <a:spcAft>
                <a:spcPts val="1200"/>
              </a:spcAft>
            </a:pPr>
            <a:r>
              <a:rPr lang="iu-Cans-CA" altLang="en-US" sz="2400" dirty="0"/>
              <a:t>ᐃᓄᓕᕆᔨᑐᖃᒃᑯᑦ ᑲᓇᑕ</a:t>
            </a:r>
            <a:r>
              <a:rPr lang="en-US" altLang="en-US" sz="2400" dirty="0"/>
              <a:t> </a:t>
            </a:r>
            <a:r>
              <a:rPr lang="iu-Cans-CA" altLang="en-US" sz="2400" dirty="0"/>
              <a:t>ᓴᓇᖃᑎᖃᐃᓐᓇᕐᓂᐊᖅᑐᑦ ᑕᒪᐅᓐᓇ ᐃᒪᕐᒧᑦ ᓚᐃᓴᓯᑖᕋᓲᑎᑦᑎᒍᑦ ᕿᒥᕐᕈᐊᖃᑎᒋᕙᒡᓗᒋᑦ ᑐᕌᕆᓗᒋᑦ ᓄᓇᕗᑦ ᓄᓇᖓᓂ ᐃᒪᖃᕐᕕᐅᔪᑦ ᓴᐳᒻᒥᔭᐅᓗᑎᒃ ᑕᐃᒪᓗ ᖃᐅᔨᒪᑎᑦᑎᓗᑎᒃ ᐊᑐᖅᑕᐅᖏᓐᓇᕈᓐᓇᕐᓂᐊᕐᒪᑕ ᑕᒪᓐᓇ ᐱᕙᓪᓕᐊᑎᐊᕐᓂᖓᒍᑦ. </a:t>
            </a:r>
            <a:endParaRPr lang="en-US" altLang="en-US" sz="2400" dirty="0"/>
          </a:p>
        </p:txBody>
      </p:sp>
      <p:sp>
        <p:nvSpPr>
          <p:cNvPr id="7" name="Slide Number Placeholder 2"/>
          <p:cNvSpPr>
            <a:spLocks noGrp="1"/>
          </p:cNvSpPr>
          <p:nvPr>
            <p:ph type="sldNum" sz="quarter" idx="4"/>
          </p:nvPr>
        </p:nvSpPr>
        <p:spPr>
          <a:xfrm>
            <a:off x="8077200" y="6400800"/>
            <a:ext cx="762000" cy="304800"/>
          </a:xfrm>
          <a:prstGeom prst="rect">
            <a:avLst/>
          </a:prstGeom>
          <a:ln/>
        </p:spPr>
        <p:txBody>
          <a:bodyPr/>
          <a:lstStyle>
            <a:defPPr>
              <a:defRPr lang="en-CA"/>
            </a:defPPr>
            <a:lvl1pPr algn="r" rtl="0" fontAlgn="base">
              <a:lnSpc>
                <a:spcPct val="90000"/>
              </a:lnSpc>
              <a:spcBef>
                <a:spcPct val="0"/>
              </a:spcBef>
              <a:spcAft>
                <a:spcPct val="37000"/>
              </a:spcAft>
              <a:defRPr sz="1200" kern="1200">
                <a:solidFill>
                  <a:srgbClr val="969696"/>
                </a:solidFill>
                <a:latin typeface="+mj-lt"/>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lgn="r">
              <a:defRPr/>
            </a:pPr>
            <a:fld id="{E00B6E52-F07A-44C8-B7AE-D6EEC3D50429}" type="slidenum">
              <a:rPr lang="en-CA" smtClean="0"/>
              <a:pPr algn="r">
                <a:defRPr/>
              </a:pPr>
              <a:t>16</a:t>
            </a:fld>
            <a:endParaRPr lang="en-CA" sz="1600"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0835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077200" y="6400800"/>
            <a:ext cx="762000" cy="304800"/>
          </a:xfrm>
          <a:prstGeom prst="rect">
            <a:avLst/>
          </a:prstGeom>
          <a:ln/>
        </p:spPr>
        <p:txBody>
          <a:bodyPr/>
          <a:lstStyle>
            <a:defPPr>
              <a:defRPr lang="en-CA"/>
            </a:defPPr>
            <a:lvl1pPr algn="r" rtl="0" fontAlgn="base">
              <a:lnSpc>
                <a:spcPct val="90000"/>
              </a:lnSpc>
              <a:spcBef>
                <a:spcPct val="0"/>
              </a:spcBef>
              <a:spcAft>
                <a:spcPct val="37000"/>
              </a:spcAft>
              <a:defRPr sz="1200" kern="1200">
                <a:solidFill>
                  <a:srgbClr val="969696"/>
                </a:solidFill>
                <a:latin typeface="+mj-lt"/>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defRPr/>
            </a:pPr>
            <a:fld id="{E00B6E52-F07A-44C8-B7AE-D6EEC3D50429}" type="slidenum">
              <a:rPr lang="en-CA" smtClean="0"/>
              <a:pPr>
                <a:defRPr/>
              </a:pPr>
              <a:t>17</a:t>
            </a:fld>
            <a:endParaRPr lang="en-CA" dirty="0"/>
          </a:p>
        </p:txBody>
      </p:sp>
      <p:sp>
        <p:nvSpPr>
          <p:cNvPr id="5" name="Slide Number Placeholder 2"/>
          <p:cNvSpPr>
            <a:spLocks noGrp="1"/>
          </p:cNvSpPr>
          <p:nvPr>
            <p:ph type="sldNum" sz="quarter" idx="4294967295"/>
          </p:nvPr>
        </p:nvSpPr>
        <p:spPr>
          <a:xfrm>
            <a:off x="8534400" y="6248401"/>
            <a:ext cx="2133600" cy="365125"/>
          </a:xfrm>
          <a:prstGeom prst="rect">
            <a:avLst/>
          </a:prstGeom>
        </p:spPr>
        <p:txBody>
          <a:bodyPr/>
          <a:lstStyle/>
          <a:p>
            <a:pPr algn="r">
              <a:defRPr/>
            </a:pPr>
            <a:fld id="{E00B6E52-F07A-44C8-B7AE-D6EEC3D50429}" type="slidenum">
              <a:rPr lang="en-CA" sz="1600">
                <a:latin typeface="Arial" panose="020B0604020202020204" pitchFamily="34" charset="0"/>
                <a:cs typeface="Arial" panose="020B0604020202020204" pitchFamily="34" charset="0"/>
              </a:rPr>
              <a:pPr algn="r">
                <a:defRPr/>
              </a:pPr>
              <a:t>17</a:t>
            </a:fld>
            <a:endParaRPr lang="en-CA" sz="1600" dirty="0">
              <a:latin typeface="Arial" panose="020B0604020202020204" pitchFamily="34" charset="0"/>
              <a:cs typeface="Arial" panose="020B0604020202020204" pitchFamily="34" charset="0"/>
            </a:endParaRPr>
          </a:p>
        </p:txBody>
      </p:sp>
      <p:pic>
        <p:nvPicPr>
          <p:cNvPr id="3" name="Picture 5">
            <a:extLst>
              <a:ext uri="{FF2B5EF4-FFF2-40B4-BE49-F238E27FC236}">
                <a16:creationId xmlns:a16="http://schemas.microsoft.com/office/drawing/2014/main" id="{FF21849B-4814-4A3E-99E7-0243B0D8072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4" name="Rectangle 3"/>
          <p:cNvSpPr/>
          <p:nvPr/>
        </p:nvSpPr>
        <p:spPr>
          <a:xfrm>
            <a:off x="5638800" y="1143001"/>
            <a:ext cx="4572000" cy="646331"/>
          </a:xfrm>
          <a:prstGeom prst="rect">
            <a:avLst/>
          </a:prstGeom>
        </p:spPr>
        <p:txBody>
          <a:bodyPr>
            <a:spAutoFit/>
          </a:bodyPr>
          <a:lstStyle/>
          <a:p>
            <a:pPr marL="190500" indent="-190500" algn="ctr">
              <a:tabLst>
                <a:tab pos="5715000" algn="l"/>
              </a:tabLst>
              <a:defRPr/>
            </a:pPr>
            <a:endParaRPr lang="en-CA" sz="3600" b="1" kern="0" dirty="0">
              <a:solidFill>
                <a:srgbClr val="FFCC00"/>
              </a:solidFill>
              <a:latin typeface="Arial"/>
            </a:endParaRPr>
          </a:p>
        </p:txBody>
      </p:sp>
      <p:sp>
        <p:nvSpPr>
          <p:cNvPr id="6" name="Rectangle 5"/>
          <p:cNvSpPr/>
          <p:nvPr/>
        </p:nvSpPr>
        <p:spPr>
          <a:xfrm>
            <a:off x="1524000" y="990601"/>
            <a:ext cx="4572000" cy="646331"/>
          </a:xfrm>
          <a:prstGeom prst="rect">
            <a:avLst/>
          </a:prstGeom>
        </p:spPr>
        <p:txBody>
          <a:bodyPr>
            <a:spAutoFit/>
          </a:bodyPr>
          <a:lstStyle/>
          <a:p>
            <a:pPr algn="ctr">
              <a:defRPr/>
            </a:pPr>
            <a:r>
              <a:rPr lang="en-US" sz="3600" b="1" dirty="0">
                <a:solidFill>
                  <a:srgbClr val="FFCC00"/>
                </a:solidFill>
                <a:latin typeface="Arial" panose="020B0604020202020204" pitchFamily="34" charset="0"/>
                <a:cs typeface="Arial" panose="020B0604020202020204" pitchFamily="34" charset="0"/>
              </a:rPr>
              <a:t> </a:t>
            </a:r>
            <a:endParaRPr lang="en-CA" sz="3600" b="1" dirty="0">
              <a:solidFill>
                <a:srgbClr val="FFCC00"/>
              </a:solidFill>
              <a:latin typeface="Arial" panose="020B0604020202020204" pitchFamily="34" charset="0"/>
              <a:cs typeface="Arial" panose="020B0604020202020204" pitchFamily="34" charset="0"/>
            </a:endParaRPr>
          </a:p>
        </p:txBody>
      </p:sp>
      <p:sp>
        <p:nvSpPr>
          <p:cNvPr id="7" name="Rectangle 6"/>
          <p:cNvSpPr/>
          <p:nvPr/>
        </p:nvSpPr>
        <p:spPr>
          <a:xfrm>
            <a:off x="1600200" y="914401"/>
            <a:ext cx="4191000" cy="2800767"/>
          </a:xfrm>
          <a:prstGeom prst="rect">
            <a:avLst/>
          </a:prstGeom>
        </p:spPr>
        <p:txBody>
          <a:bodyPr wrap="square">
            <a:spAutoFit/>
          </a:bodyPr>
          <a:lstStyle/>
          <a:p>
            <a:pPr algn="ctr">
              <a:buNone/>
            </a:pPr>
            <a:r>
              <a:rPr lang="en-US" altLang="en-US" sz="4400" b="1" dirty="0" err="1">
                <a:solidFill>
                  <a:schemeClr val="accent6">
                    <a:lumMod val="60000"/>
                    <a:lumOff val="40000"/>
                  </a:schemeClr>
                </a:solidFill>
              </a:rPr>
              <a:t>Qujannamiik</a:t>
            </a:r>
            <a:endParaRPr lang="en-US" altLang="en-US" sz="4400" b="1" dirty="0">
              <a:solidFill>
                <a:schemeClr val="accent6">
                  <a:lumMod val="60000"/>
                  <a:lumOff val="40000"/>
                </a:schemeClr>
              </a:solidFill>
            </a:endParaRPr>
          </a:p>
          <a:p>
            <a:pPr algn="ctr">
              <a:buNone/>
            </a:pPr>
            <a:r>
              <a:rPr lang="en-US" altLang="en-US" sz="4400" b="1" dirty="0">
                <a:solidFill>
                  <a:schemeClr val="accent6">
                    <a:lumMod val="60000"/>
                    <a:lumOff val="40000"/>
                  </a:schemeClr>
                </a:solidFill>
              </a:rPr>
              <a:t>Thank you</a:t>
            </a:r>
          </a:p>
          <a:p>
            <a:pPr algn="ctr">
              <a:buNone/>
            </a:pPr>
            <a:r>
              <a:rPr lang="en-US" altLang="en-US" sz="4400" b="1" dirty="0">
                <a:solidFill>
                  <a:schemeClr val="accent6">
                    <a:lumMod val="60000"/>
                    <a:lumOff val="40000"/>
                  </a:schemeClr>
                </a:solidFill>
              </a:rPr>
              <a:t>Merci</a:t>
            </a:r>
          </a:p>
          <a:p>
            <a:pPr algn="ctr">
              <a:buNone/>
            </a:pPr>
            <a:r>
              <a:rPr lang="en-CA" altLang="en-US" sz="4400" b="1" dirty="0" err="1">
                <a:solidFill>
                  <a:schemeClr val="accent6">
                    <a:lumMod val="60000"/>
                    <a:lumOff val="40000"/>
                  </a:schemeClr>
                </a:solidFill>
                <a:latin typeface="Pigiarniq Light" pitchFamily="2" charset="0"/>
              </a:rPr>
              <a:t>ᖁᔭᓐᓇᒦᒃ</a:t>
            </a:r>
            <a:endParaRPr lang="en-CA" altLang="en-US" sz="4400" dirty="0">
              <a:solidFill>
                <a:schemeClr val="accent6">
                  <a:lumMod val="60000"/>
                  <a:lumOff val="40000"/>
                </a:schemeClr>
              </a:solidFill>
            </a:endParaRPr>
          </a:p>
        </p:txBody>
      </p:sp>
    </p:spTree>
    <p:extLst>
      <p:ext uri="{BB962C8B-B14F-4D97-AF65-F5344CB8AC3E}">
        <p14:creationId xmlns:p14="http://schemas.microsoft.com/office/powerpoint/2010/main" val="1402584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9528" y="507999"/>
            <a:ext cx="5529072" cy="812800"/>
          </a:xfrm>
        </p:spPr>
        <p:txBody>
          <a:bodyPr>
            <a:noAutofit/>
          </a:bodyPr>
          <a:lstStyle/>
          <a:p>
            <a:pPr algn="ctr"/>
            <a:br>
              <a:rPr lang="en-US" sz="2800" b="1" dirty="0">
                <a:latin typeface="Arial" panose="020B0604020202020204" pitchFamily="34" charset="0"/>
                <a:cs typeface="Arial" panose="020B0604020202020204" pitchFamily="34" charset="0"/>
              </a:rPr>
            </a:br>
            <a:r>
              <a:rPr lang="iu-Cans-CA" sz="2800" b="1" dirty="0">
                <a:latin typeface="Arial" panose="020B0604020202020204" pitchFamily="34" charset="0"/>
                <a:cs typeface="Arial" panose="020B0604020202020204" pitchFamily="34" charset="0"/>
              </a:rPr>
              <a:t>ᐅᖃᐅᓯᒃᓴᑦ ᑲᑎᒪᔪᓄᑦ</a:t>
            </a:r>
            <a:endParaRPr lang="en-US" sz="2800" b="1" dirty="0">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a:xfrm>
            <a:off x="3352800" y="1191768"/>
            <a:ext cx="6248400" cy="4953000"/>
          </a:xfrm>
        </p:spPr>
        <p:txBody>
          <a:bodyPr>
            <a:normAutofit/>
          </a:bodyPr>
          <a:lstStyle/>
          <a:p>
            <a:pPr marL="0" indent="0">
              <a:spcAft>
                <a:spcPts val="1200"/>
              </a:spcAft>
              <a:buNone/>
            </a:pPr>
            <a:r>
              <a:rPr lang="en-US" altLang="en-US" sz="2400" dirty="0"/>
              <a:t> </a:t>
            </a:r>
          </a:p>
          <a:p>
            <a:pPr>
              <a:spcAft>
                <a:spcPts val="1200"/>
              </a:spcAft>
              <a:buFont typeface="Wingdings" panose="05000000000000000000" pitchFamily="2" charset="2"/>
              <a:buChar char="Ø"/>
            </a:pPr>
            <a:r>
              <a:rPr lang="iu-Cans-CA" altLang="en-US" sz="2400" dirty="0"/>
              <a:t>ᐃᖅᑲᓇᐃᔮᖏᑦ ᐊᒻᒪᓗ ᐱᔭᒃᓴᖏᑦ</a:t>
            </a:r>
            <a:endParaRPr lang="en-US" altLang="en-US" sz="2400" dirty="0"/>
          </a:p>
          <a:p>
            <a:pPr>
              <a:spcAft>
                <a:spcPts val="1200"/>
              </a:spcAft>
              <a:buFont typeface="Wingdings" panose="05000000000000000000" pitchFamily="2" charset="2"/>
              <a:buChar char="Ø"/>
            </a:pPr>
            <a:r>
              <a:rPr lang="iu-Cans-CA" altLang="en-US" sz="2400" dirty="0"/>
              <a:t>ᐃᑲᔫᓯᐊᑦ ᐃᒪᕐᒥᒃ ᓚᐃᓴᓯᑖᕋᓲᑎᖏᑦ ᕿᒥᕐᕈᐊᖅᑕᐅᔪᑦ</a:t>
            </a:r>
            <a:endParaRPr lang="en-US" altLang="en-US" sz="2400" dirty="0"/>
          </a:p>
          <a:p>
            <a:pPr>
              <a:spcAft>
                <a:spcPts val="1200"/>
              </a:spcAft>
              <a:buFont typeface="Wingdings" panose="05000000000000000000" pitchFamily="2" charset="2"/>
              <a:buChar char="Ø"/>
            </a:pPr>
            <a:r>
              <a:rPr lang="iu-Cans-CA" altLang="en-US" sz="2400" dirty="0"/>
              <a:t>ᖃᓄᐃᓕᐅᕆᐊᖃᖅᑐᑦ ᕿᒥᕐᕈᐊᖅᑕᐅᔪᓂᑦ ᐅᖃᐅᓯᖏᑦ</a:t>
            </a:r>
            <a:r>
              <a:rPr lang="en-US" altLang="en-US" sz="2400" dirty="0"/>
              <a:t>   </a:t>
            </a:r>
            <a:endParaRPr lang="en-US" altLang="en-US" sz="1800" dirty="0"/>
          </a:p>
          <a:p>
            <a:pPr>
              <a:spcAft>
                <a:spcPts val="1200"/>
              </a:spcAft>
              <a:buFont typeface="Wingdings" panose="05000000000000000000" pitchFamily="2" charset="2"/>
              <a:buChar char="Ø"/>
            </a:pPr>
            <a:r>
              <a:rPr lang="iu-Cans-CA" altLang="en-US" sz="2400" dirty="0"/>
              <a:t>ᓇᐃᓈᖅᓯᒪᔪᑦ ᑭᖑᓪᓕᕐᒥᒃ ᐱᓕᕆᔭᐅᓂᐊᖅᑐᑦ</a:t>
            </a:r>
            <a:endParaRPr lang="en-US" altLang="en-US" sz="2400" dirty="0"/>
          </a:p>
          <a:p>
            <a:pPr>
              <a:spcAft>
                <a:spcPts val="1200"/>
              </a:spcAft>
              <a:buFont typeface="Wingdings" panose="05000000000000000000" pitchFamily="2" charset="2"/>
              <a:buChar char="Ø"/>
            </a:pPr>
            <a:r>
              <a:rPr lang="iu-Cans-CA" altLang="en-US" sz="2400" dirty="0"/>
              <a:t>ᐃᓱᐊ</a:t>
            </a:r>
            <a:endParaRPr lang="en-US" altLang="en-US" sz="2400" dirty="0"/>
          </a:p>
        </p:txBody>
      </p:sp>
      <p:sp>
        <p:nvSpPr>
          <p:cNvPr id="3" name="Slide Number Placeholder 2"/>
          <p:cNvSpPr>
            <a:spLocks noGrp="1"/>
          </p:cNvSpPr>
          <p:nvPr>
            <p:ph type="sldNum" sz="quarter" idx="4"/>
          </p:nvPr>
        </p:nvSpPr>
        <p:spPr>
          <a:xfrm>
            <a:off x="8077200" y="6400800"/>
            <a:ext cx="762000" cy="304800"/>
          </a:xfrm>
          <a:prstGeom prst="rect">
            <a:avLst/>
          </a:prstGeom>
          <a:ln/>
        </p:spPr>
        <p:txBody>
          <a:bodyPr/>
          <a:lstStyle>
            <a:defPPr>
              <a:defRPr lang="en-CA"/>
            </a:defPPr>
            <a:lvl1pPr algn="r" rtl="0" fontAlgn="base">
              <a:lnSpc>
                <a:spcPct val="90000"/>
              </a:lnSpc>
              <a:spcBef>
                <a:spcPct val="0"/>
              </a:spcBef>
              <a:spcAft>
                <a:spcPct val="37000"/>
              </a:spcAft>
              <a:defRPr sz="1200" kern="1200">
                <a:solidFill>
                  <a:srgbClr val="969696"/>
                </a:solidFill>
                <a:latin typeface="+mj-lt"/>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lgn="r">
              <a:defRPr/>
            </a:pPr>
            <a:fld id="{E00B6E52-F07A-44C8-B7AE-D6EEC3D50429}" type="slidenum">
              <a:rPr lang="en-CA" smtClean="0"/>
              <a:pPr algn="r">
                <a:defRPr/>
              </a:pPr>
              <a:t>2</a:t>
            </a:fld>
            <a:endParaRPr lang="en-CA" sz="1600"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3498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5000" y="609600"/>
            <a:ext cx="8001000" cy="533400"/>
          </a:xfrm>
        </p:spPr>
        <p:txBody>
          <a:bodyPr>
            <a:noAutofit/>
          </a:bodyPr>
          <a:lstStyle/>
          <a:p>
            <a:pPr algn="ctr"/>
            <a:br>
              <a:rPr lang="en-CA" altLang="en-US" sz="2800" b="1" dirty="0">
                <a:latin typeface="Arial" panose="020B0604020202020204" pitchFamily="34" charset="0"/>
                <a:cs typeface="Arial" panose="020B0604020202020204" pitchFamily="34" charset="0"/>
              </a:rPr>
            </a:br>
            <a:r>
              <a:rPr lang="iu-Cans-CA" altLang="en-US" sz="2800" b="1" dirty="0">
                <a:latin typeface="Arial" panose="020B0604020202020204" pitchFamily="34" charset="0"/>
                <a:cs typeface="Arial" panose="020B0604020202020204" pitchFamily="34" charset="0"/>
              </a:rPr>
              <a:t>ᐃᖅᑲᓇᐃᔮᖏᑦ ᐊᒻᒪᓗ ᐱᔭᒃᓴᖏᑦ</a:t>
            </a:r>
            <a:endParaRPr lang="en-US" sz="2800" b="1" dirty="0">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a:xfrm>
            <a:off x="2590800" y="1447801"/>
            <a:ext cx="7315200" cy="5181600"/>
          </a:xfrm>
        </p:spPr>
        <p:txBody>
          <a:bodyPr>
            <a:normAutofit/>
          </a:bodyPr>
          <a:lstStyle/>
          <a:p>
            <a:pPr marL="0" indent="0">
              <a:buNone/>
              <a:defRPr/>
            </a:pPr>
            <a:r>
              <a:rPr lang="iu-Cans-CA" sz="2400" dirty="0">
                <a:latin typeface="Arial" panose="020B0604020202020204" pitchFamily="34" charset="0"/>
                <a:cs typeface="Arial" panose="020B0604020202020204" pitchFamily="34" charset="0"/>
              </a:rPr>
              <a:t>ᐃᓄᓕᕆᔨᑐᖃᒃᑯᑦ ᑲᓇᑕ ᐱᔭᒃᓴᖃᖅᑐᑦ, ᑎᓕᔭᐅᓯᒪᔪᑦ, ᐊᒻᒪᓗ ᐊᑐᕆᐊᖃᖅᑐᑦ ᒪᓕᑦᑎᐊᕐᓄᑎᒃ ᐊᑖᓂ ᑎᑎᕋᖅᓯᒪᔪᓂᒃ:</a:t>
            </a:r>
            <a:endParaRPr lang="en-CA" sz="2400" dirty="0">
              <a:latin typeface="Arial" panose="020B0604020202020204" pitchFamily="34" charset="0"/>
              <a:cs typeface="Arial" panose="020B0604020202020204" pitchFamily="34" charset="0"/>
            </a:endParaRPr>
          </a:p>
          <a:p>
            <a:pPr marL="0" indent="0">
              <a:buNone/>
              <a:defRPr/>
            </a:pPr>
            <a:endParaRPr lang="en-CA" sz="1400" dirty="0">
              <a:latin typeface="Arial" panose="020B0604020202020204" pitchFamily="34" charset="0"/>
              <a:cs typeface="Arial" panose="020B0604020202020204" pitchFamily="34" charset="0"/>
            </a:endParaRPr>
          </a:p>
          <a:p>
            <a:pPr marL="512763" indent="-277813">
              <a:defRPr/>
            </a:pPr>
            <a:r>
              <a:rPr lang="iu-Cans-CA" sz="2000" i="1" dirty="0">
                <a:latin typeface="Arial" panose="020B0604020202020204" pitchFamily="34" charset="0"/>
                <a:cs typeface="Arial" panose="020B0604020202020204" pitchFamily="34" charset="0"/>
              </a:rPr>
              <a:t>ᑲᓇᑕᐅᑉ ᒐᕙᒪᒃᑯᖏᑦ - ᓄᓇᖅᑲᖅᑳᖅᓯᒪᔪᑦ ᐱᓕᕆᖃᑎᒌᖕᓂᖓ ᐊᒻᒪᓗ ᐅᑭᐅᖅᑕᖅᑐᒧᑦ ᐱᖁᔭᕐᔪᐊᖅ </a:t>
            </a:r>
            <a:endParaRPr lang="en-CA" sz="2000" dirty="0">
              <a:latin typeface="Arial" panose="020B0604020202020204" pitchFamily="34" charset="0"/>
              <a:cs typeface="Arial" panose="020B0604020202020204" pitchFamily="34" charset="0"/>
            </a:endParaRPr>
          </a:p>
          <a:p>
            <a:pPr marL="512763" indent="-277813">
              <a:defRPr/>
            </a:pPr>
            <a:r>
              <a:rPr lang="iu-Cans-CA" sz="2000" dirty="0">
                <a:latin typeface="Arial" panose="020B0604020202020204" pitchFamily="34" charset="0"/>
                <a:cs typeface="Arial" panose="020B0604020202020204" pitchFamily="34" charset="0"/>
              </a:rPr>
              <a:t>ᓄᓇᕗᑦ ᐊᖏᕈᑎ</a:t>
            </a:r>
            <a:endParaRPr lang="en-CA" sz="2000" dirty="0">
              <a:latin typeface="Arial" panose="020B0604020202020204" pitchFamily="34" charset="0"/>
              <a:cs typeface="Arial" panose="020B0604020202020204" pitchFamily="34" charset="0"/>
            </a:endParaRPr>
          </a:p>
          <a:p>
            <a:pPr marL="512763" indent="-277813">
              <a:defRPr/>
            </a:pPr>
            <a:r>
              <a:rPr lang="iu-Cans-CA" sz="2000" i="1" dirty="0">
                <a:latin typeface="Arial" panose="020B0604020202020204" pitchFamily="34" charset="0"/>
                <a:cs typeface="Arial" panose="020B0604020202020204" pitchFamily="34" charset="0"/>
              </a:rPr>
              <a:t>ᓄᓇᕗᒻᒥ ᓄᓇᑖᑎᑦ ᐊᖏᕈᑎᖓ ᐱᖁᔭᕐᔪᐊᖅ</a:t>
            </a:r>
            <a:endParaRPr lang="en-CA" sz="2000" i="1" dirty="0">
              <a:latin typeface="Arial" panose="020B0604020202020204" pitchFamily="34" charset="0"/>
              <a:cs typeface="Arial" panose="020B0604020202020204" pitchFamily="34" charset="0"/>
            </a:endParaRPr>
          </a:p>
          <a:p>
            <a:pPr marL="512763" indent="-277813">
              <a:defRPr/>
            </a:pPr>
            <a:r>
              <a:rPr lang="iu-Cans-CA" sz="2000" i="1" dirty="0">
                <a:latin typeface="Arial" panose="020B0604020202020204" pitchFamily="34" charset="0"/>
                <a:cs typeface="Arial" panose="020B0604020202020204" pitchFamily="34" charset="0"/>
              </a:rPr>
              <a:t>ᓄᓇᕗᑦ ᐃᒪᖏᑦ ᐊᒻᒪᓗ ᓄᓇᕗᒻᒥ ᓄᓇᒧᑦ ᐱᔪᓐᓇᐅᑎᓕᕆᔩᑦ ᐱᖁᔭᕐᔪᐊᖅ </a:t>
            </a:r>
            <a:r>
              <a:rPr lang="iu-Cans-CA" sz="2000" dirty="0">
                <a:latin typeface="Arial" panose="020B0604020202020204" pitchFamily="34" charset="0"/>
                <a:cs typeface="Arial" panose="020B0604020202020204" pitchFamily="34" charset="0"/>
              </a:rPr>
              <a:t>ᐊᒻᒪᓗ ᑕᒪᒃᑯᓄᖓ ᐱᖁᔭᕋᓛᑦ</a:t>
            </a:r>
            <a:endParaRPr lang="en-CA" sz="2000" dirty="0">
              <a:latin typeface="Arial" panose="020B0604020202020204" pitchFamily="34" charset="0"/>
              <a:cs typeface="Arial" panose="020B0604020202020204" pitchFamily="34" charset="0"/>
            </a:endParaRPr>
          </a:p>
          <a:p>
            <a:pPr marL="512763" indent="-277813">
              <a:defRPr/>
            </a:pPr>
            <a:r>
              <a:rPr lang="iu-Cans-CA" sz="2000" i="1" dirty="0">
                <a:latin typeface="Arial" panose="020B0604020202020204" pitchFamily="34" charset="0"/>
                <a:cs typeface="Arial" panose="020B0604020202020204" pitchFamily="34" charset="0"/>
              </a:rPr>
              <a:t>ᓄᓇᕗᒻᒥ ᐸᕐᓇᐃᓂᕐᒧᑦ ᐊᒻᒪᓗ ᓴᓇᔭᐅᔪᓂᒃ ᖃᐅᔨᓇᓱᑦᑎᐊᕆᐊᖃᕐᓂᖅ ᐱᖁᔭᕐᔪᐊᖅ</a:t>
            </a:r>
            <a:endParaRPr lang="en-CA" sz="2000" i="1" dirty="0">
              <a:latin typeface="Arial" panose="020B0604020202020204" pitchFamily="34" charset="0"/>
              <a:cs typeface="Arial" panose="020B0604020202020204" pitchFamily="34" charset="0"/>
            </a:endParaRPr>
          </a:p>
          <a:p>
            <a:pPr marL="512763" indent="-277813">
              <a:defRPr/>
            </a:pPr>
            <a:r>
              <a:rPr lang="iu-Cans-CA" sz="2000" i="1" dirty="0">
                <a:latin typeface="Arial" panose="020B0604020202020204" pitchFamily="34" charset="0"/>
                <a:cs typeface="Arial" panose="020B0604020202020204" pitchFamily="34" charset="0"/>
              </a:rPr>
              <a:t>ᑎᐅᓕᑐᐊᓕᔅ ᓄᓇᖏᓐᓄᑦ ᐱᖁᔭᕐᔪᐊᖅ </a:t>
            </a:r>
            <a:r>
              <a:rPr lang="iu-Cans-CA" sz="2000" dirty="0">
                <a:latin typeface="Arial" panose="020B0604020202020204" pitchFamily="34" charset="0"/>
                <a:cs typeface="Arial" panose="020B0604020202020204" pitchFamily="34" charset="0"/>
              </a:rPr>
              <a:t>ᐊᒻᒪᓗ ᑕᒪᒃᑯᓄᖓ ᐱᖁᔭᕋᓛᑦ</a:t>
            </a:r>
            <a:endParaRPr lang="en-CA" sz="2000" dirty="0">
              <a:latin typeface="Arial" panose="020B0604020202020204" pitchFamily="34" charset="0"/>
              <a:cs typeface="Arial" panose="020B0604020202020204" pitchFamily="34" charset="0"/>
            </a:endParaRPr>
          </a:p>
          <a:p>
            <a:pPr marL="512763" indent="-277813">
              <a:defRPr/>
            </a:pPr>
            <a:r>
              <a:rPr lang="iu-Cans-CA" sz="2000" i="1" dirty="0">
                <a:latin typeface="Arial" panose="020B0604020202020204" pitchFamily="34" charset="0"/>
                <a:cs typeface="Arial" panose="020B0604020202020204" pitchFamily="34" charset="0"/>
              </a:rPr>
              <a:t>ᐅᑭᐅᖅᑕᖅᑐᖅ ᐃᒪᖓᓂᒃ ᓱᕈᖅᓴᐃᔭᕆᐊᖃᓐᖏᓂᖅ ᐱᖁᔭᕐᔪᐊᖅ</a:t>
            </a:r>
            <a:endParaRPr lang="en-CA" sz="2000" i="1" dirty="0">
              <a:latin typeface="Arial" panose="020B0604020202020204" pitchFamily="34" charset="0"/>
              <a:cs typeface="Arial" panose="020B0604020202020204" pitchFamily="34" charset="0"/>
            </a:endParaRPr>
          </a:p>
          <a:p>
            <a:pPr marL="0" indent="0">
              <a:buNone/>
            </a:pPr>
            <a:endParaRPr lang="en-US" sz="2400" dirty="0"/>
          </a:p>
        </p:txBody>
      </p:sp>
      <p:sp>
        <p:nvSpPr>
          <p:cNvPr id="7" name="Slide Number Placeholder 2"/>
          <p:cNvSpPr>
            <a:spLocks noGrp="1"/>
          </p:cNvSpPr>
          <p:nvPr>
            <p:ph type="sldNum" sz="quarter" idx="4"/>
          </p:nvPr>
        </p:nvSpPr>
        <p:spPr>
          <a:xfrm>
            <a:off x="8077200" y="6400800"/>
            <a:ext cx="762000" cy="304800"/>
          </a:xfrm>
          <a:prstGeom prst="rect">
            <a:avLst/>
          </a:prstGeom>
          <a:ln/>
        </p:spPr>
        <p:txBody>
          <a:bodyPr/>
          <a:lstStyle>
            <a:defPPr>
              <a:defRPr lang="en-CA"/>
            </a:defPPr>
            <a:lvl1pPr algn="r" rtl="0" fontAlgn="base">
              <a:lnSpc>
                <a:spcPct val="90000"/>
              </a:lnSpc>
              <a:spcBef>
                <a:spcPct val="0"/>
              </a:spcBef>
              <a:spcAft>
                <a:spcPct val="37000"/>
              </a:spcAft>
              <a:defRPr sz="1200" kern="1200">
                <a:solidFill>
                  <a:srgbClr val="969696"/>
                </a:solidFill>
                <a:latin typeface="+mj-lt"/>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lgn="r">
              <a:defRPr/>
            </a:pPr>
            <a:fld id="{E00B6E52-F07A-44C8-B7AE-D6EEC3D50429}" type="slidenum">
              <a:rPr lang="en-CA" smtClean="0"/>
              <a:pPr algn="r">
                <a:defRPr/>
              </a:pPr>
              <a:t>3</a:t>
            </a:fld>
            <a:endParaRPr lang="en-CA" sz="1600" dirty="0">
              <a:solidFill>
                <a:prstClr val="black">
                  <a:tint val="75000"/>
                </a:prstClr>
              </a:solidFill>
              <a:latin typeface="Arial" panose="020B0604020202020204" pitchFamily="34" charset="0"/>
              <a:cs typeface="Arial" panose="020B0604020202020204" pitchFamily="34" charset="0"/>
            </a:endParaRPr>
          </a:p>
        </p:txBody>
      </p:sp>
      <p:sp>
        <p:nvSpPr>
          <p:cNvPr id="8" name="Title 3"/>
          <p:cNvSpPr txBox="1">
            <a:spLocks/>
          </p:cNvSpPr>
          <p:nvPr/>
        </p:nvSpPr>
        <p:spPr>
          <a:xfrm>
            <a:off x="6172200" y="838200"/>
            <a:ext cx="4038600" cy="304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8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7778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5000" y="381000"/>
            <a:ext cx="8077200" cy="1295400"/>
          </a:xfrm>
        </p:spPr>
        <p:txBody>
          <a:bodyPr>
            <a:noAutofit/>
          </a:bodyPr>
          <a:lstStyle/>
          <a:p>
            <a:pPr algn="ctr"/>
            <a:br>
              <a:rPr lang="en-CA" altLang="en-US" sz="2800" b="1" dirty="0">
                <a:latin typeface="Arial" panose="020B0604020202020204" pitchFamily="34" charset="0"/>
                <a:cs typeface="Arial" panose="020B0604020202020204" pitchFamily="34" charset="0"/>
              </a:rPr>
            </a:br>
            <a:r>
              <a:rPr lang="iu-Cans-CA" altLang="en-US" sz="2800" b="1" dirty="0">
                <a:latin typeface="Arial" panose="020B0604020202020204" pitchFamily="34" charset="0"/>
                <a:cs typeface="Arial" panose="020B0604020202020204" pitchFamily="34" charset="0"/>
              </a:rPr>
              <a:t>ᐃᑲᔫᑎᔪᑦ ᐃᒪᕐᒧᑦ ᓚᓴᓯᑖᕋᓱᒃᑐᑦ ᕿᒥᕐᕈᐊᖅᑕᐅᓂᖏᑦ</a:t>
            </a:r>
            <a:endParaRPr lang="en-US" sz="2800" b="1" dirty="0">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a:xfrm>
            <a:off x="1070811" y="1588168"/>
            <a:ext cx="9063789" cy="4660234"/>
          </a:xfrm>
        </p:spPr>
        <p:txBody>
          <a:bodyPr>
            <a:normAutofit fontScale="92500" lnSpcReduction="10000"/>
          </a:bodyPr>
          <a:lstStyle/>
          <a:p>
            <a:pPr marL="0" indent="0">
              <a:spcAft>
                <a:spcPts val="1800"/>
              </a:spcAft>
              <a:buNone/>
              <a:defRPr/>
            </a:pPr>
            <a:r>
              <a:rPr lang="iu-Cans-CA" altLang="en-US" sz="2400" dirty="0">
                <a:latin typeface="Arial" panose="020B0604020202020204" pitchFamily="34" charset="0"/>
                <a:cs typeface="Arial" panose="020B0604020202020204" pitchFamily="34" charset="0"/>
              </a:rPr>
              <a:t>ᐃᓄᓕᕆᔨᑐᖃᒃᑯᑦ ᑲᓇᑕ</a:t>
            </a:r>
            <a:r>
              <a:rPr lang="en-CA" altLang="en-US" sz="2400" dirty="0">
                <a:latin typeface="Arial" panose="020B0604020202020204" pitchFamily="34" charset="0"/>
                <a:cs typeface="Arial" panose="020B0604020202020204" pitchFamily="34" charset="0"/>
              </a:rPr>
              <a:t> </a:t>
            </a:r>
            <a:r>
              <a:rPr lang="iu-Cans-CA" altLang="en-US" sz="2400" dirty="0"/>
              <a:t>ᑐᓂᓯᓯᒪᕗᑦ ᐊᑖᓂ ᑎᑎᕋᖅᓯᒪᔪᓂᒃ ᓄᓇᕗᒻᒥ ᐃᒪᓕᕆᔨᒃᑯᑦ ᑲᑎᒪᔨᖏᓐᓄᑦ ᐱᔾᔪᑎᒋᓪᓗᒍ ᐱᓇᔪᒍᑎᑦ ᖃᓄᕆᑑᓂᖓ ”A” ᐃᒪᕐᒧᑦ ᓚᐃᓴᓯ 3AM-CHE----ᕼᐋᒻᓚᒃᑯᑦ ᐃᒡᓗᓕᒑᕐᔪᒃ</a:t>
            </a:r>
            <a:endParaRPr lang="en-US" altLang="en-US" sz="1200" dirty="0"/>
          </a:p>
          <a:p>
            <a:pPr>
              <a:lnSpc>
                <a:spcPct val="110000"/>
              </a:lnSpc>
              <a:spcAft>
                <a:spcPts val="600"/>
              </a:spcAft>
              <a:buFont typeface="Wingdings" panose="05000000000000000000" pitchFamily="2" charset="2"/>
              <a:buChar char="§"/>
            </a:pPr>
            <a:r>
              <a:rPr lang="iu-Cans-CA" altLang="en-US" sz="2000" dirty="0"/>
              <a:t>ᐱᔭᕇᑦᑎᐊᕐᓗᒋᑦ ᖃᐅᔨᓴᖅᑕᑦ ᖃᓄᕆᑑᓂᖓ “A” ᐃᒪᕐᒧᑦ ᓚᐃᓴᓯᑖᕋᓲᑎᖓ: ᐊᐃᕆᓕ 12, 2023</a:t>
            </a:r>
            <a:endParaRPr lang="en-US" altLang="en-US" sz="2000" dirty="0"/>
          </a:p>
          <a:p>
            <a:pPr>
              <a:lnSpc>
                <a:spcPct val="110000"/>
              </a:lnSpc>
              <a:spcAft>
                <a:spcPts val="600"/>
              </a:spcAft>
              <a:buFont typeface="Wingdings" panose="05000000000000000000" pitchFamily="2" charset="2"/>
              <a:buChar char="§"/>
            </a:pPr>
            <a:r>
              <a:rPr lang="iu-Cans-CA" altLang="en-US" sz="2000" dirty="0"/>
              <a:t>ᕿᒥᕐᕈᐊᕐᓗᒋᑦ ᐅᖃᐅᓯᒃᓴᑦ ᑖᔅᓱᒧᖓ ᖃᓄᕆᑑᓂᖓ “A” ᐃᒪᕐᒧᑦ ᓚᐃᓴᓯᑖᕋᓲᑎᖓᑦ: ᔫᓐ 19, 2023</a:t>
            </a:r>
            <a:endParaRPr lang="en-US" altLang="en-US" sz="2000" dirty="0"/>
          </a:p>
          <a:p>
            <a:pPr>
              <a:lnSpc>
                <a:spcPct val="110000"/>
              </a:lnSpc>
              <a:spcAft>
                <a:spcPts val="600"/>
              </a:spcAft>
              <a:buFont typeface="Wingdings" panose="05000000000000000000" pitchFamily="2" charset="2"/>
              <a:buChar char="§"/>
            </a:pPr>
            <a:r>
              <a:rPr lang="iu-Cans-CA" altLang="en-US" sz="2000" dirty="0"/>
              <a:t>ᑭᐅᓗᑎᒃ ᓄᓇᕗᑦ ᒐᕙᒪᒃᑯᓄᑦ ᓄᓇᓕᖕᓂ ᒐᕙᒪᒃᑯᓂᓪᓗ ᐱᔨᑦᑎᕋᖅᑎᒃᑯᑦ ᑭᐅᓗᑎᒃ ᖃᓄᐃᓕᐅᕆᐊᖃᖅᑐᓂᒃ ᕿᒥᕐᕈᐊᖅᑕᖏᓐᓄᑦ ᐅᖃᐅᓯᒃᓴᖏᑦ ᑖᔅᓱᒧᖓ ᖃᓄᕆᑑᓂᖓ “A” ᐃᒪᕐᒧᑦ ᓚᐃᓴᓯᑖᕋᓲᑎᖓ: ᔫᓐ 9, 2023</a:t>
            </a:r>
            <a:endParaRPr lang="en-US" altLang="en-US" sz="2000" dirty="0"/>
          </a:p>
          <a:p>
            <a:pPr>
              <a:lnSpc>
                <a:spcPct val="110000"/>
              </a:lnSpc>
              <a:spcAft>
                <a:spcPts val="600"/>
              </a:spcAft>
            </a:pPr>
            <a:r>
              <a:rPr lang="iu-Cans-CA" altLang="en-US" sz="2000" dirty="0"/>
              <a:t>ᐃᓄᓕᕆᔨᑐᖃᒃᑯᑦ ᑲᓇᑕ</a:t>
            </a:r>
            <a:r>
              <a:rPr lang="en-US" altLang="en-US" sz="2000" dirty="0"/>
              <a:t> </a:t>
            </a:r>
            <a:r>
              <a:rPr lang="iu-Cans-CA" altLang="en-US" sz="2000" dirty="0"/>
              <a:t>ᐅᖃᐅᓯᒃᓴᒥᖕᓂ ᑐᓂᓯᓗᑎᒃ ᐱᓇᔪᒃᑐᓄᑦ ᑭᐅᓯᓗᑎᒃ: ᑐᓂᔭᐅᔪᑦ ᔪᓚᐃ 13, 2023</a:t>
            </a:r>
            <a:endParaRPr lang="en-US" altLang="en-US" sz="2000" dirty="0"/>
          </a:p>
        </p:txBody>
      </p:sp>
      <p:sp>
        <p:nvSpPr>
          <p:cNvPr id="7" name="Slide Number Placeholder 2"/>
          <p:cNvSpPr>
            <a:spLocks noGrp="1"/>
          </p:cNvSpPr>
          <p:nvPr>
            <p:ph type="sldNum" sz="quarter" idx="4"/>
          </p:nvPr>
        </p:nvSpPr>
        <p:spPr>
          <a:xfrm>
            <a:off x="8077200" y="6400800"/>
            <a:ext cx="762000" cy="304800"/>
          </a:xfrm>
          <a:prstGeom prst="rect">
            <a:avLst/>
          </a:prstGeom>
          <a:ln/>
        </p:spPr>
        <p:txBody>
          <a:bodyPr/>
          <a:lstStyle>
            <a:defPPr>
              <a:defRPr lang="en-CA"/>
            </a:defPPr>
            <a:lvl1pPr algn="r" rtl="0" fontAlgn="base">
              <a:lnSpc>
                <a:spcPct val="90000"/>
              </a:lnSpc>
              <a:spcBef>
                <a:spcPct val="0"/>
              </a:spcBef>
              <a:spcAft>
                <a:spcPct val="37000"/>
              </a:spcAft>
              <a:defRPr sz="1200" kern="1200">
                <a:solidFill>
                  <a:srgbClr val="969696"/>
                </a:solidFill>
                <a:latin typeface="+mj-lt"/>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lgn="r">
              <a:defRPr/>
            </a:pPr>
            <a:fld id="{E00B6E52-F07A-44C8-B7AE-D6EEC3D50429}" type="slidenum">
              <a:rPr lang="en-CA" smtClean="0"/>
              <a:pPr algn="r">
                <a:defRPr/>
              </a:pPr>
              <a:t>4</a:t>
            </a:fld>
            <a:endParaRPr lang="en-CA" sz="1600" dirty="0">
              <a:solidFill>
                <a:prstClr val="black">
                  <a:tint val="75000"/>
                </a:prstClr>
              </a:solidFill>
              <a:latin typeface="Arial" panose="020B0604020202020204" pitchFamily="34" charset="0"/>
              <a:cs typeface="Arial" panose="020B0604020202020204" pitchFamily="34" charset="0"/>
            </a:endParaRPr>
          </a:p>
        </p:txBody>
      </p:sp>
      <p:sp>
        <p:nvSpPr>
          <p:cNvPr id="8" name="Title 3"/>
          <p:cNvSpPr txBox="1">
            <a:spLocks/>
          </p:cNvSpPr>
          <p:nvPr/>
        </p:nvSpPr>
        <p:spPr>
          <a:xfrm>
            <a:off x="6096000" y="152400"/>
            <a:ext cx="4276216"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8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1279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E06F5FE-491C-7CA7-DED0-A13D4CD8356B}"/>
              </a:ext>
            </a:extLst>
          </p:cNvPr>
          <p:cNvSpPr>
            <a:spLocks noGrp="1"/>
          </p:cNvSpPr>
          <p:nvPr>
            <p:ph type="title"/>
          </p:nvPr>
        </p:nvSpPr>
        <p:spPr/>
        <p:txBody>
          <a:bodyPr>
            <a:normAutofit/>
          </a:bodyPr>
          <a:lstStyle/>
          <a:p>
            <a:pPr algn="ctr"/>
            <a:r>
              <a:rPr lang="iu-Cans-CA" dirty="0"/>
              <a:t>ᖃᓄᐃᓕᐅᕆᐊᖃᖅᑐᓄᑦ ᕿᒥᕐᕈᐊᖅᑕᐅᔪᑦ ᐅᖃᐅᓯᒃᓴᖏᑦ</a:t>
            </a:r>
            <a:endParaRPr lang="en-US" dirty="0"/>
          </a:p>
        </p:txBody>
      </p:sp>
      <p:sp>
        <p:nvSpPr>
          <p:cNvPr id="7" name="Content Placeholder 6">
            <a:extLst>
              <a:ext uri="{FF2B5EF4-FFF2-40B4-BE49-F238E27FC236}">
                <a16:creationId xmlns:a16="http://schemas.microsoft.com/office/drawing/2014/main" id="{15A773B8-47EC-DAC2-6081-0B75C49DA868}"/>
              </a:ext>
            </a:extLst>
          </p:cNvPr>
          <p:cNvSpPr>
            <a:spLocks noGrp="1"/>
          </p:cNvSpPr>
          <p:nvPr>
            <p:ph idx="1"/>
          </p:nvPr>
        </p:nvSpPr>
        <p:spPr/>
        <p:txBody>
          <a:bodyPr>
            <a:normAutofit/>
          </a:bodyPr>
          <a:lstStyle/>
          <a:p>
            <a:r>
              <a:rPr lang="en-US" b="1" dirty="0"/>
              <a:t>R-01 </a:t>
            </a:r>
            <a:r>
              <a:rPr lang="iu-Cans-CA" b="1" dirty="0">
                <a:solidFill>
                  <a:srgbClr val="000000"/>
                </a:solidFill>
                <a:latin typeface="Arial" panose="020B0604020202020204" pitchFamily="34" charset="0"/>
              </a:rPr>
              <a:t>ᐃᒪᖅ ᐊᑐᖅᑕᐅᓂᖓᓄᑦ ᑎᑎᕋᖅᓯᒪᔪᑦ</a:t>
            </a:r>
            <a:r>
              <a:rPr lang="en-US" dirty="0"/>
              <a:t> </a:t>
            </a:r>
            <a:br>
              <a:rPr lang="en-US" dirty="0"/>
            </a:br>
            <a:endParaRPr lang="en-US" dirty="0"/>
          </a:p>
          <a:p>
            <a:r>
              <a:rPr lang="iu-Cans-CA" dirty="0">
                <a:solidFill>
                  <a:srgbClr val="000000"/>
                </a:solidFill>
                <a:latin typeface="Arial" panose="020B0604020202020204" pitchFamily="34" charset="0"/>
              </a:rPr>
              <a:t>ᐃᓄᓕᕆᔨᑐᖃᒃᑯᑦ ᑲᓇᑕ</a:t>
            </a:r>
            <a:r>
              <a:rPr lang="en-US" dirty="0">
                <a:solidFill>
                  <a:srgbClr val="000000"/>
                </a:solidFill>
                <a:latin typeface="Arial" panose="020B0604020202020204" pitchFamily="34" charset="0"/>
              </a:rPr>
              <a:t> </a:t>
            </a:r>
            <a:r>
              <a:rPr lang="iu-Cans-CA" dirty="0">
                <a:solidFill>
                  <a:srgbClr val="000000"/>
                </a:solidFill>
                <a:latin typeface="Arial" panose="020B0604020202020204" pitchFamily="34" charset="0"/>
              </a:rPr>
              <a:t>ᐊᑐᓕᖅᑕᐅᖁᔨᕗᑦ ᖃᐅᑕᒫᑦ ᖃᓅᑎᒋᔪᖅ ᐃᒪᐃᔭᐃᕙᑦ ᑕᐃᑲᖓᑦ ᓯᕗᓪᓕᕐᒥᑦ ᑕᓯᕐᒥᑦ ᐊᕐᕌᒍᑕᒫᑦ ᐃᒻᒥᖅᓱᐃᕕᐅᑎᓪᓗᒍ ᑎᑎᕋᖅᑕᐅᕙᓪᓕᐊᓂᐊᖅᑐᑦ ᒥᐊᓂᕆᔭᐅᔾᔪᑕᐅᓗᓂ </a:t>
            </a:r>
            <a:r>
              <a:rPr lang="en-US" dirty="0">
                <a:solidFill>
                  <a:srgbClr val="000000"/>
                </a:solidFill>
                <a:latin typeface="Arial" panose="020B0604020202020204" pitchFamily="34" charset="0"/>
              </a:rPr>
              <a:t>CHE-1. </a:t>
            </a:r>
            <a:r>
              <a:rPr lang="iu-Cans-CA" dirty="0">
                <a:solidFill>
                  <a:srgbClr val="000000"/>
                </a:solidFill>
                <a:latin typeface="Arial" panose="020B0604020202020204" pitchFamily="34" charset="0"/>
              </a:rPr>
              <a:t>ᐅᑯᐊ ᑎᑎᕋᖅᓯᒪᔪᑦ ᑐᓂᔭᐅᖃᑦᑕᕐᓂᐊᖅᑐᑦ ᐊᕐᕌᒍᑕᒫᖅᓯᐅᑎᑦ ᐅᓂᒃᑳᖏᓐᓄᑦ ᐃᓚᓕᐅᑎᓗᒋᑦ.</a:t>
            </a:r>
            <a:br>
              <a:rPr lang="en-US" dirty="0"/>
            </a:br>
            <a:endParaRPr lang="en-US" dirty="0"/>
          </a:p>
          <a:p>
            <a:endParaRPr lang="en-US" dirty="0"/>
          </a:p>
          <a:p>
            <a:r>
              <a:rPr lang="iu-Cans-CA" dirty="0">
                <a:solidFill>
                  <a:srgbClr val="00B050"/>
                </a:solidFill>
              </a:rPr>
              <a:t>ᖃᓄᐃᓕᖓᓕᕐᓂᖓ</a:t>
            </a:r>
            <a:r>
              <a:rPr lang="en-US" dirty="0">
                <a:solidFill>
                  <a:srgbClr val="00B050"/>
                </a:solidFill>
              </a:rPr>
              <a:t> : </a:t>
            </a:r>
            <a:r>
              <a:rPr lang="en-US" dirty="0" err="1">
                <a:solidFill>
                  <a:srgbClr val="00B050"/>
                </a:solidFill>
              </a:rPr>
              <a:t>ᐋ</a:t>
            </a:r>
            <a:r>
              <a:rPr lang="iu-Cans-CA" dirty="0">
                <a:solidFill>
                  <a:srgbClr val="00B050"/>
                </a:solidFill>
              </a:rPr>
              <a:t>ᕿᒃᑕᐅᔪᖅ</a:t>
            </a:r>
            <a:r>
              <a:rPr lang="en-US" dirty="0">
                <a:solidFill>
                  <a:srgbClr val="00B050"/>
                </a:solidFill>
              </a:rPr>
              <a:t> </a:t>
            </a:r>
          </a:p>
        </p:txBody>
      </p:sp>
      <p:sp>
        <p:nvSpPr>
          <p:cNvPr id="5" name="Slide Number Placeholder 4">
            <a:extLst>
              <a:ext uri="{FF2B5EF4-FFF2-40B4-BE49-F238E27FC236}">
                <a16:creationId xmlns:a16="http://schemas.microsoft.com/office/drawing/2014/main" id="{0EE81BFB-CB51-B7D5-D99B-3759C35A8945}"/>
              </a:ext>
            </a:extLst>
          </p:cNvPr>
          <p:cNvSpPr>
            <a:spLocks noGrp="1"/>
          </p:cNvSpPr>
          <p:nvPr>
            <p:ph type="sldNum" sz="quarter" idx="4"/>
          </p:nvPr>
        </p:nvSpPr>
        <p:spPr>
          <a:xfrm>
            <a:off x="8077200" y="6400800"/>
            <a:ext cx="762000" cy="304800"/>
          </a:xfrm>
          <a:prstGeom prst="rect">
            <a:avLst/>
          </a:prstGeom>
          <a:ln/>
        </p:spPr>
        <p:txBody>
          <a:bodyPr/>
          <a:lstStyle>
            <a:defPPr>
              <a:defRPr lang="en-CA"/>
            </a:defPPr>
            <a:lvl1pPr algn="r" rtl="0" fontAlgn="base">
              <a:lnSpc>
                <a:spcPct val="90000"/>
              </a:lnSpc>
              <a:spcBef>
                <a:spcPct val="0"/>
              </a:spcBef>
              <a:spcAft>
                <a:spcPct val="37000"/>
              </a:spcAft>
              <a:defRPr sz="1200" kern="1200">
                <a:solidFill>
                  <a:srgbClr val="969696"/>
                </a:solidFill>
                <a:latin typeface="+mj-lt"/>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defRPr/>
            </a:pPr>
            <a:fld id="{E00B6E52-F07A-44C8-B7AE-D6EEC3D50429}" type="slidenum">
              <a:rPr lang="en-CA" smtClean="0"/>
              <a:pPr>
                <a:defRPr/>
              </a:pPr>
              <a:t>5</a:t>
            </a:fld>
            <a:endParaRPr lang="en-CA" dirty="0"/>
          </a:p>
        </p:txBody>
      </p:sp>
    </p:spTree>
    <p:extLst>
      <p:ext uri="{BB962C8B-B14F-4D97-AF65-F5344CB8AC3E}">
        <p14:creationId xmlns:p14="http://schemas.microsoft.com/office/powerpoint/2010/main" val="3948770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6B25E-D110-5071-977B-C457BA1A20E3}"/>
              </a:ext>
            </a:extLst>
          </p:cNvPr>
          <p:cNvSpPr>
            <a:spLocks noGrp="1"/>
          </p:cNvSpPr>
          <p:nvPr>
            <p:ph type="title"/>
          </p:nvPr>
        </p:nvSpPr>
        <p:spPr/>
        <p:txBody>
          <a:bodyPr/>
          <a:lstStyle/>
          <a:p>
            <a:pPr algn="ctr"/>
            <a:r>
              <a:rPr lang="iu-Cans-CA" dirty="0"/>
              <a:t>ᖃᓄᐃᓕᐅᕆᐊᖃᖅᑐᓄᑦ ᕿᒥᕐᕈᐊᖅᑕᐅᔪᑦ ᐅᖃᐅᓯᒃᓴᖏᑦ</a:t>
            </a:r>
            <a:endParaRPr lang="en-US" dirty="0"/>
          </a:p>
        </p:txBody>
      </p:sp>
      <p:sp>
        <p:nvSpPr>
          <p:cNvPr id="3" name="Content Placeholder 2">
            <a:extLst>
              <a:ext uri="{FF2B5EF4-FFF2-40B4-BE49-F238E27FC236}">
                <a16:creationId xmlns:a16="http://schemas.microsoft.com/office/drawing/2014/main" id="{DFE58C5C-5A9F-F5FB-7B08-4AE3D86D626D}"/>
              </a:ext>
            </a:extLst>
          </p:cNvPr>
          <p:cNvSpPr>
            <a:spLocks noGrp="1"/>
          </p:cNvSpPr>
          <p:nvPr>
            <p:ph idx="1"/>
          </p:nvPr>
        </p:nvSpPr>
        <p:spPr/>
        <p:txBody>
          <a:bodyPr>
            <a:normAutofit/>
          </a:bodyPr>
          <a:lstStyle/>
          <a:p>
            <a:r>
              <a:rPr lang="en-US" b="1" dirty="0">
                <a:solidFill>
                  <a:srgbClr val="000000"/>
                </a:solidFill>
                <a:latin typeface="Arial" panose="020B0604020202020204" pitchFamily="34" charset="0"/>
              </a:rPr>
              <a:t>R-02. </a:t>
            </a:r>
            <a:r>
              <a:rPr lang="iu-Cans-CA" b="1" dirty="0">
                <a:solidFill>
                  <a:srgbClr val="000000"/>
                </a:solidFill>
                <a:latin typeface="Arial" panose="020B0604020202020204" pitchFamily="34" charset="0"/>
              </a:rPr>
              <a:t>ᖃᐅᑕᒫᑦ ᐃᒥᖅ ᐊᑐᖅᑕᐅᕙᒃᑐᖅ, ᖄᖓᒍᑦ ᒥᐊᓂᕆᔾᔪᑎᖃᒃᑲᓐᓂᕐᓗᑎᒃ</a:t>
            </a:r>
            <a:r>
              <a:rPr lang="en-US" dirty="0"/>
              <a:t> </a:t>
            </a:r>
            <a:r>
              <a:rPr lang="iu-Cans-CA" dirty="0"/>
              <a:t> </a:t>
            </a:r>
            <a:br>
              <a:rPr lang="en-US" dirty="0"/>
            </a:br>
            <a:endParaRPr lang="en-US" dirty="0"/>
          </a:p>
          <a:p>
            <a:r>
              <a:rPr lang="iu-Cans-CA" dirty="0">
                <a:solidFill>
                  <a:srgbClr val="000000"/>
                </a:solidFill>
                <a:latin typeface="Arial" panose="020B0604020202020204" pitchFamily="34" charset="0"/>
              </a:rPr>
              <a:t>ᐃᓄᓕᕆᔨᑐᖃᒃᑯᑦ ᑲᓇᑕ</a:t>
            </a:r>
            <a:r>
              <a:rPr lang="en-US" dirty="0">
                <a:solidFill>
                  <a:srgbClr val="000000"/>
                </a:solidFill>
                <a:latin typeface="Arial" panose="020B0604020202020204" pitchFamily="34" charset="0"/>
              </a:rPr>
              <a:t> </a:t>
            </a:r>
            <a:r>
              <a:rPr lang="iu-Cans-CA" dirty="0">
                <a:solidFill>
                  <a:srgbClr val="000000"/>
                </a:solidFill>
                <a:latin typeface="Arial" panose="020B0604020202020204" pitchFamily="34" charset="0"/>
              </a:rPr>
              <a:t>ᐊᑐᓕᖅᑕᖁᔨᕗᑦ ᓄᑖᓂᒃ ᒥᐊᓂᕆᕕᖃᕐᓗᑎᒃ (CHE-1a) ᐃᓚᓕᐅᑎᓗᓂ ᒥᐊᓂᕆᑎᑦᑎᓂᕐᒧᑦ ᐱᓕᕆᑎᑦᑎᔾᔪᑕᐅᔪᓄᑦ. ᐃᓂᖃᕐᓗᑎᒃ ᐃᒥᖅᑕᕐᕕᖕᒥ, ᖃᐅᔨᓴᐅᑎᖑᐊᑎᒍᑦ ᖃᓅᑎᒋᔪᖅ ᐃᒥᖅ ᐊᑐᖅᑕᐅᓂᖓ.</a:t>
            </a:r>
            <a:br>
              <a:rPr lang="en-US" dirty="0"/>
            </a:br>
            <a:endParaRPr lang="en-US" dirty="0"/>
          </a:p>
          <a:p>
            <a:r>
              <a:rPr lang="iu-Cans-CA" dirty="0">
                <a:solidFill>
                  <a:srgbClr val="00B050"/>
                </a:solidFill>
              </a:rPr>
              <a:t>ᖃᓄᐃᓕᖓᓕᕐᓂᖓ</a:t>
            </a:r>
            <a:r>
              <a:rPr lang="en-US" dirty="0">
                <a:solidFill>
                  <a:srgbClr val="00B050"/>
                </a:solidFill>
              </a:rPr>
              <a:t> :  </a:t>
            </a:r>
            <a:r>
              <a:rPr lang="iu-Cans-CA" dirty="0">
                <a:solidFill>
                  <a:srgbClr val="00B050"/>
                </a:solidFill>
              </a:rPr>
              <a:t>ᐋᕿᒃᑕᐅᔪᖅ ᐱᓇᔪᑦᑎᐊᖏᓐᓇᕋᒥᒃ</a:t>
            </a:r>
            <a:endParaRPr lang="en-US" dirty="0">
              <a:solidFill>
                <a:srgbClr val="00B050"/>
              </a:solidFill>
            </a:endParaRPr>
          </a:p>
          <a:p>
            <a:endParaRPr lang="en-US" dirty="0"/>
          </a:p>
        </p:txBody>
      </p:sp>
      <p:sp>
        <p:nvSpPr>
          <p:cNvPr id="5" name="Slide Number Placeholder 4">
            <a:extLst>
              <a:ext uri="{FF2B5EF4-FFF2-40B4-BE49-F238E27FC236}">
                <a16:creationId xmlns:a16="http://schemas.microsoft.com/office/drawing/2014/main" id="{E8D7A1E8-E71B-4B4D-0206-F7BB886D16B1}"/>
              </a:ext>
            </a:extLst>
          </p:cNvPr>
          <p:cNvSpPr>
            <a:spLocks noGrp="1"/>
          </p:cNvSpPr>
          <p:nvPr>
            <p:ph type="sldNum" sz="quarter" idx="4"/>
          </p:nvPr>
        </p:nvSpPr>
        <p:spPr>
          <a:xfrm>
            <a:off x="8077200" y="6400800"/>
            <a:ext cx="762000" cy="304800"/>
          </a:xfrm>
          <a:prstGeom prst="rect">
            <a:avLst/>
          </a:prstGeom>
          <a:ln/>
        </p:spPr>
        <p:txBody>
          <a:bodyPr/>
          <a:lstStyle>
            <a:defPPr>
              <a:defRPr lang="en-CA"/>
            </a:defPPr>
            <a:lvl1pPr algn="r" rtl="0" fontAlgn="base">
              <a:lnSpc>
                <a:spcPct val="90000"/>
              </a:lnSpc>
              <a:spcBef>
                <a:spcPct val="0"/>
              </a:spcBef>
              <a:spcAft>
                <a:spcPct val="37000"/>
              </a:spcAft>
              <a:defRPr sz="1200" kern="1200">
                <a:solidFill>
                  <a:srgbClr val="969696"/>
                </a:solidFill>
                <a:latin typeface="+mj-lt"/>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defRPr/>
            </a:pPr>
            <a:fld id="{E00B6E52-F07A-44C8-B7AE-D6EEC3D50429}" type="slidenum">
              <a:rPr lang="en-CA" smtClean="0"/>
              <a:pPr>
                <a:defRPr/>
              </a:pPr>
              <a:t>6</a:t>
            </a:fld>
            <a:endParaRPr lang="en-CA" dirty="0"/>
          </a:p>
        </p:txBody>
      </p:sp>
    </p:spTree>
    <p:extLst>
      <p:ext uri="{BB962C8B-B14F-4D97-AF65-F5344CB8AC3E}">
        <p14:creationId xmlns:p14="http://schemas.microsoft.com/office/powerpoint/2010/main" val="1952954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6B25E-D110-5071-977B-C457BA1A20E3}"/>
              </a:ext>
            </a:extLst>
          </p:cNvPr>
          <p:cNvSpPr>
            <a:spLocks noGrp="1"/>
          </p:cNvSpPr>
          <p:nvPr>
            <p:ph type="title"/>
          </p:nvPr>
        </p:nvSpPr>
        <p:spPr/>
        <p:txBody>
          <a:bodyPr/>
          <a:lstStyle/>
          <a:p>
            <a:pPr algn="ctr"/>
            <a:r>
              <a:rPr lang="iu-Cans-CA" dirty="0"/>
              <a:t>ᖃᓄᐃᓕᐅᕆᐊᖃᖅᑐᓄᑦ ᕿᒥᕐᕈᐊᖅᑕᐅᔪᑦ ᐅᖃᐅᓯᒃᓴᖏᑦ</a:t>
            </a:r>
            <a:endParaRPr lang="en-US" dirty="0"/>
          </a:p>
        </p:txBody>
      </p:sp>
      <p:sp>
        <p:nvSpPr>
          <p:cNvPr id="3" name="Content Placeholder 2">
            <a:extLst>
              <a:ext uri="{FF2B5EF4-FFF2-40B4-BE49-F238E27FC236}">
                <a16:creationId xmlns:a16="http://schemas.microsoft.com/office/drawing/2014/main" id="{DFE58C5C-5A9F-F5FB-7B08-4AE3D86D626D}"/>
              </a:ext>
            </a:extLst>
          </p:cNvPr>
          <p:cNvSpPr>
            <a:spLocks noGrp="1"/>
          </p:cNvSpPr>
          <p:nvPr>
            <p:ph idx="1"/>
          </p:nvPr>
        </p:nvSpPr>
        <p:spPr/>
        <p:txBody>
          <a:bodyPr>
            <a:normAutofit/>
          </a:bodyPr>
          <a:lstStyle/>
          <a:p>
            <a:r>
              <a:rPr lang="en-US" b="1" dirty="0">
                <a:solidFill>
                  <a:srgbClr val="000000"/>
                </a:solidFill>
                <a:latin typeface="Arial" panose="020B0604020202020204" pitchFamily="34" charset="0"/>
              </a:rPr>
              <a:t>R-03. </a:t>
            </a:r>
            <a:r>
              <a:rPr lang="iu-Cans-CA" b="1" dirty="0">
                <a:solidFill>
                  <a:srgbClr val="000000"/>
                </a:solidFill>
                <a:latin typeface="Arial" panose="020B0604020202020204" pitchFamily="34" charset="0"/>
              </a:rPr>
              <a:t>ᐊᕙᑎᑦᑎᓂᒃ ᒥᐊᓂᕆᔾᔪᑎᑦ ᐊᒻᒪᓗ ᐃᒪᑦᑎᐊᕙᐅᖕᒪᖔᑕ/ᐃᒪᑦᑎᐊᕙᐅᔭᕆᐊᖃᕐᓂᖏᓐᓄᑦ ᐊᐅᓚᑦᑎᔾᔪᑎᖏᑦᑕ ᐸᕐᓇᐅᑎᖏᑦ</a:t>
            </a:r>
            <a:r>
              <a:rPr lang="en-US" dirty="0"/>
              <a:t> </a:t>
            </a:r>
            <a:r>
              <a:rPr lang="iu-Cans-CA" dirty="0"/>
              <a:t> </a:t>
            </a:r>
            <a:endParaRPr lang="en-US" dirty="0"/>
          </a:p>
          <a:p>
            <a:endParaRPr lang="en-US" dirty="0">
              <a:solidFill>
                <a:srgbClr val="000000"/>
              </a:solidFill>
              <a:latin typeface="Arial" panose="020B0604020202020204" pitchFamily="34" charset="0"/>
            </a:endParaRPr>
          </a:p>
          <a:p>
            <a:r>
              <a:rPr lang="iu-Cans-CA" dirty="0">
                <a:solidFill>
                  <a:srgbClr val="000000"/>
                </a:solidFill>
                <a:latin typeface="Arial" panose="020B0604020202020204" pitchFamily="34" charset="0"/>
              </a:rPr>
              <a:t>ᐃᓄᓕᕆᔨᑐᖃᒃᑯᑦ ᑲᓇᑕ</a:t>
            </a:r>
            <a:r>
              <a:rPr lang="en-US" dirty="0">
                <a:solidFill>
                  <a:srgbClr val="000000"/>
                </a:solidFill>
                <a:latin typeface="Arial" panose="020B0604020202020204" pitchFamily="34" charset="0"/>
              </a:rPr>
              <a:t> </a:t>
            </a:r>
            <a:r>
              <a:rPr lang="iu-Cans-CA" dirty="0">
                <a:solidFill>
                  <a:srgbClr val="000000"/>
                </a:solidFill>
                <a:latin typeface="Arial" panose="020B0604020202020204" pitchFamily="34" charset="0"/>
              </a:rPr>
              <a:t>ᐊᑐᓕᖅᑕᐅᖁᔨᕗᑦ</a:t>
            </a:r>
            <a:r>
              <a:rPr lang="en-US" dirty="0">
                <a:solidFill>
                  <a:srgbClr val="000000"/>
                </a:solidFill>
                <a:latin typeface="Arial" panose="020B0604020202020204" pitchFamily="34" charset="0"/>
              </a:rPr>
              <a:t> </a:t>
            </a:r>
            <a:r>
              <a:rPr lang="iu-Cans-CA" dirty="0">
                <a:solidFill>
                  <a:srgbClr val="000000"/>
                </a:solidFill>
                <a:latin typeface="Arial" panose="020B0604020202020204" pitchFamily="34" charset="0"/>
              </a:rPr>
              <a:t>ᐅᐃᒍᖅ ᑐᓂᔭᐅᔪᖅ ᐊᕙᑎᑦᑎᓂᒃ ᒥᐊᓂᕆᔾᔪᑎᑦ ᐊᒻᒪᓗ ᐃᒪᑦᑎᐊᕙᐅᔭᕆᐊᖃᕐᓂᖓᓄᑦ ᐸᕐᓇᐅᑎᑦ ᐃᓚᓕᐅᑎᔪᑦ ᒥᐊᓂᕆᕕᖕᒥ ᐃᓂᖓᓂ </a:t>
            </a:r>
            <a:r>
              <a:rPr lang="en-US" dirty="0">
                <a:solidFill>
                  <a:srgbClr val="000000"/>
                </a:solidFill>
                <a:latin typeface="Arial" panose="020B0604020202020204" pitchFamily="34" charset="0"/>
              </a:rPr>
              <a:t>CHE-2.</a:t>
            </a:r>
          </a:p>
          <a:p>
            <a:endParaRPr lang="en-US" dirty="0">
              <a:latin typeface="Arial" panose="020B0604020202020204" pitchFamily="34" charset="0"/>
            </a:endParaRPr>
          </a:p>
          <a:p>
            <a:r>
              <a:rPr lang="iu-Cans-CA" dirty="0">
                <a:solidFill>
                  <a:srgbClr val="00B050"/>
                </a:solidFill>
              </a:rPr>
              <a:t>ᖃᓄᐃᓕᖓᓕᕐᓂᖓ</a:t>
            </a:r>
            <a:r>
              <a:rPr lang="en-US" dirty="0">
                <a:solidFill>
                  <a:srgbClr val="00B050"/>
                </a:solidFill>
              </a:rPr>
              <a:t> :  </a:t>
            </a:r>
            <a:r>
              <a:rPr lang="iu-Cans-CA" dirty="0">
                <a:solidFill>
                  <a:srgbClr val="00B050"/>
                </a:solidFill>
              </a:rPr>
              <a:t>ᐋᕿᒃᑕᐅᔪᖅ ᐱᓇᔪᑦᑎᐊᖏᓐᓇᕋᒥᒃ</a:t>
            </a:r>
            <a:r>
              <a:rPr lang="en-US" dirty="0">
                <a:solidFill>
                  <a:srgbClr val="00B050"/>
                </a:solidFill>
              </a:rPr>
              <a:t> </a:t>
            </a:r>
            <a:endParaRPr lang="en-US" dirty="0"/>
          </a:p>
        </p:txBody>
      </p:sp>
      <p:sp>
        <p:nvSpPr>
          <p:cNvPr id="5" name="Slide Number Placeholder 4">
            <a:extLst>
              <a:ext uri="{FF2B5EF4-FFF2-40B4-BE49-F238E27FC236}">
                <a16:creationId xmlns:a16="http://schemas.microsoft.com/office/drawing/2014/main" id="{E8D7A1E8-E71B-4B4D-0206-F7BB886D16B1}"/>
              </a:ext>
            </a:extLst>
          </p:cNvPr>
          <p:cNvSpPr>
            <a:spLocks noGrp="1"/>
          </p:cNvSpPr>
          <p:nvPr>
            <p:ph type="sldNum" sz="quarter" idx="4"/>
          </p:nvPr>
        </p:nvSpPr>
        <p:spPr>
          <a:xfrm>
            <a:off x="8077200" y="6400800"/>
            <a:ext cx="762000" cy="304800"/>
          </a:xfrm>
          <a:prstGeom prst="rect">
            <a:avLst/>
          </a:prstGeom>
          <a:ln/>
        </p:spPr>
        <p:txBody>
          <a:bodyPr/>
          <a:lstStyle>
            <a:defPPr>
              <a:defRPr lang="en-CA"/>
            </a:defPPr>
            <a:lvl1pPr algn="r" rtl="0" fontAlgn="base">
              <a:lnSpc>
                <a:spcPct val="90000"/>
              </a:lnSpc>
              <a:spcBef>
                <a:spcPct val="0"/>
              </a:spcBef>
              <a:spcAft>
                <a:spcPct val="37000"/>
              </a:spcAft>
              <a:defRPr sz="1200" kern="1200">
                <a:solidFill>
                  <a:srgbClr val="969696"/>
                </a:solidFill>
                <a:latin typeface="+mj-lt"/>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defRPr/>
            </a:pPr>
            <a:fld id="{E00B6E52-F07A-44C8-B7AE-D6EEC3D50429}" type="slidenum">
              <a:rPr lang="en-CA" smtClean="0"/>
              <a:pPr>
                <a:defRPr/>
              </a:pPr>
              <a:t>7</a:t>
            </a:fld>
            <a:endParaRPr lang="en-CA" dirty="0"/>
          </a:p>
        </p:txBody>
      </p:sp>
    </p:spTree>
    <p:extLst>
      <p:ext uri="{BB962C8B-B14F-4D97-AF65-F5344CB8AC3E}">
        <p14:creationId xmlns:p14="http://schemas.microsoft.com/office/powerpoint/2010/main" val="273794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6B25E-D110-5071-977B-C457BA1A20E3}"/>
              </a:ext>
            </a:extLst>
          </p:cNvPr>
          <p:cNvSpPr>
            <a:spLocks noGrp="1"/>
          </p:cNvSpPr>
          <p:nvPr>
            <p:ph type="title"/>
          </p:nvPr>
        </p:nvSpPr>
        <p:spPr/>
        <p:txBody>
          <a:bodyPr/>
          <a:lstStyle/>
          <a:p>
            <a:pPr algn="ctr"/>
            <a:r>
              <a:rPr lang="iu-Cans-CA" dirty="0"/>
              <a:t>ᖃᓄᐃᓕᐅᕆᐊᖃᖅᑐᓄᑦ ᕿᒥᕐᕈᐊᖅᑕᐅᔪᑦ ᐅᖃᐅᓯᒃᓴᖏᑦ</a:t>
            </a:r>
            <a:endParaRPr lang="en-US" dirty="0"/>
          </a:p>
        </p:txBody>
      </p:sp>
      <p:sp>
        <p:nvSpPr>
          <p:cNvPr id="3" name="Content Placeholder 2">
            <a:extLst>
              <a:ext uri="{FF2B5EF4-FFF2-40B4-BE49-F238E27FC236}">
                <a16:creationId xmlns:a16="http://schemas.microsoft.com/office/drawing/2014/main" id="{DFE58C5C-5A9F-F5FB-7B08-4AE3D86D626D}"/>
              </a:ext>
            </a:extLst>
          </p:cNvPr>
          <p:cNvSpPr>
            <a:spLocks noGrp="1"/>
          </p:cNvSpPr>
          <p:nvPr>
            <p:ph idx="1"/>
          </p:nvPr>
        </p:nvSpPr>
        <p:spPr/>
        <p:txBody>
          <a:bodyPr>
            <a:normAutofit/>
          </a:bodyPr>
          <a:lstStyle/>
          <a:p>
            <a:r>
              <a:rPr lang="en-US" b="1" dirty="0">
                <a:solidFill>
                  <a:srgbClr val="000000"/>
                </a:solidFill>
                <a:latin typeface="Arial" panose="020B0604020202020204" pitchFamily="34" charset="0"/>
              </a:rPr>
              <a:t>R-04. </a:t>
            </a:r>
            <a:r>
              <a:rPr lang="iu-Cans-CA" b="1" dirty="0">
                <a:solidFill>
                  <a:srgbClr val="000000"/>
                </a:solidFill>
                <a:latin typeface="Arial" panose="020B0604020202020204" pitchFamily="34" charset="0"/>
              </a:rPr>
              <a:t>ᐊᐅᓚᑕᐅᓂᖓ ᐊᒻᒪᓗ ᓴᓇᔭᕆᐊᖃᖅᑐᓄᑦ ᐸᕐᓇᐅᑎ, ᐊᒃᑕᕆᐊᖃᖅᑐᓄᑦ ᐊᒃᑕᕐᕕᖓᑦ, ᓄᓇᒥ ᓴᐅᓯᒪᔪᑦ</a:t>
            </a:r>
            <a:r>
              <a:rPr lang="en-US" dirty="0"/>
              <a:t> </a:t>
            </a:r>
            <a:br>
              <a:rPr lang="en-US" dirty="0"/>
            </a:br>
            <a:endParaRPr lang="en-US" dirty="0"/>
          </a:p>
          <a:p>
            <a:r>
              <a:rPr lang="iu-Cans-CA" dirty="0">
                <a:solidFill>
                  <a:srgbClr val="000000"/>
                </a:solidFill>
                <a:latin typeface="Arial" panose="020B0604020202020204" pitchFamily="34" charset="0"/>
              </a:rPr>
              <a:t>ᐃᓄᓕᕆᔨᑐᖃᒃᑯᑦ ᑲᓇᑕ</a:t>
            </a:r>
            <a:r>
              <a:rPr lang="en-US" dirty="0">
                <a:solidFill>
                  <a:srgbClr val="000000"/>
                </a:solidFill>
                <a:latin typeface="Arial" panose="020B0604020202020204" pitchFamily="34" charset="0"/>
              </a:rPr>
              <a:t> </a:t>
            </a:r>
            <a:r>
              <a:rPr lang="iu-Cans-CA" dirty="0">
                <a:solidFill>
                  <a:srgbClr val="000000"/>
                </a:solidFill>
                <a:latin typeface="Arial" panose="020B0604020202020204" pitchFamily="34" charset="0"/>
              </a:rPr>
              <a:t>ᐊᑐᓕᖅᑕᐅᖁᔨᕗᑦ</a:t>
            </a:r>
            <a:r>
              <a:rPr lang="en-US" dirty="0">
                <a:solidFill>
                  <a:srgbClr val="000000"/>
                </a:solidFill>
                <a:latin typeface="Arial" panose="020B0604020202020204" pitchFamily="34" charset="0"/>
              </a:rPr>
              <a:t> </a:t>
            </a:r>
            <a:r>
              <a:rPr lang="iu-Cans-CA" dirty="0">
                <a:solidFill>
                  <a:srgbClr val="000000"/>
                </a:solidFill>
                <a:latin typeface="Arial" panose="020B0604020202020204" pitchFamily="34" charset="0"/>
              </a:rPr>
              <a:t>ᓚᐃᓴᓯᓕᔭᖅᑐᖅ ᓇᓗᓇᐃᖅᓯᑦᑎᐊᕐᓗᓂ ᐊᑐᖅᑕᒥᓂᖕ ᓄᓇᒥ ᓴᐅᓯᖃᑦᑕᕐᓂᖅ ᓱᕈᕐᓂᒃ ᐃᔾᔪᕐᓂᒃ. ᑕᐃᒪᓗ ᓴᐅᔭᐅᔪᑦ ᐊᑐᖅᑕᐅᓂᐊᖅᑐᑦ ᕼᐋᒻᓚᒃᑯᓂᑦ ᐃᔾᔪᖓ ᓄᑖᕈᖅᑎᑦᑎᓂᕐᒧᑦ ᑎᑎᕋᖅ ᐊᖏᖅᓯᒪᔪᖅ ᑐᓂᔭᐅᓗᓂ ᓇᖕᒥᓂᖁᑎᖃᖅᑐᒧᑦ.</a:t>
            </a:r>
            <a:endParaRPr lang="en-US" dirty="0">
              <a:solidFill>
                <a:srgbClr val="000000"/>
              </a:solidFill>
              <a:latin typeface="Arial" panose="020B0604020202020204" pitchFamily="34" charset="0"/>
            </a:endParaRPr>
          </a:p>
          <a:p>
            <a:endParaRPr lang="en-US" dirty="0">
              <a:latin typeface="Arial" panose="020B0604020202020204" pitchFamily="34" charset="0"/>
            </a:endParaRPr>
          </a:p>
          <a:p>
            <a:r>
              <a:rPr lang="iu-Cans-CA" dirty="0">
                <a:solidFill>
                  <a:srgbClr val="00B050"/>
                </a:solidFill>
              </a:rPr>
              <a:t>ᖃᓄᐃᓕᖓᓕᕐᓂᖓ</a:t>
            </a:r>
            <a:r>
              <a:rPr lang="en-US" dirty="0">
                <a:solidFill>
                  <a:srgbClr val="00B050"/>
                </a:solidFill>
              </a:rPr>
              <a:t> :  </a:t>
            </a:r>
            <a:r>
              <a:rPr lang="iu-Cans-CA" dirty="0">
                <a:solidFill>
                  <a:srgbClr val="00B050"/>
                </a:solidFill>
              </a:rPr>
              <a:t>ᐋᕿᒃᑕᐅᔪᖅ (ᐊᑐᖅᑕᐅᓐᖏᑦᑐᖅ)</a:t>
            </a:r>
            <a:r>
              <a:rPr lang="en-US" dirty="0">
                <a:solidFill>
                  <a:srgbClr val="00B050"/>
                </a:solidFill>
              </a:rPr>
              <a:t> </a:t>
            </a:r>
          </a:p>
        </p:txBody>
      </p:sp>
      <p:sp>
        <p:nvSpPr>
          <p:cNvPr id="5" name="Slide Number Placeholder 4">
            <a:extLst>
              <a:ext uri="{FF2B5EF4-FFF2-40B4-BE49-F238E27FC236}">
                <a16:creationId xmlns:a16="http://schemas.microsoft.com/office/drawing/2014/main" id="{E8D7A1E8-E71B-4B4D-0206-F7BB886D16B1}"/>
              </a:ext>
            </a:extLst>
          </p:cNvPr>
          <p:cNvSpPr>
            <a:spLocks noGrp="1"/>
          </p:cNvSpPr>
          <p:nvPr>
            <p:ph type="sldNum" sz="quarter" idx="4"/>
          </p:nvPr>
        </p:nvSpPr>
        <p:spPr>
          <a:xfrm>
            <a:off x="8077200" y="6400800"/>
            <a:ext cx="762000" cy="304800"/>
          </a:xfrm>
          <a:prstGeom prst="rect">
            <a:avLst/>
          </a:prstGeom>
          <a:ln/>
        </p:spPr>
        <p:txBody>
          <a:bodyPr/>
          <a:lstStyle>
            <a:defPPr>
              <a:defRPr lang="en-CA"/>
            </a:defPPr>
            <a:lvl1pPr algn="r" rtl="0" fontAlgn="base">
              <a:lnSpc>
                <a:spcPct val="90000"/>
              </a:lnSpc>
              <a:spcBef>
                <a:spcPct val="0"/>
              </a:spcBef>
              <a:spcAft>
                <a:spcPct val="37000"/>
              </a:spcAft>
              <a:defRPr sz="1200" kern="1200">
                <a:solidFill>
                  <a:srgbClr val="969696"/>
                </a:solidFill>
                <a:latin typeface="+mj-lt"/>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defRPr/>
            </a:pPr>
            <a:fld id="{E00B6E52-F07A-44C8-B7AE-D6EEC3D50429}" type="slidenum">
              <a:rPr lang="en-CA" smtClean="0"/>
              <a:pPr>
                <a:defRPr/>
              </a:pPr>
              <a:t>8</a:t>
            </a:fld>
            <a:endParaRPr lang="en-CA" dirty="0"/>
          </a:p>
        </p:txBody>
      </p:sp>
    </p:spTree>
    <p:extLst>
      <p:ext uri="{BB962C8B-B14F-4D97-AF65-F5344CB8AC3E}">
        <p14:creationId xmlns:p14="http://schemas.microsoft.com/office/powerpoint/2010/main" val="4278184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6B25E-D110-5071-977B-C457BA1A20E3}"/>
              </a:ext>
            </a:extLst>
          </p:cNvPr>
          <p:cNvSpPr>
            <a:spLocks noGrp="1"/>
          </p:cNvSpPr>
          <p:nvPr>
            <p:ph type="title"/>
          </p:nvPr>
        </p:nvSpPr>
        <p:spPr/>
        <p:txBody>
          <a:bodyPr/>
          <a:lstStyle/>
          <a:p>
            <a:pPr algn="ctr"/>
            <a:r>
              <a:rPr lang="iu-Cans-CA" dirty="0"/>
              <a:t>ᖃᓄᐃᓕᐅᕆᐊᖃᖅᑐᓄᑦ ᕿᒥᕐᕈᐊᖅᑕᐅᔪᑦ ᐅᖃᐅᓯᒃᓴᖏᑦ</a:t>
            </a:r>
            <a:endParaRPr lang="en-US" dirty="0"/>
          </a:p>
        </p:txBody>
      </p:sp>
      <p:sp>
        <p:nvSpPr>
          <p:cNvPr id="3" name="Content Placeholder 2">
            <a:extLst>
              <a:ext uri="{FF2B5EF4-FFF2-40B4-BE49-F238E27FC236}">
                <a16:creationId xmlns:a16="http://schemas.microsoft.com/office/drawing/2014/main" id="{DFE58C5C-5A9F-F5FB-7B08-4AE3D86D626D}"/>
              </a:ext>
            </a:extLst>
          </p:cNvPr>
          <p:cNvSpPr>
            <a:spLocks noGrp="1"/>
          </p:cNvSpPr>
          <p:nvPr>
            <p:ph idx="1"/>
          </p:nvPr>
        </p:nvSpPr>
        <p:spPr/>
        <p:txBody>
          <a:bodyPr>
            <a:normAutofit/>
          </a:bodyPr>
          <a:lstStyle/>
          <a:p>
            <a:r>
              <a:rPr lang="en-US" b="1" dirty="0">
                <a:solidFill>
                  <a:srgbClr val="000000"/>
                </a:solidFill>
                <a:latin typeface="Arial" panose="020B0604020202020204" pitchFamily="34" charset="0"/>
              </a:rPr>
              <a:t>R-05. </a:t>
            </a:r>
            <a:r>
              <a:rPr lang="iu-Cans-CA" b="1" dirty="0">
                <a:solidFill>
                  <a:srgbClr val="000000"/>
                </a:solidFill>
                <a:latin typeface="Arial" panose="020B0604020202020204" pitchFamily="34" charset="0"/>
              </a:rPr>
              <a:t>ᐊᐅᓚᑦᑎᓂᖓ ᐊᒻᒪᓗ ᓴᓇᔭᕆᐊᖃᖅᑐᓄᑦ ᐸᕐᓇᐅᑎ, ᐊᒃᑕᖁᖃᕐᕕᒃ, ᒥᐊᓂᕆᕕᖃᕐᓗᑎᒃ ᐃᓂᖃᕐᓗᑎᒃ</a:t>
            </a:r>
            <a:br>
              <a:rPr lang="en-US" dirty="0"/>
            </a:br>
            <a:br>
              <a:rPr lang="en-US" dirty="0"/>
            </a:br>
            <a:endParaRPr lang="en-US" dirty="0"/>
          </a:p>
          <a:p>
            <a:r>
              <a:rPr lang="iu-Cans-CA" dirty="0">
                <a:solidFill>
                  <a:srgbClr val="000000"/>
                </a:solidFill>
                <a:latin typeface="Arial" panose="020B0604020202020204" pitchFamily="34" charset="0"/>
              </a:rPr>
              <a:t>ᐃᓄᓕᕆᔨᑐᖃᒃᑯᑦ ᑲᓇᑕ</a:t>
            </a:r>
            <a:r>
              <a:rPr lang="en-US" dirty="0">
                <a:solidFill>
                  <a:srgbClr val="000000"/>
                </a:solidFill>
                <a:latin typeface="Arial" panose="020B0604020202020204" pitchFamily="34" charset="0"/>
              </a:rPr>
              <a:t> </a:t>
            </a:r>
            <a:r>
              <a:rPr lang="iu-Cans-CA" dirty="0">
                <a:solidFill>
                  <a:srgbClr val="000000"/>
                </a:solidFill>
                <a:latin typeface="Arial" panose="020B0604020202020204" pitchFamily="34" charset="0"/>
              </a:rPr>
              <a:t>ᐊᑐᓕᖅᑕᐅᖁᔨᕗᑦ</a:t>
            </a:r>
            <a:r>
              <a:rPr lang="en-US" dirty="0">
                <a:solidFill>
                  <a:srgbClr val="000000"/>
                </a:solidFill>
                <a:latin typeface="Arial" panose="020B0604020202020204" pitchFamily="34" charset="0"/>
              </a:rPr>
              <a:t> </a:t>
            </a:r>
            <a:r>
              <a:rPr lang="iu-Cans-CA" dirty="0">
                <a:solidFill>
                  <a:srgbClr val="000000"/>
                </a:solidFill>
                <a:latin typeface="Arial" panose="020B0604020202020204" pitchFamily="34" charset="0"/>
              </a:rPr>
              <a:t>ᐅᐃᒍᖅ ᑐᓂᔭᐅᓗᓂ ᑕᒪᑐᒪᒧᖓ ᐸᕐᓇᐅᑎᖓᓄᑦ ᐃᓚᒋᔭᐅᓗᓂ ᑕᒻᒪᖅᓯᒪᓐᖏᑦᑐᖅ ᑕᒻᒪᕇᒃᑯᑎᑦ ᓇᓗᓇᐃᖅᓯᓯᒪᔪᑦ ᐊᒻᒪᓗ (ᐊᑐᖅᑕᐅᔪᓂᒃ ᖃᐅᔨᓴᕈᑎᑦ) ᐃᓂᖃᕐᓗᑎᒃ ᒥᐊᓂᕆᕕᖕᒥ CHE-2.</a:t>
            </a:r>
            <a:endParaRPr lang="en-US" dirty="0">
              <a:solidFill>
                <a:srgbClr val="000000"/>
              </a:solidFill>
              <a:latin typeface="Arial" panose="020B0604020202020204" pitchFamily="34" charset="0"/>
            </a:endParaRPr>
          </a:p>
          <a:p>
            <a:endParaRPr lang="en-US" dirty="0">
              <a:latin typeface="Arial" panose="020B0604020202020204" pitchFamily="34" charset="0"/>
            </a:endParaRPr>
          </a:p>
          <a:p>
            <a:r>
              <a:rPr lang="iu-Cans-CA" dirty="0">
                <a:solidFill>
                  <a:srgbClr val="00B050"/>
                </a:solidFill>
              </a:rPr>
              <a:t>ᖃᓄᐃᓕᖓᓕᕐᓂᖓ</a:t>
            </a:r>
            <a:r>
              <a:rPr lang="en-US" dirty="0">
                <a:solidFill>
                  <a:srgbClr val="00B050"/>
                </a:solidFill>
              </a:rPr>
              <a:t> :  </a:t>
            </a:r>
            <a:r>
              <a:rPr lang="iu-Cans-CA" dirty="0">
                <a:solidFill>
                  <a:srgbClr val="00B050"/>
                </a:solidFill>
              </a:rPr>
              <a:t>ᐋᕿᒃᑕᐅᔪᖅ ᐱᓇᔪᑦᑎᐊᖏᓐᓇᕋᒥᒃ</a:t>
            </a:r>
            <a:r>
              <a:rPr lang="en-US" dirty="0">
                <a:solidFill>
                  <a:srgbClr val="00B050"/>
                </a:solidFill>
              </a:rPr>
              <a:t> </a:t>
            </a:r>
          </a:p>
          <a:p>
            <a:endParaRPr lang="en-US" dirty="0"/>
          </a:p>
        </p:txBody>
      </p:sp>
      <p:sp>
        <p:nvSpPr>
          <p:cNvPr id="5" name="Slide Number Placeholder 4">
            <a:extLst>
              <a:ext uri="{FF2B5EF4-FFF2-40B4-BE49-F238E27FC236}">
                <a16:creationId xmlns:a16="http://schemas.microsoft.com/office/drawing/2014/main" id="{E8D7A1E8-E71B-4B4D-0206-F7BB886D16B1}"/>
              </a:ext>
            </a:extLst>
          </p:cNvPr>
          <p:cNvSpPr>
            <a:spLocks noGrp="1"/>
          </p:cNvSpPr>
          <p:nvPr>
            <p:ph type="sldNum" sz="quarter" idx="4"/>
          </p:nvPr>
        </p:nvSpPr>
        <p:spPr>
          <a:xfrm>
            <a:off x="8077200" y="6400800"/>
            <a:ext cx="762000" cy="304800"/>
          </a:xfrm>
          <a:prstGeom prst="rect">
            <a:avLst/>
          </a:prstGeom>
          <a:ln/>
        </p:spPr>
        <p:txBody>
          <a:bodyPr/>
          <a:lstStyle>
            <a:defPPr>
              <a:defRPr lang="en-CA"/>
            </a:defPPr>
            <a:lvl1pPr algn="r" rtl="0" fontAlgn="base">
              <a:lnSpc>
                <a:spcPct val="90000"/>
              </a:lnSpc>
              <a:spcBef>
                <a:spcPct val="0"/>
              </a:spcBef>
              <a:spcAft>
                <a:spcPct val="37000"/>
              </a:spcAft>
              <a:defRPr sz="1200" kern="1200">
                <a:solidFill>
                  <a:srgbClr val="969696"/>
                </a:solidFill>
                <a:latin typeface="+mj-lt"/>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defRPr/>
            </a:pPr>
            <a:fld id="{E00B6E52-F07A-44C8-B7AE-D6EEC3D50429}" type="slidenum">
              <a:rPr lang="en-CA" smtClean="0"/>
              <a:pPr>
                <a:defRPr/>
              </a:pPr>
              <a:t>9</a:t>
            </a:fld>
            <a:endParaRPr lang="en-CA" dirty="0"/>
          </a:p>
        </p:txBody>
      </p:sp>
    </p:spTree>
    <p:extLst>
      <p:ext uri="{BB962C8B-B14F-4D97-AF65-F5344CB8AC3E}">
        <p14:creationId xmlns:p14="http://schemas.microsoft.com/office/powerpoint/2010/main" val="12229794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TotalTime>
  <Words>703</Words>
  <Application>Microsoft Office PowerPoint</Application>
  <PresentationFormat>Widescreen</PresentationFormat>
  <Paragraphs>145</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Euphemia</vt:lpstr>
      <vt:lpstr>Pigiarniq Light</vt:lpstr>
      <vt:lpstr>Wingdings</vt:lpstr>
      <vt:lpstr>Office Theme</vt:lpstr>
      <vt:lpstr>PowerPoint Presentation</vt:lpstr>
      <vt:lpstr> ᐅᖃᐅᓯᒃᓴᑦ ᑲᑎᒪᔪᓄᑦ</vt:lpstr>
      <vt:lpstr> ᐃᖅᑲᓇᐃᔮᖏᑦ ᐊᒻᒪᓗ ᐱᔭᒃᓴᖏᑦ</vt:lpstr>
      <vt:lpstr> ᐃᑲᔫᑎᔪᑦ ᐃᒪᕐᒧᑦ ᓚᓴᓯᑖᕋᓱᒃᑐᑦ ᕿᒥᕐᕈᐊᖅᑕᐅᓂᖏᑦ</vt:lpstr>
      <vt:lpstr>ᖃᓄᐃᓕᐅᕆᐊᖃᖅᑐᓄᑦ ᕿᒥᕐᕈᐊᖅᑕᐅᔪᑦ ᐅᖃᐅᓯᒃᓴᖏᑦ</vt:lpstr>
      <vt:lpstr>ᖃᓄᐃᓕᐅᕆᐊᖃᖅᑐᓄᑦ ᕿᒥᕐᕈᐊᖅᑕᐅᔪᑦ ᐅᖃᐅᓯᒃᓴᖏᑦ</vt:lpstr>
      <vt:lpstr>ᖃᓄᐃᓕᐅᕆᐊᖃᖅᑐᓄᑦ ᕿᒥᕐᕈᐊᖅᑕᐅᔪᑦ ᐅᖃᐅᓯᒃᓴᖏᑦ</vt:lpstr>
      <vt:lpstr>ᖃᓄᐃᓕᐅᕆᐊᖃᖅᑐᓄᑦ ᕿᒥᕐᕈᐊᖅᑕᐅᔪᑦ ᐅᖃᐅᓯᒃᓴᖏᑦ</vt:lpstr>
      <vt:lpstr>ᖃᓄᐃᓕᐅᕆᐊᖃᖅᑐᓄᑦ ᕿᒥᕐᕈᐊᖅᑕᐅᔪᑦ ᐅᖃᐅᓯᒃᓴᖏᑦ</vt:lpstr>
      <vt:lpstr>ᖃᓄᐃᓕᐅᕆᐊᖃᖅᑐᓄᑦ ᕿᒥᕐᕈᐊᖅᑕᐅᔪᑦ ᐅᖃᐅᓯᒃᓴᖏᑦ</vt:lpstr>
      <vt:lpstr>ᖃᓄᐃᓕᐅᕆᐊᖃᖅᑐᓄᑦ ᕿᒥᕐᕈᐊᖅᑕᐅᔪᑦ ᐅᖃᐅᓯᒃᓴᖏᑦ</vt:lpstr>
      <vt:lpstr>ᖃᓄᐃᓕᐅᕆᐊᖃᖅᑐᓄᑦ ᕿᒥᕐᕈᐊᖅᑕᐅᔪᑦ ᐅᖃᐅᓯᒃᓴᖏᑦ</vt:lpstr>
      <vt:lpstr>ᖃᓄᐃᓕᐅᕆᐊᖃᖅᑐᓄᑦ ᕿᒥᕐᕈᐊᖅᑕᐅᔪᑦ ᐅᖃᐅᓯᒃᓴᖏᑦ</vt:lpstr>
      <vt:lpstr>ᖃᓄᐃᓕᖓᓕᕐᓂᖓ ᖃᓄᐃᓕᐅᕆᐊᖃᖅᑐᓂᒃ ᕿᒥᕐᕈᐊᕆᐊᖅᑕᐅᔭᕆᐊᖃᕐᓂᖓᓂᒃ ᐊᑐᓕᖁᔭᐅᔪᓂᑦ </vt:lpstr>
      <vt:lpstr>ᓇᐃᓈᖅᓯᒪᔪᑦ ᑭᖑᓪᓕᕐᒥᒃ ᐱᓕᕆᔭᐅᓂᐊᖅᑐᑦ </vt:lpstr>
      <vt:lpstr>ᐃᓱᐊ</vt:lpstr>
      <vt:lpstr>PowerPoint Presentation</vt:lpstr>
    </vt:vector>
  </TitlesOfParts>
  <Company>ISC - CIRNAC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Keim, Andrew</dc:creator>
  <cp:lastModifiedBy>Robert Hunter</cp:lastModifiedBy>
  <cp:revision>19</cp:revision>
  <dcterms:created xsi:type="dcterms:W3CDTF">2023-07-13T18:59:49Z</dcterms:created>
  <dcterms:modified xsi:type="dcterms:W3CDTF">2023-07-31T14:58:34Z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2023-07-20T16:55:43Z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db89befd-defe-4d86-99da-97490dcaa257</vt:lpwstr>
  </property>
  <property fmtid="{D5CDD505-2E9C-101B-9397-08002B2CF9AE}" pid="8" name="MSIP_Label_834ed4f5-eae4-40c7-82be-b1cdf720a1b9_ContentBits">
    <vt:lpwstr>1</vt:lpwstr>
  </property>
  <property fmtid="{D5CDD505-2E9C-101B-9397-08002B2CF9AE}" pid="9" name="ClassificationContentMarkingHeaderLocations">
    <vt:lpwstr>Office Theme:8</vt:lpwstr>
  </property>
  <property fmtid="{D5CDD505-2E9C-101B-9397-08002B2CF9AE}" pid="10" name="ClassificationContentMarkingHeaderText">
    <vt:lpwstr>UNCLASSIFIED - NON CLASSIFIÉ</vt:lpwstr>
  </property>
  <property fmtid="{D5CDD505-2E9C-101B-9397-08002B2CF9AE}" pid="11" name="_NewReviewCycle">
    <vt:lpwstr/>
  </property>
</Properties>
</file>