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20"/>
  </p:notesMasterIdLst>
  <p:handoutMasterIdLst>
    <p:handoutMasterId r:id="rId21"/>
  </p:handoutMasterIdLst>
  <p:sldIdLst>
    <p:sldId id="556" r:id="rId3"/>
    <p:sldId id="557" r:id="rId4"/>
    <p:sldId id="558" r:id="rId5"/>
    <p:sldId id="584" r:id="rId6"/>
    <p:sldId id="561" r:id="rId7"/>
    <p:sldId id="563" r:id="rId8"/>
    <p:sldId id="565" r:id="rId9"/>
    <p:sldId id="596" r:id="rId10"/>
    <p:sldId id="569" r:id="rId11"/>
    <p:sldId id="571" r:id="rId12"/>
    <p:sldId id="597" r:id="rId13"/>
    <p:sldId id="598" r:id="rId14"/>
    <p:sldId id="599" r:id="rId15"/>
    <p:sldId id="595" r:id="rId16"/>
    <p:sldId id="578" r:id="rId17"/>
    <p:sldId id="579" r:id="rId18"/>
    <p:sldId id="580" r:id="rId19"/>
  </p:sldIdLst>
  <p:sldSz cx="9144000" cy="6858000" type="screen4x3"/>
  <p:notesSz cx="6881813" cy="9296400"/>
  <p:custDataLst>
    <p:tags r:id="rId22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00"/>
    <a:srgbClr val="FFFFFF"/>
    <a:srgbClr val="0035DE"/>
    <a:srgbClr val="0000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5153" autoAdjust="0"/>
  </p:normalViewPr>
  <p:slideViewPr>
    <p:cSldViewPr snapToObjects="1">
      <p:cViewPr varScale="1">
        <p:scale>
          <a:sx n="82" d="100"/>
          <a:sy n="82" d="100"/>
        </p:scale>
        <p:origin x="1435" y="72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2572" y="3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7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62" indent="-283407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34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88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41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94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48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902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55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hangingPunct="1"/>
            <a:fld id="{124F3551-6772-4ED3-AD12-7448C81BF950}" type="slidenum">
              <a:rPr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324" rtl="0" eaLnBrk="1" hangingPunct="1">
              <a:defRPr/>
            </a:pP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6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55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82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14324" rtl="0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324" rtl="0">
              <a:buFont typeface="Arial" panose="020B0604020202020204" pitchFamily="34" charset="0"/>
              <a:buNone/>
              <a:defRPr/>
            </a:pPr>
            <a:endParaRPr lang="en-ca" sz="1200" b="0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9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088" lvl="1" indent="0" algn="l" rtl="0">
              <a:spcAft>
                <a:spcPts val="200"/>
              </a:spcAft>
              <a:buNone/>
            </a:pP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26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71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64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2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5562599" cy="233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ᐃᒡᓗᓕᒑᕐᔪᖕᒧᑦ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ᑐᒃᓯᕋᐅᓯᐅᖅᑕᐅᔪᖅ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Type “A”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ᓚᐃᓴᓐᓯᒥᑦ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3AM-CHE----</a:t>
            </a: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ᐃᒪᓕᕆᔨᒃᑯᑦ</a:t>
            </a:r>
            <a:r>
              <a:rPr lang="en-ca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ᑭᑐᓗᒃᑖᓂᒃ</a:t>
            </a:r>
            <a:r>
              <a:rPr lang="en-ca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ᑲᑎᒪᑎᑦᑎᓂᖓᑦ</a:t>
            </a:r>
            <a:endParaRPr lang="en-ca" altLang="en-US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16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ᑲᑕᒑᕆᕝᕕᒃ</a:t>
            </a:r>
            <a:r>
              <a:rPr lang="en-ca" sz="16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15-16, 2023</a:t>
            </a:r>
          </a:p>
          <a:p>
            <a:pPr marL="0" indent="0" algn="ctr" rtl="0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sz="2400" b="0" i="0" u="none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3784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b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49"/>
            <a:ext cx="8077200" cy="762001"/>
          </a:xfrm>
        </p:spPr>
        <p:txBody>
          <a:bodyPr>
            <a:normAutofit fontScale="92500"/>
          </a:bodyPr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VI.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ᐊᐅᓛᖅᑎᑦᑎᓂᕐᒧᑦ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ᐱᓕᕆᐊᖑᖃᑦᑕᕐᓂᖓᓄᑦ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ᖁᕐᕕᖕᒥᙶᖅᑐᓂᒃ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ᑐᖅᖁᖅᓯᓯᒪᕝᕕᒃ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ᒪᕋᕐᓚᖕᒥᑦ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ᐊᐅᓚᑦᑐᓂᕐᒧᑦ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7848600" cy="3505200"/>
          </a:xfrm>
        </p:spPr>
        <p:txBody>
          <a:bodyPr>
            <a:normAutofit fontScale="40000" lnSpcReduction="20000"/>
          </a:bodyPr>
          <a:lstStyle/>
          <a:p>
            <a:pPr marL="0" indent="0" algn="l" rtl="0">
              <a:buNone/>
            </a:pPr>
            <a:r>
              <a:rPr lang="en-ca" sz="6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(R-06) 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ᐃᒪᓐᓇᐃᖁᔨᔪᑦ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ᐆᒃᑐᕋᕈᑕᐅᔪᓂᒃ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ᖃᐅᔨᓴᐃᓂᕐᒥᒃ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ᐱᑕᖃᕆᐊᖃᖅᑐᑦ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ᖃᐅᔨᓂᐊᕐᓗᒋᑦ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ᒪᕋᐃᑦ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ᖃᓄᐃᓕᐅᕐᓂᖏᓐᓂᒃ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ᐊᐅᓚᑦᑎᓂᕐᒧᑦ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ᓇᒧᙵᖅᑕᐅᓂᖏᑦ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ᐱᐊᓂᒃᑕᐅᓂᐊᕐᓗᑎᒃ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ᓇᒧᙵᖅᑕᐅᓂᐊᕐᓗᑎᒃ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ᐊᑐᖅᑕᐅᔪᖕᓇᖅᑐᑦ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ᐃᓱᒪᒃᓴᖅᓯᐅᕈᑕᐅᓯᒪᓂᐊᕐᓗᑎᒃ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ᐸᕐᓇᐃᑎᓪᓗᒋᑦ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ᓄᑖᒥᒃ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ᖁᕐᕕᖕᒥᙶᖅᑐᓂᒃ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ᑐᖅᖁᖅᓯᓯᒪᕝᕕᖕᒥᑦ</a:t>
            </a:r>
            <a:r>
              <a:rPr lang="en-ca" sz="6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endParaRPr lang="en-ca" sz="600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sz="6000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sz="6000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sz="6000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r>
              <a:rPr lang="en-ca" sz="6000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6000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ᐱᓂᐊᕐᓂᕆᔭᐅᔪᒧᑦ</a:t>
            </a:r>
            <a:endParaRPr lang="en-ca" sz="6000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b="0" i="0" u="none" baseline="0" dirty="0"/>
              <a:t>	</a:t>
            </a:r>
          </a:p>
          <a:p>
            <a:pPr marL="0" lvl="0" indent="0" algn="l" rtl="0">
              <a:buNone/>
            </a:pPr>
            <a:endParaRPr lang="en-ca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68FA-C708-B683-BC8A-5B66FF90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685800"/>
          </a:xfrm>
        </p:spPr>
        <p:txBody>
          <a:bodyPr/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VII.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ᐊᐅᓛᖅᑎᑦᑎᓂᕐᒧᑦ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ᐱᓕᕆᐊᖑᖃᑦᑕᕐᓂᖓᓄᑦ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ᖁᕐᕕᖕᒥᙶᖅᑐᓂᒃ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ᑐᖅᖁᖅᓯᓯᒪᕝᕕᒃ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ᖃᐅᔨᓴᐃᓂᖅ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86D6-A332-FB63-05BE-3E18A624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417888"/>
          </a:xfrm>
        </p:spPr>
        <p:txBody>
          <a:bodyPr/>
          <a:lstStyle/>
          <a:p>
            <a:pPr algn="l" rtl="0"/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(R-07) CIRNAC-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ᑎᑎᖅᖃᒧᑦ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ᐃᓚᓕᐅᑎᓯᒪᔪᒥᒃ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ᐸᕐᓇᐅᑎᒧᐊᖅᓯᖁᔨᔪᑦ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ᐃᓚᐅᑎᓪᓗᒍ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ᐋᖅᕿᖕᓂᐊᕐᓗᒍ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ᖃᐅᔨᓴᐃᕝᕕᐅᔪᖅ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CHE-4-ᒥᑦ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ᐅᖃᐅᓯᐅᔪᖅ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ᐃᓚᒋᔭᐅᔪᖅ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8-ᒥᑦ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ᐊᐅᓛᖅᑎᑦᑎᓂᕐᒧᑦ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ᐱᓕᕆᐊᖑᖃᑦᑕᕐᓂᖓᓄᑦ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ᖁᕐᕕᖕᒥᙶᖅᑐᓂᒃ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ᑐᖅᖁᖅᓯᓯᒪᕝᕕᖕᒧᑦ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</a:p>
          <a:p>
            <a:endParaRPr lang="en-ca" b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/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endParaRPr lang="en-ca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55F2F-F448-90F3-BCA7-073C95B8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F711A52-F43C-4C30-A158-C802C0F8EA5C}" type="slidenum">
              <a:r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6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68FA-C708-B683-BC8A-5B66FF90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685800"/>
          </a:xfrm>
        </p:spPr>
        <p:txBody>
          <a:bodyPr/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VIII.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ᐊᐅᓛᖅᑎᑦᑎᓂᕐᒧᑦ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ᐱᓕᕆᐊᖑᖃᑦᑕᕐᓂᖓᓄᑦ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ᖁᕐᕕᖕᒥᙶᖅᑐᓂᒃ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ᑐᖅᖁᖅᓯᓯᒪᕝᕕᒃ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ᖃᐅᔨᓴᐃᓂᖅ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86D6-A332-FB63-05BE-3E18A624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48656"/>
            <a:ext cx="8229600" cy="2960687"/>
          </a:xfrm>
        </p:spPr>
        <p:txBody>
          <a:bodyPr/>
          <a:lstStyle/>
          <a:p>
            <a:pPr algn="l" rtl="0"/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(R-08) CIRNAC-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ᑎᑎᖅᖃᒧᑦ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ᐃᓚᓕᐅᑎᓯᒪᔪᒥᒃ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ᐸᕐᓇᐅᑎᒧᐊᖅᓯᖁᔨᔪᑦ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ᐃᓚᐅᑎᓐᓂᐊᕐᓗᒋᑦ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ᐋᖅᕿᒋᐊᖅᑕᐅᔪᓄᑦ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ᔩᐲᐊᔅᒥᑦ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(GPS)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ᓇᓗᓇᐃᒃᑯᑏᑦ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ᐃᓂᒋᔭᐅᔪᓄᑦ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ᖃᐅᔨᓴᐃᕝᕕᓗᒃᑖᓂᑦ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endParaRPr lang="en-ca" b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/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ᐱᓂᐊᕐᓂᕆᔭᐅᔪᒧᑦ</a:t>
            </a:r>
            <a:endParaRPr lang="en-ca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55F2F-F448-90F3-BCA7-073C95B8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F711A52-F43C-4C30-A158-C802C0F8EA5C}" type="slidenum">
              <a:r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53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68FA-C708-B683-BC8A-5B66FF90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685800"/>
          </a:xfrm>
        </p:spPr>
        <p:txBody>
          <a:bodyPr/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IX.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ᓄᓇᓕᕆᓂᖅ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ᓱᓇᑐᐃᓐᓇᓕᕆᓂᒃᑯᑦ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ᐋᖅᕿᒃᑕᐅᓯᒪᓂᖓᓂᒃ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ᖃᐅᔨᓴᐃᓂᖅ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86D6-A332-FB63-05BE-3E18A624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4713288"/>
          </a:xfrm>
        </p:spPr>
        <p:txBody>
          <a:bodyPr/>
          <a:lstStyle/>
          <a:p>
            <a:pPr algn="l" rtl="0"/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(R-09) CIRNAC-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ᐃᒪᓐᓇᐃᖁᔨᔪᑦ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ᑲᑎᒪᔨᓄᑦ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ᓈᒻᒪᒋᔭᐅᒃᐸᑦ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;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ᓄᓇᕗᒻᒥ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ᓄᓇᓕᖕᒥᑦ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ᒐᕙᒪᒃᑯᓐᓂᑦ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ᐱᔨᑦᑎᕋᐃᔨᒃᑯᑦ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ᐅᓂᑉᑳᓕᐅᕐᓗᑎᒃ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ᖃᐅᔨᓴᐃᔪᒥᒃ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ᖃᓄᐃᑦᑑᓂᖏᑦ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ᐋᖅᕿᐅᒪᔪᑦ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ᐃᒡᓗᓕᒑᕐᔪᖕᒧᑦ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ᖃᑉᓰᖅᑕᕐᓗᒋᑦ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ᖃᐅᔨᓴᖅᑕᐅᖃᑦᑕᕆᐊᖃᕐᓂᖏᓐᓂᒃ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ᐅᓂᑉᑳᖅ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ᑐᓂᔭᐅᓯᒪᔭᕆᐊᖃᖅᑐᖅ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ᓇ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ᑦᑎᐊᑦ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31, 2025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ᖄᖏᐅᑎᓚᐅᖏᓐᓂᖓᓂᑦ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ᐱᔭᐅᒃᐸᑦ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CIRNAC-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ᑲᑎᒪᔨᓂᒃ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ᐃᓱᒪᒃᓴᖅᓯᐅᖁᔨᔪᑦ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ᐊᓯᐊᙳᖅᑎᕐᓂᐊᕐᓗᒍ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15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ᐅᑉᓗᓂᑦ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ᐃᓚᔭᐅᔪᖕᓇᕐᓂᐊᕐᓗᑎᒃ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ᒫᓐᓇᐅᔪᖅ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60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ᐅᑉᓗᓂᒃ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ᐱᔭᕆᐊᖃᕐᓂᕆᔭᐅᔪᒧᑦ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</a:p>
          <a:p>
            <a:endParaRPr lang="en-ca" b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/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ᐱᓂᐊᕐᓂᕆᔭᐅᔪᒧᑦ</a:t>
            </a:r>
            <a:endParaRPr lang="en-ca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55F2F-F448-90F3-BCA7-073C95B8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F711A52-F43C-4C30-A158-C802C0F8EA5C}" type="slidenum">
              <a:r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27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ᖃᓄᐃᖓᓂᖓᓄᑦ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ᐱᓕᕆᐊᕐᒥᑦ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ᐱᖁᔭᐅᔪᑦ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14</a:t>
            </a:fld>
            <a:endParaRPr lang="en-c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DB8BAE-9C5A-8984-7068-8B98466A3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368911"/>
              </p:ext>
            </p:extLst>
          </p:nvPr>
        </p:nvGraphicFramePr>
        <p:xfrm>
          <a:off x="457200" y="1371600"/>
          <a:ext cx="7601896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808">
                  <a:extLst>
                    <a:ext uri="{9D8B030D-6E8A-4147-A177-3AD203B41FA5}">
                      <a16:colId xmlns:a16="http://schemas.microsoft.com/office/drawing/2014/main" val="3688030928"/>
                    </a:ext>
                  </a:extLst>
                </a:gridCol>
                <a:gridCol w="1842140">
                  <a:extLst>
                    <a:ext uri="{9D8B030D-6E8A-4147-A177-3AD203B41FA5}">
                      <a16:colId xmlns:a16="http://schemas.microsoft.com/office/drawing/2014/main" val="2734500470"/>
                    </a:ext>
                  </a:extLst>
                </a:gridCol>
                <a:gridCol w="1900474">
                  <a:extLst>
                    <a:ext uri="{9D8B030D-6E8A-4147-A177-3AD203B41FA5}">
                      <a16:colId xmlns:a16="http://schemas.microsoft.com/office/drawing/2014/main" val="1999152018"/>
                    </a:ext>
                  </a:extLst>
                </a:gridCol>
                <a:gridCol w="1900474">
                  <a:extLst>
                    <a:ext uri="{9D8B030D-6E8A-4147-A177-3AD203B41FA5}">
                      <a16:colId xmlns:a16="http://schemas.microsoft.com/office/drawing/2014/main" val="376072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 dirty="0" err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ᐋᖅᕿᒃᑕᐅᔪᖅ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 dirty="0" err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ᐱᓂᐊᕐᓂᕆᔭᐅᔪᖅ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 dirty="0" err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ᑐᓂᔭᐅᔪᖅ</a:t>
                      </a:r>
                      <a:r>
                        <a:rPr lang="en-ca" b="1" i="0" u="none" cap="none" spc="0" baseline="0" dirty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 </a:t>
                      </a:r>
                      <a:r>
                        <a:rPr lang="en-ca" b="1" i="0" u="none" cap="none" spc="0" baseline="0" dirty="0" err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ᓄᓇᕗᒻᒥ</a:t>
                      </a:r>
                      <a:r>
                        <a:rPr lang="en-ca" b="1" i="0" u="none" cap="none" spc="0" baseline="0" dirty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 </a:t>
                      </a:r>
                      <a:r>
                        <a:rPr lang="en-ca" b="1" i="0" u="none" cap="none" spc="0" baseline="0" dirty="0" err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ᐃᒪᓕᕆᔨᒃᑯᓐᓄᑦ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9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R-01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82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R-02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R-03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8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R-04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8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R-05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85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R-06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71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R-07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5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R-08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1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ca" b="1" i="0" u="none" cap="none" spc="0" baseline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R-09</a:t>
                      </a:r>
                      <a:endParaRPr lang="en-ca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84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48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685800"/>
          </a:xfrm>
        </p:spPr>
        <p:txBody>
          <a:bodyPr/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ᓇᐃᓈᖅᓯᒪᔪᑦ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ᑭᖑᓪᓕᕐᒥᑦ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ᐱᓕᕆᐊᖑᓂᐊᖅᑐᑦ</a:t>
            </a:r>
            <a:b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229600" cy="5562600"/>
          </a:xfrm>
        </p:spPr>
        <p:txBody>
          <a:bodyPr/>
          <a:lstStyle/>
          <a:p>
            <a:pPr marL="192088" lvl="1" indent="0" algn="l" rtl="0">
              <a:spcAft>
                <a:spcPts val="200"/>
              </a:spcAft>
              <a:buNone/>
            </a:pP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ᐋᖅᕿᒃᑕᐅᔪᑦ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ᐱᔾᔪᑕᐅᔪᑦ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ᖃᓄᐃᓕᐅᕈᑕᐅᒃᑲᓐᓂᕆᐊᖃᖅᖢᑎᒃ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ᐅᑯᐊᖑᔪᑦ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</a:p>
          <a:p>
            <a:pPr marL="192088" lvl="1" indent="0" algn="l" rtl="0">
              <a:spcAft>
                <a:spcPts val="200"/>
              </a:spcAft>
              <a:buNone/>
            </a:pPr>
            <a:endParaRPr lang="en-ca" sz="19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(R-02):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ᑲᑎᑦᑎᓗᓂ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ᓈᓴᐅᑎᓂᒃ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ᑎᑎᖅᖃᓂᒃ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ᐃᓚᐅᓗᒋᑦ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ᐊᕐᕌᒍᑕᒫᖅ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ᐅᓂᑉᑳᒥᑦ</a:t>
            </a:r>
            <a:endParaRPr lang="en-ca" sz="19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endParaRPr lang="en-ca" sz="19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(R-05):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ᑲᑎᑦᑎᓗᓂ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ᐃᓂᐅᔪᒧᑦ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ᓈᓴᐅᑎᓂᒃ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ᑎᑎᖅᖃᓂᒃ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2023-ᒥᑦ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ᐱᓕᕆᓂᕐᓂᑦ</a:t>
            </a:r>
            <a:endParaRPr lang="en-ca" sz="19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endParaRPr lang="en-ca" sz="19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(R-06):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ᐱᐊᓂᒡᓗᒋᑦ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ᒪᕋᐅᓂᖃᕐᓂᕐᓂᒃ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ᖃᐅᔨᓴᐃᓂᖅ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ᐱᒋᐊᖅᑎᑕᐅᖅᖄᖅᑎᓐᓇᒋᑦ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ᓯᕗᓂᒃᓴᒥᑦ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ᖁᕐᕕᖕᒥᙶᖅᑐᓕᕆᕝᕖᑦ</a:t>
            </a:r>
            <a:endParaRPr lang="en-ca" sz="19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 algn="l" rtl="0">
              <a:spcAft>
                <a:spcPts val="200"/>
              </a:spcAft>
            </a:pPr>
            <a:endParaRPr lang="en-ca" sz="19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(R-08):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ᑲᑎᑦᑎᓗᓂ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ᐃᓂᐅᔪᒧᑦ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ᓈᓴᐅᑎᓂᒃ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ᑎᑎᖅᖃᓂᒃ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2023-ᒥᑦ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ᐱᓕᕆᓂᕐᓂᑦ</a:t>
            </a:r>
            <a:endParaRPr lang="en-ca" sz="19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 algn="l" rtl="0">
              <a:spcAft>
                <a:spcPts val="200"/>
              </a:spcAft>
            </a:pPr>
            <a:endParaRPr lang="en-ca" sz="19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(R-09):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ᓈᓴᐅᑎᓂᒃ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ᑎᑎᖅᖃᓂᒃ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ᑲᑎᖅᓱᐃᓗᑎᒃ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9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ᐅᓂᑉᑳᓕᐅᕐᓗᑎᒃ</a:t>
            </a:r>
            <a:r>
              <a:rPr lang="en-ca" sz="19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2025-ᒥᑦ.</a:t>
            </a:r>
          </a:p>
          <a:p>
            <a:pPr marL="192088" lvl="1" indent="0" algn="l" rtl="0">
              <a:spcAft>
                <a:spcPts val="200"/>
              </a:spcAft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61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 rtl="0"/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ᐃᓱᓕᓐᓂᖓ</a:t>
            </a:r>
            <a:endParaRPr lang="en-ca" sz="2800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01000" cy="4144963"/>
          </a:xfrm>
        </p:spPr>
        <p:txBody>
          <a:bodyPr>
            <a:normAutofit/>
          </a:bodyPr>
          <a:lstStyle/>
          <a:p>
            <a:pPr marL="0" indent="0" algn="ctr" rtl="0">
              <a:spcAft>
                <a:spcPts val="1200"/>
              </a:spcAft>
              <a:buNone/>
            </a:pP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ᐱᓕᕆᐊᖃᐃᓐᓇᕐᓂᐊᖅᑐᑦ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ᑐᒃᓯᕋᐅᑕᐅᔪᒥᒃ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ᕿᒥᕐᕈᖃᑦᑕᕐᓂᕐᒥᒃ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ᑐᕌᒐᖃᕐᓗᑎᒃ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ᒥᐊᓂᕆᓂᐊᕐᓗᒋᑦ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ᓄᓇᕗᒻᒥᑦ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ᓄᓇᖅᐸᓯᒃᑐᒦᑦᑐᑦ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ᐊᑕᐅᑦᑎᒃᑯᑦ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ᐊᔪᙱᑦᑐᒃᑯᑦ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ᐱᕙᓪᓕᐊᓂᖃᕐᓗᑎᒃ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16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17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 rtl="0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ca" sz="3600" b="0" i="0" u="none" baseline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ca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07999"/>
            <a:ext cx="5529072" cy="812800"/>
          </a:xfrm>
        </p:spPr>
        <p:txBody>
          <a:bodyPr>
            <a:noAutofit/>
          </a:bodyPr>
          <a:lstStyle/>
          <a:p>
            <a:pPr algn="ctr" rtl="0"/>
            <a:b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ᑕᑯᔭᒃᓴᐅᑎᒦᑦᑐᑦ</a:t>
            </a:r>
            <a:endParaRPr lang="en-ca" sz="2800" b="1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91768"/>
            <a:ext cx="7620000" cy="4953000"/>
          </a:xfrm>
        </p:spPr>
        <p:txBody>
          <a:bodyPr>
            <a:normAutofit/>
          </a:bodyPr>
          <a:lstStyle/>
          <a:p>
            <a:pPr marL="0" indent="0" algn="l" rtl="0">
              <a:spcAft>
                <a:spcPts val="1200"/>
              </a:spcAft>
              <a:buNone/>
            </a:pPr>
            <a:r>
              <a:rPr lang="en-ca" sz="2400" b="0" i="0" u="none" baseline="0" dirty="0"/>
              <a:t> 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ᐱᓕᕆᐊᖓᑦ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ᐱᔭᒃᓴᐅᑎᒋᔭᖏᑦ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ᐃᑲᔪᖅᑐᑦ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ᑐᒃᓯᕋᐅᓯᐅᖅᑕᐅᔪᖅ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ᕿᒥᕐᕈᔭᐅᓂᖓᓄᑦ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  </a:t>
            </a:r>
            <a:endParaRPr lang="en-ca" altLang="en-US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ᓇᐃᓈᖅᓯᒪᔪᑦ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ᑭᖑᓪᓕᕐᒥᑦ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ᐱᓕᕆᐊᖑᓂᐊᖅᑐᑦ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ᐃᓱᓕᓐᓂᖓ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533400"/>
          </a:xfrm>
        </p:spPr>
        <p:txBody>
          <a:bodyPr>
            <a:noAutofit/>
          </a:bodyPr>
          <a:lstStyle/>
          <a:p>
            <a:pPr algn="ctr" rtl="0"/>
            <a:br>
              <a:rPr lang="en-ca" sz="2800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ᐱᓕᕆᐊᖏᑦ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ᐱᔭᒃᓴᐅᑎᒋᔭᖏᑦ</a:t>
            </a:r>
            <a:endParaRPr lang="en-ca" sz="2800" b="1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924800" cy="5257799"/>
          </a:xfrm>
        </p:spPr>
        <p:txBody>
          <a:bodyPr>
            <a:normAutofit fontScale="92500" lnSpcReduction="20000"/>
          </a:bodyPr>
          <a:lstStyle/>
          <a:p>
            <a:pPr marL="0" lvl="0" indent="0" algn="l" rtl="0" eaLnBrk="1" hangingPunct="1">
              <a:buNone/>
              <a:defRPr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ᑲᓇᑕᒥᑦ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ᒐᕙᒪᑐᖃᒃᑯᑦ-ᓄᓇᖃᖅᖄᖅᑐᓂᒃ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ᑲᒪᔨᒃᑯᑦ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(CIRNAC)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ᐱᔭᒃᓴᐅᑎᒋᔭᖏᑦ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ᐱᓕᕆᐊᕆᔭᕆᐊᖃᖅᑕᖏᑦ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ᐱᔭᕆᐊᖃᖅᑕᖏᑦ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ᓇᓕᒨᖓᔪᑦ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ᐅᑯᓄᖓ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l" rtl="0" eaLnBrk="1" hangingPunct="1">
              <a:buNone/>
              <a:defRPr/>
            </a:pPr>
            <a:endParaRPr lang="en-ca" sz="160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ᑲᓇᑕᒥᑦ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ᒐᕙᒪᑐᖃᒃᑯᑦ-ᓄᓇᖃᖅᖄᖅᑐᓂᒃ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ᑲᒪᔨᒃᑯᑦ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ᐅᑭᐅᖅᑕᖅᑐᒥᒃᑯᓐᓄᑦ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40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ᐊᖏᖃᑎᒌᒍᑎ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ᓄᓇᑖᖅᓯᒪᓂᕐᒧᑦ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ᐊᖏᖃᑎᒌᒍᑎᒧᑦ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4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ᐃᒪᖏᓐᓄᑦ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ᓄᓇᐅᑉ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ᖄᖓᓃᑦᑐᓄᑦ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ᐱᔪᖕᓇᐅᑎᓄᑦ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ᐃᓚᒋᔭᐅᔪᑦ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ᒪᓕᒐᕋᓛᑦ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ᐸᕐᓇᐃᓂᕐᒧᑦ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ᐱᓕᕆᐊᓂᒃ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ᖃᐅᔨᓴᐃᓂᕐᒧᑦ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ᐱᖃᔭᖅ</a:t>
            </a:r>
            <a:endParaRPr lang="en-ca" sz="24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ᐊᕕᒃᑐᖅᓯᒪᔪᓂᑦ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ᓄᓇᓄᑦ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ᐃᓚᒋᔭᐅᔪᑦ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ᒪᓕᒐᕋᓛᑦ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ᐃᒪᖏᓐᓂᑦ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ᐱᑦᑕᐅᖏᑦᑐᖃᓕᖅᑎᑦᑎᑦᑕᐃᓕᓂᕐᒧᑦ</a:t>
            </a:r>
            <a:r>
              <a:rPr lang="en-ca" sz="24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4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ca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7200" cy="1295400"/>
          </a:xfrm>
        </p:spPr>
        <p:txBody>
          <a:bodyPr>
            <a:noAutofit/>
          </a:bodyPr>
          <a:lstStyle/>
          <a:p>
            <a:pPr algn="ctr" rtl="0"/>
            <a:b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ᐃᑲᔪᖅᑐᑦ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ᓚᐃᓴᓐᓯᒥᑦ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br>
              <a:rPr lang="en-ca" sz="2800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ᑐᒃᓯᕋᐅᓯᐅᖅᑕᐅᔪᖅ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ᕿᒥᕐᕈᔭᐅᓂᖓᓄᑦ</a:t>
            </a:r>
            <a:endParaRPr lang="en-ca" sz="2800" b="1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7924800" cy="4724401"/>
          </a:xfrm>
        </p:spPr>
        <p:txBody>
          <a:bodyPr>
            <a:normAutofit fontScale="92500" lnSpcReduction="10000"/>
          </a:bodyPr>
          <a:lstStyle/>
          <a:p>
            <a:pPr marL="0" lvl="0" indent="0" algn="l" rtl="0" eaLnBrk="1" hangingPunct="1">
              <a:spcAft>
                <a:spcPts val="1800"/>
              </a:spcAft>
              <a:buNone/>
              <a:defRPr/>
            </a:pP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CIRNAC-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ᑐᓂᓯᓚᐅᖅᑐᑦ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ᐃᒪᓕᕆᔨᒃᑯᓐᓄᑦ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ᐱᔾᔪᑎᖃᖅᑐᓂᒃ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ᐃᒡᓗᓕᒐᕐᔫᑉ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ᑐᒃᓯᕋᐅᓯᐅᖅᑕᖓᓂᑦ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Type “A”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3AM-CHE---- -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ᐱᐊᓂᒃᓯᒪᓂᖓᓄᑦ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ᖃᐅᔨᓴᖅᑕᐅᓂᖓ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ᑐᒃᓯᕋᐅᓯᐅᖅᑕᐅᔪᖅ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ᑎᕆᒡᓗᐃᑦ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12, 2023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ᒪᓐᓃᑦ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19, 2023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ᑲᑎᒪᑎᑦᑎᓂᖓᓐᓂᑦ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ᑕᑯᑎᑕᖏᑦ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ᓴᒡᒐᕉᑦ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13, 2023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ca" altLang="en-US" sz="1600" b="1" dirty="0"/>
          </a:p>
          <a:p>
            <a:pPr marL="0" lvl="0" indent="0" algn="l" rtl="0" eaLnBrk="1" hangingPunct="1">
              <a:spcAft>
                <a:spcPts val="1800"/>
              </a:spcAft>
              <a:buNone/>
              <a:defRPr/>
            </a:pPr>
            <a:endParaRPr lang="en-ca" altLang="en-US" sz="20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 rtl="0"/>
            <a:br>
              <a:rPr lang="en-ca" dirty="0"/>
            </a:b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49"/>
            <a:ext cx="8001000" cy="762001"/>
          </a:xfrm>
        </p:spPr>
        <p:txBody>
          <a:bodyPr>
            <a:normAutofit/>
          </a:bodyPr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I.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ᐃᒪᖅᑐᖃᑦᑕᕐᓂᕐᒥᒃ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ᑎᑎᕋᐅᓯᐅᓯᒪᔪᑦ</a:t>
            </a:r>
            <a:endParaRPr lang="en-ca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9348"/>
            <a:ext cx="8001000" cy="370681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(R-01) CIRNAC-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ᖃᐅᑕᒫᒃᑯᑦ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ᐃᒪᕐᒥᒃ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ᐱᔭᐅᖃᑦᑕᖅᑐᖅ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ᐳᐃᖅᓱᖕᒥᑦ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ᐊᕐᕌᒍᑕᒫᖅ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ᐃᒪᖅᑖᖑᖃᑦᑕᖅᑐᒥᑦ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ᑎᑎᕋᐅᓯᕆᔭᐅᖃᑦᑕᖁᔨᔪᑦ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CHE-1-ᒥᑦ.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ᑎᑎᕋᖅᑕᐅᓯᒪᔪᑦ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ᐃᓚᐅᑎᖃᑦᑕᕐᓗᒋᑦ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ᐊᕐᕌᒍᑕᒫᖅ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ᐅᓂᑉᑳᓕᐊᒧᑦ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endParaRPr lang="en-ca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ᐱᓂᐊᕐᓂᕆᔭᐅᔪᒧᑦ</a:t>
            </a:r>
            <a:endParaRPr lang="en-ca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endParaRPr lang="en-ca" sz="13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FontTx/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rmAutofit/>
          </a:bodyPr>
          <a:lstStyle/>
          <a:p>
            <a:pPr algn="ctr" rtl="0"/>
            <a:br>
              <a:rPr lang="en-ca" dirty="0"/>
            </a:b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914400"/>
            <a:ext cx="7886699" cy="914400"/>
          </a:xfrm>
        </p:spPr>
        <p:txBody>
          <a:bodyPr>
            <a:normAutofit/>
          </a:bodyPr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II.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ᖃᐅᑕᒫᑦ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ᐃᒪᕐᒥᒃ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ᐊᑐᖃᑦᑕᕐᓂᖅ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ᖃᐅᔨᓴᐃᕝᕕᒃᑲᓐᓃᑦ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905000"/>
            <a:ext cx="8191500" cy="47085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ca" dirty="0"/>
          </a:p>
          <a:p>
            <a:pPr marL="0" indent="0" algn="l" rtl="0">
              <a:buNone/>
            </a:pP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(R-02) 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ᓄᑖᒥᒃ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ᖃᐅᔨᓴᐃᕝᕕᖕᒥᑦ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(CHE-1a)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ᐃᓚᓯᖁᔨᔪᑦ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ᖃᐅᔨᓴᐃᓂᕐᒧᑦ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ᑐᕌᖓᔪᒧᑦ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ᐃᒪᖅᑖᕐᕕᐅᖃᑦᑕᖅᑐᒦᓪᓗᓂ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ᐃᒪᖅᑐᕐᓂᖅ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ᐊᖏᑎᒋᓂᖓ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ᖃᐅᔨᓴᖅᑕᐅᓂᐊᕐᓗᓂ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12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ᐱᓂᐊᕐᓂᕆᔭᐅᔪᒧᑦ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6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3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 rtl="0"/>
            <a:b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70" y="1276349"/>
            <a:ext cx="7974330" cy="70485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III.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ᐊᕙᑎᒥᒃ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ᖃᐅᔨᓴᐃᓂᕐᒧᑦ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ᑐᕌᖓᔪᖅ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ᖃᓄᐃᖏᓐᓂᕐᒥᒃ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ᓇᓗᓇᐃᖅᓯᓂᕐᒧᑦ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(QA/QC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" y="2419349"/>
            <a:ext cx="7974330" cy="24384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(R-03) 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ᑎᑎᖅᖃᒧᑦ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ᐃᓚᓕᐅᑎᓯᒪᔪᒥᒃ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QA/QC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ᐃᓚᐅᑎᑦᑎᖁᔨᔪᑦ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ᐃᓚᐅᑎᓐᓂᐊᕐᓗᒍ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CHE-2.</a:t>
            </a:r>
          </a:p>
          <a:p>
            <a:pPr marL="0" indent="0" algn="l" rtl="0">
              <a:buNone/>
            </a:pPr>
            <a:endParaRPr lang="en-ca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endParaRPr lang="en-ca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endParaRPr lang="en-ca" dirty="0"/>
          </a:p>
          <a:p>
            <a:pPr marL="0" indent="0" algn="l" rtl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7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848600" cy="609600"/>
          </a:xfrm>
        </p:spPr>
        <p:txBody>
          <a:bodyPr/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endParaRPr lang="en-ca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1"/>
            <a:ext cx="7772400" cy="4711700"/>
          </a:xfrm>
        </p:spPr>
        <p:txBody>
          <a:bodyPr/>
          <a:lstStyle/>
          <a:p>
            <a:pPr marL="0" indent="0" algn="l" rtl="0">
              <a:buNone/>
            </a:pP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IV. </a:t>
            </a:r>
            <a:r>
              <a:rPr lang="en-ca" sz="24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}</a:t>
            </a:r>
            <a:r>
              <a:rPr lang="en-ca" sz="24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ᐊᐅᓛᖅᑎᑦᑎᓂᕐᒧᑦ</a:t>
            </a:r>
            <a:r>
              <a:rPr lang="en-ca" sz="24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4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ᐱᓕᕆᐊᖑᖃᑦᑕᕐᓂᖓᓄᑦ</a:t>
            </a:r>
            <a:r>
              <a:rPr lang="en-ca" sz="24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sz="24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sz="24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ᓯᑎᔪᓄᑦ</a:t>
            </a:r>
            <a:r>
              <a:rPr lang="en-ca" sz="24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ᐊᒃᑕᑰᓯᕝᕕᒃ</a:t>
            </a:r>
            <a:r>
              <a:rPr lang="en-ca" sz="24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sz="24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ᐊᒃᑕᑯᐃᑦ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marL="0" indent="0" algn="l" rtl="0">
              <a:buNone/>
            </a:pP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(R-04) 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ᓇᓗᓇᐃᖅᓯᓯᒪᔪᒥᒃ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ᐱᑕᖃᖁᔨᔪᑦ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ᐊᑐᖅᑕᐅᔪᒧᑦ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ᐊᒃᑕᑰᕐᕕᐅᔪᖅ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ᐱᑦᑕᐅᖏᑦᑐᖃᓕᖅᑐᓂᑦ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ᓄᓇᒥᙶᖅᑐᑦ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ᐃᑉᔪᕋᓗᐃᑦ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ᐊᒃᑕᑰᖅᑕᐅᕝᕕᒋᔭᖓᓂᑦ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ᐊᒃᑕᑯᐃᑦ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ᐊᑐᖅᑕᐅᓂᐊᖅᐸᑦ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ᓄᓇᓕᖕᒧᑦ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ᓄᓇᒥᑦ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ᐅᑎᖅᑎᑎᕆᓂᕐᒧᑦ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ᑎᑎᖅᖃᒥᒃ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ᐱᔪᖕᓇᖅᑎᑦᑎᔪᒥᒃ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ᑐᓂᓯᔭᕆᐊᖃᖅᑐᖅ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ᓇᖕᒥᓂᖃᖅᑐᖅ</a:t>
            </a:r>
            <a:r>
              <a:rPr lang="en-ca" sz="24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24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sz="2400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sz="2400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sz="2400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92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39760"/>
          </a:xfrm>
        </p:spPr>
        <p:txBody>
          <a:bodyPr>
            <a:normAutofit/>
          </a:bodyPr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7924800" cy="838199"/>
          </a:xfrm>
        </p:spPr>
        <p:txBody>
          <a:bodyPr>
            <a:normAutofit/>
          </a:bodyPr>
          <a:lstStyle/>
          <a:p>
            <a:pPr algn="l" rtl="0"/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V.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ᐊᐅᓛᖅᑎᑦᑎᓂᕐᒧᑦ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ᐱᓕᕆᐊᖑᖃᑦᑕᕐᓂᖓᓄᑦ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ᓯᑎᔪᓄᑦ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ᐊᒃᑕᑰᓯᕝᕕᒃ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ᖃᐅᔨᓴᐃᕝᕕᖕᓄᑦ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ᐃᓂᐅᔪᑦ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22116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ca" b="0" i="0" u="none" baseline="0" dirty="0"/>
              <a:t> </a:t>
            </a:r>
          </a:p>
          <a:p>
            <a:pPr marL="0" indent="0" algn="l" rtl="0">
              <a:buNone/>
            </a:pP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(R-05) 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CIRNAC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ᐃᒪᓐᓇᐃᖁᔨᔪᑦ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ᑎᑎᖅᖃᒧᑦ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ᐃᓚᓕᐅᑎᓯᒪᔪᒥᒃ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ᐃᓚᐅᑎᓐᓂᐊᕐᓗᒋᑦ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ᓇᓚᐅᑦᑎᔪᑦ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ᔩᐲᐊᔅᑯᑦ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(GPS)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ᓇᓗᓇᐃᒃᑯᑏᑦ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ᐃᓂᒋᔭᐅᔪᓄᑦ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ᖃᐅᔨᓴᐃᕝᕕᖕᒧᑦ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CHE-2.</a:t>
            </a:r>
          </a:p>
          <a:p>
            <a:pPr marL="0" indent="0" algn="l" rtl="0">
              <a:buNone/>
            </a:pP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ᐱᓂᐊᕐᓂᕆᔭᐅᔪᒧᑦ</a:t>
            </a:r>
            <a:endParaRPr lang="en-ca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pPr marL="0" indent="0" algn="l" rtl="0">
              <a:buNone/>
            </a:pPr>
            <a:endParaRPr lang="en-ca" b="1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9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61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52221</TotalTime>
  <Words>668</Words>
  <Application>Microsoft Office PowerPoint</Application>
  <PresentationFormat>On-screen Show (4:3)</PresentationFormat>
  <Paragraphs>151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Gadugi</vt:lpstr>
      <vt:lpstr>Pigiarniq Light</vt:lpstr>
      <vt:lpstr>Verdana</vt:lpstr>
      <vt:lpstr>Wingdings</vt:lpstr>
      <vt:lpstr>Standard_white</vt:lpstr>
      <vt:lpstr>Custom Design</vt:lpstr>
      <vt:lpstr>PowerPoint Presentation</vt:lpstr>
      <vt:lpstr> ᑕᑯᔭᒃᓴᐅᑎᒦᑦᑐᑦ</vt:lpstr>
      <vt:lpstr> ᐱᓕᕆᐊᖏᑦ ᐊᒻᒪᓗ ᐱᔭᒃᓴᐅᑎᒋᔭᖏᑦ</vt:lpstr>
      <vt:lpstr> ᐃᑲᔪᖅᑐᑦ ᐃᒪᕐᒧᑦ ᓚᐃᓴᓐᓯᒥᑦ  ᑐᒃᓯᕋᐅᓯᐅᖅᑕᐅᔪᖅ ᕿᒥᕐᕈᔭᐅᓂᖓᓄᑦ</vt:lpstr>
      <vt:lpstr> ᐱᓕᕆᐊᑉ ᒥᒃᓵᓄᑦ ᕿᒥᕐᕈᓂᕐᒧᑦ ᐅᖃᐅᓯᐅᔪᑦ </vt:lpstr>
      <vt:lpstr> ᐱᓕᕆᐊᑉ ᒥᒃᓵᓄᑦ ᕿᒥᕐᕈᓂᕐᒧᑦ ᐅᖃᐅᓯᐅᔪᑦ </vt:lpstr>
      <vt:lpstr> ᐱᓕᕆᐊᑉ ᒥᒃᓵᓄᑦ ᕿᒥᕐᕈᓂᕐᒧᑦ ᐅᖃᐅᓯᐅᔪᑦ </vt:lpstr>
      <vt:lpstr>ᐱᓕᕆᐊᑉ ᒥᒃᓵᓄᑦ ᕿᒥᕐᕈᓂᕐᒧᑦ ᐅᖃᐅᓯᐅᔪᑦ</vt:lpstr>
      <vt:lpstr>ᐱᓕᕆᐊᑉ ᒥᒃᓵᓄᑦ ᕿᒥᕐᕈᓂᕐᒧᑦ ᐅᖃᐅᓯᐅᔪᑦ </vt:lpstr>
      <vt:lpstr>ᐱᓕᕆᐊᑉ ᒥᒃᓵᓄᑦ ᕿᒥᕐᕈᓂᕐᒧᑦ ᐅᖃᐅᓯᐅᔪᑦ </vt:lpstr>
      <vt:lpstr>VII. ᐊᐅᓛᖅᑎᑦᑎᓂᕐᒧᑦ ᐊᒻᒪᓗ ᐱᓕᕆᐊᖑᖃᑦᑕᕐᓂᖓᓄᑦ ᐸᕐᓇᐅᑎ, ᖁᕐᕕᖕᒥᙶᖅᑐᓂᒃ ᑐᖅᖁᖅᓯᓯᒪᕝᕕᒃ, ᖃᐅᔨᓴᐃᓂᖅ </vt:lpstr>
      <vt:lpstr>VIII. ᐊᐅᓛᖅᑎᑦᑎᓂᕐᒧᑦ ᐊᒻᒪᓗ ᐱᓕᕆᐊᖑᖃᑦᑕᕐᓂᖓᓄᑦ ᐸᕐᓇᐅᑎ, ᖁᕐᕕᖕᒥᙶᖅᑐᓂᒃ ᑐᖅᖁᖅᓯᓯᒪᕝᕕᒃ, ᖃᐅᔨᓴᐃᓂᖅ </vt:lpstr>
      <vt:lpstr>IX. ᓄᓇᓕᕆᓂᖅ/ ᓱᓇᑐᐃᓐᓇᓕᕆᓂᒃᑯᑦ ᐋᖅᕿᒃᑕᐅᓯᒪᓂᖓᓂᒃ ᖃᐅᔨᓴᐃᓂᖅ </vt:lpstr>
      <vt:lpstr>ᖃᓄᐃᖓᓂᖓᓄᑦ ᐱᓕᕆᐊᕐᒥᑦ ᕿᒥᕐᕈᓂᕐᒧᑦ ᐱᖁᔭᐅᔪᑦ </vt:lpstr>
      <vt:lpstr>ᓇᐃᓈᖅᓯᒪᔪᑦ ᑭᖑᓪᓕᕐᒥᑦ ᐱᓕᕆᐊᖑᓂᐊᖅᑐᑦ </vt:lpstr>
      <vt:lpstr>ᐃᓱᓕᓐᓂᖓ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Pradisha Nair</cp:lastModifiedBy>
  <cp:revision>1064</cp:revision>
  <cp:lastPrinted>2021-11-26T15:55:03Z</cp:lastPrinted>
  <dcterms:created xsi:type="dcterms:W3CDTF">2007-03-13T16:30:24Z</dcterms:created>
  <dcterms:modified xsi:type="dcterms:W3CDTF">2023-11-02T14:42:05Z</dcterms:modified>
</cp:coreProperties>
</file>