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58" r:id="rId6"/>
    <p:sldId id="260" r:id="rId7"/>
    <p:sldId id="261" r:id="rId8"/>
    <p:sldId id="262" r:id="rId9"/>
    <p:sldId id="263" r:id="rId10"/>
    <p:sldId id="264" r:id="rId11"/>
    <p:sldId id="265" r:id="rId12"/>
    <p:sldId id="270" r:id="rId13"/>
    <p:sldId id="266" r:id="rId14"/>
    <p:sldId id="267" r:id="rId15"/>
    <p:sldId id="268" r:id="rId1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14/01/2014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14/01/2014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14/01/2014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14/01/2014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14/01/2014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14/01/2014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14/01/2014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80928"/>
            <a:ext cx="7772400" cy="1470025"/>
          </a:xfrm>
        </p:spPr>
        <p:txBody>
          <a:bodyPr>
            <a:normAutofit fontScale="90000"/>
          </a:bodyPr>
          <a:lstStyle/>
          <a:p>
            <a:pPr algn="l"/>
            <a:r>
              <a:rPr lang="en-CA" sz="4800" b="1" dirty="0" smtClean="0">
                <a:solidFill>
                  <a:schemeClr val="bg1"/>
                </a:solidFill>
                <a:latin typeface="Arial" pitchFamily="34" charset="0"/>
                <a:cs typeface="Arial" pitchFamily="34" charset="0"/>
              </a:rPr>
              <a:t>Nunavut Water Board </a:t>
            </a:r>
            <a:br>
              <a:rPr lang="en-CA" sz="4800" b="1" dirty="0" smtClean="0">
                <a:solidFill>
                  <a:schemeClr val="bg1"/>
                </a:solidFill>
                <a:latin typeface="Arial" pitchFamily="34" charset="0"/>
                <a:cs typeface="Arial" pitchFamily="34" charset="0"/>
              </a:rPr>
            </a:br>
            <a:r>
              <a:rPr lang="en-CA" sz="4800" b="1" dirty="0" smtClean="0">
                <a:solidFill>
                  <a:schemeClr val="bg1"/>
                </a:solidFill>
                <a:latin typeface="Arial" pitchFamily="34" charset="0"/>
                <a:cs typeface="Arial" pitchFamily="34" charset="0"/>
              </a:rPr>
              <a:t>Public Meeting</a:t>
            </a:r>
            <a:endParaRPr lang="en-CA" sz="48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79512" y="4653136"/>
            <a:ext cx="6400800" cy="1752600"/>
          </a:xfrm>
        </p:spPr>
        <p:txBody>
          <a:bodyPr/>
          <a:lstStyle/>
          <a:p>
            <a:pPr algn="l"/>
            <a:r>
              <a:rPr lang="en-CA" dirty="0" smtClean="0">
                <a:solidFill>
                  <a:schemeClr val="bg1"/>
                </a:solidFill>
                <a:latin typeface="Arial" pitchFamily="34" charset="0"/>
                <a:cs typeface="Arial" pitchFamily="34" charset="0"/>
              </a:rPr>
              <a:t>Water Licence Amendment </a:t>
            </a:r>
          </a:p>
          <a:p>
            <a:pPr algn="l"/>
            <a:r>
              <a:rPr lang="en-US" dirty="0" smtClean="0">
                <a:solidFill>
                  <a:schemeClr val="bg1"/>
                </a:solidFill>
                <a:latin typeface="Arial" pitchFamily="34" charset="0"/>
                <a:cs typeface="Arial" pitchFamily="34" charset="0"/>
              </a:rPr>
              <a:t>Rankin Inlet 3AM-GRA-1015</a:t>
            </a:r>
          </a:p>
          <a:p>
            <a:pPr algn="l"/>
            <a:r>
              <a:rPr lang="en-CA" dirty="0">
                <a:solidFill>
                  <a:schemeClr val="bg1"/>
                </a:solidFill>
                <a:latin typeface="Arial" pitchFamily="34" charset="0"/>
                <a:cs typeface="Arial" pitchFamily="34" charset="0"/>
              </a:rPr>
              <a:t>January 14 2014</a:t>
            </a:r>
            <a:endParaRPr lang="en-CA"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J:\TONIGHT\IMG_03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88641"/>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57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TONIGHT\IMG_04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216887"/>
            <a:ext cx="691276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0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40009294"/>
              </p:ext>
            </p:extLst>
          </p:nvPr>
        </p:nvGraphicFramePr>
        <p:xfrm>
          <a:off x="395536" y="34083"/>
          <a:ext cx="8200910" cy="5915197"/>
        </p:xfrm>
        <a:graphic>
          <a:graphicData uri="http://schemas.openxmlformats.org/presentationml/2006/ole">
            <mc:AlternateContent xmlns:mc="http://schemas.openxmlformats.org/markup-compatibility/2006">
              <mc:Choice xmlns:v="urn:schemas-microsoft-com:vml" Requires="v">
                <p:oleObj spid="_x0000_s5122" name="Acrobat Document" r:id="rId3" imgW="4457700" imgH="3086100" progId="AcroExch.Document.7">
                  <p:embed/>
                </p:oleObj>
              </mc:Choice>
              <mc:Fallback>
                <p:oleObj name="Acrobat Document" r:id="rId3" imgW="4457700" imgH="3086100" progId="AcroExch.Document.7">
                  <p:embed/>
                  <p:pic>
                    <p:nvPicPr>
                      <p:cNvPr id="0" name=""/>
                      <p:cNvPicPr/>
                      <p:nvPr/>
                    </p:nvPicPr>
                    <p:blipFill>
                      <a:blip r:embed="rId4"/>
                      <a:stretch>
                        <a:fillRect/>
                      </a:stretch>
                    </p:blipFill>
                    <p:spPr>
                      <a:xfrm>
                        <a:off x="395536" y="34083"/>
                        <a:ext cx="8200910" cy="5915197"/>
                      </a:xfrm>
                      <a:prstGeom prst="rect">
                        <a:avLst/>
                      </a:prstGeom>
                    </p:spPr>
                  </p:pic>
                </p:oleObj>
              </mc:Fallback>
            </mc:AlternateContent>
          </a:graphicData>
        </a:graphic>
      </p:graphicFrame>
    </p:spTree>
    <p:extLst>
      <p:ext uri="{BB962C8B-B14F-4D97-AF65-F5344CB8AC3E}">
        <p14:creationId xmlns:p14="http://schemas.microsoft.com/office/powerpoint/2010/main" val="52794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chemeClr val="accent6">
                    <a:lumMod val="75000"/>
                  </a:schemeClr>
                </a:solidFill>
                <a:latin typeface="Arial" pitchFamily="34" charset="0"/>
                <a:cs typeface="Arial" pitchFamily="34" charset="0"/>
              </a:rPr>
              <a:t>PUMPHOUSE SPECIFICATIONS</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screened intake is connected to a seasonal flexible intake line.</a:t>
            </a:r>
          </a:p>
          <a:p>
            <a:r>
              <a:rPr lang="en-US" dirty="0"/>
              <a:t>This flexible intake line is installed at the beginning of the spring pumping season and removed at the end of the pumping session.  The line is connected to trailer mounted, self-contained diesel powered pump with spill protection.  The pump is capable of supplying 770 US Gallons per minute.  The system will only operate during the high flow season; it will not operate when the water elevation drops below 0.5m in the Char River in accordance with DFO Guidelines.</a:t>
            </a:r>
          </a:p>
          <a:p>
            <a:r>
              <a:rPr lang="en-US" dirty="0"/>
              <a:t>The system pumps water through a permanent 10 inch diameter overland pipeline between Char River and </a:t>
            </a:r>
            <a:r>
              <a:rPr lang="en-US" dirty="0" err="1"/>
              <a:t>Nipissar</a:t>
            </a:r>
            <a:r>
              <a:rPr lang="en-US" dirty="0"/>
              <a:t> Lake.</a:t>
            </a:r>
          </a:p>
          <a:p>
            <a:endParaRPr lang="en-CA" dirty="0"/>
          </a:p>
        </p:txBody>
      </p:sp>
    </p:spTree>
    <p:extLst>
      <p:ext uri="{BB962C8B-B14F-4D97-AF65-F5344CB8AC3E}">
        <p14:creationId xmlns:p14="http://schemas.microsoft.com/office/powerpoint/2010/main" val="208751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6">
                    <a:lumMod val="75000"/>
                  </a:schemeClr>
                </a:solidFill>
                <a:latin typeface="Arial" pitchFamily="34" charset="0"/>
                <a:cs typeface="Arial" pitchFamily="34" charset="0"/>
              </a:rPr>
              <a:t>NIPISSAR LAKE DISCHARGE</a:t>
            </a:r>
          </a:p>
        </p:txBody>
      </p:sp>
      <p:sp>
        <p:nvSpPr>
          <p:cNvPr id="3" name="Content Placeholder 2"/>
          <p:cNvSpPr>
            <a:spLocks noGrp="1"/>
          </p:cNvSpPr>
          <p:nvPr>
            <p:ph idx="1"/>
          </p:nvPr>
        </p:nvSpPr>
        <p:spPr/>
        <p:txBody>
          <a:bodyPr/>
          <a:lstStyle/>
          <a:p>
            <a:r>
              <a:rPr lang="en-US" dirty="0"/>
              <a:t>The pipeline terminates at near the shore of </a:t>
            </a:r>
            <a:r>
              <a:rPr lang="en-US" dirty="0" err="1"/>
              <a:t>Nipissar</a:t>
            </a:r>
            <a:r>
              <a:rPr lang="en-US" dirty="0"/>
              <a:t> Lake as shown. </a:t>
            </a:r>
            <a:endParaRPr lang="en-CA" dirty="0"/>
          </a:p>
        </p:txBody>
      </p:sp>
    </p:spTree>
    <p:extLst>
      <p:ext uri="{BB962C8B-B14F-4D97-AF65-F5344CB8AC3E}">
        <p14:creationId xmlns:p14="http://schemas.microsoft.com/office/powerpoint/2010/main" val="376629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0"/>
            <a:ext cx="70567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80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0917" y="447254"/>
            <a:ext cx="8229600" cy="1143000"/>
          </a:xfrm>
        </p:spPr>
        <p:txBody>
          <a:bodyPr/>
          <a:lstStyle/>
          <a:p>
            <a:r>
              <a:rPr lang="en-CA" b="1" dirty="0" smtClean="0">
                <a:solidFill>
                  <a:srgbClr val="D8491F"/>
                </a:solidFill>
                <a:latin typeface="Arial" pitchFamily="34" charset="0"/>
                <a:cs typeface="Arial" pitchFamily="34" charset="0"/>
              </a:rPr>
              <a:t>Background </a:t>
            </a:r>
            <a:endParaRPr lang="en-CA"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611560" y="1412776"/>
            <a:ext cx="7654861" cy="4886003"/>
          </a:xfrm>
        </p:spPr>
        <p:txBody>
          <a:bodyPr>
            <a:normAutofit fontScale="70000" lnSpcReduction="20000"/>
          </a:bodyPr>
          <a:lstStyle/>
          <a:p>
            <a:r>
              <a:rPr lang="en-US" dirty="0"/>
              <a:t>In 2009, Elders and community members expressed concern to the hamlet and Department of Community and Government Services that the water levels in </a:t>
            </a:r>
            <a:r>
              <a:rPr lang="en-US" dirty="0" err="1"/>
              <a:t>Nipissar</a:t>
            </a:r>
            <a:r>
              <a:rPr lang="en-US" dirty="0"/>
              <a:t> Lake were dramatically falling</a:t>
            </a:r>
            <a:r>
              <a:rPr lang="en-US" dirty="0" smtClean="0"/>
              <a:t>. </a:t>
            </a:r>
          </a:p>
          <a:p>
            <a:endParaRPr lang="en-US" dirty="0"/>
          </a:p>
          <a:p>
            <a:r>
              <a:rPr lang="en-US" dirty="0"/>
              <a:t>CGS initiated studies on water usage in Rankin Inlet; these studies indicated that water usage in Rankin Inlet was higher than expected, due to leaks in the water distribution system and additional infrastructure development over the last 10 years. </a:t>
            </a:r>
          </a:p>
          <a:p>
            <a:endParaRPr lang="en-US" dirty="0"/>
          </a:p>
          <a:p>
            <a:r>
              <a:rPr lang="en-US" dirty="0"/>
              <a:t>A review of nearby lakes using bathymetric survey techniques found that First Landing Lake would be suitable to augment the natural recharge of </a:t>
            </a:r>
            <a:r>
              <a:rPr lang="en-US" dirty="0" err="1"/>
              <a:t>Nipissar</a:t>
            </a:r>
            <a:r>
              <a:rPr lang="en-US" dirty="0"/>
              <a:t> Lake via a pipeline system</a:t>
            </a:r>
          </a:p>
          <a:p>
            <a:endParaRPr lang="en-CA" dirty="0" smtClean="0"/>
          </a:p>
          <a:p>
            <a:endParaRPr lang="en-CA" dirty="0"/>
          </a:p>
        </p:txBody>
      </p:sp>
    </p:spTree>
    <p:extLst>
      <p:ext uri="{BB962C8B-B14F-4D97-AF65-F5344CB8AC3E}">
        <p14:creationId xmlns:p14="http://schemas.microsoft.com/office/powerpoint/2010/main" val="247628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D8491F"/>
                </a:solidFill>
                <a:latin typeface="Arial" pitchFamily="34" charset="0"/>
                <a:cs typeface="Arial" pitchFamily="34" charset="0"/>
              </a:rPr>
              <a:t>Background </a:t>
            </a:r>
            <a:r>
              <a:rPr lang="en-CA" dirty="0" smtClean="0"/>
              <a:t> </a:t>
            </a:r>
            <a:endParaRPr lang="en-CA" dirty="0"/>
          </a:p>
        </p:txBody>
      </p:sp>
      <p:sp>
        <p:nvSpPr>
          <p:cNvPr id="3" name="Content Placeholder 2"/>
          <p:cNvSpPr>
            <a:spLocks noGrp="1"/>
          </p:cNvSpPr>
          <p:nvPr>
            <p:ph idx="1"/>
          </p:nvPr>
        </p:nvSpPr>
        <p:spPr>
          <a:xfrm>
            <a:off x="467544" y="1340768"/>
            <a:ext cx="8229600" cy="4525963"/>
          </a:xfrm>
        </p:spPr>
        <p:txBody>
          <a:bodyPr>
            <a:noAutofit/>
          </a:bodyPr>
          <a:lstStyle/>
          <a:p>
            <a:endParaRPr lang="en-US" sz="1600" dirty="0"/>
          </a:p>
          <a:p>
            <a:r>
              <a:rPr lang="en-US" sz="2200" dirty="0"/>
              <a:t>CGS monitored the levels of </a:t>
            </a:r>
            <a:r>
              <a:rPr lang="en-US" sz="2200" dirty="0" err="1"/>
              <a:t>Nipissar</a:t>
            </a:r>
            <a:r>
              <a:rPr lang="en-US" sz="2200" dirty="0"/>
              <a:t> Lake utilizing field surveys.  Collected data indicates that there is no immediate concern about running out of water in Rankin Inlet, but studies determined that the water source may cease to be adequate for the community as early as </a:t>
            </a:r>
            <a:r>
              <a:rPr lang="en-US" sz="2200" dirty="0" smtClean="0"/>
              <a:t>2015</a:t>
            </a:r>
          </a:p>
          <a:p>
            <a:endParaRPr lang="en-US" sz="2200" dirty="0"/>
          </a:p>
          <a:p>
            <a:r>
              <a:rPr lang="en-US" sz="2200" dirty="0" smtClean="0"/>
              <a:t>CGS </a:t>
            </a:r>
            <a:r>
              <a:rPr lang="en-US" sz="2200" dirty="0"/>
              <a:t>contracted with FSC Architects and Engineers in Iqaluit to develop a route and design for the new pipeline and prepare tender documents.</a:t>
            </a:r>
          </a:p>
          <a:p>
            <a:endParaRPr lang="en-US" sz="2200" dirty="0"/>
          </a:p>
          <a:p>
            <a:r>
              <a:rPr lang="en-US" sz="2200" dirty="0"/>
              <a:t>Construction on the pipeline began in December 2011, after freeze-up, in order to minimize damage to the tundra on which it is located.  </a:t>
            </a:r>
          </a:p>
        </p:txBody>
      </p:sp>
    </p:spTree>
    <p:extLst>
      <p:ext uri="{BB962C8B-B14F-4D97-AF65-F5344CB8AC3E}">
        <p14:creationId xmlns:p14="http://schemas.microsoft.com/office/powerpoint/2010/main" val="196495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6">
                    <a:lumMod val="75000"/>
                  </a:schemeClr>
                </a:solidFill>
                <a:latin typeface="Arial" pitchFamily="34" charset="0"/>
                <a:cs typeface="Arial" pitchFamily="34" charset="0"/>
              </a:rPr>
              <a:t>Background</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The pipeline can be used once the consultant secures approval from the Nunavut water Board.   </a:t>
            </a:r>
          </a:p>
          <a:p>
            <a:endParaRPr lang="en-US" dirty="0"/>
          </a:p>
          <a:p>
            <a:r>
              <a:rPr lang="en-US" dirty="0"/>
              <a:t>Construction on the pipeline to recharge </a:t>
            </a:r>
            <a:r>
              <a:rPr lang="en-US" dirty="0" err="1"/>
              <a:t>Nipissar</a:t>
            </a:r>
            <a:r>
              <a:rPr lang="en-US" dirty="0"/>
              <a:t> Lake from nearby First Landing Lake was completed Sept. 30, 2012.</a:t>
            </a:r>
          </a:p>
          <a:p>
            <a:endParaRPr lang="en-US" dirty="0"/>
          </a:p>
          <a:p>
            <a:r>
              <a:rPr lang="en-US" dirty="0"/>
              <a:t>The Final Completion Certificate was in January 2013</a:t>
            </a:r>
          </a:p>
          <a:p>
            <a:endParaRPr lang="en-US" dirty="0"/>
          </a:p>
          <a:p>
            <a:r>
              <a:rPr lang="en-US" dirty="0" err="1"/>
              <a:t>Stantec</a:t>
            </a:r>
            <a:r>
              <a:rPr lang="en-US" dirty="0"/>
              <a:t> is working with Nunavut Water Board to secure an amendment to the existing water license.  </a:t>
            </a:r>
          </a:p>
          <a:p>
            <a:r>
              <a:rPr lang="en-US" dirty="0"/>
              <a:t>Pipeline is not being utilized due to pending approval from the Nunavut Water Board.</a:t>
            </a:r>
          </a:p>
          <a:p>
            <a:endParaRPr lang="en-CA" dirty="0"/>
          </a:p>
        </p:txBody>
      </p:sp>
    </p:spTree>
    <p:extLst>
      <p:ext uri="{BB962C8B-B14F-4D97-AF65-F5344CB8AC3E}">
        <p14:creationId xmlns:p14="http://schemas.microsoft.com/office/powerpoint/2010/main" val="10882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Arial" pitchFamily="34" charset="0"/>
                <a:cs typeface="Arial" pitchFamily="34" charset="0"/>
              </a:rPr>
              <a:t>Planning </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cs typeface="Arial" pitchFamily="34" charset="0"/>
              </a:rPr>
              <a:t>Prior </a:t>
            </a:r>
            <a:r>
              <a:rPr lang="en-US" dirty="0">
                <a:cs typeface="Arial" pitchFamily="34" charset="0"/>
              </a:rPr>
              <a:t>to completing detailed ground surveys, we reviewed the available aerial photography and digital mapping to complete an initial reconnaissance of </a:t>
            </a:r>
            <a:r>
              <a:rPr lang="en-US" dirty="0" smtClean="0">
                <a:cs typeface="Arial" pitchFamily="34" charset="0"/>
              </a:rPr>
              <a:t>the </a:t>
            </a:r>
            <a:r>
              <a:rPr lang="en-US" dirty="0">
                <a:cs typeface="Arial" pitchFamily="34" charset="0"/>
              </a:rPr>
              <a:t>possible routing options. </a:t>
            </a:r>
            <a:endParaRPr lang="en-US" dirty="0" smtClean="0">
              <a:cs typeface="Arial" pitchFamily="34" charset="0"/>
            </a:endParaRPr>
          </a:p>
          <a:p>
            <a:pPr marL="0" indent="0">
              <a:buNone/>
            </a:pPr>
            <a:endParaRPr lang="en-US" dirty="0" smtClean="0">
              <a:cs typeface="Arial" pitchFamily="34" charset="0"/>
            </a:endParaRPr>
          </a:p>
          <a:p>
            <a:pPr marL="0" indent="0">
              <a:buNone/>
            </a:pPr>
            <a:r>
              <a:rPr lang="en-US" dirty="0" smtClean="0">
                <a:cs typeface="Arial" pitchFamily="34" charset="0"/>
              </a:rPr>
              <a:t>SEASONAL </a:t>
            </a:r>
            <a:r>
              <a:rPr lang="en-US" dirty="0">
                <a:cs typeface="Arial" pitchFamily="34" charset="0"/>
              </a:rPr>
              <a:t>CONSTRAINTS  </a:t>
            </a:r>
          </a:p>
          <a:p>
            <a:pPr marL="0" indent="0">
              <a:buNone/>
            </a:pPr>
            <a:r>
              <a:rPr lang="en-US" dirty="0">
                <a:cs typeface="Arial" pitchFamily="34" charset="0"/>
              </a:rPr>
              <a:t>It is intended that the typical pumping season would extend over a maximum of 3 months each year, from Mid June to Mid September.  </a:t>
            </a:r>
          </a:p>
          <a:p>
            <a:pPr marL="0" indent="0">
              <a:buNone/>
            </a:pPr>
            <a:r>
              <a:rPr lang="en-US" dirty="0">
                <a:cs typeface="Arial" pitchFamily="34" charset="0"/>
              </a:rPr>
              <a:t>While a longer season could possibly be utilized, starting earlier runs into problems with ice cover on Lower Landing Lake, and access to the site itself. </a:t>
            </a:r>
          </a:p>
          <a:p>
            <a:pPr marL="0" indent="0">
              <a:buNone/>
            </a:pPr>
            <a:r>
              <a:rPr lang="en-US" dirty="0">
                <a:cs typeface="Arial" pitchFamily="34" charset="0"/>
              </a:rPr>
              <a:t>Starting later could run into problems with freeze up of the pipe. </a:t>
            </a:r>
            <a:endParaRPr lang="en-CA" dirty="0">
              <a:cs typeface="Arial" pitchFamily="34" charset="0"/>
            </a:endParaRPr>
          </a:p>
        </p:txBody>
      </p:sp>
    </p:spTree>
    <p:extLst>
      <p:ext uri="{BB962C8B-B14F-4D97-AF65-F5344CB8AC3E}">
        <p14:creationId xmlns:p14="http://schemas.microsoft.com/office/powerpoint/2010/main" val="226105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Arial" pitchFamily="34" charset="0"/>
                <a:cs typeface="Arial" pitchFamily="34" charset="0"/>
              </a:rPr>
              <a:t>Design Options</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62500" lnSpcReduction="20000"/>
          </a:bodyPr>
          <a:lstStyle/>
          <a:p>
            <a:r>
              <a:rPr lang="en-US" dirty="0"/>
              <a:t>From Lower Landing Lake to </a:t>
            </a:r>
            <a:r>
              <a:rPr lang="en-US" dirty="0" err="1"/>
              <a:t>Nipissar</a:t>
            </a:r>
            <a:r>
              <a:rPr lang="en-US" dirty="0"/>
              <a:t>, we considered basically two options.   </a:t>
            </a:r>
            <a:endParaRPr lang="en-US" dirty="0" smtClean="0"/>
          </a:p>
          <a:p>
            <a:endParaRPr lang="en-US" dirty="0"/>
          </a:p>
          <a:p>
            <a:r>
              <a:rPr lang="en-US" dirty="0"/>
              <a:t>Option 1 effectively follows the roadway between the two lakes.  Option 1 has the disadvantage of going up over a high point of land, and requiring stronger pumps and higher fuel consumption</a:t>
            </a:r>
            <a:r>
              <a:rPr lang="en-US" dirty="0" smtClean="0"/>
              <a:t>.</a:t>
            </a:r>
          </a:p>
          <a:p>
            <a:endParaRPr lang="en-US" dirty="0"/>
          </a:p>
          <a:p>
            <a:r>
              <a:rPr lang="en-US" dirty="0"/>
              <a:t>Option 2 goes overland from Lower Landing Lake to </a:t>
            </a:r>
            <a:r>
              <a:rPr lang="en-US" dirty="0" err="1"/>
              <a:t>Nipissar</a:t>
            </a:r>
            <a:r>
              <a:rPr lang="en-US" dirty="0"/>
              <a:t>, with the routing selected to minimize elevation changes. In addition, Option 2 is ‘graded’ so that there is only one low point and only two high points along the pipeline, making easier to fill and drain the pipe each year.  This greatly simplifies operation of the line</a:t>
            </a:r>
            <a:r>
              <a:rPr lang="en-US" dirty="0" smtClean="0"/>
              <a:t>.</a:t>
            </a:r>
          </a:p>
          <a:p>
            <a:endParaRPr lang="en-US" dirty="0"/>
          </a:p>
          <a:p>
            <a:r>
              <a:rPr lang="en-US" dirty="0"/>
              <a:t>On September 29 2010 FSC carried out a site meeting with representatives of the Community of Rankin Inlet, and the Government of Nunavut (GN</a:t>
            </a:r>
            <a:r>
              <a:rPr lang="en-US" dirty="0" smtClean="0"/>
              <a:t>).</a:t>
            </a:r>
            <a:endParaRPr lang="en-US" dirty="0"/>
          </a:p>
        </p:txBody>
      </p:sp>
    </p:spTree>
    <p:extLst>
      <p:ext uri="{BB962C8B-B14F-4D97-AF65-F5344CB8AC3E}">
        <p14:creationId xmlns:p14="http://schemas.microsoft.com/office/powerpoint/2010/main" val="103056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solidFill>
                  <a:schemeClr val="accent6">
                    <a:lumMod val="75000"/>
                  </a:schemeClr>
                </a:solidFill>
                <a:latin typeface="Arial" pitchFamily="34" charset="0"/>
                <a:cs typeface="Arial" pitchFamily="34" charset="0"/>
              </a:rPr>
              <a:t>RECOMMEDATION</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a:t>The only concern mentioned, and one which applied to either Option, was that there was a portion of both routes that crossed a primary snowmobile route, near Lower Landing Lake.  It was agreed that a portion of the route (centered on where the line crossed the road to the river) should be buried to prevent interference with the pipe by snowmobiles.</a:t>
            </a:r>
          </a:p>
          <a:p>
            <a:endParaRPr lang="en-US" dirty="0"/>
          </a:p>
          <a:p>
            <a:r>
              <a:rPr lang="en-US" dirty="0" smtClean="0"/>
              <a:t>It </a:t>
            </a:r>
            <a:r>
              <a:rPr lang="en-US" dirty="0"/>
              <a:t>was agreed that Option 2 was the preferred solution.  This option formed the basis of the overland pipeline supply.</a:t>
            </a:r>
          </a:p>
          <a:p>
            <a:endParaRPr lang="en-CA" dirty="0"/>
          </a:p>
        </p:txBody>
      </p:sp>
    </p:spTree>
    <p:extLst>
      <p:ext uri="{BB962C8B-B14F-4D97-AF65-F5344CB8AC3E}">
        <p14:creationId xmlns:p14="http://schemas.microsoft.com/office/powerpoint/2010/main" val="274468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PUMPHOUSE </a:t>
            </a:r>
            <a:r>
              <a:rPr lang="en-CA" b="1" dirty="0" smtClean="0">
                <a:solidFill>
                  <a:schemeClr val="accent6">
                    <a:lumMod val="75000"/>
                  </a:schemeClr>
                </a:solidFill>
                <a:latin typeface="Arial" pitchFamily="34" charset="0"/>
                <a:cs typeface="Arial" pitchFamily="34" charset="0"/>
              </a:rPr>
              <a:t>LOCATION</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67544" y="1556792"/>
            <a:ext cx="8229600" cy="4525963"/>
          </a:xfrm>
        </p:spPr>
        <p:txBody>
          <a:bodyPr>
            <a:normAutofit lnSpcReduction="10000"/>
          </a:bodyPr>
          <a:lstStyle/>
          <a:p>
            <a:r>
              <a:rPr lang="en-US" dirty="0" smtClean="0"/>
              <a:t>The pump house  </a:t>
            </a:r>
            <a:r>
              <a:rPr lang="en-US" dirty="0"/>
              <a:t>as located draws water from the river rather than from the lake itself.  Each spring the pump will be set at the abutments for the old bridge location (the bridge itself is now gone). The intake would be into an existing pool on the south side of the river, adjacent to the pump location. </a:t>
            </a:r>
          </a:p>
          <a:p>
            <a:r>
              <a:rPr lang="en-US" dirty="0"/>
              <a:t>This location is accessible from the old roadway, which is still intact.</a:t>
            </a:r>
          </a:p>
          <a:p>
            <a:endParaRPr lang="en-CA" dirty="0"/>
          </a:p>
        </p:txBody>
      </p:sp>
    </p:spTree>
    <p:extLst>
      <p:ext uri="{BB962C8B-B14F-4D97-AF65-F5344CB8AC3E}">
        <p14:creationId xmlns:p14="http://schemas.microsoft.com/office/powerpoint/2010/main" val="150315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018064" y="-1023449"/>
            <a:ext cx="4870239" cy="844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914398"/>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CGS</Template>
  <TotalTime>89</TotalTime>
  <Words>833</Words>
  <Application>Microsoft Office PowerPoint</Application>
  <PresentationFormat>On-screen Show (4:3)</PresentationFormat>
  <Paragraphs>56</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GN Powerpoint CGS</vt:lpstr>
      <vt:lpstr>Adobe Acrobat Document</vt:lpstr>
      <vt:lpstr>Nunavut Water Board  Public Meeting</vt:lpstr>
      <vt:lpstr>Background </vt:lpstr>
      <vt:lpstr>Background  </vt:lpstr>
      <vt:lpstr>Background</vt:lpstr>
      <vt:lpstr>Planning </vt:lpstr>
      <vt:lpstr>Design Options</vt:lpstr>
      <vt:lpstr>RECOMMEDATION</vt:lpstr>
      <vt:lpstr>PUMPHOUSE LOCATION</vt:lpstr>
      <vt:lpstr>PowerPoint Presentation</vt:lpstr>
      <vt:lpstr>PowerPoint Presentation</vt:lpstr>
      <vt:lpstr>PowerPoint Presentation</vt:lpstr>
      <vt:lpstr>PowerPoint Presentation</vt:lpstr>
      <vt:lpstr>PUMPHOUSE SPECIFICATIONS</vt:lpstr>
      <vt:lpstr>NIPISSAR LAKE DISCHARGE</vt:lpstr>
      <vt:lpstr>PowerPoint Presentation</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Duguay, Brian</cp:lastModifiedBy>
  <cp:revision>6</cp:revision>
  <cp:lastPrinted>2012-06-13T22:26:17Z</cp:lastPrinted>
  <dcterms:created xsi:type="dcterms:W3CDTF">2014-01-14T23:28:13Z</dcterms:created>
  <dcterms:modified xsi:type="dcterms:W3CDTF">2014-01-15T00:57:56Z</dcterms:modified>
</cp:coreProperties>
</file>