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2" r:id="rId2"/>
  </p:sldMasterIdLst>
  <p:notesMasterIdLst>
    <p:notesMasterId r:id="rId22"/>
  </p:notesMasterIdLst>
  <p:handoutMasterIdLst>
    <p:handoutMasterId r:id="rId23"/>
  </p:handoutMasterIdLst>
  <p:sldIdLst>
    <p:sldId id="374" r:id="rId3"/>
    <p:sldId id="375" r:id="rId4"/>
    <p:sldId id="376" r:id="rId5"/>
    <p:sldId id="392" r:id="rId6"/>
    <p:sldId id="378" r:id="rId7"/>
    <p:sldId id="393" r:id="rId8"/>
    <p:sldId id="379" r:id="rId9"/>
    <p:sldId id="380" r:id="rId10"/>
    <p:sldId id="381" r:id="rId11"/>
    <p:sldId id="382" r:id="rId12"/>
    <p:sldId id="383" r:id="rId13"/>
    <p:sldId id="384" r:id="rId14"/>
    <p:sldId id="385" r:id="rId15"/>
    <p:sldId id="386" r:id="rId16"/>
    <p:sldId id="387" r:id="rId17"/>
    <p:sldId id="388" r:id="rId18"/>
    <p:sldId id="389" r:id="rId19"/>
    <p:sldId id="390" r:id="rId20"/>
    <p:sldId id="391" r:id="rId21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vid Hohnstein" initials="DH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5" autoAdjust="0"/>
    <p:restoredTop sz="86036" autoAdjust="0"/>
  </p:normalViewPr>
  <p:slideViewPr>
    <p:cSldViewPr>
      <p:cViewPr>
        <p:scale>
          <a:sx n="100" d="100"/>
          <a:sy n="100" d="100"/>
        </p:scale>
        <p:origin x="-432" y="15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1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300"/>
            </a:lvl1pPr>
          </a:lstStyle>
          <a:p>
            <a:fld id="{3264F72E-3A81-4FD6-9A31-DC887BCEF3AF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1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300"/>
            </a:lvl1pPr>
          </a:lstStyle>
          <a:p>
            <a:fld id="{394B51CB-CC30-4015-9287-36FD96AFE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5728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1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300"/>
            </a:lvl1pPr>
          </a:lstStyle>
          <a:p>
            <a:fld id="{AD22B7C5-D22B-4331-BE36-9D21F66EA5A5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17" tIns="46659" rIns="93317" bIns="4665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1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300"/>
            </a:lvl1pPr>
          </a:lstStyle>
          <a:p>
            <a:fld id="{3AF7D911-6881-41F2-8A52-0C3E817CB2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794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7D911-6881-41F2-8A52-0C3E817CB27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228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7D911-6881-41F2-8A52-0C3E817CB27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172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7D911-6881-41F2-8A52-0C3E817CB27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0723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7D911-6881-41F2-8A52-0C3E817CB27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5702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7D911-6881-41F2-8A52-0C3E817CB27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9522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7D911-6881-41F2-8A52-0C3E817CB27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9120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7D911-6881-41F2-8A52-0C3E817CB27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6852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7D911-6881-41F2-8A52-0C3E817CB27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4075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7D911-6881-41F2-8A52-0C3E817CB27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2366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7D911-6881-41F2-8A52-0C3E817CB27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6032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7D911-6881-41F2-8A52-0C3E817CB27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14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7D911-6881-41F2-8A52-0C3E817CB27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395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7D911-6881-41F2-8A52-0C3E817CB27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9238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7D911-6881-41F2-8A52-0C3E817CB27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821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7D911-6881-41F2-8A52-0C3E817CB27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0820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7D911-6881-41F2-8A52-0C3E817CB27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8681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7D911-6881-41F2-8A52-0C3E817CB27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4526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7D911-6881-41F2-8A52-0C3E817CB27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7067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7D911-6881-41F2-8A52-0C3E817CB27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175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695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36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15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463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069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26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835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5011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00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246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55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057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1293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1604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36ECA-41F8-4C04-803D-AF3B50A2AAB3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1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50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074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47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303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2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65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23E9-15EE-435E-A91E-A268F3D6016D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1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923E9-15EE-435E-A91E-A268F3D6016D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2801C-08C7-46F6-BF95-FD7FBBD576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152400"/>
            <a:ext cx="1398233" cy="13716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4053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36ECA-41F8-4C04-803D-AF3B50A2AAB3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E19A7-B7FA-4BF5-B2A0-4EA2BE6FFA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537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wb-oen.ca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technical@nwb-oen.ca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nwb-oen.ca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1447800"/>
            <a:ext cx="8991600" cy="4648200"/>
          </a:xfrm>
        </p:spPr>
        <p:txBody>
          <a:bodyPr>
            <a:noAutofit/>
          </a:bodyPr>
          <a:lstStyle/>
          <a:p>
            <a:r>
              <a:rPr lang="en-US" sz="3400" b="1" dirty="0" smtClean="0">
                <a:solidFill>
                  <a:schemeClr val="tx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kNosJk5 ne6tb3q</a:t>
            </a:r>
            <a:endParaRPr lang="en-US" sz="3400" b="1" dirty="0" smtClean="0">
              <a:solidFill>
                <a:schemeClr val="tx1"/>
              </a:solidFill>
              <a:latin typeface="ProSyl" panose="020B0500000000000000" pitchFamily="34" charset="0"/>
              <a:cs typeface="Times New Roman" panose="02020603050405020304" pitchFamily="18" charset="0"/>
            </a:endParaRPr>
          </a:p>
          <a:p>
            <a:r>
              <a:rPr lang="en-US" sz="3400" b="1" dirty="0" smtClean="0">
                <a:solidFill>
                  <a:schemeClr val="tx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ckE5]</a:t>
            </a:r>
            <a:r>
              <a:rPr lang="en-US" sz="3400" b="1" dirty="0" err="1" smtClean="0">
                <a:solidFill>
                  <a:schemeClr val="tx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giz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“A” </a:t>
            </a:r>
            <a:r>
              <a:rPr lang="en-US" sz="3400" b="1" dirty="0" smtClean="0">
                <a:solidFill>
                  <a:schemeClr val="tx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wm6j5 MwnsJ6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3AM-GRA1015</a:t>
            </a:r>
          </a:p>
          <a:p>
            <a:r>
              <a:rPr lang="en-US" sz="3400" b="1" dirty="0" smtClean="0">
                <a:solidFill>
                  <a:schemeClr val="tx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]xeQxDtj5 g4yCs5</a:t>
            </a:r>
            <a:endParaRPr lang="en-US" sz="3400" b="1" dirty="0" smtClean="0">
              <a:solidFill>
                <a:schemeClr val="tx1"/>
              </a:solidFill>
              <a:latin typeface="ProSyl" panose="020B0500000000000000" pitchFamily="34" charset="0"/>
              <a:cs typeface="Times New Roman" panose="02020603050405020304" pitchFamily="18" charset="0"/>
            </a:endParaRPr>
          </a:p>
          <a:p>
            <a:r>
              <a:rPr lang="en-US" sz="3400" b="1" dirty="0" smtClean="0">
                <a:solidFill>
                  <a:schemeClr val="tx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]b2hjz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400" b="1" dirty="0" smtClean="0">
                <a:solidFill>
                  <a:schemeClr val="tx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B]x7Mfz vq6Oi6</a:t>
            </a:r>
            <a:endParaRPr lang="en-US" sz="3400" b="1" dirty="0">
              <a:solidFill>
                <a:schemeClr val="tx1"/>
              </a:solidFill>
              <a:latin typeface="ProSyl" panose="020B0500000000000000" pitchFamily="34" charset="0"/>
              <a:cs typeface="Times New Roman" panose="02020603050405020304" pitchFamily="18" charset="0"/>
            </a:endParaRPr>
          </a:p>
          <a:p>
            <a:r>
              <a:rPr lang="en-US" sz="3400" b="1" dirty="0" smtClean="0">
                <a:solidFill>
                  <a:schemeClr val="tx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v?mf5</a:t>
            </a:r>
            <a:r>
              <a:rPr lang="en-US" sz="3400" b="1" dirty="0" smtClean="0">
                <a:solidFill>
                  <a:schemeClr val="tx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 kNK5, </a:t>
            </a:r>
            <a:r>
              <a:rPr lang="id-ID" sz="3400" b="1" dirty="0">
                <a:solidFill>
                  <a:schemeClr val="tx1"/>
                </a:solidFill>
                <a:latin typeface="ProSyl" panose="020B0500000000000000" pitchFamily="34" charset="0"/>
              </a:rPr>
              <a:t>kNo8i Z?m4fi9l </a:t>
            </a:r>
            <a:r>
              <a:rPr lang="id-ID" sz="3400" b="1" dirty="0" smtClean="0">
                <a:solidFill>
                  <a:schemeClr val="tx1"/>
                </a:solidFill>
                <a:latin typeface="ProSyl" panose="020B0500000000000000" pitchFamily="34" charset="0"/>
              </a:rPr>
              <a:t>Wp5yC6t4f5</a:t>
            </a:r>
            <a:r>
              <a:rPr lang="en-US" sz="3400" dirty="0">
                <a:solidFill>
                  <a:schemeClr val="tx1"/>
                </a:solidFill>
                <a:latin typeface="ProSyl" panose="020B0500000000000000" pitchFamily="34" charset="0"/>
              </a:rPr>
              <a:t> 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(GN-CGS</a:t>
            </a:r>
            <a:r>
              <a:rPr lang="en-US" sz="3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667000" y="6492875"/>
            <a:ext cx="3962400" cy="3651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Community Session – January 14, 2014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99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0"/>
          <p:cNvSpPr txBox="1">
            <a:spLocks/>
          </p:cNvSpPr>
          <p:nvPr/>
        </p:nvSpPr>
        <p:spPr>
          <a:xfrm>
            <a:off x="2667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Community Session – January 14, 2014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614683" y="0"/>
            <a:ext cx="6700517" cy="102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wmoEp5 ckE5]</a:t>
            </a:r>
            <a:r>
              <a:rPr lang="en-US" sz="2800" b="1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giz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“A” </a:t>
            </a:r>
            <a:r>
              <a:rPr lang="en-US" sz="28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wm6j5 MwnoEi6j5 WoE5J]y5</a:t>
            </a:r>
            <a:endParaRPr lang="en-US" sz="2800" b="1" dirty="0">
              <a:latin typeface="ProSyl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706517" y="1143000"/>
            <a:ext cx="6278081" cy="1061864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2000" dirty="0" smtClean="0">
                <a:latin typeface="ProSyl" panose="020B0500000000000000" pitchFamily="34" charset="0"/>
                <a:cs typeface="Times New Roman" pitchFamily="18" charset="0"/>
              </a:rPr>
              <a:t>wmoEp5 W/z5 g4yCs5 x7ml NlNw6LA ckE5]</a:t>
            </a:r>
            <a:r>
              <a:rPr lang="en-CA" sz="2000" dirty="0" err="1" smtClean="0">
                <a:latin typeface="ProSyl" panose="020B0500000000000000" pitchFamily="34" charset="0"/>
                <a:cs typeface="Times New Roman" pitchFamily="18" charset="0"/>
              </a:rPr>
              <a:t>giz</a:t>
            </a:r>
            <a:r>
              <a:rPr lang="en-CA" sz="2000" dirty="0" smtClean="0">
                <a:latin typeface="ProSyl" panose="020B0500000000000000" pitchFamily="34" charset="0"/>
                <a:cs typeface="Times New Roman" pitchFamily="18" charset="0"/>
              </a:rPr>
              <a:t> WoExaJ6 x7m ckE5]</a:t>
            </a:r>
            <a:r>
              <a:rPr lang="en-CA" sz="2000" dirty="0" err="1" smtClean="0">
                <a:latin typeface="ProSyl" panose="020B0500000000000000" pitchFamily="34" charset="0"/>
                <a:cs typeface="Times New Roman" pitchFamily="18" charset="0"/>
              </a:rPr>
              <a:t>giz</a:t>
            </a:r>
            <a:r>
              <a:rPr lang="en-CA" sz="2000" dirty="0" smtClean="0">
                <a:latin typeface="ProSyl" panose="020B0500000000000000" pitchFamily="34" charset="0"/>
                <a:cs typeface="Times New Roman" pitchFamily="18" charset="0"/>
              </a:rPr>
              <a:t> MwnsJ6 </a:t>
            </a:r>
            <a:r>
              <a:rPr lang="en-CA" sz="2000" dirty="0" err="1" smtClean="0">
                <a:latin typeface="ProSyl" panose="020B0500000000000000" pitchFamily="34" charset="0"/>
                <a:cs typeface="Times New Roman" pitchFamily="18" charset="0"/>
              </a:rPr>
              <a:t>G</a:t>
            </a:r>
            <a:r>
              <a:rPr lang="en-CA" sz="2000" dirty="0" err="1" smtClean="0">
                <a:latin typeface="ProSyl" panose="020B0500000000000000" pitchFamily="34" charset="0"/>
                <a:cs typeface="Times New Roman" pitchFamily="18" charset="0"/>
              </a:rPr>
              <a:t>k</a:t>
            </a:r>
            <a:r>
              <a:rPr lang="en-CA" sz="2000" dirty="0" smtClean="0">
                <a:latin typeface="ProSyl" panose="020B0500000000000000" pitchFamily="34" charset="0"/>
                <a:cs typeface="Times New Roman" pitchFamily="18" charset="0"/>
              </a:rPr>
              <a:t>]b6Fk]baD5F]xeQxD5H ]b7Nsiz ckE5]</a:t>
            </a:r>
            <a:r>
              <a:rPr lang="en-CA" sz="2000" dirty="0" err="1" smtClean="0">
                <a:latin typeface="ProSyl" panose="020B0500000000000000" pitchFamily="34" charset="0"/>
                <a:cs typeface="Times New Roman" pitchFamily="18" charset="0"/>
              </a:rPr>
              <a:t>giz</a:t>
            </a:r>
            <a:r>
              <a:rPr lang="en-CA" sz="2000" dirty="0" smtClean="0">
                <a:latin typeface="ProSyl" panose="020B0500000000000000" pitchFamily="34" charset="0"/>
                <a:cs typeface="Times New Roman" pitchFamily="18" charset="0"/>
              </a:rPr>
              <a:t> </a:t>
            </a:r>
            <a:r>
              <a:rPr lang="en-CA" sz="2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5334000" y="2253734"/>
            <a:ext cx="0" cy="64186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3466085" y="2905488"/>
            <a:ext cx="3520094" cy="720080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roSyl" panose="020B0500000000000000" pitchFamily="34" charset="0"/>
                <a:cs typeface="Times New Roman" pitchFamily="18" charset="0"/>
              </a:rPr>
              <a:t>wmoEp5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roSyl" panose="020B0500000000000000" pitchFamily="34" charset="0"/>
                <a:cs typeface="Times New Roman" pitchFamily="18" charset="0"/>
              </a:rPr>
              <a:t>WoE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roSyl" panose="020B0500000000000000" pitchFamily="34" charset="0"/>
                <a:cs typeface="Times New Roman" pitchFamily="18" charset="0"/>
              </a:rPr>
              <a:t>/q mo4n6iqk5 cspn6iq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706516" y="2677562"/>
            <a:ext cx="2057401" cy="1623022"/>
          </a:xfrm>
          <a:prstGeom prst="rect">
            <a:avLst/>
          </a:prstGeom>
          <a:solidFill>
            <a:srgbClr val="FF99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roSyl" panose="020B0500000000000000" pitchFamily="34" charset="0"/>
                <a:cs typeface="Times New Roman" pitchFamily="18" charset="0"/>
              </a:rPr>
              <a:t>W/Exc6X5, g4yC3g6 Wbc6t5tiz wMQxDtk5 gnZ4ni4.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3467351" y="4381811"/>
            <a:ext cx="3559316" cy="1028389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2000" dirty="0" smtClean="0">
                <a:latin typeface="ProSyl" panose="020B0500000000000000" pitchFamily="34" charset="0"/>
                <a:cs typeface="Times New Roman" pitchFamily="18" charset="0"/>
              </a:rPr>
              <a:t>wmoEp5 </a:t>
            </a:r>
            <a:r>
              <a:rPr lang="en-US" sz="2000" dirty="0" err="1" smtClean="0">
                <a:latin typeface="ProSyl" panose="020B0500000000000000" pitchFamily="34" charset="0"/>
                <a:cs typeface="Times New Roman" pitchFamily="18" charset="0"/>
              </a:rPr>
              <a:t>gi</a:t>
            </a:r>
            <a:r>
              <a:rPr lang="en-US" sz="2000" dirty="0" smtClean="0">
                <a:latin typeface="ProSyl" panose="020B0500000000000000" pitchFamily="34" charset="0"/>
                <a:cs typeface="Times New Roman" pitchFamily="18" charset="0"/>
              </a:rPr>
              <a:t>/z gn6y5J5 g4yCstj5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smtClean="0">
                <a:latin typeface="ProSyl" panose="020B0500000000000000" pitchFamily="34" charset="0"/>
                <a:cs typeface="Times New Roman" pitchFamily="18" charset="0"/>
              </a:rPr>
              <a:t>wr5i6nk5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30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roSyl" panose="020B0500000000000000" pitchFamily="34" charset="0"/>
                <a:cs typeface="Times New Roman" pitchFamily="18" charset="0"/>
              </a:rPr>
              <a:t>s2lk5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 flipH="1">
            <a:off x="2819400" y="3140968"/>
            <a:ext cx="55631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2873455" y="3423244"/>
            <a:ext cx="55554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>
            <a:off x="5307168" y="3658718"/>
            <a:ext cx="0" cy="641866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>
            <a:off x="6745757" y="5255873"/>
            <a:ext cx="0" cy="641866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22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10"/>
          <p:cNvSpPr txBox="1">
            <a:spLocks/>
          </p:cNvSpPr>
          <p:nvPr/>
        </p:nvSpPr>
        <p:spPr>
          <a:xfrm>
            <a:off x="2667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Community Session – January 14, 2014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685801" y="762000"/>
            <a:ext cx="6324599" cy="5109673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143001" y="2209799"/>
            <a:ext cx="2895149" cy="914401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 smtClean="0">
                <a:solidFill>
                  <a:srgbClr val="FF0000"/>
                </a:solidFill>
                <a:latin typeface="ProSyl" panose="020B0500000000000000" pitchFamily="34" charset="0"/>
                <a:cs typeface="Times New Roman" pitchFamily="18" charset="0"/>
              </a:rPr>
              <a:t>wmoEp5 vtm2vwJ5 Wlx3N6godtk5 x7ml </a:t>
            </a:r>
            <a:r>
              <a:rPr lang="en-CA" dirty="0" err="1" smtClean="0">
                <a:solidFill>
                  <a:srgbClr val="FF0000"/>
                </a:solidFill>
                <a:latin typeface="ProSyl" panose="020B0500000000000000" pitchFamily="34" charset="0"/>
                <a:cs typeface="Times New Roman" pitchFamily="18" charset="0"/>
              </a:rPr>
              <a:t>yKxi</a:t>
            </a:r>
            <a:r>
              <a:rPr lang="en-CA" dirty="0" smtClean="0">
                <a:solidFill>
                  <a:srgbClr val="FF0000"/>
                </a:solidFill>
                <a:latin typeface="ProSyl" panose="020B0500000000000000" pitchFamily="34" charset="0"/>
                <a:cs typeface="Times New Roman" pitchFamily="18" charset="0"/>
              </a:rPr>
              <a:t> xW6hwixn6izi</a:t>
            </a:r>
            <a:endParaRPr lang="en-US" dirty="0">
              <a:solidFill>
                <a:srgbClr val="FF0000"/>
              </a:solidFill>
              <a:latin typeface="ProSyl" panose="020B0500000000000000" pitchFamily="34" charset="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1143001" y="4495800"/>
            <a:ext cx="2892380" cy="949006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2000" dirty="0">
                <a:latin typeface="ProSyl" panose="020B0500000000000000" pitchFamily="34" charset="0"/>
                <a:cs typeface="Times New Roman" pitchFamily="18" charset="0"/>
              </a:rPr>
              <a:t>wmoEp5 </a:t>
            </a:r>
            <a:r>
              <a:rPr lang="en-CA" sz="2000" dirty="0" smtClean="0">
                <a:latin typeface="ProSyl" panose="020B0500000000000000" pitchFamily="34" charset="0"/>
                <a:cs typeface="Times New Roman" pitchFamily="18" charset="0"/>
              </a:rPr>
              <a:t>gn6y5tJ5 wk1i4 xW6hwix3i6j5 </a:t>
            </a:r>
            <a:r>
              <a:rPr lang="en-CA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sz="2000" dirty="0" smtClean="0">
                <a:latin typeface="ProSyl" panose="020B0500000000000000" pitchFamily="34" charset="0"/>
                <a:cs typeface="Times New Roman" pitchFamily="18" charset="0"/>
              </a:rPr>
              <a:t>wr5i6ni4</a:t>
            </a:r>
            <a:r>
              <a:rPr lang="en-C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sz="2000" dirty="0"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en-CA" sz="2000" dirty="0" smtClean="0">
                <a:latin typeface="ProSyl" panose="020B0500000000000000" pitchFamily="34" charset="0"/>
                <a:cs typeface="Times New Roman" pitchFamily="18" charset="0"/>
              </a:rPr>
              <a:t>s2li</a:t>
            </a:r>
            <a:r>
              <a:rPr lang="en-CA" sz="2000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4628203" y="1344463"/>
            <a:ext cx="2153598" cy="1616260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roSyl" panose="020B0500000000000000" pitchFamily="34" charset="0"/>
                <a:cs typeface="Times New Roman" pitchFamily="18" charset="0"/>
              </a:rPr>
              <a:t>W/Exc6X5, g4yC3g6 Wbc6t5tJ6 wMQxDti4 gnZ4ni4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4628203" y="3653507"/>
            <a:ext cx="2153598" cy="1985293"/>
          </a:xfrm>
          <a:prstGeom prst="rect">
            <a:avLst/>
          </a:prstGeom>
          <a:solidFill>
            <a:srgbClr val="FF99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CA" dirty="0">
                <a:latin typeface="ProSyl" panose="020B0500000000000000" pitchFamily="34" charset="0"/>
                <a:cs typeface="Times New Roman" pitchFamily="18" charset="0"/>
              </a:rPr>
              <a:t>tos3bs4Xb </a:t>
            </a:r>
            <a:r>
              <a:rPr lang="en-CA" dirty="0" err="1">
                <a:latin typeface="ProSyl" panose="020B0500000000000000" pitchFamily="34" charset="0"/>
                <a:cs typeface="Times New Roman" pitchFamily="18" charset="0"/>
              </a:rPr>
              <a:t>yKxi</a:t>
            </a:r>
            <a:r>
              <a:rPr lang="en-CA" dirty="0">
                <a:latin typeface="ProSyl" panose="020B0500000000000000" pitchFamily="34" charset="0"/>
                <a:cs typeface="Times New Roman" pitchFamily="18" charset="0"/>
              </a:rPr>
              <a:t> xW6hwixn6izi </a:t>
            </a:r>
            <a:r>
              <a:rPr lang="en-CA" dirty="0" smtClean="0">
                <a:latin typeface="ProSyl" panose="020B0500000000000000" pitchFamily="34" charset="0"/>
                <a:cs typeface="Times New Roman" pitchFamily="18" charset="0"/>
              </a:rPr>
              <a:t>whmosDtu5, g4yC3g6 Wbc6tt./Exo4 wMQxDti5 gnZ4nk5.</a:t>
            </a:r>
            <a:r>
              <a:rPr lang="en-US" dirty="0" smtClean="0"/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Line 5"/>
          <p:cNvSpPr>
            <a:spLocks noChangeShapeType="1"/>
          </p:cNvSpPr>
          <p:nvPr/>
        </p:nvSpPr>
        <p:spPr bwMode="auto">
          <a:xfrm>
            <a:off x="2590801" y="1828800"/>
            <a:ext cx="0" cy="45838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5"/>
          <p:cNvSpPr>
            <a:spLocks noChangeShapeType="1"/>
          </p:cNvSpPr>
          <p:nvPr/>
        </p:nvSpPr>
        <p:spPr bwMode="auto">
          <a:xfrm>
            <a:off x="2590801" y="2971800"/>
            <a:ext cx="7041" cy="470487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5"/>
          <p:cNvSpPr>
            <a:spLocks noChangeShapeType="1"/>
          </p:cNvSpPr>
          <p:nvPr/>
        </p:nvSpPr>
        <p:spPr bwMode="auto">
          <a:xfrm flipV="1">
            <a:off x="762001" y="2590800"/>
            <a:ext cx="310317" cy="10661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5"/>
          <p:cNvSpPr>
            <a:spLocks noChangeShapeType="1"/>
          </p:cNvSpPr>
          <p:nvPr/>
        </p:nvSpPr>
        <p:spPr bwMode="auto">
          <a:xfrm>
            <a:off x="2743201" y="4191000"/>
            <a:ext cx="1818976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1143001" y="3429000"/>
            <a:ext cx="2892380" cy="84587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>
                <a:latin typeface="ProSyl" panose="020B0500000000000000" pitchFamily="34" charset="0"/>
                <a:cs typeface="Times New Roman" pitchFamily="18" charset="0"/>
              </a:rPr>
              <a:t>wmoEp5 </a:t>
            </a:r>
            <a:r>
              <a:rPr lang="en-CA" dirty="0" err="1" smtClean="0">
                <a:latin typeface="ProSyl" panose="020B0500000000000000" pitchFamily="34" charset="0"/>
                <a:cs typeface="Times New Roman" pitchFamily="18" charset="0"/>
              </a:rPr>
              <a:t>gi</a:t>
            </a:r>
            <a:r>
              <a:rPr lang="en-CA" dirty="0" smtClean="0">
                <a:latin typeface="ProSyl" panose="020B0500000000000000" pitchFamily="34" charset="0"/>
                <a:cs typeface="Times New Roman" pitchFamily="18" charset="0"/>
              </a:rPr>
              <a:t>/z </a:t>
            </a:r>
            <a:r>
              <a:rPr lang="en-CA" dirty="0" err="1" smtClean="0">
                <a:latin typeface="ProSyl" panose="020B0500000000000000" pitchFamily="34" charset="0"/>
                <a:cs typeface="Times New Roman" pitchFamily="18" charset="0"/>
              </a:rPr>
              <a:t>yKxi</a:t>
            </a:r>
            <a:r>
              <a:rPr lang="en-CA" dirty="0" smtClean="0">
                <a:latin typeface="ProSyl" panose="020B0500000000000000" pitchFamily="34" charset="0"/>
                <a:cs typeface="Times New Roman" pitchFamily="18" charset="0"/>
              </a:rPr>
              <a:t> xW6hwixn6izi whmosD5</a:t>
            </a:r>
            <a:endParaRPr lang="en-US" dirty="0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2597842" y="5486400"/>
            <a:ext cx="0" cy="38100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5"/>
          <p:cNvSpPr>
            <a:spLocks noChangeShapeType="1"/>
          </p:cNvSpPr>
          <p:nvPr/>
        </p:nvSpPr>
        <p:spPr bwMode="auto">
          <a:xfrm flipH="1">
            <a:off x="4114801" y="1676400"/>
            <a:ext cx="415789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5"/>
          <p:cNvSpPr>
            <a:spLocks noChangeShapeType="1"/>
          </p:cNvSpPr>
          <p:nvPr/>
        </p:nvSpPr>
        <p:spPr bwMode="auto">
          <a:xfrm>
            <a:off x="4191001" y="1447800"/>
            <a:ext cx="394469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5"/>
          <p:cNvSpPr>
            <a:spLocks noChangeShapeType="1"/>
          </p:cNvSpPr>
          <p:nvPr/>
        </p:nvSpPr>
        <p:spPr bwMode="auto">
          <a:xfrm flipH="1" flipV="1">
            <a:off x="2743201" y="4343400"/>
            <a:ext cx="1786598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5"/>
          <p:cNvSpPr>
            <a:spLocks noChangeShapeType="1"/>
          </p:cNvSpPr>
          <p:nvPr/>
        </p:nvSpPr>
        <p:spPr bwMode="auto">
          <a:xfrm>
            <a:off x="2590801" y="838200"/>
            <a:ext cx="0" cy="305783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1143001" y="1143000"/>
            <a:ext cx="2908184" cy="667749"/>
          </a:xfrm>
          <a:prstGeom prst="rect">
            <a:avLst/>
          </a:prstGeom>
          <a:solidFill>
            <a:srgbClr val="CC99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dirty="0" smtClean="0">
                <a:latin typeface="ProSyl" panose="020B0500000000000000" pitchFamily="34" charset="0"/>
                <a:cs typeface="Times New Roman" pitchFamily="18" charset="0"/>
              </a:rPr>
              <a:t>WcbsJ5 giyJ5 ttC6ymJi4 ne6tb4nqk5</a:t>
            </a:r>
            <a:endParaRPr lang="en-US" dirty="0">
              <a:latin typeface="ProSyl" panose="020B0500000000000000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609600" y="-76200"/>
            <a:ext cx="7081517" cy="873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>
                <a:latin typeface="ProSyl" panose="020B0500000000000000" pitchFamily="34" charset="0"/>
                <a:cs typeface="Times New Roman" panose="02020603050405020304" pitchFamily="18" charset="0"/>
              </a:rPr>
              <a:t>wmoEp5 ckE5]</a:t>
            </a:r>
            <a:r>
              <a:rPr lang="en-US" sz="2800" b="1" dirty="0" err="1">
                <a:latin typeface="ProSyl" panose="020B0500000000000000" pitchFamily="34" charset="0"/>
                <a:cs typeface="Times New Roman" panose="02020603050405020304" pitchFamily="18" charset="0"/>
              </a:rPr>
              <a:t>giz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“A” </a:t>
            </a:r>
            <a:r>
              <a:rPr lang="en-US" sz="2800" b="1" dirty="0">
                <a:latin typeface="ProSyl" panose="020B0500000000000000" pitchFamily="34" charset="0"/>
                <a:cs typeface="Times New Roman" panose="02020603050405020304" pitchFamily="18" charset="0"/>
              </a:rPr>
              <a:t>wm6j5 MwnoEi6j5 WoE5J]y5</a:t>
            </a:r>
            <a:endParaRPr lang="en-US" sz="2800" b="1" dirty="0">
              <a:latin typeface="ProSyl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>
            <a:off x="2590800" y="4053944"/>
            <a:ext cx="0" cy="441856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10"/>
          <p:cNvSpPr txBox="1">
            <a:spLocks/>
          </p:cNvSpPr>
          <p:nvPr/>
        </p:nvSpPr>
        <p:spPr>
          <a:xfrm>
            <a:off x="2667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Community Session – January 14, 2014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81000" y="-76201"/>
            <a:ext cx="7543799" cy="8739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200" b="1" dirty="0">
                <a:latin typeface="ProSyl" panose="020B0500000000000000" pitchFamily="34" charset="0"/>
                <a:cs typeface="Times New Roman" panose="02020603050405020304" pitchFamily="18" charset="0"/>
              </a:rPr>
              <a:t>wmoEp5 ckE5]</a:t>
            </a:r>
            <a:r>
              <a:rPr lang="en-US" sz="2200" b="1" dirty="0" err="1">
                <a:latin typeface="ProSyl" panose="020B0500000000000000" pitchFamily="34" charset="0"/>
                <a:cs typeface="Times New Roman" panose="02020603050405020304" pitchFamily="18" charset="0"/>
              </a:rPr>
              <a:t>giz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“A” </a:t>
            </a:r>
            <a:r>
              <a:rPr lang="en-US" sz="2200" b="1" dirty="0">
                <a:latin typeface="ProSyl" panose="020B0500000000000000" pitchFamily="34" charset="0"/>
                <a:cs typeface="Times New Roman" panose="02020603050405020304" pitchFamily="18" charset="0"/>
              </a:rPr>
              <a:t>wm6j5 MwnoEi6j5 </a:t>
            </a:r>
            <a:r>
              <a:rPr lang="en-US" sz="22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WoE5J]y5</a:t>
            </a:r>
            <a:endParaRPr lang="en-US" sz="2200" b="1" dirty="0">
              <a:latin typeface="ProSyl" panose="020B0500000000000000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44272" y="823157"/>
            <a:ext cx="6847128" cy="5044243"/>
            <a:chOff x="2135188" y="1026825"/>
            <a:chExt cx="6745132" cy="5044243"/>
          </a:xfrm>
          <a:effectLst>
            <a:outerShdw blurRad="50800" dist="50800" dir="5400000" algn="ctr" rotWithShape="0">
              <a:schemeClr val="bg1"/>
            </a:outerShdw>
          </a:effectLst>
        </p:grpSpPr>
        <p:sp>
          <p:nvSpPr>
            <p:cNvPr id="13" name="Text Box 2"/>
            <p:cNvSpPr txBox="1">
              <a:spLocks noChangeArrowheads="1"/>
            </p:cNvSpPr>
            <p:nvPr/>
          </p:nvSpPr>
          <p:spPr bwMode="auto">
            <a:xfrm>
              <a:off x="3094418" y="1026825"/>
              <a:ext cx="4680520" cy="39604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roSyl" panose="020B0500000000000000" pitchFamily="34" charset="0"/>
                  <a:cs typeface="Times New Roman" pitchFamily="18" charset="0"/>
                </a:rPr>
                <a:t>WcbsJ5 gi5bstJ5 ttC6ymJi4 W5Jti4.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roSyl" panose="020B0500000000000000" pitchFamily="34" charset="0"/>
                <a:cs typeface="Times New Roman" pitchFamily="18" charset="0"/>
              </a:endParaRPr>
            </a:p>
          </p:txBody>
        </p:sp>
        <p:sp>
          <p:nvSpPr>
            <p:cNvPr id="14" name="Text Box 3"/>
            <p:cNvSpPr txBox="1">
              <a:spLocks noChangeArrowheads="1"/>
            </p:cNvSpPr>
            <p:nvPr/>
          </p:nvSpPr>
          <p:spPr bwMode="auto">
            <a:xfrm>
              <a:off x="3110184" y="1685129"/>
              <a:ext cx="4648989" cy="375719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roSyl" panose="020B0500000000000000" pitchFamily="34" charset="0"/>
                  <a:cs typeface="Times New Roman" pitchFamily="18" charset="0"/>
                </a:rPr>
                <a:t>WcbsJ5 X3N4g5 wk1i4 xW6hwi4nj5.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roSyl" panose="020B0500000000000000" pitchFamily="34" charset="0"/>
                <a:cs typeface="Times New Roman" pitchFamily="18" charset="0"/>
              </a:endParaRPr>
            </a:p>
          </p:txBody>
        </p:sp>
        <p:sp>
          <p:nvSpPr>
            <p:cNvPr id="15" name="Rectangle 9"/>
            <p:cNvSpPr>
              <a:spLocks noChangeArrowheads="1"/>
            </p:cNvSpPr>
            <p:nvPr/>
          </p:nvSpPr>
          <p:spPr bwMode="auto">
            <a:xfrm>
              <a:off x="2135188" y="4516588"/>
              <a:ext cx="1446212" cy="155448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roSyl" panose="020B0500000000000000" pitchFamily="34" charset="0"/>
                  <a:cs typeface="Times New Roman" pitchFamily="18" charset="0"/>
                </a:rPr>
                <a:t>uiybsJ2 xq6bz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roSyl" panose="020B0500000000000000" pitchFamily="34" charset="0"/>
                  <a:cs typeface="Times New Roman" pitchFamily="18" charset="0"/>
                </a:rPr>
                <a:t>giiz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roSyl" panose="020B0500000000000000" pitchFamily="34" charset="0"/>
                  <a:cs typeface="Times New Roman" pitchFamily="18" charset="0"/>
                </a:rPr>
                <a:t> MwnsJ6.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roSyl" panose="020B0500000000000000" pitchFamily="34" charset="0"/>
                <a:cs typeface="Times New Roman" pitchFamily="18" charset="0"/>
              </a:endParaRPr>
            </a:p>
          </p:txBody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3635896" y="4506542"/>
              <a:ext cx="1469504" cy="155448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dirty="0" smtClean="0">
                  <a:latin typeface="ProSyl" panose="020B0500000000000000" pitchFamily="34" charset="0"/>
                  <a:cs typeface="Times New Roman" pitchFamily="18" charset="0"/>
                </a:rPr>
                <a:t>uiybsJ2   ]xv6bz </a:t>
              </a:r>
              <a:r>
                <a:rPr lang="en-US" dirty="0" err="1">
                  <a:latin typeface="ProSyl" panose="020B0500000000000000" pitchFamily="34" charset="0"/>
                  <a:cs typeface="Times New Roman" pitchFamily="18" charset="0"/>
                </a:rPr>
                <a:t>giiz</a:t>
              </a:r>
              <a:r>
                <a:rPr lang="en-US" dirty="0">
                  <a:latin typeface="ProSyl" panose="020B0500000000000000" pitchFamily="34" charset="0"/>
                  <a:cs typeface="Times New Roman" pitchFamily="18" charset="0"/>
                </a:rPr>
                <a:t> MwnsJ6.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Rectangle 11"/>
            <p:cNvSpPr>
              <a:spLocks noChangeArrowheads="1"/>
            </p:cNvSpPr>
            <p:nvPr/>
          </p:nvSpPr>
          <p:spPr bwMode="auto">
            <a:xfrm>
              <a:off x="5715000" y="4486253"/>
              <a:ext cx="1511032" cy="155448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dirty="0">
                  <a:latin typeface="ProSyl" panose="020B0500000000000000" pitchFamily="34" charset="0"/>
                  <a:cs typeface="Times New Roman" pitchFamily="18" charset="0"/>
                </a:rPr>
                <a:t>uiybsJ2 xq6bz </a:t>
              </a:r>
              <a:r>
                <a:rPr lang="en-US" dirty="0" smtClean="0">
                  <a:latin typeface="ProSyl" panose="020B0500000000000000" pitchFamily="34" charset="0"/>
                  <a:cs typeface="Times New Roman" pitchFamily="18" charset="0"/>
                </a:rPr>
                <a:t>wmoEp5 </a:t>
              </a:r>
              <a:r>
                <a:rPr lang="en-US" dirty="0" err="1" smtClean="0">
                  <a:latin typeface="ProSyl" panose="020B0500000000000000" pitchFamily="34" charset="0"/>
                  <a:cs typeface="Times New Roman" pitchFamily="18" charset="0"/>
                </a:rPr>
                <a:t>whmosDtz</a:t>
              </a:r>
              <a:r>
                <a:rPr lang="en-US" dirty="0" smtClean="0">
                  <a:latin typeface="ProSyl" panose="020B0500000000000000" pitchFamily="34" charset="0"/>
                  <a:cs typeface="Times New Roman" pitchFamily="18" charset="0"/>
                </a:rPr>
                <a:t>.</a:t>
              </a:r>
              <a:endParaRPr lang="en-US" dirty="0">
                <a:latin typeface="ProSyl" panose="020B0500000000000000" pitchFamily="34" charset="0"/>
                <a:cs typeface="Times New Roman" pitchFamily="18" charset="0"/>
              </a:endParaRPr>
            </a:p>
          </p:txBody>
        </p:sp>
        <p:sp>
          <p:nvSpPr>
            <p:cNvPr id="18" name="Rectangle 12"/>
            <p:cNvSpPr>
              <a:spLocks noChangeArrowheads="1"/>
            </p:cNvSpPr>
            <p:nvPr/>
          </p:nvSpPr>
          <p:spPr bwMode="auto">
            <a:xfrm>
              <a:off x="7380312" y="4466808"/>
              <a:ext cx="1500008" cy="1554480"/>
            </a:xfrm>
            <a:prstGeom prst="rect">
              <a:avLst/>
            </a:prstGeom>
            <a:solidFill>
              <a:srgbClr val="FF0000">
                <a:alpha val="7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dirty="0" smtClean="0">
                  <a:latin typeface="ProSyl" panose="020B0500000000000000" pitchFamily="34" charset="0"/>
                  <a:cs typeface="Times New Roman" pitchFamily="18" charset="0"/>
                </a:rPr>
                <a:t>uiybsJ2   ]xv6bz </a:t>
              </a:r>
              <a:r>
                <a:rPr lang="en-US" dirty="0">
                  <a:latin typeface="ProSyl" panose="020B0500000000000000" pitchFamily="34" charset="0"/>
                  <a:cs typeface="Times New Roman" pitchFamily="18" charset="0"/>
                </a:rPr>
                <a:t>wmoEp5 </a:t>
              </a:r>
              <a:r>
                <a:rPr lang="en-US" dirty="0" err="1">
                  <a:latin typeface="ProSyl" panose="020B0500000000000000" pitchFamily="34" charset="0"/>
                  <a:cs typeface="Times New Roman" pitchFamily="18" charset="0"/>
                </a:rPr>
                <a:t>whmosDtz</a:t>
              </a:r>
              <a:r>
                <a:rPr lang="en-US" dirty="0">
                  <a:latin typeface="ProSyl" panose="020B0500000000000000" pitchFamily="34" charset="0"/>
                  <a:cs typeface="Times New Roman" pitchFamily="18" charset="0"/>
                </a:rPr>
                <a:t>.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Line 5"/>
            <p:cNvSpPr>
              <a:spLocks noChangeShapeType="1"/>
            </p:cNvSpPr>
            <p:nvPr/>
          </p:nvSpPr>
          <p:spPr bwMode="auto">
            <a:xfrm>
              <a:off x="2884273" y="4010869"/>
              <a:ext cx="7534" cy="47538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5"/>
            <p:cNvSpPr>
              <a:spLocks noChangeShapeType="1"/>
            </p:cNvSpPr>
            <p:nvPr/>
          </p:nvSpPr>
          <p:spPr bwMode="auto">
            <a:xfrm>
              <a:off x="6787648" y="2696023"/>
              <a:ext cx="0" cy="30551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5"/>
            <p:cNvSpPr>
              <a:spLocks noChangeShapeType="1"/>
            </p:cNvSpPr>
            <p:nvPr/>
          </p:nvSpPr>
          <p:spPr bwMode="auto">
            <a:xfrm>
              <a:off x="5296592" y="1422868"/>
              <a:ext cx="0" cy="234637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5"/>
            <p:cNvSpPr>
              <a:spLocks noChangeShapeType="1"/>
            </p:cNvSpPr>
            <p:nvPr/>
          </p:nvSpPr>
          <p:spPr bwMode="auto">
            <a:xfrm>
              <a:off x="3810000" y="2677562"/>
              <a:ext cx="0" cy="305516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Text Box 4"/>
            <p:cNvSpPr txBox="1">
              <a:spLocks noChangeArrowheads="1"/>
            </p:cNvSpPr>
            <p:nvPr/>
          </p:nvSpPr>
          <p:spPr bwMode="auto">
            <a:xfrm>
              <a:off x="3443847" y="2314837"/>
              <a:ext cx="4085305" cy="381186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roSyl" panose="020B0500000000000000" pitchFamily="34" charset="0"/>
                  <a:cs typeface="Times New Roman" pitchFamily="18" charset="0"/>
                </a:rPr>
                <a:t>wmoEp5 xg6tbz wk1i4 xW6hwi6.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roSyl" panose="020B0500000000000000" pitchFamily="34" charset="0"/>
                <a:cs typeface="Times New Roman" pitchFamily="18" charset="0"/>
              </a:endParaRPr>
            </a:p>
          </p:txBody>
        </p:sp>
        <p:sp>
          <p:nvSpPr>
            <p:cNvPr id="24" name="Line 5"/>
            <p:cNvSpPr>
              <a:spLocks noChangeShapeType="1"/>
            </p:cNvSpPr>
            <p:nvPr/>
          </p:nvSpPr>
          <p:spPr bwMode="auto">
            <a:xfrm>
              <a:off x="4302972" y="4035465"/>
              <a:ext cx="7534" cy="450788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5"/>
            <p:cNvSpPr>
              <a:spLocks noChangeShapeType="1"/>
            </p:cNvSpPr>
            <p:nvPr/>
          </p:nvSpPr>
          <p:spPr bwMode="auto">
            <a:xfrm>
              <a:off x="6487389" y="4005521"/>
              <a:ext cx="7534" cy="450788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en-US" dirty="0" smtClean="0"/>
                <a:t>  </a:t>
              </a:r>
              <a:endParaRPr lang="en-US" dirty="0"/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>
              <a:off x="8056218" y="4003835"/>
              <a:ext cx="7534" cy="450788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Text Box 6"/>
            <p:cNvSpPr txBox="1">
              <a:spLocks noChangeArrowheads="1"/>
            </p:cNvSpPr>
            <p:nvPr/>
          </p:nvSpPr>
          <p:spPr bwMode="auto">
            <a:xfrm>
              <a:off x="5715000" y="2996952"/>
              <a:ext cx="3099401" cy="1033803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dirty="0">
                  <a:latin typeface="ProSyl" panose="020B0500000000000000" pitchFamily="34" charset="0"/>
                  <a:cs typeface="Times New Roman" pitchFamily="18" charset="0"/>
                </a:rPr>
                <a:t>wmoEp5 </a:t>
              </a:r>
              <a:r>
                <a:rPr lang="en-US" dirty="0" err="1">
                  <a:latin typeface="ProSyl" panose="020B0500000000000000" pitchFamily="34" charset="0"/>
                  <a:cs typeface="Times New Roman" pitchFamily="18" charset="0"/>
                </a:rPr>
                <a:t>gi</a:t>
              </a:r>
              <a:r>
                <a:rPr lang="en-US" dirty="0">
                  <a:latin typeface="ProSyl" panose="020B0500000000000000" pitchFamily="34" charset="0"/>
                  <a:cs typeface="Times New Roman" pitchFamily="18" charset="0"/>
                </a:rPr>
                <a:t>/z whmosD5 </a:t>
              </a:r>
              <a:r>
                <a:rPr lang="en-US" dirty="0" smtClean="0">
                  <a:latin typeface="ProSyl" panose="020B0500000000000000" pitchFamily="34" charset="0"/>
                  <a:cs typeface="Times New Roman" pitchFamily="18" charset="0"/>
                </a:rPr>
                <a:t>]xv6izk5 </a:t>
              </a:r>
              <a:r>
                <a:rPr lang="en-US" dirty="0">
                  <a:latin typeface="ProSyl" panose="020B0500000000000000" pitchFamily="34" charset="0"/>
                  <a:cs typeface="Times New Roman" pitchFamily="18" charset="0"/>
                </a:rPr>
                <a:t>g4yCs5 uiybsJj5.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 Box 5"/>
            <p:cNvSpPr txBox="1">
              <a:spLocks noChangeArrowheads="1"/>
            </p:cNvSpPr>
            <p:nvPr/>
          </p:nvSpPr>
          <p:spPr bwMode="auto">
            <a:xfrm>
              <a:off x="2135188" y="2996952"/>
              <a:ext cx="2970212" cy="1044595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roSyl" panose="020B0500000000000000" pitchFamily="34" charset="0"/>
                  <a:cs typeface="Times New Roman" pitchFamily="18" charset="0"/>
                </a:rPr>
                <a:t>wmoEp5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roSyl" panose="020B0500000000000000" pitchFamily="34" charset="0"/>
                  <a:cs typeface="Times New Roman" pitchFamily="18" charset="0"/>
                </a:rPr>
                <a:t>gi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ProSyl" panose="020B0500000000000000" pitchFamily="34" charset="0"/>
                  <a:cs typeface="Times New Roman" pitchFamily="18" charset="0"/>
                </a:rPr>
                <a:t>/z whmosD5 xq6izk5 g4yCs5 uiybsJj5. 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Line 5"/>
            <p:cNvSpPr>
              <a:spLocks noChangeShapeType="1"/>
            </p:cNvSpPr>
            <p:nvPr/>
          </p:nvSpPr>
          <p:spPr bwMode="auto">
            <a:xfrm>
              <a:off x="5296592" y="2080200"/>
              <a:ext cx="0" cy="234637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3285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0"/>
            <a:ext cx="7081517" cy="7620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g4o4n5 xg3b4n5 wmoEp5 WoE5Jyqi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ooter Placeholder 10"/>
          <p:cNvSpPr txBox="1">
            <a:spLocks/>
          </p:cNvSpPr>
          <p:nvPr/>
        </p:nvSpPr>
        <p:spPr>
          <a:xfrm>
            <a:off x="2667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Community Session – January 14, 2014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304800" y="1143000"/>
            <a:ext cx="7162800" cy="54102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000" dirty="0" smtClean="0">
                <a:solidFill>
                  <a:srgbClr val="FF0000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Wlx3N6goEi6j5 vtmi6 </a:t>
            </a:r>
            <a:r>
              <a:rPr lang="en-US" alt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(TM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000" dirty="0" smtClean="0">
                <a:solidFill>
                  <a:srgbClr val="FF0000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xg3bsMs3g6 s2lu x7ml ]b7N </a:t>
            </a:r>
            <a:r>
              <a:rPr lang="en-US" altLang="en-US" sz="2000" dirty="0" err="1" smtClean="0">
                <a:solidFill>
                  <a:srgbClr val="FF0000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yKxi</a:t>
            </a:r>
            <a:r>
              <a:rPr lang="en-US" altLang="en-US" sz="2000" dirty="0" smtClean="0">
                <a:solidFill>
                  <a:srgbClr val="FF0000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 xW6hwixn6izi vtm2vwi6 </a:t>
            </a:r>
            <a:r>
              <a:rPr lang="en-US" alt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PHC) </a:t>
            </a:r>
            <a:r>
              <a:rPr lang="en-US" altLang="en-US" sz="2000" dirty="0" smtClean="0">
                <a:solidFill>
                  <a:srgbClr val="FF0000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xg6bsJ]m6 cs4X5.</a:t>
            </a:r>
            <a:endParaRPr lang="en-US" altLang="en-US" sz="2000" dirty="0" smtClean="0">
              <a:solidFill>
                <a:srgbClr val="FF0000"/>
              </a:solidFill>
              <a:latin typeface="ProSyl" panose="020B0500000000000000" pitchFamily="34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600"/>
              </a:spcBef>
            </a:pPr>
            <a:r>
              <a:rPr lang="en-US" altLang="en-US" sz="20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wMz</a:t>
            </a:r>
            <a:r>
              <a:rPr lang="en-US" altLang="en-US" sz="20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xg3i6]X6 </a:t>
            </a:r>
            <a:r>
              <a:rPr lang="en-US" altLang="en-US" sz="20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whmQ</a:t>
            </a:r>
            <a:r>
              <a:rPr lang="en-US" altLang="en-US" sz="20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/sJ6 ]b2fkz </a:t>
            </a:r>
            <a:r>
              <a:rPr lang="en-US" altLang="en-US" sz="2000" dirty="0">
                <a:latin typeface="ProSyl" panose="020B0500000000000000" pitchFamily="34" charset="0"/>
                <a:cs typeface="Times New Roman" panose="02020603050405020304" pitchFamily="18" charset="0"/>
              </a:rPr>
              <a:t>Wlx3N6godtk5 vtmi6 x7ml </a:t>
            </a:r>
            <a:r>
              <a:rPr lang="en-US" altLang="en-US" sz="2000" dirty="0" err="1">
                <a:latin typeface="ProSyl" panose="020B0500000000000000" pitchFamily="34" charset="0"/>
                <a:cs typeface="Times New Roman" panose="02020603050405020304" pitchFamily="18" charset="0"/>
              </a:rPr>
              <a:t>yKxi</a:t>
            </a:r>
            <a:r>
              <a:rPr lang="en-US" altLang="en-US" sz="2000" dirty="0">
                <a:latin typeface="ProSyl" panose="020B0500000000000000" pitchFamily="34" charset="0"/>
                <a:cs typeface="Times New Roman" panose="02020603050405020304" pitchFamily="18" charset="0"/>
              </a:rPr>
              <a:t> xW6hwixn6izi </a:t>
            </a:r>
            <a:r>
              <a:rPr lang="en-US" altLang="en-US" sz="20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vtmi6 wvJ6iqk5 vtmp5 NlNw6yiq Nos5 bmw5k5 xq6M4mzq W5Jt5 </a:t>
            </a:r>
            <a:r>
              <a:rPr lang="en-US" altLang="en-US" sz="20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s?l</a:t>
            </a:r>
            <a:r>
              <a:rPr lang="en-US" altLang="en-US" sz="20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]i5 </a:t>
            </a:r>
            <a:r>
              <a:rPr lang="en-US" altLang="en-US" sz="20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WoExE</a:t>
            </a:r>
            <a:r>
              <a:rPr lang="en-US" altLang="en-US" sz="20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/s4mzq yKxA5 </a:t>
            </a:r>
            <a:r>
              <a:rPr lang="en-US" altLang="en-US" sz="20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rgo</a:t>
            </a:r>
            <a:r>
              <a:rPr lang="en-US" altLang="en-US" sz="20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]mk5 vtmp5 </a:t>
            </a:r>
            <a:r>
              <a:rPr lang="en-US" altLang="en-US" sz="20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whmosDtq</a:t>
            </a:r>
            <a:r>
              <a:rPr lang="en-US" altLang="en-US" sz="20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xgZ4noxk5 wk1k5 xW6hwi6j5.</a:t>
            </a:r>
            <a:r>
              <a:rPr lang="en-US" altLang="en-US" sz="20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 defTabSz="239713">
              <a:lnSpc>
                <a:spcPct val="80000"/>
              </a:lnSpc>
              <a:spcBef>
                <a:spcPts val="600"/>
              </a:spcBef>
              <a:buNone/>
            </a:pPr>
            <a:endParaRPr lang="en-US" alt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000" dirty="0">
                <a:latin typeface="ProSyl" panose="020B0500000000000000" pitchFamily="34" charset="0"/>
                <a:cs typeface="Times New Roman" panose="02020603050405020304" pitchFamily="18" charset="0"/>
              </a:rPr>
              <a:t>raxA5 Wlx3N6godtk5 vtmi6 x7ml </a:t>
            </a:r>
            <a:r>
              <a:rPr lang="en-US" altLang="en-US" sz="2000" dirty="0" err="1">
                <a:latin typeface="ProSyl" panose="020B0500000000000000" pitchFamily="34" charset="0"/>
                <a:cs typeface="Times New Roman" panose="02020603050405020304" pitchFamily="18" charset="0"/>
              </a:rPr>
              <a:t>yKxi</a:t>
            </a:r>
            <a:r>
              <a:rPr lang="en-US" altLang="en-US" sz="2000" dirty="0">
                <a:latin typeface="ProSyl" panose="020B0500000000000000" pitchFamily="34" charset="0"/>
                <a:cs typeface="Times New Roman" panose="02020603050405020304" pitchFamily="18" charset="0"/>
              </a:rPr>
              <a:t> xW6hwixn6izi </a:t>
            </a:r>
            <a:r>
              <a:rPr lang="en-US" altLang="en-US" sz="20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vtmi6 ]b2fx5 wmoEp5 </a:t>
            </a:r>
            <a:r>
              <a:rPr lang="en-US" altLang="en-US" sz="20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giyJ</a:t>
            </a:r>
            <a:r>
              <a:rPr lang="en-US" altLang="en-US" sz="20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]m5 </a:t>
            </a:r>
            <a:r>
              <a:rPr lang="en-US" altLang="en-US" sz="20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wko</a:t>
            </a:r>
            <a:r>
              <a:rPr lang="en-US" altLang="en-US" sz="20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]m6ysDtk5 gnZ4nosk5, ]b2fx5 wMc6t5lQ5 whmosD5 ]b2hjz xg6ix6mz5 x7ml </a:t>
            </a:r>
            <a:r>
              <a:rPr lang="en-US" altLang="en-US" sz="20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cfA</a:t>
            </a:r>
            <a:r>
              <a:rPr lang="en-US" altLang="en-US" sz="20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wk1i4 xW6hwi6 ]b2hjz g4yCs5 xgZ4nosDtzk5.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20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raxA5 wk1i4 xW6hwi6 </a:t>
            </a:r>
            <a:r>
              <a:rPr lang="en-US" altLang="en-US" sz="20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whmosDbsli</a:t>
            </a:r>
            <a:r>
              <a:rPr lang="en-US" altLang="en-US" sz="20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gi</a:t>
            </a:r>
            <a:r>
              <a:rPr lang="en-US" altLang="en-US" sz="20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</a:t>
            </a:r>
            <a:r>
              <a:rPr lang="en-US" altLang="en-US" sz="20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sJ</a:t>
            </a:r>
            <a:r>
              <a:rPr lang="en-US" altLang="en-US" sz="20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]m6 uiybsJj5 kNcc6goEp4fk5 xq6bsJ4n6, ]xeQxDt4nz </a:t>
            </a:r>
            <a:r>
              <a:rPr lang="en-US" altLang="en-US" sz="20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gi</a:t>
            </a:r>
            <a:r>
              <a:rPr lang="en-US" altLang="en-US" sz="20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/six6mz5, ]s4gD5 ]xeQxDtj5 Wcbsix6 whmosDtj5. </a:t>
            </a:r>
            <a:r>
              <a:rPr lang="en-US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38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7081517" cy="8382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whmQ</a:t>
            </a:r>
            <a:r>
              <a:rPr lang="en-US" sz="28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/sJ5 s8k4 kNosJk5 vtmi6j5</a:t>
            </a:r>
            <a:endParaRPr lang="en-US" sz="2800" b="1" dirty="0">
              <a:latin typeface="ProSyl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Footer Placeholder 10"/>
          <p:cNvSpPr txBox="1">
            <a:spLocks/>
          </p:cNvSpPr>
          <p:nvPr/>
        </p:nvSpPr>
        <p:spPr>
          <a:xfrm>
            <a:off x="2667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Community Session – January 14, 2014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304800" y="1317625"/>
            <a:ext cx="7010400" cy="409257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Wbc6t5iq ]b2fx5 WJ1Nstq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kNosJi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wMsJk5 vtmi6 bsgAt2lt4 WcbsJk5 x7ml Wbc6t5ti6 gn6=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siq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g4yCstj5 ne6tbsymJj5 vtmpk5</a:t>
            </a:r>
          </a:p>
          <a:p>
            <a:pPr marL="0" indent="0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  <a:spcBef>
                <a:spcPts val="600"/>
              </a:spcBef>
            </a:pP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]NM4iq x7ml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gnsmiq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wh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]mlAt5 x7ml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whmQ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/q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kNosJi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wMsJk5 W5JtQ2lQ5 g4yCs5 x7ml rsQx6iq xWdbsJ5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kNosJi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wMsJi5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Wym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/q5</a:t>
            </a:r>
          </a:p>
          <a:p>
            <a:pPr marL="0" indent="0" defTabSz="239713">
              <a:lnSpc>
                <a:spcPct val="80000"/>
              </a:lnSpc>
              <a:spcBef>
                <a:spcPts val="600"/>
              </a:spcBef>
              <a:buNone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scctQ4i3j5 W=4nc6t5iq x7ml gnZ4n5, Wcbsiqk5 wk1i4 xW6hwME4t5lQ5 WoE5Jyq xgZ4nos6iqk5 ]xeZsgx6iqk5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36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0"/>
          <p:cNvSpPr txBox="1">
            <a:spLocks/>
          </p:cNvSpPr>
          <p:nvPr/>
        </p:nvSpPr>
        <p:spPr>
          <a:xfrm>
            <a:off x="25908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Community Session – January 14, 2014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381000" y="152400"/>
            <a:ext cx="7081517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whmQ</a:t>
            </a:r>
            <a:r>
              <a:rPr lang="en-US" sz="28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/sJ5 cs4X5 </a:t>
            </a:r>
            <a:r>
              <a:rPr lang="en-US" sz="2800" b="1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yKxi</a:t>
            </a:r>
            <a:r>
              <a:rPr lang="en-US" sz="28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xW6jwixn6t5lQ5 vtmi6j5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457200" y="1371600"/>
            <a:ext cx="7162800" cy="451008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vtmMEctQiz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g4yCsto4, W5Jt]o5 WcbsJ5 x7ml gnsmcbsJmJ5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kNosJi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wMsJ5, scsyEiqk5 x9M]e5 W5JbsJ5 X6NZh4i6j5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xgC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/6izk5 wk1i4 xW6hwi6j5 g4yCsbsJj5 wMst5lQ5:</a:t>
            </a:r>
          </a:p>
          <a:p>
            <a:pPr marL="0" indent="0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defTabSz="239713">
              <a:lnSpc>
                <a:spcPct val="8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rh5 Wcbsix6mzq xW6hwi6j5</a:t>
            </a:r>
            <a:endParaRPr lang="en-US" altLang="en-US" sz="2400" dirty="0" smtClean="0">
              <a:latin typeface="ProSyl" panose="020B0500000000000000" pitchFamily="34" charset="0"/>
              <a:cs typeface="Times New Roman" panose="02020603050405020304" pitchFamily="18" charset="0"/>
            </a:endParaRPr>
          </a:p>
          <a:p>
            <a:pPr lvl="1" defTabSz="239713">
              <a:lnSpc>
                <a:spcPct val="80000"/>
              </a:lnSpc>
              <a:spcBef>
                <a:spcPts val="0"/>
              </a:spcBef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defTabSz="239713">
              <a:lnSpc>
                <a:spcPct val="8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W5Jt5 WoEiqk5 xg6t5lA ]b7N xW6hwi6</a:t>
            </a: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defTabSz="239713">
              <a:lnSpc>
                <a:spcPct val="80000"/>
              </a:lnSpc>
              <a:spcBef>
                <a:spcPts val="0"/>
              </a:spcBef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defTabSz="239713">
              <a:lnSpc>
                <a:spcPct val="8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xgZ4nos6iq x7ml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WoE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=4nq Wcbsi6j5</a:t>
            </a: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defTabSz="239713">
              <a:lnSpc>
                <a:spcPct val="80000"/>
              </a:lnSpc>
              <a:spcBef>
                <a:spcPts val="0"/>
              </a:spcBef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defTabSz="239713">
              <a:lnSpc>
                <a:spcPct val="8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gi5bstQiq gnZ4n5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yKxi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xW6hwi6</a:t>
            </a: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600"/>
              </a:spcBef>
              <a:buNone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44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10"/>
          <p:cNvSpPr txBox="1">
            <a:spLocks/>
          </p:cNvSpPr>
          <p:nvPr/>
        </p:nvSpPr>
        <p:spPr>
          <a:xfrm>
            <a:off x="25908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Community Session – January 14, 2014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04800" y="0"/>
            <a:ext cx="7081517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ck6g5 kNosJ5 WcbsJ1N6X5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57200" y="1447800"/>
            <a:ext cx="6400800" cy="37338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Wcbsi6 Wlx3N6godtk5 vtmi6 x7ml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sN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kNosJk5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WoE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=4nz</a:t>
            </a: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None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Wcbsi6 cs4X5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yKxi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xW6hwixn6izi vtmi6</a:t>
            </a: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gC6=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Qiq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wmiEp5</a:t>
            </a:r>
            <a:endParaRPr lang="en-US" altLang="en-US" sz="2400" dirty="0" smtClean="0">
              <a:latin typeface="ProSyl" panose="020B0500000000000000" pitchFamily="34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bfiq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wmoEpf5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ftp 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x7ml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cEbs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/4f=z</a:t>
            </a:r>
            <a:endParaRPr lang="en-US" altLang="en-US" sz="2400" dirty="0" smtClean="0">
              <a:latin typeface="ProSyl" panose="020B0500000000000000" pitchFamily="34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239713">
              <a:lnSpc>
                <a:spcPct val="80000"/>
              </a:lnSpc>
              <a:spcBef>
                <a:spcPts val="0"/>
              </a:spcBef>
            </a:pP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Wcbsi6 wk1i4 xW6hwi6j5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46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10"/>
          <p:cNvSpPr txBox="1">
            <a:spLocks/>
          </p:cNvSpPr>
          <p:nvPr/>
        </p:nvSpPr>
        <p:spPr>
          <a:xfrm>
            <a:off x="25908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Community Session – January 14, 2014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8600" y="274638"/>
            <a:ext cx="8229600" cy="86836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gn4viZ4nw5</a:t>
            </a:r>
            <a:endParaRPr lang="en-US" sz="3600" b="1" dirty="0">
              <a:latin typeface="ProSyl" panose="020B0500000000000000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en-US" sz="2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wmoEp5 wm6j5 Mwn4nj5 g4yCstk5 WoE5J]y5 NlNw2ftq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tr5lA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7)</a:t>
            </a:r>
          </a:p>
          <a:p>
            <a:pPr>
              <a:spcBef>
                <a:spcPts val="1200"/>
              </a:spcBef>
            </a:pPr>
            <a:r>
              <a:rPr lang="en-US" sz="2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wmoEp5 wMQxDt5 gnZ4nk5 NlNw2ft5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r>
              <a:rPr lang="en-US" sz="2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wmoEp5 moZw5 Wdy6k5 x7ml WoE5Jy6k5 wk1i4 xW6jhwi6j5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sz="2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wmoEp5 </a:t>
            </a:r>
            <a:r>
              <a:rPr lang="en-US" sz="2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cEbs</a:t>
            </a:r>
            <a:r>
              <a:rPr lang="en-US" sz="2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/4f=z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Font typeface="Arial" pitchFamily="34" charset="0"/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www.nwb-oen.ca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Font typeface="Arial" pitchFamily="34" charset="0"/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20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0"/>
            <a:ext cx="4572000" cy="1170215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gC6=4k5 gnZ4n5</a:t>
            </a:r>
            <a:endParaRPr lang="en-US" sz="3600" b="1" dirty="0">
              <a:latin typeface="ProSyl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Footer Placeholder 10"/>
          <p:cNvSpPr txBox="1">
            <a:spLocks/>
          </p:cNvSpPr>
          <p:nvPr/>
        </p:nvSpPr>
        <p:spPr>
          <a:xfrm>
            <a:off x="25908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Community Session – January 14, 2014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6200" y="1295400"/>
            <a:ext cx="8229600" cy="472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 smtClean="0">
                <a:solidFill>
                  <a:schemeClr val="tx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kNK5 wmoEp5 vtmp5</a:t>
            </a:r>
            <a:endParaRPr lang="en-US" sz="3000" dirty="0" smtClean="0">
              <a:solidFill>
                <a:schemeClr val="tx1"/>
              </a:solidFill>
              <a:latin typeface="ProSyl" panose="020B0500000000000000" pitchFamily="34" charset="0"/>
              <a:cs typeface="Times New Roman" panose="02020603050405020304" pitchFamily="18" charset="0"/>
            </a:endParaRPr>
          </a:p>
          <a:p>
            <a:r>
              <a:rPr lang="en-US" sz="3000" dirty="0" smtClean="0">
                <a:solidFill>
                  <a:schemeClr val="tx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ttCc6=z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119</a:t>
            </a:r>
            <a:endParaRPr lang="en-US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 smtClean="0">
                <a:solidFill>
                  <a:schemeClr val="tx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s6h6]g6</a:t>
            </a:r>
            <a:endParaRPr lang="en-US" sz="3000" dirty="0" smtClean="0">
              <a:solidFill>
                <a:schemeClr val="tx1"/>
              </a:solidFill>
              <a:latin typeface="ProSyl" panose="020B0500000000000000" pitchFamily="34" charset="0"/>
              <a:cs typeface="Times New Roman" panose="02020603050405020304" pitchFamily="18" charset="0"/>
            </a:endParaRPr>
          </a:p>
          <a:p>
            <a:r>
              <a:rPr lang="en-US" sz="3000" dirty="0" smtClean="0">
                <a:solidFill>
                  <a:schemeClr val="tx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kNK5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X0B 1J0</a:t>
            </a:r>
          </a:p>
          <a:p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y?/st4f5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(867) 360-6338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xrcq5gu4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(855)-521-3745 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dirty="0" smtClean="0">
                <a:solidFill>
                  <a:schemeClr val="tx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hvJ4f5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(867) 360-6369</a:t>
            </a:r>
          </a:p>
          <a:p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2800" dirty="0" err="1" smtClean="0">
                <a:solidFill>
                  <a:schemeClr val="tx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cEbs</a:t>
            </a:r>
            <a:r>
              <a:rPr lang="en-US" sz="2800" dirty="0" smtClean="0">
                <a:solidFill>
                  <a:schemeClr val="tx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/4f5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technical@nwb-oen.ca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 err="1" smtClean="0">
                <a:solidFill>
                  <a:schemeClr val="tx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cEns</a:t>
            </a:r>
            <a:r>
              <a:rPr lang="en-US" sz="2600" dirty="0" smtClean="0">
                <a:solidFill>
                  <a:schemeClr val="tx1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/4f=4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www.nwb-oen.ca</a:t>
            </a: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28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838200"/>
            <a:ext cx="5943600" cy="4924151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xWdt4n5</a:t>
            </a:r>
            <a:r>
              <a:rPr lang="en-US" dirty="0" smtClean="0">
                <a:latin typeface="Times New Roman" pitchFamily="18" charset="0"/>
                <a:cs typeface="Times New Roman" panose="02020603050405020304" pitchFamily="18" charset="0"/>
              </a:rPr>
              <a:t>?</a:t>
            </a:r>
            <a:r>
              <a:rPr lang="en-US" dirty="0" smtClean="0">
                <a:latin typeface="Times New Roman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dcsy4n5</a:t>
            </a:r>
            <a:r>
              <a:rPr lang="en-US" dirty="0" smtClean="0">
                <a:latin typeface="Times New Roman" pitchFamily="18" charset="0"/>
                <a:cs typeface="Times New Roman" panose="02020603050405020304" pitchFamily="18" charset="0"/>
              </a:rPr>
              <a:t>?</a:t>
            </a:r>
            <a:r>
              <a:rPr lang="en-US" dirty="0" smtClean="0">
                <a:latin typeface="Times New Roman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latin typeface="ProSyl" panose="020B0500000000000000" pitchFamily="34" charset="0"/>
                <a:cs typeface="Times New Roman" pitchFamily="18" charset="0"/>
              </a:rPr>
              <a:t>d/Nu4</a:t>
            </a:r>
            <a:endParaRPr lang="en-US" sz="4000" dirty="0">
              <a:latin typeface="ProSyl" panose="020B0500000000000000" pitchFamily="34" charset="0"/>
              <a:cs typeface="Times New Roman" pitchFamily="18" charset="0"/>
            </a:endParaRPr>
          </a:p>
        </p:txBody>
      </p:sp>
      <p:pic>
        <p:nvPicPr>
          <p:cNvPr id="1027" name="Picture 3" descr="C:\Users\DTS\AppData\Local\Microsoft\Windows\Temporary Internet Files\Content.IE5\G2DVSENH\MM900186485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598" y="2438400"/>
            <a:ext cx="1628775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DTS\AppData\Local\Microsoft\Windows\Temporary Internet Files\Content.IE5\G2DVSENH\MM900300527[1]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2861" y="5334000"/>
            <a:ext cx="771525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910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58674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gn3y5Jt5 rg4mzq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kNK5 wmoEp5 vtmp5 GwmoEp5H</a:t>
            </a:r>
            <a:endParaRPr lang="en-US" sz="2800" b="1" dirty="0">
              <a:latin typeface="ProSyl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304800" y="1219200"/>
            <a:ext cx="6837042" cy="51212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Wa6bsymJ5 mo4LQ5 wMzi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]b2fNi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i="1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kNK</a:t>
            </a:r>
            <a:r>
              <a:rPr lang="en-US" altLang="en-US" sz="2400" i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]bDtk5 xqDt5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GkNK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]bDt5H ]b2fxat5lQ5 wk1k5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v?mQ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/scbsJ5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Gv?mQ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/scbsJ5H.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wmoEp5 WoExc3g5 nqic6Lt3l moZoEiqk5, xg6iq x7ml xsMiq5 wmw5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kNKu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. </a:t>
            </a: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WNh4bq Wbc6tti6 kc5bwoiq x7ml xg6bsiq wmw5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kNKu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, rysi4 wMsqt5lQ5 uaw6y3]=5, WoElQ5 xvsi6nu4 wLxdtqk5 bmfx5 wmw5 kNosJk5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kNKu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Wlx6gu4 x7m vNbisl4]b5 bwmk5.</a:t>
            </a: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Footer Placeholder 10"/>
          <p:cNvSpPr txBox="1">
            <a:spLocks/>
          </p:cNvSpPr>
          <p:nvPr/>
        </p:nvSpPr>
        <p:spPr>
          <a:xfrm>
            <a:off x="2667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Community Session – January 14, 2014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54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7391400" cy="4495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s2lz MwnsJ6 </a:t>
            </a:r>
            <a:r>
              <a:rPr 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gi</a:t>
            </a:r>
            <a:r>
              <a:rPr 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/sJ6: ]</a:t>
            </a:r>
            <a:r>
              <a:rPr 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Ji</a:t>
            </a:r>
            <a:r>
              <a:rPr 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9, 2010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ProSyl" panose="020B0500000000000000" pitchFamily="34" charset="0"/>
                <a:cs typeface="Times New Roman" panose="02020603050405020304" pitchFamily="18" charset="0"/>
              </a:rPr>
              <a:t>s2lz MwnsJ6 </a:t>
            </a:r>
            <a:r>
              <a:rPr 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who5iz: mw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2015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wm6 xg6iz szd5ixqM6: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850,000 </a:t>
            </a:r>
            <a:r>
              <a:rPr 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]ub5 r4L6Ns/6t5lA </a:t>
            </a:r>
            <a:r>
              <a:rPr 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xCAo</a:t>
            </a:r>
            <a:r>
              <a:rPr 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]m6</a:t>
            </a:r>
            <a:endParaRPr lang="en-US" sz="2400" dirty="0" smtClean="0">
              <a:latin typeface="ProSyl" panose="020B0500000000000000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ProSyl" panose="020B0500000000000000" pitchFamily="34" charset="0"/>
                <a:cs typeface="Times New Roman" panose="02020603050405020304" pitchFamily="18" charset="0"/>
              </a:rPr>
              <a:t>wm6 </a:t>
            </a:r>
            <a:r>
              <a:rPr 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xg6iz kNosJk5 WoExqk5: iWn3 by6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7575" indent="-460375">
              <a:spcBef>
                <a:spcPts val="0"/>
              </a:spcBef>
              <a:buFont typeface="Wingdings" pitchFamily="2" charset="2"/>
              <a:buChar char="Ø"/>
            </a:pPr>
            <a:r>
              <a:rPr 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xsMiz</a:t>
            </a:r>
            <a:r>
              <a:rPr 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wu3b6=4u WoE5Jt5, h9lxlw5 x7m d6bw5 nlm3nstqk5 WoE5Jt5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789"/>
            <a:ext cx="7696200" cy="1470212"/>
          </a:xfrm>
        </p:spPr>
        <p:txBody>
          <a:bodyPr>
            <a:normAutofit/>
          </a:bodyPr>
          <a:lstStyle/>
          <a:p>
            <a:pPr algn="l"/>
            <a:r>
              <a:rPr lang="en-US" sz="2600" b="1" dirty="0">
                <a:latin typeface="ProSyl" panose="020B0500000000000000" pitchFamily="34" charset="0"/>
                <a:cs typeface="Times New Roman" panose="02020603050405020304" pitchFamily="18" charset="0"/>
              </a:rPr>
              <a:t>v?mf5 kNK5, </a:t>
            </a:r>
            <a:r>
              <a:rPr lang="id-ID" sz="2600" b="1" dirty="0">
                <a:latin typeface="ProSyl" panose="020B0500000000000000" pitchFamily="34" charset="0"/>
              </a:rPr>
              <a:t>kNo8i Z?m4fi9l Wp5yC6t4f5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ckE5]</a:t>
            </a:r>
            <a:r>
              <a:rPr lang="en-US" sz="2600" b="1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giz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“A” 3AM-GRA1015 </a:t>
            </a:r>
            <a:r>
              <a:rPr lang="en-US" sz="26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wm6j5 </a:t>
            </a:r>
            <a:r>
              <a:rPr lang="en-US" sz="2600" b="1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Mwnz</a:t>
            </a:r>
            <a:endParaRPr lang="en-US" sz="2600" b="1" dirty="0">
              <a:latin typeface="ProSyl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Footer Placeholder 10"/>
          <p:cNvSpPr txBox="1">
            <a:spLocks/>
          </p:cNvSpPr>
          <p:nvPr/>
        </p:nvSpPr>
        <p:spPr>
          <a:xfrm>
            <a:off x="2667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Community Session – January 14, 2014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05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10"/>
          <p:cNvSpPr txBox="1">
            <a:spLocks/>
          </p:cNvSpPr>
          <p:nvPr/>
        </p:nvSpPr>
        <p:spPr>
          <a:xfrm>
            <a:off x="2667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Community Session – January 14, 2014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0383" y="1512859"/>
            <a:ext cx="6891017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9725" indent="-33972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wu3b6=4j5 WoE5Jt5: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457200">
              <a:spcBef>
                <a:spcPts val="0"/>
              </a:spcBef>
              <a:buFont typeface="Wingdings" pitchFamily="2" charset="2"/>
              <a:buChar char="Ø"/>
            </a:pPr>
            <a:r>
              <a:rPr lang="en-US" sz="22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kNw5 x7ml </a:t>
            </a:r>
            <a:r>
              <a:rPr lang="en-US" sz="22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Wcbw</a:t>
            </a:r>
            <a:r>
              <a:rPr lang="en-US" sz="22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WoE5Jt5 b[?</a:t>
            </a:r>
            <a:r>
              <a:rPr lang="en-US" sz="22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i</a:t>
            </a:r>
            <a:r>
              <a:rPr lang="en-US" sz="22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iWn3 by6u, wMst5lQ5 by6, w7u6gw=q h9lw5, X4Xstc6=4, kN2 wlxA5 h9lw5 x7m =9ox7n8 by6 wmc6=4 c5bs/3Jx6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39725" indent="-33972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d6bw5 nlm6nw=z WoE5Jt5: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457200">
              <a:spcBef>
                <a:spcPts val="0"/>
              </a:spcBef>
              <a:buFont typeface="Wingdings" pitchFamily="2" charset="2"/>
              <a:buChar char="Ø"/>
            </a:pPr>
            <a:r>
              <a:rPr lang="en-US" sz="22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d6bw5 vttZsiqk5 WoE5Jt5 _ xg3i6nw5 h9lxl4f5 rZ4gw5Jt5 x7ml </a:t>
            </a:r>
            <a:r>
              <a:rPr lang="en-US" sz="22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kN</a:t>
            </a:r>
            <a:r>
              <a:rPr lang="en-US" sz="22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]fDt4f5 rZ6gw5Jt5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457200">
              <a:spcBef>
                <a:spcPts val="0"/>
              </a:spcBef>
              <a:buFont typeface="Wingdings" pitchFamily="2" charset="2"/>
              <a:buChar char="Ø"/>
            </a:pPr>
            <a:r>
              <a:rPr lang="en-US" sz="22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x4bf5 wmw5 nlm3nw=z Wbc6ttJ6 xg3i6nsJu4 nlm6nw=4 xg3LA </a:t>
            </a:r>
            <a:r>
              <a:rPr lang="en-US" sz="22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vw</a:t>
            </a:r>
            <a:r>
              <a:rPr lang="en-US" sz="22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=5b]h6 x1mk3g6 nlm6ns5, x7ml f=5b3iq d6bw5 bEsj5 x?tzk5 b[?</a:t>
            </a:r>
            <a:r>
              <a:rPr lang="en-US" sz="22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i</a:t>
            </a:r>
            <a:r>
              <a:rPr lang="en-US" sz="22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SC3E vq6L4u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53789"/>
            <a:ext cx="7696200" cy="1470212"/>
          </a:xfrm>
        </p:spPr>
        <p:txBody>
          <a:bodyPr>
            <a:normAutofit/>
          </a:bodyPr>
          <a:lstStyle/>
          <a:p>
            <a:pPr algn="l"/>
            <a:r>
              <a:rPr lang="en-US" sz="2600" b="1" dirty="0">
                <a:latin typeface="ProSyl" panose="020B0500000000000000" pitchFamily="34" charset="0"/>
                <a:cs typeface="Times New Roman" panose="02020603050405020304" pitchFamily="18" charset="0"/>
              </a:rPr>
              <a:t>v?mf5 kNK5, </a:t>
            </a:r>
            <a:r>
              <a:rPr lang="id-ID" sz="2600" b="1" dirty="0">
                <a:latin typeface="ProSyl" panose="020B0500000000000000" pitchFamily="34" charset="0"/>
              </a:rPr>
              <a:t>kNo8i Z?m4fi9l Wp5yC6t4f5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b="1" dirty="0">
                <a:latin typeface="ProSyl" panose="020B0500000000000000" pitchFamily="34" charset="0"/>
                <a:cs typeface="Times New Roman" panose="02020603050405020304" pitchFamily="18" charset="0"/>
              </a:rPr>
              <a:t>ckE5]</a:t>
            </a:r>
            <a:r>
              <a:rPr lang="en-US" sz="2600" b="1" dirty="0" err="1">
                <a:latin typeface="ProSyl" panose="020B0500000000000000" pitchFamily="34" charset="0"/>
                <a:cs typeface="Times New Roman" panose="02020603050405020304" pitchFamily="18" charset="0"/>
              </a:rPr>
              <a:t>giz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“A” 3AM-GRA1015 </a:t>
            </a:r>
            <a:r>
              <a:rPr lang="en-US" sz="2600" b="1" dirty="0">
                <a:latin typeface="ProSyl" panose="020B0500000000000000" pitchFamily="34" charset="0"/>
                <a:cs typeface="Times New Roman" panose="02020603050405020304" pitchFamily="18" charset="0"/>
              </a:rPr>
              <a:t>wm6j5 </a:t>
            </a:r>
            <a:r>
              <a:rPr lang="en-US" sz="2600" b="1" dirty="0" err="1">
                <a:latin typeface="ProSyl" panose="020B0500000000000000" pitchFamily="34" charset="0"/>
                <a:cs typeface="Times New Roman" panose="02020603050405020304" pitchFamily="18" charset="0"/>
              </a:rPr>
              <a:t>Mwnz</a:t>
            </a: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14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799"/>
            <a:ext cx="7467600" cy="5045075"/>
          </a:xfrm>
        </p:spPr>
        <p:txBody>
          <a:bodyPr>
            <a:noAutofit/>
          </a:bodyPr>
          <a:lstStyle/>
          <a:p>
            <a:pPr algn="just"/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wmoEp5 </a:t>
            </a:r>
            <a:r>
              <a:rPr lang="en-US" altLang="en-US" sz="1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Wym</a:t>
            </a: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/z ckE5]</a:t>
            </a:r>
            <a:r>
              <a:rPr lang="en-US" altLang="en-US" sz="1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giz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“A” </a:t>
            </a: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wm6j5 </a:t>
            </a:r>
            <a:r>
              <a:rPr lang="en-US" altLang="en-US" sz="1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MWnz</a:t>
            </a: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]xeQxDtj5 g4yCs5 x7ml wvJ6ystJ5 ttcw5 Gg4yCs5H ]b2fNz yb8tx4 nN5Jy4nos3t5 Nuic6g5 Gyb8tx4f5H rZ5g6LQ5 ]b2fx5 </a:t>
            </a:r>
            <a:r>
              <a:rPr lang="en-US" sz="1800" dirty="0">
                <a:latin typeface="ProSyl" panose="020B0500000000000000" pitchFamily="34" charset="0"/>
                <a:cs typeface="Times New Roman" panose="02020603050405020304" pitchFamily="18" charset="0"/>
              </a:rPr>
              <a:t>v?mf5 kNK5, </a:t>
            </a:r>
            <a:r>
              <a:rPr lang="id-ID" sz="1800" dirty="0">
                <a:latin typeface="ProSyl" panose="020B0500000000000000" pitchFamily="34" charset="0"/>
              </a:rPr>
              <a:t>kNo8i Z?m4fi9l </a:t>
            </a:r>
            <a:r>
              <a:rPr lang="id-ID" sz="1800" dirty="0" smtClean="0">
                <a:latin typeface="ProSyl" panose="020B0500000000000000" pitchFamily="34" charset="0"/>
              </a:rPr>
              <a:t>Wp5yC6t4f5</a:t>
            </a:r>
            <a:r>
              <a:rPr lang="en-US" sz="1800" dirty="0" smtClean="0">
                <a:latin typeface="ProSyl" panose="020B0500000000000000" pitchFamily="34" charset="0"/>
              </a:rPr>
              <a:t> ]b2hjz wm3j5 MWnsJ6</a:t>
            </a: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3AM-GRA1015 </a:t>
            </a: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b[?</a:t>
            </a:r>
            <a:r>
              <a:rPr lang="en-US" altLang="en-US" sz="1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i</a:t>
            </a: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]</a:t>
            </a:r>
            <a:r>
              <a:rPr lang="en-US" altLang="en-US" sz="1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x</a:t>
            </a:r>
            <a:r>
              <a:rPr lang="en-US" altLang="en-US" sz="1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Zy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14, 2012, </a:t>
            </a:r>
            <a:r>
              <a:rPr 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x4]</a:t>
            </a:r>
            <a:r>
              <a:rPr lang="en-US" sz="1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gWE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6, 2012 </a:t>
            </a:r>
            <a:r>
              <a:rPr 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x7ml ]xZy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2013, </a:t>
            </a: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W2lA</a:t>
            </a:r>
            <a:endParaRPr lang="en-US" altLang="en-US" sz="1800" dirty="0" smtClean="0">
              <a:latin typeface="ProSyl" panose="020B0500000000000000" pitchFamily="34" charset="0"/>
              <a:cs typeface="Times New Roman" panose="02020603050405020304" pitchFamily="18" charset="0"/>
            </a:endParaRPr>
          </a:p>
          <a:p>
            <a:pPr marL="357188" lvl="1" indent="0" algn="just">
              <a:buNone/>
            </a:pPr>
            <a:r>
              <a:rPr lang="en-US" sz="1800" b="1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xCA</a:t>
            </a:r>
            <a:r>
              <a:rPr lang="en-US" sz="18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wMzi</a:t>
            </a:r>
            <a:r>
              <a:rPr lang="en-US" sz="18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w7u6gvi6bsiz iWn3 by6:</a:t>
            </a: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00088" lvl="1" indent="-342900" algn="just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wMQx6iz wu6gZsizi5 b[?z n3 ]fZ6, ]f4g6 x5Xy4izk5 u5b3=4 by6, x7ml X4XZs2li iWn4 by6j5 </a:t>
            </a:r>
            <a:r>
              <a:rPr lang="en-US" sz="1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xs</a:t>
            </a:r>
            <a:r>
              <a:rPr 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/aCz5 b]m5 u4]</a:t>
            </a:r>
            <a:r>
              <a:rPr lang="en-US" sz="1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ni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125 </a:t>
            </a:r>
            <a:r>
              <a:rPr 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s2l5 </a:t>
            </a:r>
            <a:r>
              <a:rPr lang="en-US" sz="1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xCA</a:t>
            </a:r>
            <a:r>
              <a:rPr 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b]m5.</a:t>
            </a:r>
            <a:endParaRPr lang="en-US" sz="1800" dirty="0" smtClean="0">
              <a:latin typeface="ProSyl" panose="020B0500000000000000" pitchFamily="34" charset="0"/>
              <a:cs typeface="Times New Roman" panose="02020603050405020304" pitchFamily="18" charset="0"/>
            </a:endParaRPr>
          </a:p>
          <a:p>
            <a:pPr marL="357188" lvl="1" indent="0" algn="just">
              <a:buNone/>
            </a:pP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00088" lvl="1" indent="-342900" algn="just"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w7u6gwvi3i6j5 X4Xstq5 nN5Jy4nos6ymJ5 ]b2fkz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700 </a:t>
            </a:r>
            <a:r>
              <a:rPr 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xuxovw5 ]vMzk5 ui5yu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>
                <a:latin typeface="ProSyl" panose="020B0500000000000000" pitchFamily="34" charset="0"/>
                <a:cs typeface="Times New Roman" panose="02020603050405020304" pitchFamily="18" charset="0"/>
              </a:rPr>
              <a:t>xbsy6 xuxovw5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3.7 </a:t>
            </a:r>
            <a:r>
              <a:rPr 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]ob5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X4X4izk5 u4]</a:t>
            </a:r>
            <a:r>
              <a:rPr lang="en-US" sz="1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ni</a:t>
            </a:r>
            <a:r>
              <a:rPr 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160 </a:t>
            </a:r>
            <a:r>
              <a:rPr 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]ub5 r4L6Ns/6t5lAFwvCu </a:t>
            </a:r>
            <a:r>
              <a:rPr lang="en-US" sz="1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s?l</a:t>
            </a:r>
            <a:r>
              <a:rPr 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]i5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450,000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ProSyl" panose="020B0500000000000000" pitchFamily="34" charset="0"/>
                <a:cs typeface="Times New Roman" panose="02020603050405020304" pitchFamily="18" charset="0"/>
              </a:rPr>
              <a:t>]ub5 </a:t>
            </a:r>
            <a:r>
              <a:rPr 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r4L6Ns/6t5lAFxCAu wMQx6iz wm6 iWn3 by6.</a:t>
            </a: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Wingdings" panose="05000000000000000000" pitchFamily="2" charset="2"/>
              <a:buChar char="§"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Footer Placeholder 10"/>
          <p:cNvSpPr txBox="1">
            <a:spLocks/>
          </p:cNvSpPr>
          <p:nvPr/>
        </p:nvSpPr>
        <p:spPr>
          <a:xfrm>
            <a:off x="2667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Community Session – January 14, 2014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04800" y="-46038"/>
            <a:ext cx="7081518" cy="1341438"/>
          </a:xfrm>
        </p:spPr>
        <p:txBody>
          <a:bodyPr>
            <a:noAutofit/>
          </a:bodyPr>
          <a:lstStyle/>
          <a:p>
            <a:pPr algn="l"/>
            <a:r>
              <a:rPr lang="en-US" sz="26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]xeQx6izk5 g4yCs5 </a:t>
            </a:r>
            <a:r>
              <a:rPr lang="en-US" sz="2600" b="1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WoE</a:t>
            </a:r>
            <a:r>
              <a:rPr lang="en-US" sz="26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/z vtmp5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b="1" dirty="0">
                <a:latin typeface="ProSyl" panose="020B0500000000000000" pitchFamily="34" charset="0"/>
                <a:cs typeface="Times New Roman" panose="02020603050405020304" pitchFamily="18" charset="0"/>
              </a:rPr>
              <a:t>ckE5]</a:t>
            </a:r>
            <a:r>
              <a:rPr lang="en-US" sz="2600" b="1" dirty="0" err="1">
                <a:latin typeface="ProSyl" panose="020B0500000000000000" pitchFamily="34" charset="0"/>
                <a:cs typeface="Times New Roman" panose="02020603050405020304" pitchFamily="18" charset="0"/>
              </a:rPr>
              <a:t>giz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“A” 3AM-GRA1015 </a:t>
            </a:r>
            <a:r>
              <a:rPr lang="en-US" sz="2600" b="1" dirty="0">
                <a:latin typeface="ProSyl" panose="020B0500000000000000" pitchFamily="34" charset="0"/>
                <a:cs typeface="Times New Roman" panose="02020603050405020304" pitchFamily="18" charset="0"/>
              </a:rPr>
              <a:t>wm6j5 </a:t>
            </a:r>
            <a:r>
              <a:rPr lang="en-US" sz="2600" b="1" dirty="0" err="1">
                <a:latin typeface="ProSyl" panose="020B0500000000000000" pitchFamily="34" charset="0"/>
                <a:cs typeface="Times New Roman" panose="02020603050405020304" pitchFamily="18" charset="0"/>
              </a:rPr>
              <a:t>Mwnz</a:t>
            </a: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77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10"/>
          <p:cNvSpPr txBox="1">
            <a:spLocks/>
          </p:cNvSpPr>
          <p:nvPr/>
        </p:nvSpPr>
        <p:spPr>
          <a:xfrm>
            <a:off x="2667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Community Session – January 14, 2014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524000"/>
            <a:ext cx="7620000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1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W5Jt5 w7u3g4vi3izk5 iWn3 by6:</a:t>
            </a:r>
            <a:endParaRPr lang="en-US" sz="2100" b="1" dirty="0" smtClean="0">
              <a:latin typeface="ProSyl" panose="020B0500000000000000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1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W5lQ5 ]b2fNz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FSC</a:t>
            </a:r>
            <a:r>
              <a:rPr lang="en-US" sz="21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_f5 nN5Jy4nos6t5 x7ml cspmpsJ5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2009 </a:t>
            </a:r>
            <a:r>
              <a:rPr lang="en-US" sz="21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cspn6iz wmsZ6iz iWn3 by6 wm4y?9o6iz b[?z</a:t>
            </a:r>
            <a:endParaRPr lang="en-US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3,469,780 </a:t>
            </a:r>
            <a:r>
              <a:rPr lang="en-US" sz="21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]ub5 r4L6Ns/6gu4 b[?</a:t>
            </a:r>
            <a:r>
              <a:rPr lang="en-US" sz="21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i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1995 </a:t>
            </a:r>
            <a:r>
              <a:rPr lang="en-US" sz="21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b[</a:t>
            </a:r>
            <a:r>
              <a:rPr lang="en-US" sz="21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Kz</a:t>
            </a:r>
            <a:endParaRPr lang="en-US" sz="2100" dirty="0" smtClean="0">
              <a:latin typeface="ProSyl" panose="020B0500000000000000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2,809,260 </a:t>
            </a:r>
            <a:r>
              <a:rPr lang="en-US" sz="2100" dirty="0">
                <a:latin typeface="ProSyl" panose="020B0500000000000000" pitchFamily="34" charset="0"/>
                <a:cs typeface="Times New Roman" panose="02020603050405020304" pitchFamily="18" charset="0"/>
              </a:rPr>
              <a:t>]ub5 r4L6Ns/6gu4 b[?</a:t>
            </a:r>
            <a:r>
              <a:rPr lang="en-US" sz="2100" dirty="0" err="1">
                <a:latin typeface="ProSyl" panose="020B0500000000000000" pitchFamily="34" charset="0"/>
                <a:cs typeface="Times New Roman" panose="02020603050405020304" pitchFamily="18" charset="0"/>
              </a:rPr>
              <a:t>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2009 </a:t>
            </a:r>
            <a:r>
              <a:rPr lang="en-US" sz="21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s?l</a:t>
            </a:r>
            <a:r>
              <a:rPr lang="en-US" sz="21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]i5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1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]b2huz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660,520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>
                <a:latin typeface="ProSyl" panose="020B0500000000000000" pitchFamily="34" charset="0"/>
                <a:cs typeface="Times New Roman" panose="02020603050405020304" pitchFamily="18" charset="0"/>
              </a:rPr>
              <a:t>]ub5 r4L6Ns/6gu4 </a:t>
            </a:r>
            <a:r>
              <a:rPr lang="en-US" sz="2100" b="1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s?l</a:t>
            </a:r>
            <a:r>
              <a:rPr lang="en-US" sz="21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]i5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44,000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>
                <a:latin typeface="ProSyl" panose="020B0500000000000000" pitchFamily="34" charset="0"/>
                <a:cs typeface="Times New Roman" panose="02020603050405020304" pitchFamily="18" charset="0"/>
              </a:rPr>
              <a:t>]</a:t>
            </a:r>
            <a:r>
              <a:rPr lang="en-US" sz="2100" b="1" dirty="0">
                <a:latin typeface="ProSyl" panose="020B0500000000000000" pitchFamily="34" charset="0"/>
                <a:cs typeface="Times New Roman" panose="02020603050405020304" pitchFamily="18" charset="0"/>
              </a:rPr>
              <a:t>ub5 </a:t>
            </a:r>
            <a:r>
              <a:rPr lang="en-US" sz="21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r4L6Ns/6gu4FxCAo]mj5</a:t>
            </a:r>
            <a:endParaRPr lang="en-US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9250" indent="-349250" algn="just">
              <a:buFont typeface="Arial" panose="020B0604020202020204" pitchFamily="34" charset="0"/>
              <a:buChar char="•"/>
            </a:pPr>
            <a:r>
              <a:rPr lang="en-US" sz="21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iWn3 by6 w8ui4 wmsZ6y?o]h6 u4ns5lA ]b2huz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311,789 </a:t>
            </a:r>
            <a:r>
              <a:rPr lang="en-US" sz="2100" dirty="0">
                <a:latin typeface="ProSyl" panose="020B0500000000000000" pitchFamily="34" charset="0"/>
                <a:cs typeface="Times New Roman" panose="02020603050405020304" pitchFamily="18" charset="0"/>
              </a:rPr>
              <a:t>]</a:t>
            </a:r>
            <a:r>
              <a:rPr lang="en-US" sz="2100" b="1" dirty="0">
                <a:latin typeface="ProSyl" panose="020B0500000000000000" pitchFamily="34" charset="0"/>
                <a:cs typeface="Times New Roman" panose="02020603050405020304" pitchFamily="18" charset="0"/>
              </a:rPr>
              <a:t>ub5 </a:t>
            </a:r>
            <a:r>
              <a:rPr lang="en-US" sz="21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r4L6Ns/6gu4FxCAo]mj5</a:t>
            </a:r>
          </a:p>
          <a:p>
            <a:pPr marL="349250" indent="-349250" algn="just">
              <a:buFont typeface="Arial" panose="020B0604020202020204" pitchFamily="34" charset="0"/>
              <a:buChar char="•"/>
            </a:pPr>
            <a:r>
              <a:rPr lang="en-US" sz="21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</a:t>
            </a:r>
            <a:r>
              <a:rPr lang="en-US" sz="21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mN</a:t>
            </a:r>
            <a:r>
              <a:rPr lang="en-US" sz="21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wm6u4 xg3iz rtbsymJ6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2012</a:t>
            </a:r>
            <a:r>
              <a:rPr lang="en-US" sz="21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_u Ggn6y5JbsJ6H ]b7NsJ6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604,519 </a:t>
            </a:r>
            <a:r>
              <a:rPr lang="en-US" sz="21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]ub5 r4L6Ns/6gu4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537,269  </a:t>
            </a:r>
            <a:r>
              <a:rPr lang="en-US" sz="2100" dirty="0">
                <a:latin typeface="ProSyl" panose="020B0500000000000000" pitchFamily="34" charset="0"/>
                <a:cs typeface="Times New Roman" panose="02020603050405020304" pitchFamily="18" charset="0"/>
              </a:rPr>
              <a:t>]ub5 </a:t>
            </a:r>
            <a:r>
              <a:rPr lang="en-US" sz="21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r4L6Ns/6gu4 gn6y5JbsJ6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2012</a:t>
            </a:r>
            <a:r>
              <a:rPr lang="en-US" sz="21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_u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9250" lvl="2" algn="just"/>
            <a:r>
              <a:rPr lang="en-US" sz="21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He/sizk5 rtbsymJ5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2012</a:t>
            </a:r>
            <a:r>
              <a:rPr lang="en-US" sz="21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_u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292,730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>
                <a:latin typeface="ProSyl" panose="020B0500000000000000" pitchFamily="34" charset="0"/>
                <a:cs typeface="Times New Roman" panose="02020603050405020304" pitchFamily="18" charset="0"/>
              </a:rPr>
              <a:t>]</a:t>
            </a:r>
            <a:r>
              <a:rPr lang="en-US" sz="2100" b="1" dirty="0">
                <a:latin typeface="ProSyl" panose="020B0500000000000000" pitchFamily="34" charset="0"/>
                <a:cs typeface="Times New Roman" panose="02020603050405020304" pitchFamily="18" charset="0"/>
              </a:rPr>
              <a:t>ub5 r4L6Ns/6gu4FxCAo]mj5</a:t>
            </a: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8482" y="-46038"/>
            <a:ext cx="7081518" cy="1341438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]xeQx6izk5 </a:t>
            </a:r>
            <a:r>
              <a:rPr lang="en-US" sz="2400" b="1" dirty="0">
                <a:latin typeface="ProSyl" panose="020B0500000000000000" pitchFamily="34" charset="0"/>
                <a:cs typeface="Times New Roman" panose="02020603050405020304" pitchFamily="18" charset="0"/>
              </a:rPr>
              <a:t>g4yCs5 </a:t>
            </a:r>
            <a:r>
              <a:rPr lang="en-US" sz="2400" b="1" dirty="0" err="1">
                <a:latin typeface="ProSyl" panose="020B0500000000000000" pitchFamily="34" charset="0"/>
                <a:cs typeface="Times New Roman" panose="02020603050405020304" pitchFamily="18" charset="0"/>
              </a:rPr>
              <a:t>WoE</a:t>
            </a:r>
            <a:r>
              <a:rPr lang="en-US" sz="2400" b="1" dirty="0">
                <a:latin typeface="ProSyl" panose="020B0500000000000000" pitchFamily="34" charset="0"/>
                <a:cs typeface="Times New Roman" panose="02020603050405020304" pitchFamily="18" charset="0"/>
              </a:rPr>
              <a:t>/z vtmp5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ProSyl" panose="020B0500000000000000" pitchFamily="34" charset="0"/>
                <a:cs typeface="Times New Roman" panose="02020603050405020304" pitchFamily="18" charset="0"/>
              </a:rPr>
              <a:t>ckE5]</a:t>
            </a:r>
            <a:r>
              <a:rPr lang="en-US" sz="2400" b="1" dirty="0" err="1">
                <a:latin typeface="ProSyl" panose="020B0500000000000000" pitchFamily="34" charset="0"/>
                <a:cs typeface="Times New Roman" panose="02020603050405020304" pitchFamily="18" charset="0"/>
              </a:rPr>
              <a:t>giz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“A” 3AM-GRA1015 </a:t>
            </a:r>
            <a:r>
              <a:rPr lang="en-US" sz="2400" b="1" dirty="0">
                <a:latin typeface="ProSyl" panose="020B0500000000000000" pitchFamily="34" charset="0"/>
                <a:cs typeface="Times New Roman" panose="02020603050405020304" pitchFamily="18" charset="0"/>
              </a:rPr>
              <a:t>wm6j5 </a:t>
            </a:r>
            <a:r>
              <a:rPr lang="en-US" sz="2400" b="1" dirty="0" err="1">
                <a:latin typeface="ProSyl" panose="020B0500000000000000" pitchFamily="34" charset="0"/>
                <a:cs typeface="Times New Roman" panose="02020603050405020304" pitchFamily="18" charset="0"/>
              </a:rPr>
              <a:t>Mwnz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44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10"/>
          <p:cNvSpPr txBox="1">
            <a:spLocks/>
          </p:cNvSpPr>
          <p:nvPr/>
        </p:nvSpPr>
        <p:spPr>
          <a:xfrm>
            <a:off x="2667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Community Session – January 14, 2014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28600" y="152400"/>
            <a:ext cx="76200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WoE5Jy6j5 xgMs6ym/z ckE5]</a:t>
            </a:r>
            <a:r>
              <a:rPr lang="en-US" sz="2400" b="1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giz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“A” 3AM-GRA1015 </a:t>
            </a:r>
            <a:r>
              <a:rPr lang="en-US" sz="24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wm6j5 MwnsJj5 ]xeQxDtj5 g4yCs5</a:t>
            </a:r>
            <a:endParaRPr lang="en-US" sz="2400" b="1" dirty="0">
              <a:latin typeface="ProSyl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381000" y="1295401"/>
            <a:ext cx="7005638" cy="487679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</a:pPr>
            <a:r>
              <a:rPr lang="en-US" altLang="en-US" sz="22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</a:t>
            </a:r>
            <a:r>
              <a:rPr lang="en-US" altLang="en-US" sz="1600" b="1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xZy</a:t>
            </a:r>
            <a:r>
              <a:rPr lang="en-US" alt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23, 2013</a:t>
            </a:r>
            <a:r>
              <a:rPr lang="en-US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</a:p>
          <a:p>
            <a:pPr marL="357188" lvl="1" indent="0" defTabSz="225425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en-US" sz="16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wmoEp5 </a:t>
            </a:r>
            <a:r>
              <a:rPr lang="en-US" altLang="en-US" sz="16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csp</a:t>
            </a:r>
            <a:r>
              <a:rPr lang="en-US" altLang="en-US" sz="16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/z5 W]b6iq5 ]b2fx5 g4yCst5 </a:t>
            </a:r>
            <a:r>
              <a:rPr lang="en-US" altLang="en-US" sz="16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Wdymiq</a:t>
            </a:r>
            <a:r>
              <a:rPr lang="en-US" altLang="en-US" sz="16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WcbsJ5 euD6iqk5 ]b2fx5 </a:t>
            </a:r>
            <a:r>
              <a:rPr lang="en-US" altLang="en-US" sz="16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whmQ</a:t>
            </a:r>
            <a:r>
              <a:rPr lang="en-US" altLang="en-US" sz="16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/siq5 x7ml Wxi4ymiq gnZ4n5 Wbc6iq5 x7ml giiq5 scsyq5 ]b2fkz wmoEpk5 xiA6ixn6izi </a:t>
            </a:r>
            <a:r>
              <a:rPr lang="en-US" altLang="en-US" sz="16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ytWE</a:t>
            </a:r>
            <a:r>
              <a:rPr lang="en-US" altLang="en-US" sz="16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2013 </a:t>
            </a:r>
            <a:r>
              <a:rPr lang="en-US" altLang="en-US" sz="16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swAQx6ymJ6 b[</a:t>
            </a:r>
            <a:r>
              <a:rPr lang="en-US" altLang="en-US" sz="16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Kz</a:t>
            </a:r>
            <a:r>
              <a:rPr lang="en-US" altLang="en-US" sz="16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ytWE</a:t>
            </a:r>
            <a:r>
              <a:rPr lang="en-US" altLang="en-US" sz="16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2013.</a:t>
            </a:r>
          </a:p>
          <a:p>
            <a:pPr defTabSz="239713">
              <a:lnSpc>
                <a:spcPct val="80000"/>
              </a:lnSpc>
            </a:pPr>
            <a:r>
              <a:rPr lang="en-US" altLang="en-US" sz="1600" b="1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ytWE</a:t>
            </a:r>
            <a:r>
              <a:rPr lang="en-US" alt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20, 2013</a:t>
            </a:r>
          </a:p>
          <a:p>
            <a:pPr marL="349250" lvl="1" indent="-7938" defTabSz="147638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en-US" sz="16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wmoEp5 W/q wMQxviDt5 gnZ4n5 g4yZsJ5 ]b2fNz kNcc6goEp5 x7m srs3b6gu W?oxJoEp5 </a:t>
            </a:r>
            <a:r>
              <a:rPr lang="en-US" altLang="en-US" sz="16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vNbu</a:t>
            </a:r>
            <a:r>
              <a:rPr lang="en-US" altLang="en-US" sz="16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GkNcc6goEp4f5H x7ml wcloEp5 x7ml wm6usboEp5 </a:t>
            </a:r>
            <a:r>
              <a:rPr lang="en-US" altLang="en-US" sz="16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vNbu</a:t>
            </a:r>
            <a:r>
              <a:rPr lang="en-US" altLang="en-US" sz="16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Gwm6usboEp5H.</a:t>
            </a:r>
            <a:endParaRPr lang="en-US" alt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16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x4]</a:t>
            </a:r>
            <a:r>
              <a:rPr lang="en-US" altLang="en-US" sz="1600" b="1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gWE</a:t>
            </a:r>
            <a:r>
              <a:rPr lang="en-US" alt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11, 2013 </a:t>
            </a:r>
          </a:p>
          <a:p>
            <a:pPr marL="357188" lvl="1" indent="0" defTabSz="239713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en-US" sz="1600" dirty="0">
                <a:latin typeface="ProSyl" panose="020B0500000000000000" pitchFamily="34" charset="0"/>
                <a:cs typeface="Times New Roman" panose="02020603050405020304" pitchFamily="18" charset="0"/>
              </a:rPr>
              <a:t>wMQxviDt5 gnZ4n5 </a:t>
            </a:r>
            <a:r>
              <a:rPr lang="en-US" altLang="en-US" sz="16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Wbc6tbsJ5 ]b2fNz yb8tx4, ]s4gtc6gj5 rZ6gwJ6.</a:t>
            </a:r>
            <a:endParaRPr lang="en-US" alt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4488" lvl="1" defTabSz="239713">
              <a:lnSpc>
                <a:spcPct val="80000"/>
              </a:lnSpc>
              <a:buFont typeface="Arial" pitchFamily="34" charset="0"/>
              <a:buChar char="•"/>
            </a:pPr>
            <a:r>
              <a:rPr lang="en-US" altLang="en-US" sz="16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k=WE</a:t>
            </a:r>
            <a:r>
              <a:rPr lang="en-US" alt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19, 2013</a:t>
            </a:r>
          </a:p>
          <a:p>
            <a:pPr marL="357188" lvl="1" indent="0" defTabSz="239713">
              <a:lnSpc>
                <a:spcPct val="80000"/>
              </a:lnSpc>
              <a:buNone/>
            </a:pPr>
            <a:r>
              <a:rPr lang="en-US" altLang="en-US" sz="16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wmoEp5 NlNw3bz ]b7N g4yCs5 vJyJ1N3iz g4o4nqk5 W5J]y5 ]b2fNi wmoEp5 xsM5ti3j5 WoE5Jyqk5 x7ml </a:t>
            </a:r>
            <a:r>
              <a:rPr lang="en-US" altLang="en-US" sz="16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Wd</a:t>
            </a:r>
            <a:r>
              <a:rPr lang="en-US" altLang="en-US" sz="16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/q WcbsJ5 Wxi4t6iq bml4]bqk5 Wlx3N6godt5 cspn6iq ]b2fx5 g4yCst5.  </a:t>
            </a:r>
            <a:r>
              <a:rPr lang="en-US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41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0"/>
          <p:cNvSpPr txBox="1">
            <a:spLocks/>
          </p:cNvSpPr>
          <p:nvPr/>
        </p:nvSpPr>
        <p:spPr>
          <a:xfrm>
            <a:off x="2667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Community Session – January 14, 2014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itle 1"/>
          <p:cNvSpPr txBox="1">
            <a:spLocks noGrp="1"/>
          </p:cNvSpPr>
          <p:nvPr>
            <p:ph type="ctrTitle"/>
          </p:nvPr>
        </p:nvSpPr>
        <p:spPr>
          <a:xfrm>
            <a:off x="228600" y="-22225"/>
            <a:ext cx="7848600" cy="1241425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>
                <a:latin typeface="ProSyl" panose="020B0500000000000000" pitchFamily="34" charset="0"/>
                <a:cs typeface="Times New Roman" panose="02020603050405020304" pitchFamily="18" charset="0"/>
              </a:rPr>
              <a:t>WoE5Jy6j5 xgMs6ym/z ckE5]</a:t>
            </a:r>
            <a:r>
              <a:rPr lang="en-US" sz="2800" b="1" dirty="0" err="1">
                <a:latin typeface="ProSyl" panose="020B0500000000000000" pitchFamily="34" charset="0"/>
                <a:cs typeface="Times New Roman" panose="02020603050405020304" pitchFamily="18" charset="0"/>
              </a:rPr>
              <a:t>giz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“A” 3AM-GRA1015 </a:t>
            </a:r>
            <a:r>
              <a:rPr lang="en-US" sz="2800" b="1" dirty="0">
                <a:latin typeface="ProSyl" panose="020B0500000000000000" pitchFamily="34" charset="0"/>
                <a:cs typeface="Times New Roman" panose="02020603050405020304" pitchFamily="18" charset="0"/>
              </a:rPr>
              <a:t>wm6j5 MwnsJj5 ]xeQxDtj5 g4yCs5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304800" y="1142999"/>
            <a:ext cx="7162800" cy="518160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239713">
              <a:lnSpc>
                <a:spcPct val="80000"/>
              </a:lnSpc>
            </a:pPr>
            <a:r>
              <a:rPr lang="en-US" altLang="en-US" sz="20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k=WE</a:t>
            </a: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19, 2013</a:t>
            </a:r>
          </a:p>
          <a:p>
            <a:pPr marL="357188" lvl="1" indent="0" defTabSz="225425">
              <a:lnSpc>
                <a:spcPct val="80000"/>
              </a:lnSpc>
              <a:buNone/>
            </a:pP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wmoEp5 </a:t>
            </a:r>
            <a:r>
              <a:rPr lang="en-US" altLang="en-US" sz="1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Wd</a:t>
            </a: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/q WcbsJ5 ttC6ymJi4 ne6ttiq ]b2fkz wmoEpk5 xiA6ixn6izi </a:t>
            </a:r>
            <a:r>
              <a:rPr lang="en-US" altLang="en-US" sz="1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tyWE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2013</a:t>
            </a:r>
          </a:p>
          <a:p>
            <a:pPr marL="357188" lvl="1" indent="0" defTabSz="225425">
              <a:lnSpc>
                <a:spcPct val="80000"/>
              </a:lnSpc>
              <a:buNone/>
            </a:pPr>
            <a:endParaRPr lang="en-US" alt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lvl="1" indent="0" defTabSz="239713">
              <a:lnSpc>
                <a:spcPct val="80000"/>
              </a:lnSpc>
              <a:buNone/>
            </a:pPr>
            <a:r>
              <a:rPr lang="en-US" altLang="en-US" sz="1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WNhxDyzi</a:t>
            </a: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]/</a:t>
            </a:r>
            <a:r>
              <a:rPr lang="en-US" altLang="en-US" sz="1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kxE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13, 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 </a:t>
            </a: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]b8N ]xe4ymJ=i6 </a:t>
            </a:r>
            <a:r>
              <a:rPr lang="en-US" altLang="en-US" sz="1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yKxi</a:t>
            </a: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]xe4bsJ6 Wlx3N6godtk5 vtmi6 x7ml </a:t>
            </a:r>
            <a:r>
              <a:rPr lang="en-US" altLang="en-US" sz="1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yKxi</a:t>
            </a: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xW6hwixn6izi vtmi6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(TM/PHC) </a:t>
            </a: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vq6Oi6u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239713">
              <a:lnSpc>
                <a:spcPct val="80000"/>
              </a:lnSpc>
              <a:buNone/>
            </a:pPr>
            <a:endParaRPr lang="en-US" alt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2000" b="1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tyWE</a:t>
            </a: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18, 2013</a:t>
            </a:r>
          </a:p>
          <a:p>
            <a:pPr marL="357188" lvl="1" indent="0" defTabSz="239713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wmoEp5 WymJ5 scsyqi4 kNcc6goEp4f5</a:t>
            </a:r>
            <a:endParaRPr lang="en-US" alt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2000" b="1" dirty="0" err="1">
                <a:latin typeface="ProSyl" panose="020B0500000000000000" pitchFamily="34" charset="0"/>
                <a:cs typeface="Times New Roman" panose="02020603050405020304" pitchFamily="18" charset="0"/>
              </a:rPr>
              <a:t>tyWE</a:t>
            </a: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20, 2013</a:t>
            </a:r>
          </a:p>
          <a:p>
            <a:pPr marL="357188" lvl="1" indent="0" defTabSz="239713">
              <a:lnSpc>
                <a:spcPct val="80000"/>
              </a:lnSpc>
              <a:buNone/>
            </a:pP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wmoEp5 NlNw6bq s2l4nq ]b2fx5 Wlx3N6godt5 vtmi6FxW6hwixn6izi vtm2vwi6 ]b2fNi ]/</a:t>
            </a:r>
            <a:r>
              <a:rPr lang="en-US" altLang="en-US" sz="1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kxE</a:t>
            </a: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 </a:t>
            </a: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x7ml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vq6Oi6u</a:t>
            </a:r>
            <a:endParaRPr lang="en-US" altLang="en-US" sz="1800" dirty="0">
              <a:latin typeface="ProSyl" panose="020B0500000000000000" pitchFamily="34" charset="0"/>
              <a:cs typeface="Times New Roman" panose="02020603050405020304" pitchFamily="18" charset="0"/>
            </a:endParaRPr>
          </a:p>
          <a:p>
            <a:pPr marL="357188" lvl="1" indent="0" defTabSz="239713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WcbsJ5 NlNw6yd/sJ5 Wcbsix6mz6u1k5 </a:t>
            </a:r>
            <a:r>
              <a:rPr lang="en-US" altLang="en-US" sz="1800" dirty="0">
                <a:latin typeface="ProSyl" panose="020B0500000000000000" pitchFamily="34" charset="0"/>
                <a:cs typeface="Times New Roman" panose="02020603050405020304" pitchFamily="18" charset="0"/>
              </a:rPr>
              <a:t>]b2hjz Wlx3N6godt5 vtmi6FxW6hwixn6izi </a:t>
            </a: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vtm2vwi6 xiA6t5NA ]/</a:t>
            </a:r>
            <a:r>
              <a:rPr lang="en-US" altLang="en-US" sz="18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kxE</a:t>
            </a: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2014</a:t>
            </a:r>
            <a:endParaRPr lang="en-US" alt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2000" b="1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]/</a:t>
            </a:r>
            <a:r>
              <a:rPr lang="en-US" altLang="en-US" sz="2000" b="1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kxE</a:t>
            </a: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9, 2014  </a:t>
            </a:r>
          </a:p>
          <a:p>
            <a:pPr marL="357188" lvl="1" indent="0" defTabSz="239713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en-US" sz="18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kNcc6goEp4f5 NlNw6bz Wcbsix6mz6u1k5</a:t>
            </a:r>
            <a:endParaRPr lang="en-US" alt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9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0"/>
          <p:cNvSpPr txBox="1">
            <a:spLocks/>
          </p:cNvSpPr>
          <p:nvPr/>
        </p:nvSpPr>
        <p:spPr>
          <a:xfrm>
            <a:off x="2667000" y="6492875"/>
            <a:ext cx="396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Community Session – January 14, 2014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itle 1"/>
          <p:cNvSpPr txBox="1">
            <a:spLocks noGrp="1"/>
          </p:cNvSpPr>
          <p:nvPr>
            <p:ph type="ctrTitle"/>
          </p:nvPr>
        </p:nvSpPr>
        <p:spPr>
          <a:xfrm>
            <a:off x="228600" y="0"/>
            <a:ext cx="7696200" cy="1317625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>
                <a:latin typeface="ProSyl" panose="020B0500000000000000" pitchFamily="34" charset="0"/>
                <a:cs typeface="Times New Roman" panose="02020603050405020304" pitchFamily="18" charset="0"/>
              </a:rPr>
              <a:t>WoE5Jy6j5 xgMs6ym/z ckE5]</a:t>
            </a:r>
            <a:r>
              <a:rPr lang="en-US" sz="2800" b="1" dirty="0" err="1">
                <a:latin typeface="ProSyl" panose="020B0500000000000000" pitchFamily="34" charset="0"/>
                <a:cs typeface="Times New Roman" panose="02020603050405020304" pitchFamily="18" charset="0"/>
              </a:rPr>
              <a:t>giz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“A” 3AM-GRA1015 </a:t>
            </a:r>
            <a:r>
              <a:rPr lang="en-US" sz="2800" b="1" dirty="0">
                <a:latin typeface="ProSyl" panose="020B0500000000000000" pitchFamily="34" charset="0"/>
                <a:cs typeface="Times New Roman" panose="02020603050405020304" pitchFamily="18" charset="0"/>
              </a:rPr>
              <a:t>wm6j5 MwnsJj5 ]xeQxDtj5 g4yCs5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3"/>
          <p:cNvSpPr txBox="1">
            <a:spLocks noGrp="1" noChangeArrowheads="1"/>
          </p:cNvSpPr>
          <p:nvPr>
            <p:ph type="subTitle" idx="1"/>
          </p:nvPr>
        </p:nvSpPr>
        <p:spPr>
          <a:xfrm>
            <a:off x="304800" y="1981200"/>
            <a:ext cx="8001000" cy="38862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39713">
              <a:lnSpc>
                <a:spcPct val="80000"/>
              </a:lnSpc>
            </a:pPr>
            <a:r>
              <a:rPr lang="en-US" altLang="en-US" sz="2400" b="1" dirty="0">
                <a:latin typeface="ProSyl" panose="020B0500000000000000" pitchFamily="34" charset="0"/>
                <a:cs typeface="Times New Roman" panose="02020603050405020304" pitchFamily="18" charset="0"/>
              </a:rPr>
              <a:t>]/</a:t>
            </a:r>
            <a:r>
              <a:rPr lang="en-US" altLang="en-US" sz="2400" b="1" dirty="0" err="1">
                <a:latin typeface="ProSyl" panose="020B0500000000000000" pitchFamily="34" charset="0"/>
                <a:cs typeface="Times New Roman" panose="02020603050405020304" pitchFamily="18" charset="0"/>
              </a:rPr>
              <a:t>kxE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2014 </a:t>
            </a:r>
          </a:p>
          <a:p>
            <a:pPr marL="349250" indent="0" defTabSz="239713">
              <a:lnSpc>
                <a:spcPct val="80000"/>
              </a:lnSpc>
              <a:buNone/>
            </a:pP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wmoEp5 xg6tbz Wlx3N6godtk5 vtmi6</a:t>
            </a:r>
            <a:endParaRPr lang="en-US" altLang="en-US" sz="2400" dirty="0" smtClean="0">
              <a:latin typeface="ProSyl" panose="020B0500000000000000" pitchFamily="34" charset="0"/>
              <a:cs typeface="Times New Roman" panose="02020603050405020304" pitchFamily="18" charset="0"/>
            </a:endParaRPr>
          </a:p>
          <a:p>
            <a:pPr marL="0" indent="0" algn="just" defTabSz="239713">
              <a:lnSpc>
                <a:spcPct val="80000"/>
              </a:lnSpc>
              <a:buNone/>
            </a:pPr>
            <a:endParaRPr lang="en-US" alt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2400" b="1" dirty="0" smtClean="0">
                <a:solidFill>
                  <a:srgbClr val="FF0000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]/</a:t>
            </a:r>
            <a:r>
              <a:rPr lang="en-US" altLang="en-US" sz="2400" b="1" dirty="0" err="1" smtClean="0">
                <a:solidFill>
                  <a:srgbClr val="FF0000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kxE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14, 2014</a:t>
            </a:r>
          </a:p>
          <a:p>
            <a:pPr marL="349250" indent="0" defTabSz="239713">
              <a:lnSpc>
                <a:spcPct val="80000"/>
              </a:lnSpc>
              <a:buNone/>
            </a:pPr>
            <a:r>
              <a:rPr lang="en-US" altLang="en-US" sz="2400" dirty="0" smtClean="0">
                <a:solidFill>
                  <a:srgbClr val="FF0000"/>
                </a:solidFill>
                <a:latin typeface="ProSyl" panose="020B0500000000000000" pitchFamily="34" charset="0"/>
                <a:cs typeface="Times New Roman" panose="02020603050405020304" pitchFamily="18" charset="0"/>
              </a:rPr>
              <a:t>wmoEp5 xg6ix6bz kNosJk5 vtmi6</a:t>
            </a:r>
          </a:p>
          <a:p>
            <a:pPr marL="349250" indent="0" defTabSz="239713">
              <a:lnSpc>
                <a:spcPct val="80000"/>
              </a:lnSpc>
              <a:buNone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239713">
              <a:lnSpc>
                <a:spcPct val="80000"/>
              </a:lnSpc>
            </a:pPr>
            <a:r>
              <a:rPr lang="en-US" altLang="en-US" sz="2400" b="1" dirty="0">
                <a:latin typeface="ProSyl" panose="020B0500000000000000" pitchFamily="34" charset="0"/>
                <a:cs typeface="Times New Roman" panose="02020603050405020304" pitchFamily="18" charset="0"/>
              </a:rPr>
              <a:t>]/</a:t>
            </a:r>
            <a:r>
              <a:rPr lang="en-US" altLang="en-US" sz="2400" b="1" dirty="0" err="1">
                <a:latin typeface="ProSyl" panose="020B0500000000000000" pitchFamily="34" charset="0"/>
                <a:cs typeface="Times New Roman" panose="02020603050405020304" pitchFamily="18" charset="0"/>
              </a:rPr>
              <a:t>kxE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15, 2014</a:t>
            </a:r>
          </a:p>
          <a:p>
            <a:pPr marL="349250" indent="0" defTabSz="239713">
              <a:lnSpc>
                <a:spcPct val="80000"/>
              </a:lnSpc>
              <a:buNone/>
            </a:pP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wmoEp5 xg6ix6bz </a:t>
            </a:r>
            <a:r>
              <a:rPr lang="en-US" altLang="en-US" sz="2400" dirty="0" err="1" smtClean="0">
                <a:latin typeface="ProSyl" panose="020B0500000000000000" pitchFamily="34" charset="0"/>
                <a:cs typeface="Times New Roman" panose="02020603050405020304" pitchFamily="18" charset="0"/>
              </a:rPr>
              <a:t>yKxi</a:t>
            </a:r>
            <a:r>
              <a:rPr lang="en-US" altLang="en-US" sz="2400" dirty="0" smtClean="0">
                <a:latin typeface="ProSyl" panose="020B0500000000000000" pitchFamily="34" charset="0"/>
                <a:cs typeface="Times New Roman" panose="02020603050405020304" pitchFamily="18" charset="0"/>
              </a:rPr>
              <a:t> xW6hwixn6izi vtmvwi6 cs4X5 s2]M4f5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47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50800">
          <a:solidFill>
            <a:schemeClr val="bg1"/>
          </a:solidFill>
          <a:round/>
          <a:headEnd/>
          <a:tailEnd type="triangle" w="med" len="med"/>
        </a:ln>
        <a:extLst>
          <a:ext uri="{909E8E84-426E-40DD-AFC4-6F175D3DCCD1}">
            <a14:hiddenFill xmlns:a14="http://schemas.microsoft.com/office/drawing/2010/main">
              <a:noFill/>
            </a14:hiddenFill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8847</TotalTime>
  <Words>1059</Words>
  <Application>Microsoft Office PowerPoint</Application>
  <PresentationFormat>On-screen Show (4:3)</PresentationFormat>
  <Paragraphs>191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Custom Design</vt:lpstr>
      <vt:lpstr>1_Custom Design</vt:lpstr>
      <vt:lpstr>PowerPoint Presentation</vt:lpstr>
      <vt:lpstr>gn3y5Jt5 rg4mzq  kNK5 wmoEp5 vtmp5 GwmoEp5H</vt:lpstr>
      <vt:lpstr>v?mf5 kNK5, kNo8i Z?m4fi9l Wp5yC6t4f5 ckE5]giz “A” 3AM-GRA1015 wm6j5 Mwnz</vt:lpstr>
      <vt:lpstr>v?mf5 kNK5, kNo8i Z?m4fi9l Wp5yC6t4f5 ckE5]giz “A” 3AM-GRA1015 wm6j5 Mwnz</vt:lpstr>
      <vt:lpstr>]xeQx6izk5 g4yCs5 WoE/z vtmp5 ckE5]giz “A” 3AM-GRA1015 wm6j5 Mwnz</vt:lpstr>
      <vt:lpstr>]xeQx6izk5 g4yCs5 WoE/z vtmp5 ckE5]giz “A” 3AM-GRA1015 wm6j5 Mwnz</vt:lpstr>
      <vt:lpstr>PowerPoint Presentation</vt:lpstr>
      <vt:lpstr>WoE5Jy6j5 xgMs6ym/z ckE5]giz “A” 3AM-GRA1015 wm6j5 MwnsJj5 ]xeQxDtj5 g4yCs5</vt:lpstr>
      <vt:lpstr>WoE5Jy6j5 xgMs6ym/z ckE5]giz “A” 3AM-GRA1015 wm6j5 MwnsJj5 ]xeQxDtj5 g4yCs5</vt:lpstr>
      <vt:lpstr>PowerPoint Presentation</vt:lpstr>
      <vt:lpstr>PowerPoint Presentation</vt:lpstr>
      <vt:lpstr>PowerPoint Presentation</vt:lpstr>
      <vt:lpstr>g4o4n5 xg3b4n5 wmoEp5 WoE5Jyqi</vt:lpstr>
      <vt:lpstr>whmQ/sJ5 s8k4 kNosJk5 vtmi6j5</vt:lpstr>
      <vt:lpstr>PowerPoint Presentation</vt:lpstr>
      <vt:lpstr>PowerPoint Presentation</vt:lpstr>
      <vt:lpstr>PowerPoint Presentation</vt:lpstr>
      <vt:lpstr>gC6=4k5 gnZ4n5</vt:lpstr>
      <vt:lpstr>xWdt4n5?   dcsy4n5? d/Nu4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Damien Cote</dc:creator>
  <cp:lastModifiedBy>Ben Kogvik</cp:lastModifiedBy>
  <cp:revision>274</cp:revision>
  <cp:lastPrinted>2014-01-13T00:33:44Z</cp:lastPrinted>
  <dcterms:created xsi:type="dcterms:W3CDTF">2013-02-20T03:28:26Z</dcterms:created>
  <dcterms:modified xsi:type="dcterms:W3CDTF">2014-01-13T00:46:37Z</dcterms:modified>
</cp:coreProperties>
</file>