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61" r:id="rId5"/>
    <p:sldId id="281" r:id="rId6"/>
    <p:sldId id="284" r:id="rId7"/>
    <p:sldId id="313" r:id="rId8"/>
    <p:sldId id="322" r:id="rId9"/>
    <p:sldId id="327" r:id="rId10"/>
    <p:sldId id="328" r:id="rId11"/>
    <p:sldId id="326" r:id="rId12"/>
    <p:sldId id="287" r:id="rId13"/>
    <p:sldId id="288" r:id="rId14"/>
  </p:sldIdLst>
  <p:sldSz cx="9144000" cy="6858000" type="screen4x3"/>
  <p:notesSz cx="9144000" cy="6858000"/>
  <p:custDataLst>
    <p:tags r:id="rId17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ヒラギノ角ゴ Pro W3"/>
        <a:cs typeface="ヒラギノ角ゴ Pro W3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79F4F2C-354F-235D-B738-FCED6AF329ED}" name="Pakozdi, Sarah (DFO/MPO)" initials="SP" userId="S::Sarah.Pakozdi@dfo-mpo.gc.ca::184c45eb-380b-4652-baa9-073d61e579f1" providerId="AD"/>
  <p188:author id="{81FFE146-A0FC-A91E-F05A-1BF938619E31}" name="Harris, Dana (she, her / elle, la) (DFO/MPO)" initials="H(" userId="S::dana.harris@dfo-mpo.gc.ca::9c676f01-2385-4fd3-ba25-eb8baf9a5172" providerId="AD"/>
  <p188:author id="{D95310D0-03E4-2CA1-9639-BD295A09B45D}" name="Leclerc-Beaulieu, Tatiana (DFO/MPO)" initials="TL" userId="S::Tatiana.Leclerc-Beaulieu@dfo-mpo.gc.ca::59508091-8063-439f-8dcd-349612645072" providerId="AD"/>
  <p188:author id="{4CDF61D9-04C7-50AC-5201-AF168FBD0177}" name="Pakozdi, Sarah (DFO/MPO)" initials="PS" userId="S::sarah.pakozdi@dfo-mpo.gc.ca::184c45eb-380b-4652-baa9-073d61e579f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k DAguiar" initials="" lastIdx="1" clrIdx="0"/>
  <p:cmAuthor id="2" name="D'Aguiar, Mark" initials="" lastIdx="9" clrIdx="1"/>
  <p:cmAuthor id="3" name="Tracz, Boyan" initials="" lastIdx="8" clrIdx="2"/>
  <p:cmAuthor id="4" name="Leclerc-Beaulieu, Tatiana" initials="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BA2E34"/>
    <a:srgbClr val="064163"/>
    <a:srgbClr val="ECECEC"/>
    <a:srgbClr val="808080"/>
    <a:srgbClr val="870F1F"/>
    <a:srgbClr val="3B1659"/>
    <a:srgbClr val="84B3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312DB7-84A7-4124-851D-1D451674126C}" v="58" dt="2026-07-30T21:03:05.8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41" autoAdjust="0"/>
    <p:restoredTop sz="92965" autoAdjust="0"/>
  </p:normalViewPr>
  <p:slideViewPr>
    <p:cSldViewPr snapToGrid="0">
      <p:cViewPr varScale="1">
        <p:scale>
          <a:sx n="76" d="100"/>
          <a:sy n="76" d="100"/>
        </p:scale>
        <p:origin x="1728" y="6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gs" Target="tags/tag1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rishaber, Natalie (DFO/MPO)" userId="78f920fb-86bb-40c1-ac1c-ca273d553786" providerId="ADAL" clId="{EA08C73F-229E-48B1-912B-C4B2B81EF412}"/>
    <pc:docChg chg="modSld">
      <pc:chgData name="Grishaber, Natalie (DFO/MPO)" userId="78f920fb-86bb-40c1-ac1c-ca273d553786" providerId="ADAL" clId="{EA08C73F-229E-48B1-912B-C4B2B81EF412}" dt="2026-07-30T21:03:05.852" v="95"/>
      <pc:docMkLst>
        <pc:docMk/>
      </pc:docMkLst>
      <pc:sldChg chg="delSp">
        <pc:chgData name="Grishaber, Natalie (DFO/MPO)" userId="78f920fb-86bb-40c1-ac1c-ca273d553786" providerId="ADAL" clId="{EA08C73F-229E-48B1-912B-C4B2B81EF412}" dt="2026-07-30T20:46:49.546" v="1" actId="478"/>
        <pc:sldMkLst>
          <pc:docMk/>
          <pc:sldMk cId="0" sldId="261"/>
        </pc:sldMkLst>
        <pc:spChg chg="del">
          <ac:chgData name="Grishaber, Natalie (DFO/MPO)" userId="78f920fb-86bb-40c1-ac1c-ca273d553786" providerId="ADAL" clId="{EA08C73F-229E-48B1-912B-C4B2B81EF412}" dt="2026-07-30T20:46:49.546" v="1" actId="478"/>
          <ac:spMkLst>
            <pc:docMk/>
            <pc:sldMk cId="0" sldId="261"/>
            <ac:spMk id="2" creationId="{C8A6DC28-B005-0311-6CAB-86617F4D7A69}"/>
          </ac:spMkLst>
        </pc:spChg>
        <pc:spChg chg="del">
          <ac:chgData name="Grishaber, Natalie (DFO/MPO)" userId="78f920fb-86bb-40c1-ac1c-ca273d553786" providerId="ADAL" clId="{EA08C73F-229E-48B1-912B-C4B2B81EF412}" dt="2026-07-30T20:46:46.496" v="0" actId="478"/>
          <ac:spMkLst>
            <pc:docMk/>
            <pc:sldMk cId="0" sldId="261"/>
            <ac:spMk id="3" creationId="{06368750-02EB-1BFD-FE13-40DF8CC00EF0}"/>
          </ac:spMkLst>
        </pc:spChg>
      </pc:sldChg>
      <pc:sldChg chg="addSp delSp modSp mod">
        <pc:chgData name="Grishaber, Natalie (DFO/MPO)" userId="78f920fb-86bb-40c1-ac1c-ca273d553786" providerId="ADAL" clId="{EA08C73F-229E-48B1-912B-C4B2B81EF412}" dt="2026-07-30T20:56:16.965" v="56" actId="403"/>
        <pc:sldMkLst>
          <pc:docMk/>
          <pc:sldMk cId="0" sldId="281"/>
        </pc:sldMkLst>
        <pc:spChg chg="del">
          <ac:chgData name="Grishaber, Natalie (DFO/MPO)" userId="78f920fb-86bb-40c1-ac1c-ca273d553786" providerId="ADAL" clId="{EA08C73F-229E-48B1-912B-C4B2B81EF412}" dt="2026-07-30T20:46:55.810" v="2" actId="478"/>
          <ac:spMkLst>
            <pc:docMk/>
            <pc:sldMk cId="0" sldId="281"/>
            <ac:spMk id="2" creationId="{7061273A-C46E-8F19-5A0D-0B95A08B8F18}"/>
          </ac:spMkLst>
        </pc:spChg>
        <pc:spChg chg="mod">
          <ac:chgData name="Grishaber, Natalie (DFO/MPO)" userId="78f920fb-86bb-40c1-ac1c-ca273d553786" providerId="ADAL" clId="{EA08C73F-229E-48B1-912B-C4B2B81EF412}" dt="2026-07-30T20:56:16.965" v="56" actId="403"/>
          <ac:spMkLst>
            <pc:docMk/>
            <pc:sldMk cId="0" sldId="281"/>
            <ac:spMk id="3" creationId="{36C2A525-754B-99D3-63E6-C4A5373EC849}"/>
          </ac:spMkLst>
        </pc:spChg>
        <pc:spChg chg="del">
          <ac:chgData name="Grishaber, Natalie (DFO/MPO)" userId="78f920fb-86bb-40c1-ac1c-ca273d553786" providerId="ADAL" clId="{EA08C73F-229E-48B1-912B-C4B2B81EF412}" dt="2026-07-30T20:46:55.810" v="2" actId="478"/>
          <ac:spMkLst>
            <pc:docMk/>
            <pc:sldMk cId="0" sldId="281"/>
            <ac:spMk id="4" creationId="{1383C7E0-14D9-8655-8519-FD9231A7928A}"/>
          </ac:spMkLst>
        </pc:spChg>
        <pc:spChg chg="add del mod">
          <ac:chgData name="Grishaber, Natalie (DFO/MPO)" userId="78f920fb-86bb-40c1-ac1c-ca273d553786" providerId="ADAL" clId="{EA08C73F-229E-48B1-912B-C4B2B81EF412}" dt="2026-07-30T20:46:57.796" v="3" actId="478"/>
          <ac:spMkLst>
            <pc:docMk/>
            <pc:sldMk cId="0" sldId="281"/>
            <ac:spMk id="5" creationId="{DEFF0436-2976-CA2A-C0B7-1FFC1E0AAF00}"/>
          </ac:spMkLst>
        </pc:spChg>
        <pc:spChg chg="mod">
          <ac:chgData name="Grishaber, Natalie (DFO/MPO)" userId="78f920fb-86bb-40c1-ac1c-ca273d553786" providerId="ADAL" clId="{EA08C73F-229E-48B1-912B-C4B2B81EF412}" dt="2026-07-30T20:47:06.414" v="6" actId="122"/>
          <ac:spMkLst>
            <pc:docMk/>
            <pc:sldMk cId="0" sldId="281"/>
            <ac:spMk id="23554" creationId="{357975FD-DC5E-38E1-2155-2B8EDA46C46D}"/>
          </ac:spMkLst>
        </pc:spChg>
      </pc:sldChg>
      <pc:sldChg chg="addSp delSp modSp mod">
        <pc:chgData name="Grishaber, Natalie (DFO/MPO)" userId="78f920fb-86bb-40c1-ac1c-ca273d553786" providerId="ADAL" clId="{EA08C73F-229E-48B1-912B-C4B2B81EF412}" dt="2026-07-30T20:56:25.108" v="59" actId="403"/>
        <pc:sldMkLst>
          <pc:docMk/>
          <pc:sldMk cId="0" sldId="284"/>
        </pc:sldMkLst>
        <pc:spChg chg="add del mod">
          <ac:chgData name="Grishaber, Natalie (DFO/MPO)" userId="78f920fb-86bb-40c1-ac1c-ca273d553786" providerId="ADAL" clId="{EA08C73F-229E-48B1-912B-C4B2B81EF412}" dt="2026-07-30T20:47:19.725" v="10" actId="478"/>
          <ac:spMkLst>
            <pc:docMk/>
            <pc:sldMk cId="0" sldId="284"/>
            <ac:spMk id="2" creationId="{6F9E282F-2AC7-39FE-8724-BBDD9B472AD5}"/>
          </ac:spMkLst>
        </pc:spChg>
        <pc:spChg chg="mod">
          <ac:chgData name="Grishaber, Natalie (DFO/MPO)" userId="78f920fb-86bb-40c1-ac1c-ca273d553786" providerId="ADAL" clId="{EA08C73F-229E-48B1-912B-C4B2B81EF412}" dt="2026-07-30T20:56:25.108" v="59" actId="403"/>
          <ac:spMkLst>
            <pc:docMk/>
            <pc:sldMk cId="0" sldId="284"/>
            <ac:spMk id="9" creationId="{4D7FCE38-13FC-1B28-D7D7-80CB0107A928}"/>
          </ac:spMkLst>
        </pc:spChg>
        <pc:spChg chg="del">
          <ac:chgData name="Grishaber, Natalie (DFO/MPO)" userId="78f920fb-86bb-40c1-ac1c-ca273d553786" providerId="ADAL" clId="{EA08C73F-229E-48B1-912B-C4B2B81EF412}" dt="2026-07-30T20:47:17.661" v="9" actId="478"/>
          <ac:spMkLst>
            <pc:docMk/>
            <pc:sldMk cId="0" sldId="284"/>
            <ac:spMk id="10" creationId="{0407BB4B-1C0F-89E5-AC2F-2001AA9EB473}"/>
          </ac:spMkLst>
        </pc:spChg>
        <pc:spChg chg="del">
          <ac:chgData name="Grishaber, Natalie (DFO/MPO)" userId="78f920fb-86bb-40c1-ac1c-ca273d553786" providerId="ADAL" clId="{EA08C73F-229E-48B1-912B-C4B2B81EF412}" dt="2026-07-30T20:47:15.600" v="8" actId="478"/>
          <ac:spMkLst>
            <pc:docMk/>
            <pc:sldMk cId="0" sldId="284"/>
            <ac:spMk id="11" creationId="{BEC939C2-C16B-6F8E-3AF0-27D163422F9B}"/>
          </ac:spMkLst>
        </pc:spChg>
        <pc:spChg chg="mod">
          <ac:chgData name="Grishaber, Natalie (DFO/MPO)" userId="78f920fb-86bb-40c1-ac1c-ca273d553786" providerId="ADAL" clId="{EA08C73F-229E-48B1-912B-C4B2B81EF412}" dt="2026-07-30T20:47:25.520" v="12" actId="122"/>
          <ac:spMkLst>
            <pc:docMk/>
            <pc:sldMk cId="0" sldId="284"/>
            <ac:spMk id="25602" creationId="{02D224D0-2E68-2543-084C-33F30D5A01FE}"/>
          </ac:spMkLst>
        </pc:spChg>
      </pc:sldChg>
      <pc:sldChg chg="addSp delSp modSp mod">
        <pc:chgData name="Grishaber, Natalie (DFO/MPO)" userId="78f920fb-86bb-40c1-ac1c-ca273d553786" providerId="ADAL" clId="{EA08C73F-229E-48B1-912B-C4B2B81EF412}" dt="2026-07-30T20:58:12.017" v="91" actId="6549"/>
        <pc:sldMkLst>
          <pc:docMk/>
          <pc:sldMk cId="0" sldId="287"/>
        </pc:sldMkLst>
        <pc:spChg chg="del">
          <ac:chgData name="Grishaber, Natalie (DFO/MPO)" userId="78f920fb-86bb-40c1-ac1c-ca273d553786" providerId="ADAL" clId="{EA08C73F-229E-48B1-912B-C4B2B81EF412}" dt="2026-07-30T20:55:35.175" v="45" actId="478"/>
          <ac:spMkLst>
            <pc:docMk/>
            <pc:sldMk cId="0" sldId="287"/>
            <ac:spMk id="2" creationId="{C13C4364-B9FE-5CBF-2480-1C5512C1A756}"/>
          </ac:spMkLst>
        </pc:spChg>
        <pc:spChg chg="mod">
          <ac:chgData name="Grishaber, Natalie (DFO/MPO)" userId="78f920fb-86bb-40c1-ac1c-ca273d553786" providerId="ADAL" clId="{EA08C73F-229E-48B1-912B-C4B2B81EF412}" dt="2026-07-30T20:58:12.017" v="91" actId="6549"/>
          <ac:spMkLst>
            <pc:docMk/>
            <pc:sldMk cId="0" sldId="287"/>
            <ac:spMk id="3" creationId="{5096BCDF-C0E7-2EFD-5053-D1099EE5819F}"/>
          </ac:spMkLst>
        </pc:spChg>
        <pc:spChg chg="del">
          <ac:chgData name="Grishaber, Natalie (DFO/MPO)" userId="78f920fb-86bb-40c1-ac1c-ca273d553786" providerId="ADAL" clId="{EA08C73F-229E-48B1-912B-C4B2B81EF412}" dt="2026-07-30T20:55:33.558" v="44" actId="478"/>
          <ac:spMkLst>
            <pc:docMk/>
            <pc:sldMk cId="0" sldId="287"/>
            <ac:spMk id="4" creationId="{FCFAC88F-7A14-03BA-9601-A59920716F79}"/>
          </ac:spMkLst>
        </pc:spChg>
        <pc:spChg chg="add del mod">
          <ac:chgData name="Grishaber, Natalie (DFO/MPO)" userId="78f920fb-86bb-40c1-ac1c-ca273d553786" providerId="ADAL" clId="{EA08C73F-229E-48B1-912B-C4B2B81EF412}" dt="2026-07-30T20:55:35.991" v="46" actId="478"/>
          <ac:spMkLst>
            <pc:docMk/>
            <pc:sldMk cId="0" sldId="287"/>
            <ac:spMk id="5" creationId="{1CC9AAC2-6AFB-1A46-0F4B-9D4DE28547F8}"/>
          </ac:spMkLst>
        </pc:spChg>
        <pc:spChg chg="mod">
          <ac:chgData name="Grishaber, Natalie (DFO/MPO)" userId="78f920fb-86bb-40c1-ac1c-ca273d553786" providerId="ADAL" clId="{EA08C73F-229E-48B1-912B-C4B2B81EF412}" dt="2026-07-30T20:55:39.893" v="48" actId="122"/>
          <ac:spMkLst>
            <pc:docMk/>
            <pc:sldMk cId="0" sldId="287"/>
            <ac:spMk id="59394" creationId="{C234900A-09F4-AE7D-FD91-2E6ECFF8410A}"/>
          </ac:spMkLst>
        </pc:spChg>
      </pc:sldChg>
      <pc:sldChg chg="addSp delSp modSp mod">
        <pc:chgData name="Grishaber, Natalie (DFO/MPO)" userId="78f920fb-86bb-40c1-ac1c-ca273d553786" providerId="ADAL" clId="{EA08C73F-229E-48B1-912B-C4B2B81EF412}" dt="2026-07-30T20:58:22.853" v="93" actId="403"/>
        <pc:sldMkLst>
          <pc:docMk/>
          <pc:sldMk cId="0" sldId="288"/>
        </pc:sldMkLst>
        <pc:spChg chg="mod">
          <ac:chgData name="Grishaber, Natalie (DFO/MPO)" userId="78f920fb-86bb-40c1-ac1c-ca273d553786" providerId="ADAL" clId="{EA08C73F-229E-48B1-912B-C4B2B81EF412}" dt="2026-07-30T20:55:55.082" v="54" actId="122"/>
          <ac:spMkLst>
            <pc:docMk/>
            <pc:sldMk cId="0" sldId="288"/>
            <ac:spMk id="2" creationId="{18883645-E613-7821-452C-BBDE3E40E3E3}"/>
          </ac:spMkLst>
        </pc:spChg>
        <pc:spChg chg="mod">
          <ac:chgData name="Grishaber, Natalie (DFO/MPO)" userId="78f920fb-86bb-40c1-ac1c-ca273d553786" providerId="ADAL" clId="{EA08C73F-229E-48B1-912B-C4B2B81EF412}" dt="2026-07-30T20:58:22.853" v="93" actId="403"/>
          <ac:spMkLst>
            <pc:docMk/>
            <pc:sldMk cId="0" sldId="288"/>
            <ac:spMk id="3" creationId="{7248343E-3DCD-593E-9EA8-C9B2255FB9CF}"/>
          </ac:spMkLst>
        </pc:spChg>
        <pc:spChg chg="del">
          <ac:chgData name="Grishaber, Natalie (DFO/MPO)" userId="78f920fb-86bb-40c1-ac1c-ca273d553786" providerId="ADAL" clId="{EA08C73F-229E-48B1-912B-C4B2B81EF412}" dt="2026-07-30T20:55:49.440" v="51" actId="478"/>
          <ac:spMkLst>
            <pc:docMk/>
            <pc:sldMk cId="0" sldId="288"/>
            <ac:spMk id="4" creationId="{0D7BBC4C-F916-6ABC-B5CC-A425A36C1FFB}"/>
          </ac:spMkLst>
        </pc:spChg>
        <pc:spChg chg="del">
          <ac:chgData name="Grishaber, Natalie (DFO/MPO)" userId="78f920fb-86bb-40c1-ac1c-ca273d553786" providerId="ADAL" clId="{EA08C73F-229E-48B1-912B-C4B2B81EF412}" dt="2026-07-30T20:55:48.211" v="50" actId="478"/>
          <ac:spMkLst>
            <pc:docMk/>
            <pc:sldMk cId="0" sldId="288"/>
            <ac:spMk id="5" creationId="{3F046E25-0EFF-EE79-F1D7-5E69F5868BF5}"/>
          </ac:spMkLst>
        </pc:spChg>
        <pc:spChg chg="add del mod">
          <ac:chgData name="Grishaber, Natalie (DFO/MPO)" userId="78f920fb-86bb-40c1-ac1c-ca273d553786" providerId="ADAL" clId="{EA08C73F-229E-48B1-912B-C4B2B81EF412}" dt="2026-07-30T20:55:50.479" v="52" actId="478"/>
          <ac:spMkLst>
            <pc:docMk/>
            <pc:sldMk cId="0" sldId="288"/>
            <ac:spMk id="6" creationId="{B5CB9E44-0E7B-B6DC-1022-558EDDAE0003}"/>
          </ac:spMkLst>
        </pc:spChg>
      </pc:sldChg>
      <pc:sldChg chg="addSp delSp modSp mod">
        <pc:chgData name="Grishaber, Natalie (DFO/MPO)" userId="78f920fb-86bb-40c1-ac1c-ca273d553786" providerId="ADAL" clId="{EA08C73F-229E-48B1-912B-C4B2B81EF412}" dt="2026-07-30T20:56:39.648" v="61" actId="403"/>
        <pc:sldMkLst>
          <pc:docMk/>
          <pc:sldMk cId="0" sldId="313"/>
        </pc:sldMkLst>
        <pc:spChg chg="del">
          <ac:chgData name="Grishaber, Natalie (DFO/MPO)" userId="78f920fb-86bb-40c1-ac1c-ca273d553786" providerId="ADAL" clId="{EA08C73F-229E-48B1-912B-C4B2B81EF412}" dt="2026-07-30T20:47:35.475" v="15" actId="478"/>
          <ac:spMkLst>
            <pc:docMk/>
            <pc:sldMk cId="0" sldId="313"/>
            <ac:spMk id="2" creationId="{407975AC-1EFC-CF01-8024-B49A4BF0B00F}"/>
          </ac:spMkLst>
        </pc:spChg>
        <pc:spChg chg="del">
          <ac:chgData name="Grishaber, Natalie (DFO/MPO)" userId="78f920fb-86bb-40c1-ac1c-ca273d553786" providerId="ADAL" clId="{EA08C73F-229E-48B1-912B-C4B2B81EF412}" dt="2026-07-30T20:47:34.173" v="14" actId="478"/>
          <ac:spMkLst>
            <pc:docMk/>
            <pc:sldMk cId="0" sldId="313"/>
            <ac:spMk id="3" creationId="{DA10B922-AACA-A387-81E7-0CFC7B009CE1}"/>
          </ac:spMkLst>
        </pc:spChg>
        <pc:spChg chg="add del mod">
          <ac:chgData name="Grishaber, Natalie (DFO/MPO)" userId="78f920fb-86bb-40c1-ac1c-ca273d553786" providerId="ADAL" clId="{EA08C73F-229E-48B1-912B-C4B2B81EF412}" dt="2026-07-30T20:47:37.453" v="16" actId="478"/>
          <ac:spMkLst>
            <pc:docMk/>
            <pc:sldMk cId="0" sldId="313"/>
            <ac:spMk id="4" creationId="{29B466F0-F53E-25E1-946B-13133773FD7B}"/>
          </ac:spMkLst>
        </pc:spChg>
        <pc:spChg chg="mod">
          <ac:chgData name="Grishaber, Natalie (DFO/MPO)" userId="78f920fb-86bb-40c1-ac1c-ca273d553786" providerId="ADAL" clId="{EA08C73F-229E-48B1-912B-C4B2B81EF412}" dt="2026-07-30T20:56:35.176" v="60" actId="403"/>
          <ac:spMkLst>
            <pc:docMk/>
            <pc:sldMk cId="0" sldId="313"/>
            <ac:spMk id="27650" creationId="{FD37B7E5-81A8-0782-A861-5C6409BD0412}"/>
          </ac:spMkLst>
        </pc:spChg>
        <pc:spChg chg="mod">
          <ac:chgData name="Grishaber, Natalie (DFO/MPO)" userId="78f920fb-86bb-40c1-ac1c-ca273d553786" providerId="ADAL" clId="{EA08C73F-229E-48B1-912B-C4B2B81EF412}" dt="2026-07-30T20:56:39.648" v="61" actId="403"/>
          <ac:spMkLst>
            <pc:docMk/>
            <pc:sldMk cId="0" sldId="313"/>
            <ac:spMk id="29699" creationId="{549E6912-B39A-0422-10B4-01998D290015}"/>
          </ac:spMkLst>
        </pc:spChg>
      </pc:sldChg>
      <pc:sldChg chg="addSp delSp modSp mod">
        <pc:chgData name="Grishaber, Natalie (DFO/MPO)" userId="78f920fb-86bb-40c1-ac1c-ca273d553786" providerId="ADAL" clId="{EA08C73F-229E-48B1-912B-C4B2B81EF412}" dt="2026-07-30T20:57:02.671" v="69" actId="404"/>
        <pc:sldMkLst>
          <pc:docMk/>
          <pc:sldMk cId="0" sldId="322"/>
        </pc:sldMkLst>
        <pc:spChg chg="del">
          <ac:chgData name="Grishaber, Natalie (DFO/MPO)" userId="78f920fb-86bb-40c1-ac1c-ca273d553786" providerId="ADAL" clId="{EA08C73F-229E-48B1-912B-C4B2B81EF412}" dt="2026-07-30T20:47:52.186" v="21" actId="478"/>
          <ac:spMkLst>
            <pc:docMk/>
            <pc:sldMk cId="0" sldId="322"/>
            <ac:spMk id="2" creationId="{3F9AB969-FBD3-A5DC-5502-149A43958E74}"/>
          </ac:spMkLst>
        </pc:spChg>
        <pc:spChg chg="mod">
          <ac:chgData name="Grishaber, Natalie (DFO/MPO)" userId="78f920fb-86bb-40c1-ac1c-ca273d553786" providerId="ADAL" clId="{EA08C73F-229E-48B1-912B-C4B2B81EF412}" dt="2026-07-30T20:57:02.671" v="69" actId="404"/>
          <ac:spMkLst>
            <pc:docMk/>
            <pc:sldMk cId="0" sldId="322"/>
            <ac:spMk id="3" creationId="{DF41AA73-FC8C-6F26-C1A2-900D5F55E476}"/>
          </ac:spMkLst>
        </pc:spChg>
        <pc:spChg chg="del">
          <ac:chgData name="Grishaber, Natalie (DFO/MPO)" userId="78f920fb-86bb-40c1-ac1c-ca273d553786" providerId="ADAL" clId="{EA08C73F-229E-48B1-912B-C4B2B81EF412}" dt="2026-07-30T20:47:50.538" v="20" actId="478"/>
          <ac:spMkLst>
            <pc:docMk/>
            <pc:sldMk cId="0" sldId="322"/>
            <ac:spMk id="4" creationId="{8E6820FA-82EF-BB7A-E6FA-F98779ACE66B}"/>
          </ac:spMkLst>
        </pc:spChg>
        <pc:spChg chg="add del mod">
          <ac:chgData name="Grishaber, Natalie (DFO/MPO)" userId="78f920fb-86bb-40c1-ac1c-ca273d553786" providerId="ADAL" clId="{EA08C73F-229E-48B1-912B-C4B2B81EF412}" dt="2026-07-30T20:47:54.334" v="22" actId="478"/>
          <ac:spMkLst>
            <pc:docMk/>
            <pc:sldMk cId="0" sldId="322"/>
            <ac:spMk id="5" creationId="{A95621A1-CC18-2616-AB99-3D1490200E43}"/>
          </ac:spMkLst>
        </pc:spChg>
        <pc:spChg chg="mod">
          <ac:chgData name="Grishaber, Natalie (DFO/MPO)" userId="78f920fb-86bb-40c1-ac1c-ca273d553786" providerId="ADAL" clId="{EA08C73F-229E-48B1-912B-C4B2B81EF412}" dt="2026-07-30T20:56:54.397" v="65" actId="14100"/>
          <ac:spMkLst>
            <pc:docMk/>
            <pc:sldMk cId="0" sldId="322"/>
            <ac:spMk id="29698" creationId="{E6240FEA-45A0-FB4F-DC3F-0E84F3A8E560}"/>
          </ac:spMkLst>
        </pc:spChg>
      </pc:sldChg>
      <pc:sldChg chg="addSp delSp modSp mod">
        <pc:chgData name="Grishaber, Natalie (DFO/MPO)" userId="78f920fb-86bb-40c1-ac1c-ca273d553786" providerId="ADAL" clId="{EA08C73F-229E-48B1-912B-C4B2B81EF412}" dt="2026-07-30T21:03:05.852" v="95"/>
        <pc:sldMkLst>
          <pc:docMk/>
          <pc:sldMk cId="0" sldId="326"/>
        </pc:sldMkLst>
        <pc:spChg chg="del">
          <ac:chgData name="Grishaber, Natalie (DFO/MPO)" userId="78f920fb-86bb-40c1-ac1c-ca273d553786" providerId="ADAL" clId="{EA08C73F-229E-48B1-912B-C4B2B81EF412}" dt="2026-07-30T20:55:19.335" v="39" actId="478"/>
          <ac:spMkLst>
            <pc:docMk/>
            <pc:sldMk cId="0" sldId="326"/>
            <ac:spMk id="2" creationId="{437ECCAC-1BC8-0190-45E5-48118B692EB6}"/>
          </ac:spMkLst>
        </pc:spChg>
        <pc:spChg chg="mod">
          <ac:chgData name="Grishaber, Natalie (DFO/MPO)" userId="78f920fb-86bb-40c1-ac1c-ca273d553786" providerId="ADAL" clId="{EA08C73F-229E-48B1-912B-C4B2B81EF412}" dt="2026-07-30T20:57:57.122" v="88" actId="403"/>
          <ac:spMkLst>
            <pc:docMk/>
            <pc:sldMk cId="0" sldId="326"/>
            <ac:spMk id="3" creationId="{BF26093E-57E4-AD75-A44F-A564D4EE12B8}"/>
          </ac:spMkLst>
        </pc:spChg>
        <pc:spChg chg="del">
          <ac:chgData name="Grishaber, Natalie (DFO/MPO)" userId="78f920fb-86bb-40c1-ac1c-ca273d553786" providerId="ADAL" clId="{EA08C73F-229E-48B1-912B-C4B2B81EF412}" dt="2026-07-30T20:55:17.138" v="38" actId="478"/>
          <ac:spMkLst>
            <pc:docMk/>
            <pc:sldMk cId="0" sldId="326"/>
            <ac:spMk id="4" creationId="{AAF9DEBD-B546-5FF5-6BB8-53223A27DFCD}"/>
          </ac:spMkLst>
        </pc:spChg>
        <pc:spChg chg="add del mod">
          <ac:chgData name="Grishaber, Natalie (DFO/MPO)" userId="78f920fb-86bb-40c1-ac1c-ca273d553786" providerId="ADAL" clId="{EA08C73F-229E-48B1-912B-C4B2B81EF412}" dt="2026-07-30T20:55:20.061" v="40" actId="478"/>
          <ac:spMkLst>
            <pc:docMk/>
            <pc:sldMk cId="0" sldId="326"/>
            <ac:spMk id="5" creationId="{E90FF35C-ABDF-9330-431D-912BF256D0B5}"/>
          </ac:spMkLst>
        </pc:spChg>
        <pc:spChg chg="mod">
          <ac:chgData name="Grishaber, Natalie (DFO/MPO)" userId="78f920fb-86bb-40c1-ac1c-ca273d553786" providerId="ADAL" clId="{EA08C73F-229E-48B1-912B-C4B2B81EF412}" dt="2026-07-30T21:03:05.852" v="95"/>
          <ac:spMkLst>
            <pc:docMk/>
            <pc:sldMk cId="0" sldId="326"/>
            <ac:spMk id="46082" creationId="{7FB9A05D-D277-7A09-4AC7-D68038E19405}"/>
          </ac:spMkLst>
        </pc:spChg>
      </pc:sldChg>
      <pc:sldChg chg="addSp delSp modSp mod">
        <pc:chgData name="Grishaber, Natalie (DFO/MPO)" userId="78f920fb-86bb-40c1-ac1c-ca273d553786" providerId="ADAL" clId="{EA08C73F-229E-48B1-912B-C4B2B81EF412}" dt="2026-07-30T20:57:20.590" v="75" actId="403"/>
        <pc:sldMkLst>
          <pc:docMk/>
          <pc:sldMk cId="0" sldId="327"/>
        </pc:sldMkLst>
        <pc:spChg chg="del">
          <ac:chgData name="Grishaber, Natalie (DFO/MPO)" userId="78f920fb-86bb-40c1-ac1c-ca273d553786" providerId="ADAL" clId="{EA08C73F-229E-48B1-912B-C4B2B81EF412}" dt="2026-07-30T20:48:11.511" v="27" actId="478"/>
          <ac:spMkLst>
            <pc:docMk/>
            <pc:sldMk cId="0" sldId="327"/>
            <ac:spMk id="2" creationId="{F3AD5DA1-C97F-E6D3-B656-ED845FF3D005}"/>
          </ac:spMkLst>
        </pc:spChg>
        <pc:spChg chg="mod">
          <ac:chgData name="Grishaber, Natalie (DFO/MPO)" userId="78f920fb-86bb-40c1-ac1c-ca273d553786" providerId="ADAL" clId="{EA08C73F-229E-48B1-912B-C4B2B81EF412}" dt="2026-07-30T20:57:20.590" v="75" actId="403"/>
          <ac:spMkLst>
            <pc:docMk/>
            <pc:sldMk cId="0" sldId="327"/>
            <ac:spMk id="3" creationId="{B9B64085-F435-03D1-5AFF-076FA356F4E5}"/>
          </ac:spMkLst>
        </pc:spChg>
        <pc:spChg chg="del">
          <ac:chgData name="Grishaber, Natalie (DFO/MPO)" userId="78f920fb-86bb-40c1-ac1c-ca273d553786" providerId="ADAL" clId="{EA08C73F-229E-48B1-912B-C4B2B81EF412}" dt="2026-07-30T20:48:10.371" v="26" actId="478"/>
          <ac:spMkLst>
            <pc:docMk/>
            <pc:sldMk cId="0" sldId="327"/>
            <ac:spMk id="4" creationId="{3E6857E3-491C-238E-1EA1-8D068D7FF78A}"/>
          </ac:spMkLst>
        </pc:spChg>
        <pc:spChg chg="add del mod">
          <ac:chgData name="Grishaber, Natalie (DFO/MPO)" userId="78f920fb-86bb-40c1-ac1c-ca273d553786" providerId="ADAL" clId="{EA08C73F-229E-48B1-912B-C4B2B81EF412}" dt="2026-07-30T20:48:13.659" v="28" actId="478"/>
          <ac:spMkLst>
            <pc:docMk/>
            <pc:sldMk cId="0" sldId="327"/>
            <ac:spMk id="5" creationId="{39FC1A9A-D6D3-4163-1A07-BB3E19C5D9AB}"/>
          </ac:spMkLst>
        </pc:spChg>
        <pc:spChg chg="mod">
          <ac:chgData name="Grishaber, Natalie (DFO/MPO)" userId="78f920fb-86bb-40c1-ac1c-ca273d553786" providerId="ADAL" clId="{EA08C73F-229E-48B1-912B-C4B2B81EF412}" dt="2026-07-30T20:57:16.694" v="73" actId="1076"/>
          <ac:spMkLst>
            <pc:docMk/>
            <pc:sldMk cId="0" sldId="327"/>
            <ac:spMk id="55298" creationId="{929043DE-A5DB-8874-5019-5578B345BD86}"/>
          </ac:spMkLst>
        </pc:spChg>
      </pc:sldChg>
      <pc:sldChg chg="addSp delSp modSp mod">
        <pc:chgData name="Grishaber, Natalie (DFO/MPO)" userId="78f920fb-86bb-40c1-ac1c-ca273d553786" providerId="ADAL" clId="{EA08C73F-229E-48B1-912B-C4B2B81EF412}" dt="2026-07-30T20:57:43.896" v="84" actId="403"/>
        <pc:sldMkLst>
          <pc:docMk/>
          <pc:sldMk cId="0" sldId="328"/>
        </pc:sldMkLst>
        <pc:spChg chg="del">
          <ac:chgData name="Grishaber, Natalie (DFO/MPO)" userId="78f920fb-86bb-40c1-ac1c-ca273d553786" providerId="ADAL" clId="{EA08C73F-229E-48B1-912B-C4B2B81EF412}" dt="2026-07-30T20:54:58.537" v="33" actId="478"/>
          <ac:spMkLst>
            <pc:docMk/>
            <pc:sldMk cId="0" sldId="328"/>
            <ac:spMk id="2" creationId="{5D858135-C840-EF58-40BA-122683A74E5A}"/>
          </ac:spMkLst>
        </pc:spChg>
        <pc:spChg chg="del">
          <ac:chgData name="Grishaber, Natalie (DFO/MPO)" userId="78f920fb-86bb-40c1-ac1c-ca273d553786" providerId="ADAL" clId="{EA08C73F-229E-48B1-912B-C4B2B81EF412}" dt="2026-07-30T20:54:57.321" v="32" actId="478"/>
          <ac:spMkLst>
            <pc:docMk/>
            <pc:sldMk cId="0" sldId="328"/>
            <ac:spMk id="3" creationId="{72B32166-580D-9CFE-AFB7-DB0F3A206583}"/>
          </ac:spMkLst>
        </pc:spChg>
        <pc:spChg chg="add del mod">
          <ac:chgData name="Grishaber, Natalie (DFO/MPO)" userId="78f920fb-86bb-40c1-ac1c-ca273d553786" providerId="ADAL" clId="{EA08C73F-229E-48B1-912B-C4B2B81EF412}" dt="2026-07-30T20:55:00.481" v="34" actId="478"/>
          <ac:spMkLst>
            <pc:docMk/>
            <pc:sldMk cId="0" sldId="328"/>
            <ac:spMk id="4" creationId="{66D22D02-6C09-3D64-17AC-4B2189D50367}"/>
          </ac:spMkLst>
        </pc:spChg>
        <pc:spChg chg="mod">
          <ac:chgData name="Grishaber, Natalie (DFO/MPO)" userId="78f920fb-86bb-40c1-ac1c-ca273d553786" providerId="ADAL" clId="{EA08C73F-229E-48B1-912B-C4B2B81EF412}" dt="2026-07-30T20:57:40.108" v="82" actId="404"/>
          <ac:spMkLst>
            <pc:docMk/>
            <pc:sldMk cId="0" sldId="328"/>
            <ac:spMk id="34818" creationId="{9AE1241E-3380-E975-DF49-A57B5500A31C}"/>
          </ac:spMkLst>
        </pc:spChg>
        <pc:graphicFrameChg chg="mod modGraphic">
          <ac:chgData name="Grishaber, Natalie (DFO/MPO)" userId="78f920fb-86bb-40c1-ac1c-ca273d553786" providerId="ADAL" clId="{EA08C73F-229E-48B1-912B-C4B2B81EF412}" dt="2026-07-30T20:57:43.896" v="84" actId="403"/>
          <ac:graphicFrameMkLst>
            <pc:docMk/>
            <pc:sldMk cId="0" sldId="328"/>
            <ac:graphicFrameMk id="5" creationId="{78A1E6E7-F584-B121-38C4-2BC522909916}"/>
          </ac:graphicFrameMkLst>
        </pc:graphicFrame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D1082C-218B-792A-2A86-E7D7481967B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CEC2EA8-A816-AB9C-BFD4-844CCDDA47B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ヒラギノ角ゴ Pro W3" pitchFamily="127" charset="-128"/>
                <a:cs typeface="+mn-cs"/>
              </a:defRPr>
            </a:lvl1pPr>
          </a:lstStyle>
          <a:p>
            <a:pPr>
              <a:defRPr/>
            </a:pPr>
            <a:fld id="{B191CB89-92F5-42D6-B01E-547974B7331B}" type="datetimeFigureOut">
              <a:rPr lang="en-US" altLang="en-US"/>
              <a:pPr>
                <a:defRPr/>
              </a:pPr>
              <a:t>7/30/2026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0E0A10-64AB-A597-1366-AA0147ECCB6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D4200C-E90C-5071-4538-0F5AD155FB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153BB59F-1615-4689-8428-D3D08CF7B6D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0B1177B-E985-4D9A-B058-8E22998DD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30" tIns="45715" rIns="91430" bIns="45715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53A278-4B65-6945-9BBF-AE2BC1B973E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ヒラギノ角ゴ Pro W3" pitchFamily="127" charset="-128"/>
                <a:cs typeface="+mn-cs"/>
              </a:defRPr>
            </a:lvl1pPr>
          </a:lstStyle>
          <a:p>
            <a:pPr>
              <a:defRPr/>
            </a:pPr>
            <a:fld id="{896DA0DF-86B6-45C5-BE58-386BBCBCA247}" type="datetimeFigureOut">
              <a:rPr lang="en-US" altLang="en-US"/>
              <a:pPr>
                <a:defRPr/>
              </a:pPr>
              <a:t>7/30/2026</a:t>
            </a:fld>
            <a:endParaRPr lang="en-US" alt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7EC28C9-AC1B-5CCC-5211-300547ACF90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0" tIns="45715" rIns="91430" bIns="4571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2BCEFE0-1489-65CE-221E-A25743FA36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2813" y="3257550"/>
            <a:ext cx="7318375" cy="3086100"/>
          </a:xfrm>
          <a:prstGeom prst="rect">
            <a:avLst/>
          </a:prstGeom>
        </p:spPr>
        <p:txBody>
          <a:bodyPr vert="horz" lIns="91430" tIns="45715" rIns="91430" bIns="45715" rtlCol="0"/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  <a:endParaRPr lang="en-US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76AEE0-511C-2198-2B1F-BEAFA5CC3FA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30" tIns="45715" rIns="91430" bIns="45715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545349-6632-8662-D332-D2C6535CEE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wrap="square" lIns="91430" tIns="45715" rIns="91430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67608D34-D5F7-44F7-8F87-A07E331A140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126" charset="-128"/>
        <a:cs typeface="ヒラギノ角ゴ Pro W3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126" charset="-128"/>
        <a:cs typeface="ヒラギノ角ゴ Pro W3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126" charset="-128"/>
        <a:cs typeface="ヒラギノ角ゴ Pro W3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126" charset="-128"/>
        <a:cs typeface="ヒラギノ角ゴ Pro W3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ヒラギノ角ゴ Pro W3" pitchFamily="126" charset="-128"/>
        <a:cs typeface="ヒラギノ角ゴ Pro W3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>
            <a:extLst>
              <a:ext uri="{FF2B5EF4-FFF2-40B4-BE49-F238E27FC236}">
                <a16:creationId xmlns:a16="http://schemas.microsoft.com/office/drawing/2014/main" id="{5C101D68-9348-1110-2059-22EF94BE946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Notes Placeholder 2">
            <a:extLst>
              <a:ext uri="{FF2B5EF4-FFF2-40B4-BE49-F238E27FC236}">
                <a16:creationId xmlns:a16="http://schemas.microsoft.com/office/drawing/2014/main" id="{8E2BE712-FDFE-E2BB-01A4-D873B06FE2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dirty="0">
              <a:ea typeface="ヒラギノ角ゴ Pro W3"/>
              <a:cs typeface="ヒラギノ角ゴ Pro W3"/>
            </a:endParaRPr>
          </a:p>
        </p:txBody>
      </p:sp>
      <p:sp>
        <p:nvSpPr>
          <p:cNvPr id="22532" name="Slide Number Placeholder 3">
            <a:extLst>
              <a:ext uri="{FF2B5EF4-FFF2-40B4-BE49-F238E27FC236}">
                <a16:creationId xmlns:a16="http://schemas.microsoft.com/office/drawing/2014/main" id="{19591EBA-1B5B-1F96-FE30-EC1389D349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A284AB4F-4489-4692-B847-B545ADFF835E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>
            <a:extLst>
              <a:ext uri="{FF2B5EF4-FFF2-40B4-BE49-F238E27FC236}">
                <a16:creationId xmlns:a16="http://schemas.microsoft.com/office/drawing/2014/main" id="{050418D3-5D07-163B-C479-7DEEDD6643C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>
            <a:extLst>
              <a:ext uri="{FF2B5EF4-FFF2-40B4-BE49-F238E27FC236}">
                <a16:creationId xmlns:a16="http://schemas.microsoft.com/office/drawing/2014/main" id="{E66D9AD2-9BCF-D0E5-4696-DD3FA11CA3F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>
              <a:ea typeface="ヒラギノ角ゴ Pro W3"/>
              <a:cs typeface="ヒラギノ角ゴ Pro W3"/>
            </a:endParaRPr>
          </a:p>
        </p:txBody>
      </p:sp>
      <p:sp>
        <p:nvSpPr>
          <p:cNvPr id="62468" name="Slide Number Placeholder 3">
            <a:extLst>
              <a:ext uri="{FF2B5EF4-FFF2-40B4-BE49-F238E27FC236}">
                <a16:creationId xmlns:a16="http://schemas.microsoft.com/office/drawing/2014/main" id="{A15A17B4-7B8E-B9A7-5F68-C2F615F728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DB64D305-3507-48A2-9CF4-BE5C30E825F7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>
            <a:extLst>
              <a:ext uri="{FF2B5EF4-FFF2-40B4-BE49-F238E27FC236}">
                <a16:creationId xmlns:a16="http://schemas.microsoft.com/office/drawing/2014/main" id="{639B84AF-71FB-92B5-97E2-7E3455879A4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Notes Placeholder 2">
            <a:extLst>
              <a:ext uri="{FF2B5EF4-FFF2-40B4-BE49-F238E27FC236}">
                <a16:creationId xmlns:a16="http://schemas.microsoft.com/office/drawing/2014/main" id="{8672B5F9-82CF-3AEA-2CB1-9013961DE9A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>
              <a:ea typeface="ヒラギノ角ゴ Pro W3"/>
              <a:cs typeface="ヒラギノ角ゴ Pro W3"/>
            </a:endParaRPr>
          </a:p>
        </p:txBody>
      </p:sp>
      <p:sp>
        <p:nvSpPr>
          <p:cNvPr id="24580" name="Slide Number Placeholder 3">
            <a:extLst>
              <a:ext uri="{FF2B5EF4-FFF2-40B4-BE49-F238E27FC236}">
                <a16:creationId xmlns:a16="http://schemas.microsoft.com/office/drawing/2014/main" id="{D5FF4706-9838-D8B4-D7C5-18393A190D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0F43CB93-8B1D-409D-BDAE-DDFE50346324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>
            <a:extLst>
              <a:ext uri="{FF2B5EF4-FFF2-40B4-BE49-F238E27FC236}">
                <a16:creationId xmlns:a16="http://schemas.microsoft.com/office/drawing/2014/main" id="{E4E0D468-960E-7E90-A8F9-4AF21520A4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>
            <a:extLst>
              <a:ext uri="{FF2B5EF4-FFF2-40B4-BE49-F238E27FC236}">
                <a16:creationId xmlns:a16="http://schemas.microsoft.com/office/drawing/2014/main" id="{10C3E0C1-0AFF-3610-B124-A1D252148F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>
              <a:latin typeface="Arial" panose="020B0604020202020204" pitchFamily="34" charset="0"/>
              <a:ea typeface="ヒラギノ角ゴ Pro W3"/>
              <a:cs typeface="ヒラギノ角ゴ Pro W3"/>
            </a:endParaRPr>
          </a:p>
        </p:txBody>
      </p:sp>
      <p:sp>
        <p:nvSpPr>
          <p:cNvPr id="26628" name="Slide Number Placeholder 3">
            <a:extLst>
              <a:ext uri="{FF2B5EF4-FFF2-40B4-BE49-F238E27FC236}">
                <a16:creationId xmlns:a16="http://schemas.microsoft.com/office/drawing/2014/main" id="{5241A7E5-AC3E-F27F-FD39-EAB8850419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2952CB69-69E2-4C4E-8514-26B6103C97FD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>
            <a:extLst>
              <a:ext uri="{FF2B5EF4-FFF2-40B4-BE49-F238E27FC236}">
                <a16:creationId xmlns:a16="http://schemas.microsoft.com/office/drawing/2014/main" id="{BC83D13B-6C21-4A2C-9B23-6267FF59076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0B4D3B34-E374-ADB2-D1DA-939AA53E2E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/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altLang="en-US">
              <a:highlight>
                <a:srgbClr val="FFFF00"/>
              </a:highlight>
              <a:ea typeface="ヒラギノ角ゴ Pro W3"/>
              <a:cs typeface="ヒラギノ角ゴ Pro W3"/>
            </a:endParaRPr>
          </a:p>
        </p:txBody>
      </p:sp>
      <p:sp>
        <p:nvSpPr>
          <p:cNvPr id="28676" name="Slide Number Placeholder 3">
            <a:extLst>
              <a:ext uri="{FF2B5EF4-FFF2-40B4-BE49-F238E27FC236}">
                <a16:creationId xmlns:a16="http://schemas.microsoft.com/office/drawing/2014/main" id="{81137724-896D-CD97-2FA6-835B3665EA8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28DBEE81-F1CB-43FA-82BF-1D24BB1A921D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>
              <a:highlight>
                <a:srgbClr val="FFFF00"/>
              </a:highlight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7608D34-D5F7-44F7-8F87-A07E331A1409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28397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>
            <a:extLst>
              <a:ext uri="{FF2B5EF4-FFF2-40B4-BE49-F238E27FC236}">
                <a16:creationId xmlns:a16="http://schemas.microsoft.com/office/drawing/2014/main" id="{D565B424-BB7B-9316-184C-4F13FEEB682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C9B8020-6F98-63B0-8EDE-A1C380586C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CA" dirty="0">
              <a:cs typeface="Calibri"/>
            </a:endParaRPr>
          </a:p>
        </p:txBody>
      </p:sp>
      <p:sp>
        <p:nvSpPr>
          <p:cNvPr id="56324" name="Slide Number Placeholder 3">
            <a:extLst>
              <a:ext uri="{FF2B5EF4-FFF2-40B4-BE49-F238E27FC236}">
                <a16:creationId xmlns:a16="http://schemas.microsoft.com/office/drawing/2014/main" id="{29308D01-24A9-F6FA-E74A-78767AD63D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18BAEA0C-4AF1-4B7E-B4A1-91E00E775464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>
            <a:extLst>
              <a:ext uri="{FF2B5EF4-FFF2-40B4-BE49-F238E27FC236}">
                <a16:creationId xmlns:a16="http://schemas.microsoft.com/office/drawing/2014/main" id="{A8404FE7-28CB-6C51-58C4-2D894640FDC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>
            <a:extLst>
              <a:ext uri="{FF2B5EF4-FFF2-40B4-BE49-F238E27FC236}">
                <a16:creationId xmlns:a16="http://schemas.microsoft.com/office/drawing/2014/main" id="{83F58CA3-9594-5054-321B-E1367ECA41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indent="0" algn="l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endParaRPr lang="en-US" dirty="0">
              <a:ea typeface="ヒラギノ角ゴ Pro W3"/>
              <a:cs typeface="Calibri"/>
            </a:endParaRPr>
          </a:p>
        </p:txBody>
      </p:sp>
      <p:sp>
        <p:nvSpPr>
          <p:cNvPr id="35844" name="Slide Number Placeholder 3">
            <a:extLst>
              <a:ext uri="{FF2B5EF4-FFF2-40B4-BE49-F238E27FC236}">
                <a16:creationId xmlns:a16="http://schemas.microsoft.com/office/drawing/2014/main" id="{70BF224E-0058-E5F7-F5E9-7BC2D7341D4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A5191D5C-37B4-4D26-902B-C057A392F1F4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>
            <a:extLst>
              <a:ext uri="{FF2B5EF4-FFF2-40B4-BE49-F238E27FC236}">
                <a16:creationId xmlns:a16="http://schemas.microsoft.com/office/drawing/2014/main" id="{39831660-6772-C2E5-D7AA-5996177245C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DFB3981-8F4D-B117-67E8-E4262D78D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>
              <a:cs typeface="Calibri"/>
            </a:endParaRPr>
          </a:p>
        </p:txBody>
      </p:sp>
      <p:sp>
        <p:nvSpPr>
          <p:cNvPr id="47108" name="Slide Number Placeholder 3">
            <a:extLst>
              <a:ext uri="{FF2B5EF4-FFF2-40B4-BE49-F238E27FC236}">
                <a16:creationId xmlns:a16="http://schemas.microsoft.com/office/drawing/2014/main" id="{F18E2EF9-C18A-438D-E052-E895FDF39F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ACEA7653-881F-46BB-A58B-B1DF53BED0C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>
            <a:extLst>
              <a:ext uri="{FF2B5EF4-FFF2-40B4-BE49-F238E27FC236}">
                <a16:creationId xmlns:a16="http://schemas.microsoft.com/office/drawing/2014/main" id="{B62F9EB2-1BCC-35CA-BB82-B0B3483BACE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>
            <a:extLst>
              <a:ext uri="{FF2B5EF4-FFF2-40B4-BE49-F238E27FC236}">
                <a16:creationId xmlns:a16="http://schemas.microsoft.com/office/drawing/2014/main" id="{84D6BB81-9270-74E0-D095-4ACFD687E77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455613"/>
            <a:endParaRPr lang="en-US">
              <a:ea typeface="ヒラギノ角ゴ Pro W3"/>
              <a:cs typeface="Calibri"/>
            </a:endParaRPr>
          </a:p>
        </p:txBody>
      </p:sp>
      <p:sp>
        <p:nvSpPr>
          <p:cNvPr id="60420" name="Slide Number Placeholder 3">
            <a:extLst>
              <a:ext uri="{FF2B5EF4-FFF2-40B4-BE49-F238E27FC236}">
                <a16:creationId xmlns:a16="http://schemas.microsoft.com/office/drawing/2014/main" id="{CF30A7E0-10A5-733F-E227-F37985AF0E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1pPr>
            <a:lvl2pPr marL="727075" indent="-279400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2pPr>
            <a:lvl3pPr marL="111918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3pPr>
            <a:lvl4pPr marL="1566863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4pPr>
            <a:lvl5pPr marL="2014538" indent="-223838"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5pPr>
            <a:lvl6pPr marL="24717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6pPr>
            <a:lvl7pPr marL="29289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7pPr>
            <a:lvl8pPr marL="33861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8pPr>
            <a:lvl9pPr marL="3843338" indent="-223838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ヒラギノ角ゴ Pro W3"/>
                <a:cs typeface="ヒラギノ角ゴ Pro W3"/>
              </a:defRPr>
            </a:lvl9pPr>
          </a:lstStyle>
          <a:p>
            <a:fld id="{3F9C36CA-204D-4861-98B7-F15B303F95CA}" type="slidenum">
              <a:rPr lang="en-US" altLang="en-US" smtClean="0"/>
              <a:pPr/>
              <a:t>9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half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37C16C3-C5DE-3529-0742-08FF9CFD9300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98A0FDB9-5FA5-6970-3A03-B847718B9255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3232150"/>
            <a:ext cx="3827462" cy="4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D0CF4EF-75BC-7DB8-67F0-06E74B3FD0B4}"/>
              </a:ext>
            </a:extLst>
          </p:cNvPr>
          <p:cNvCxnSpPr/>
          <p:nvPr userDrawn="1"/>
        </p:nvCxnSpPr>
        <p:spPr>
          <a:xfrm>
            <a:off x="436563" y="6276975"/>
            <a:ext cx="82502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9">
            <a:extLst>
              <a:ext uri="{FF2B5EF4-FFF2-40B4-BE49-F238E27FC236}">
                <a16:creationId xmlns:a16="http://schemas.microsoft.com/office/drawing/2014/main" id="{DE457401-B5F8-1909-0FD2-00666ED2807F}"/>
              </a:ext>
            </a:extLst>
          </p:cNvPr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544513"/>
            <a:ext cx="82550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 descr="\\prod.prv\shared\NCR\CMO\CMB_NEW\0400-Comms Svcs\480 - Publishing and Production\!Flag Signatures\Canada Wordmark\Colour\Canada_Colour.png">
            <a:extLst>
              <a:ext uri="{FF2B5EF4-FFF2-40B4-BE49-F238E27FC236}">
                <a16:creationId xmlns:a16="http://schemas.microsoft.com/office/drawing/2014/main" id="{BBA2CDCF-6404-38FF-0B7E-FFA382E313D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6356350"/>
            <a:ext cx="11160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1">
            <a:extLst>
              <a:ext uri="{FF2B5EF4-FFF2-40B4-BE49-F238E27FC236}">
                <a16:creationId xmlns:a16="http://schemas.microsoft.com/office/drawing/2014/main" id="{4BA0CE6D-0E4C-A582-86DD-83436D7965F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150" y="249238"/>
            <a:ext cx="2303463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Content Placeholder 2"/>
          <p:cNvSpPr>
            <a:spLocks noGrp="1"/>
          </p:cNvSpPr>
          <p:nvPr>
            <p:ph idx="11"/>
          </p:nvPr>
        </p:nvSpPr>
        <p:spPr>
          <a:xfrm>
            <a:off x="4694296" y="753534"/>
            <a:ext cx="3992504" cy="5436540"/>
          </a:xfrm>
        </p:spPr>
        <p:txBody>
          <a:bodyPr/>
          <a:lstStyle>
            <a:lvl1pPr marL="0" indent="0">
              <a:buNone/>
              <a:defRPr>
                <a:latin typeface="Century Gothic" pitchFamily="34" charset="0"/>
              </a:defRPr>
            </a:lvl1pPr>
          </a:lstStyle>
          <a:p>
            <a:pPr lvl="0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87969" y="753535"/>
            <a:ext cx="3792400" cy="2376252"/>
          </a:xfrm>
        </p:spPr>
        <p:txBody>
          <a:bodyPr>
            <a:normAutofit/>
          </a:bodyPr>
          <a:lstStyle>
            <a:lvl1pPr algn="l">
              <a:defRPr sz="4000" b="0" i="0">
                <a:solidFill>
                  <a:srgbClr val="064163"/>
                </a:solidFill>
                <a:latin typeface="Century Gothic" pitchFamily="34" charset="0"/>
                <a:cs typeface="Century Gothic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87968" y="3336749"/>
            <a:ext cx="3792401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baseline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E7877A-DCB5-106E-B67F-6BDFBD470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F58D08-3444-4914-ABA8-ADF254F9BC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6362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maple_leaf.jpg">
            <a:extLst>
              <a:ext uri="{FF2B5EF4-FFF2-40B4-BE49-F238E27FC236}">
                <a16:creationId xmlns:a16="http://schemas.microsoft.com/office/drawing/2014/main" id="{1799E872-5E14-F4D6-2256-856B1C09FA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7A1C1916-E9C9-1A24-D069-BA036C52B4D9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A40DE4A-B608-35A7-BC12-9C6EEE70F3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7D4F6-5654-4E2B-BA6F-0D7DF321F3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801817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maple_leaf.jpg">
            <a:extLst>
              <a:ext uri="{FF2B5EF4-FFF2-40B4-BE49-F238E27FC236}">
                <a16:creationId xmlns:a16="http://schemas.microsoft.com/office/drawing/2014/main" id="{C021C273-322A-BAA4-C420-273D57DE2AD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CB85328-E69C-A0F5-E6DB-E1A7A93D9D06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F26970D7-EAE4-A16C-6982-0B8633FCA1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0A4B7-1A35-452A-8663-E9E368E09ED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86189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maple_leaf.jpg">
            <a:extLst>
              <a:ext uri="{FF2B5EF4-FFF2-40B4-BE49-F238E27FC236}">
                <a16:creationId xmlns:a16="http://schemas.microsoft.com/office/drawing/2014/main" id="{1DC78CF4-569A-16F0-C69C-FA2506CB05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5128A50-9512-D316-F281-21FC587C22AC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0"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buClr>
                <a:srgbClr val="064163"/>
              </a:buClr>
              <a:defRPr sz="26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200"/>
            </a:lvl3pPr>
            <a:lvl4pPr>
              <a:buClr>
                <a:srgbClr val="064163"/>
              </a:buClr>
              <a:defRPr sz="2000"/>
            </a:lvl4pPr>
            <a:lvl5pPr>
              <a:buClr>
                <a:srgbClr val="064163"/>
              </a:buCl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561C875-5D7A-205E-2CB8-0526D473D8B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2C60DF-4FE1-431B-97FD-C2C01E098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94033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D7BB3DB6-3457-13F9-1950-C9B5A02360A0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0">
                <a:solidFill>
                  <a:srgbClr val="595959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rgbClr val="595959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595959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72A2CB-D93B-757B-1F3F-5D2607E5D2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950E4-E3D8-4411-B454-0C18567861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30376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5C8ED61-4BC9-6FEC-CA41-3AD034C2D2C6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buClr>
                <a:srgbClr val="064163"/>
              </a:buClr>
              <a:defRPr/>
            </a:lvl1pPr>
            <a:lvl2pPr>
              <a:buClr>
                <a:srgbClr val="064163"/>
              </a:buClr>
              <a:defRPr/>
            </a:lvl2pPr>
            <a:lvl3pPr>
              <a:buClr>
                <a:srgbClr val="064163"/>
              </a:buClr>
              <a:defRPr/>
            </a:lvl3pPr>
            <a:lvl4pPr>
              <a:buClr>
                <a:srgbClr val="064163"/>
              </a:buClr>
              <a:defRPr/>
            </a:lvl4pPr>
            <a:lvl5pPr>
              <a:buClr>
                <a:srgbClr val="064163"/>
              </a:buClr>
              <a:defRPr/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4069FA33-AA95-1D93-74DC-46C464572A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681861-E39A-4E5B-AB45-E6B599A6014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53195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9C30000-184B-6C1B-5051-CC480FA9A8C3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64163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C43C67E0-2E3B-D22E-2A32-899CF249C1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09A686-BC6A-4325-8004-79AEAEF39A3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18027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maple_leaf.jpg">
            <a:extLst>
              <a:ext uri="{FF2B5EF4-FFF2-40B4-BE49-F238E27FC236}">
                <a16:creationId xmlns:a16="http://schemas.microsoft.com/office/drawing/2014/main" id="{B4828F58-DB98-0EDA-4FBD-283686BD0C2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6D0A59C-89F9-BDCE-6B91-E8164FDC2009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Clr>
                <a:srgbClr val="064163"/>
              </a:buClr>
              <a:defRPr sz="2400"/>
            </a:lvl1pPr>
            <a:lvl2pPr>
              <a:buClr>
                <a:srgbClr val="064163"/>
              </a:buClr>
              <a:defRPr sz="2000"/>
            </a:lvl2pPr>
            <a:lvl3pPr>
              <a:buClr>
                <a:srgbClr val="064163"/>
              </a:buClr>
              <a:defRPr sz="1800"/>
            </a:lvl3pPr>
            <a:lvl4pPr>
              <a:buClr>
                <a:srgbClr val="064163"/>
              </a:buClr>
              <a:defRPr sz="1600"/>
            </a:lvl4pPr>
            <a:lvl5pPr>
              <a:buClr>
                <a:srgbClr val="064163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Clr>
                <a:srgbClr val="064163"/>
              </a:buClr>
              <a:defRPr sz="2400"/>
            </a:lvl1pPr>
            <a:lvl2pPr>
              <a:buClr>
                <a:srgbClr val="064163"/>
              </a:buClr>
              <a:defRPr sz="2000"/>
            </a:lvl2pPr>
            <a:lvl3pPr>
              <a:buClr>
                <a:srgbClr val="064163"/>
              </a:buClr>
              <a:defRPr sz="1800"/>
            </a:lvl3pPr>
            <a:lvl4pPr>
              <a:buClr>
                <a:srgbClr val="064163"/>
              </a:buClr>
              <a:defRPr sz="1600"/>
            </a:lvl4pPr>
            <a:lvl5pPr>
              <a:buClr>
                <a:srgbClr val="064163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3502B64-5C1C-2CF9-69AE-BA34BA3DAD3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7830E-D69F-405E-AE71-3B2939E040C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54154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 descr="maple_leaf.jpg">
            <a:extLst>
              <a:ext uri="{FF2B5EF4-FFF2-40B4-BE49-F238E27FC236}">
                <a16:creationId xmlns:a16="http://schemas.microsoft.com/office/drawing/2014/main" id="{9318C08F-AE43-8454-AC84-4B9B079E45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4B3D14D-2CF5-4F41-954B-B68F5BA717ED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046730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maple_leaf.jpg">
            <a:extLst>
              <a:ext uri="{FF2B5EF4-FFF2-40B4-BE49-F238E27FC236}">
                <a16:creationId xmlns:a16="http://schemas.microsoft.com/office/drawing/2014/main" id="{505CFA31-1631-3128-66AC-CFB7C6FBD0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54661A0-7DB0-3107-167D-788638086EE7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 b="0" i="0">
                <a:solidFill>
                  <a:srgbClr val="064163"/>
                </a:solidFill>
                <a:latin typeface="Century Gothic" pitchFamily="34" charset="0"/>
                <a:cs typeface="Century Gothic" pitchFamily="34" charset="0"/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Clr>
                <a:srgbClr val="064163"/>
              </a:buClr>
              <a:buFont typeface="Arial"/>
              <a:buChar char="•"/>
              <a:defRPr sz="26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1pPr>
            <a:lvl2pPr marL="742950" indent="-285750">
              <a:buClr>
                <a:srgbClr val="064163"/>
              </a:buClr>
              <a:buFont typeface="Arial"/>
              <a:buChar char="•"/>
              <a:defRPr sz="24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2pPr>
            <a:lvl3pPr marL="1143000" indent="-228600">
              <a:buClr>
                <a:srgbClr val="064163"/>
              </a:buClr>
              <a:buFont typeface="Arial"/>
              <a:buChar char="•"/>
              <a:defRPr sz="22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3pPr>
            <a:lvl4pPr marL="1600200" indent="-228600">
              <a:buClr>
                <a:srgbClr val="064163"/>
              </a:buClr>
              <a:buFont typeface="Arial"/>
              <a:buChar char="•"/>
              <a:defRPr sz="20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4pPr>
            <a:lvl5pPr marL="2057400" indent="-228600">
              <a:buClr>
                <a:srgbClr val="064163"/>
              </a:buClr>
              <a:buFont typeface="Arial"/>
              <a:buChar char="•"/>
              <a:defRPr sz="18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5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D0AF51-5E1D-8075-9C8A-A1473408FD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A8285B-7AE9-4F57-A73A-65BD135891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5672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06E3919-7956-FA47-D515-CB46A1FD4844}"/>
              </a:ext>
            </a:extLst>
          </p:cNvPr>
          <p:cNvSpPr/>
          <p:nvPr userDrawn="1"/>
        </p:nvSpPr>
        <p:spPr>
          <a:xfrm>
            <a:off x="-7938" y="0"/>
            <a:ext cx="9144001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/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308CFF82-4D8A-A591-D61D-6B3746A1E5AD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738" y="4424363"/>
            <a:ext cx="7307262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id="{0679E980-2319-04C2-5D0B-ADC33E446389}"/>
              </a:ext>
            </a:extLst>
          </p:cNvPr>
          <p:cNvPicPr preferRelativeResize="0"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63" y="544513"/>
            <a:ext cx="8255000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\\prod.prv\shared\NCR\CMO\CMB_NEW\0400-Comms Svcs\480 - Publishing and Production\!Flag Signatures\Canada Wordmark\Colour\Canada_Colour.png">
            <a:extLst>
              <a:ext uri="{FF2B5EF4-FFF2-40B4-BE49-F238E27FC236}">
                <a16:creationId xmlns:a16="http://schemas.microsoft.com/office/drawing/2014/main" id="{75B1F4B0-F29D-DE0B-EE10-AEF0F38995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5550" y="6356350"/>
            <a:ext cx="111601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0">
            <a:extLst>
              <a:ext uri="{FF2B5EF4-FFF2-40B4-BE49-F238E27FC236}">
                <a16:creationId xmlns:a16="http://schemas.microsoft.com/office/drawing/2014/main" id="{36160B1F-A93B-4C9C-576A-C6F871F87C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213" y="249238"/>
            <a:ext cx="2303462" cy="16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68867" y="1941161"/>
            <a:ext cx="7112000" cy="2376252"/>
          </a:xfrm>
        </p:spPr>
        <p:txBody>
          <a:bodyPr>
            <a:normAutofit/>
          </a:bodyPr>
          <a:lstStyle>
            <a:lvl1pPr algn="l">
              <a:defRPr sz="4000" b="0" i="0">
                <a:solidFill>
                  <a:srgbClr val="064163"/>
                </a:solidFill>
                <a:latin typeface="Century Gothic" pitchFamily="34" charset="0"/>
                <a:cs typeface="Century Gothic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8866" y="4524375"/>
            <a:ext cx="7112001" cy="175260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>
                <a:solidFill>
                  <a:srgbClr val="595959"/>
                </a:solidFill>
                <a:latin typeface="Century Gothic" pitchFamily="34" charset="0"/>
                <a:cs typeface="Century Gothic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CA"/>
              <a:t>Click to edit Master subtitle style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CEEEBEE-DF2C-5B72-C377-8813005640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55CA92-7A9F-40C0-AC95-502C9FF923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1480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maple_leaf.jpg">
            <a:extLst>
              <a:ext uri="{FF2B5EF4-FFF2-40B4-BE49-F238E27FC236}">
                <a16:creationId xmlns:a16="http://schemas.microsoft.com/office/drawing/2014/main" id="{198EE893-5263-AFB1-6FE7-3E31540807C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07AD98-57C1-4BCB-1F76-5E9A7B45D5A4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all">
                <a:solidFill>
                  <a:srgbClr val="064163"/>
                </a:solidFill>
                <a:latin typeface="Century Gothic" pitchFamily="34" charset="0"/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595959"/>
                </a:solidFill>
                <a:latin typeface="Century Gothic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4A772A-6529-C1D8-E9C3-B693FA0912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E2F6F-AD26-4233-BD4C-14B17E8194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57131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 descr="maple_leaf.jpg">
            <a:extLst>
              <a:ext uri="{FF2B5EF4-FFF2-40B4-BE49-F238E27FC236}">
                <a16:creationId xmlns:a16="http://schemas.microsoft.com/office/drawing/2014/main" id="{0DF8018C-B199-C23A-2FF7-BF2EFE896A2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2C0C7C3-72CA-6634-50D9-A84DA1F4E2FC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064163"/>
              </a:buClr>
              <a:defRPr sz="28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000"/>
            </a:lvl3pPr>
            <a:lvl4pPr>
              <a:buClr>
                <a:srgbClr val="064163"/>
              </a:buClr>
              <a:defRPr sz="1800"/>
            </a:lvl4pPr>
            <a:lvl5pPr>
              <a:buClr>
                <a:srgbClr val="064163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rgbClr val="064163"/>
              </a:buClr>
              <a:defRPr sz="28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000"/>
            </a:lvl3pPr>
            <a:lvl4pPr>
              <a:buClr>
                <a:srgbClr val="064163"/>
              </a:buClr>
              <a:defRPr sz="1800"/>
            </a:lvl4pPr>
            <a:lvl5pPr>
              <a:buClr>
                <a:srgbClr val="064163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F42BCD4-8EDD-8F2E-F136-CA2DCF7286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72DC1-B647-4E7B-BFDB-99C1479E5AE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58350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maple_leaf.jpg">
            <a:extLst>
              <a:ext uri="{FF2B5EF4-FFF2-40B4-BE49-F238E27FC236}">
                <a16:creationId xmlns:a16="http://schemas.microsoft.com/office/drawing/2014/main" id="{DC9CE512-9563-B667-877E-166E2CBA0F0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448A4CD-9145-95AB-C320-B76C74ECD76C}"/>
              </a:ext>
            </a:extLst>
          </p:cNvPr>
          <p:cNvSpPr/>
          <p:nvPr userDrawn="1"/>
        </p:nvSpPr>
        <p:spPr>
          <a:xfrm>
            <a:off x="4922838" y="2805113"/>
            <a:ext cx="4221162" cy="3119437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C39C476-0FB4-2409-5822-1F46F376B231}"/>
              </a:ext>
            </a:extLst>
          </p:cNvPr>
          <p:cNvSpPr/>
          <p:nvPr userDrawn="1"/>
        </p:nvSpPr>
        <p:spPr>
          <a:xfrm>
            <a:off x="9029700" y="2805113"/>
            <a:ext cx="114300" cy="3119437"/>
          </a:xfrm>
          <a:prstGeom prst="rect">
            <a:avLst/>
          </a:prstGeom>
          <a:solidFill>
            <a:srgbClr val="0641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CB620FA-32B8-BF6B-E4A1-F961BBBF6C64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064163"/>
              </a:buClr>
              <a:defRPr sz="28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000"/>
            </a:lvl3pPr>
            <a:lvl4pPr>
              <a:buClr>
                <a:srgbClr val="064163"/>
              </a:buClr>
              <a:defRPr sz="1800"/>
            </a:lvl4pPr>
            <a:lvl5pPr>
              <a:buClr>
                <a:srgbClr val="064163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2"/>
          </p:nvPr>
        </p:nvSpPr>
        <p:spPr>
          <a:xfrm>
            <a:off x="5177693" y="3057770"/>
            <a:ext cx="3651494" cy="2668344"/>
          </a:xfrm>
        </p:spPr>
        <p:txBody>
          <a:bodyPr/>
          <a:lstStyle>
            <a:lvl1pPr marL="0" indent="0">
              <a:buNone/>
              <a:defRPr sz="1800" i="1">
                <a:solidFill>
                  <a:srgbClr val="595959"/>
                </a:solidFill>
              </a:defRPr>
            </a:lvl1pPr>
            <a:lvl2pPr>
              <a:defRPr sz="2400" i="1"/>
            </a:lvl2pPr>
            <a:lvl3pPr>
              <a:defRPr sz="2000" i="1"/>
            </a:lvl3pPr>
            <a:lvl4pPr>
              <a:defRPr sz="1800" i="1"/>
            </a:lvl4pPr>
            <a:lvl5pPr>
              <a:defRPr sz="1800" i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1793D958-8DBE-8C4A-88E2-CB9EC61976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6C933E-FAA6-4801-9851-063F4B8B53D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792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5F4819F-25EC-446B-66F1-8F9743B51C9E}"/>
              </a:ext>
            </a:extLst>
          </p:cNvPr>
          <p:cNvSpPr/>
          <p:nvPr userDrawn="1"/>
        </p:nvSpPr>
        <p:spPr>
          <a:xfrm>
            <a:off x="4922838" y="1600200"/>
            <a:ext cx="3798887" cy="4525963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>
              <a:solidFill>
                <a:srgbClr val="ECECEC"/>
              </a:solidFill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7D478026-51C2-85C9-6E18-0D090A0D6DEF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7">
            <a:extLst>
              <a:ext uri="{FF2B5EF4-FFF2-40B4-BE49-F238E27FC236}">
                <a16:creationId xmlns:a16="http://schemas.microsoft.com/office/drawing/2014/main" id="{EC4DC4FC-D3A6-51AB-5EE8-8DA9B6433E97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063" y="5865813"/>
            <a:ext cx="3827462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064163"/>
              </a:buClr>
              <a:defRPr sz="28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000"/>
            </a:lvl3pPr>
            <a:lvl4pPr>
              <a:buClr>
                <a:srgbClr val="064163"/>
              </a:buClr>
              <a:defRPr sz="1800"/>
            </a:lvl4pPr>
            <a:lvl5pPr>
              <a:buClr>
                <a:srgbClr val="064163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2"/>
          </p:nvPr>
        </p:nvSpPr>
        <p:spPr>
          <a:xfrm>
            <a:off x="5167923" y="1944078"/>
            <a:ext cx="3553802" cy="3782036"/>
          </a:xfrm>
        </p:spPr>
        <p:txBody>
          <a:bodyPr/>
          <a:lstStyle>
            <a:lvl1pPr marL="0" indent="0">
              <a:buNone/>
              <a:defRPr sz="1800" i="1">
                <a:solidFill>
                  <a:srgbClr val="595959"/>
                </a:solidFill>
              </a:defRPr>
            </a:lvl1pPr>
            <a:lvl2pPr>
              <a:defRPr sz="2400" i="1"/>
            </a:lvl2pPr>
            <a:lvl3pPr>
              <a:defRPr sz="2000" i="1"/>
            </a:lvl3pPr>
            <a:lvl4pPr>
              <a:defRPr sz="1800" i="1"/>
            </a:lvl4pPr>
            <a:lvl5pPr>
              <a:defRPr sz="1800" i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9EB3E17-8522-9F8A-373A-1B0B8580124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722D4A-460C-4950-9DAB-22F4F95C7D1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3797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maple_leaf.jpg">
            <a:extLst>
              <a:ext uri="{FF2B5EF4-FFF2-40B4-BE49-F238E27FC236}">
                <a16:creationId xmlns:a16="http://schemas.microsoft.com/office/drawing/2014/main" id="{BA446309-B6F2-89B1-381C-4C86BDD454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BA6AB136-01C4-EFD1-5BB9-55EBD847F404}"/>
              </a:ext>
            </a:extLst>
          </p:cNvPr>
          <p:cNvSpPr/>
          <p:nvPr userDrawn="1"/>
        </p:nvSpPr>
        <p:spPr>
          <a:xfrm>
            <a:off x="457200" y="3995738"/>
            <a:ext cx="8264525" cy="1928812"/>
          </a:xfrm>
          <a:prstGeom prst="rect">
            <a:avLst/>
          </a:prstGeom>
          <a:solidFill>
            <a:srgbClr val="ECEC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CA">
              <a:solidFill>
                <a:srgbClr val="ECECEC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E522724-65DD-BB04-35DD-B17FDAE90BC2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9">
            <a:extLst>
              <a:ext uri="{FF2B5EF4-FFF2-40B4-BE49-F238E27FC236}">
                <a16:creationId xmlns:a16="http://schemas.microsoft.com/office/drawing/2014/main" id="{8D45A9AD-B6E6-6434-FBBE-A47ECAA93CD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063" y="5649913"/>
            <a:ext cx="8154987" cy="46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229600" cy="2157607"/>
          </a:xfrm>
        </p:spPr>
        <p:txBody>
          <a:bodyPr/>
          <a:lstStyle>
            <a:lvl1pPr>
              <a:buClr>
                <a:srgbClr val="064163"/>
              </a:buClr>
              <a:defRPr sz="2800"/>
            </a:lvl1pPr>
            <a:lvl2pPr>
              <a:buClr>
                <a:srgbClr val="064163"/>
              </a:buClr>
              <a:defRPr sz="2400"/>
            </a:lvl2pPr>
            <a:lvl3pPr>
              <a:buClr>
                <a:srgbClr val="064163"/>
              </a:buClr>
              <a:defRPr sz="2000"/>
            </a:lvl3pPr>
            <a:lvl4pPr>
              <a:buClr>
                <a:srgbClr val="064163"/>
              </a:buClr>
              <a:defRPr sz="1800"/>
            </a:lvl4pPr>
            <a:lvl5pPr>
              <a:buClr>
                <a:srgbClr val="064163"/>
              </a:buCl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2"/>
          </p:nvPr>
        </p:nvSpPr>
        <p:spPr>
          <a:xfrm>
            <a:off x="605692" y="4140741"/>
            <a:ext cx="8116033" cy="1332960"/>
          </a:xfrm>
          <a:solidFill>
            <a:srgbClr val="ECECEC"/>
          </a:solidFill>
        </p:spPr>
        <p:txBody>
          <a:bodyPr/>
          <a:lstStyle>
            <a:lvl1pPr marL="0" indent="0">
              <a:buNone/>
              <a:defRPr sz="1800" i="1"/>
            </a:lvl1pPr>
            <a:lvl2pPr>
              <a:defRPr sz="2400" i="1"/>
            </a:lvl2pPr>
            <a:lvl3pPr>
              <a:defRPr sz="2000" i="1"/>
            </a:lvl3pPr>
            <a:lvl4pPr>
              <a:defRPr sz="1800" i="1"/>
            </a:lvl4pPr>
            <a:lvl5pPr>
              <a:defRPr sz="1800" i="1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BC47F0D-BC8F-BDA2-69EB-FE87EF6F93E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21A883-7CFF-46B8-9D04-21151F9E839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111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7" descr="maple_leaf.jpg">
            <a:extLst>
              <a:ext uri="{FF2B5EF4-FFF2-40B4-BE49-F238E27FC236}">
                <a16:creationId xmlns:a16="http://schemas.microsoft.com/office/drawing/2014/main" id="{81D81B9C-2CC7-9A05-BECF-B0BEB90314E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E29E70A-723A-468E-0464-AFDFC5584FF9}"/>
              </a:ext>
            </a:extLst>
          </p:cNvPr>
          <p:cNvCxnSpPr/>
          <p:nvPr userDrawn="1"/>
        </p:nvCxnSpPr>
        <p:spPr>
          <a:xfrm>
            <a:off x="487363" y="6276975"/>
            <a:ext cx="8199437" cy="0"/>
          </a:xfrm>
          <a:prstGeom prst="line">
            <a:avLst/>
          </a:prstGeom>
          <a:ln w="3175" cmpd="sng">
            <a:solidFill>
              <a:srgbClr val="7F7F7F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>
                <a:solidFill>
                  <a:srgbClr val="064163"/>
                </a:solidFill>
              </a:defRPr>
            </a:lvl1pPr>
          </a:lstStyle>
          <a:p>
            <a:r>
              <a:rPr lang="en-CA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buClr>
                <a:srgbClr val="064163"/>
              </a:buClr>
              <a:defRPr sz="2400"/>
            </a:lvl1pPr>
            <a:lvl2pPr>
              <a:buClr>
                <a:srgbClr val="064163"/>
              </a:buClr>
              <a:defRPr sz="2000"/>
            </a:lvl2pPr>
            <a:lvl3pPr>
              <a:buClr>
                <a:srgbClr val="064163"/>
              </a:buClr>
              <a:defRPr sz="1800"/>
            </a:lvl3pPr>
            <a:lvl4pPr>
              <a:buClr>
                <a:srgbClr val="064163"/>
              </a:buClr>
              <a:defRPr sz="1600"/>
            </a:lvl4pPr>
            <a:lvl5pPr>
              <a:buClr>
                <a:srgbClr val="064163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CA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buClr>
                <a:srgbClr val="064163"/>
              </a:buClr>
              <a:defRPr sz="2400"/>
            </a:lvl1pPr>
            <a:lvl2pPr>
              <a:buClr>
                <a:srgbClr val="064163"/>
              </a:buClr>
              <a:defRPr sz="2000"/>
            </a:lvl2pPr>
            <a:lvl3pPr>
              <a:buClr>
                <a:srgbClr val="064163"/>
              </a:buClr>
              <a:defRPr sz="1800"/>
            </a:lvl3pPr>
            <a:lvl4pPr>
              <a:buClr>
                <a:srgbClr val="064163"/>
              </a:buClr>
              <a:defRPr sz="1600"/>
            </a:lvl4pPr>
            <a:lvl5pPr>
              <a:buClr>
                <a:srgbClr val="064163"/>
              </a:buCl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CA"/>
              <a:t>Click to edit Master text styles</a:t>
            </a:r>
          </a:p>
          <a:p>
            <a:pPr lvl="1"/>
            <a:r>
              <a:rPr lang="en-CA"/>
              <a:t>Second level</a:t>
            </a:r>
          </a:p>
          <a:p>
            <a:pPr lvl="2"/>
            <a:r>
              <a:rPr lang="en-CA"/>
              <a:t>Third level</a:t>
            </a:r>
          </a:p>
          <a:p>
            <a:pPr lvl="3"/>
            <a:r>
              <a:rPr lang="en-CA"/>
              <a:t>Fourth level</a:t>
            </a:r>
          </a:p>
          <a:p>
            <a:pPr lvl="4"/>
            <a:r>
              <a:rPr lang="en-CA"/>
              <a:t>Fifth level</a:t>
            </a: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5283343-9570-8B18-6277-3E4967317BD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8AA7B0-615C-469F-BA8A-10467C9DB2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9247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" descr="maple_leaf.jpg">
            <a:extLst>
              <a:ext uri="{FF2B5EF4-FFF2-40B4-BE49-F238E27FC236}">
                <a16:creationId xmlns:a16="http://schemas.microsoft.com/office/drawing/2014/main" id="{7725374D-9EAA-50D7-7CF2-F8B566DEA08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00" y="2697163"/>
            <a:ext cx="3211513" cy="416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>
            <a:extLst>
              <a:ext uri="{FF2B5EF4-FFF2-40B4-BE49-F238E27FC236}">
                <a16:creationId xmlns:a16="http://schemas.microsoft.com/office/drawing/2014/main" id="{88850CEC-AD20-C53A-04BC-3E7FD448F1C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title style</a:t>
            </a:r>
            <a:endParaRPr lang="en-US" altLang="en-US"/>
          </a:p>
        </p:txBody>
      </p:sp>
      <p:sp>
        <p:nvSpPr>
          <p:cNvPr id="1028" name="Text Placeholder 2">
            <a:extLst>
              <a:ext uri="{FF2B5EF4-FFF2-40B4-BE49-F238E27FC236}">
                <a16:creationId xmlns:a16="http://schemas.microsoft.com/office/drawing/2014/main" id="{C821C1DE-557D-1CA6-BD09-662CE1AB010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436688"/>
            <a:ext cx="8229600" cy="468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altLang="en-US"/>
              <a:t>Click to edit Master text styles</a:t>
            </a:r>
          </a:p>
          <a:p>
            <a:pPr lvl="1"/>
            <a:r>
              <a:rPr lang="en-CA" altLang="en-US"/>
              <a:t>Second level</a:t>
            </a:r>
          </a:p>
          <a:p>
            <a:pPr lvl="2"/>
            <a:r>
              <a:rPr lang="en-CA" altLang="en-US"/>
              <a:t>Third level</a:t>
            </a:r>
          </a:p>
          <a:p>
            <a:pPr lvl="3"/>
            <a:r>
              <a:rPr lang="en-CA" altLang="en-US"/>
              <a:t>Fourth level</a:t>
            </a:r>
          </a:p>
          <a:p>
            <a:pPr lvl="4"/>
            <a:r>
              <a:rPr lang="en-CA" altLang="en-US"/>
              <a:t>Fifth level</a:t>
            </a:r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F555CC-5A64-20AC-3E0E-19D906296B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98266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7F7F7F"/>
                </a:solidFill>
                <a:latin typeface="Century Gothic" panose="020B0502020202020204" pitchFamily="34" charset="0"/>
              </a:defRPr>
            </a:lvl1pPr>
          </a:lstStyle>
          <a:p>
            <a:pPr>
              <a:defRPr/>
            </a:pPr>
            <a:fld id="{841B2279-5976-4495-B7EA-2FA277A8849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F13BA62-5EF3-7B16-E9DF-D6846FE46D47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hdr"/>
              </p:ext>
            </p:extLst>
          </p:nvPr>
        </p:nvSpPr>
        <p:spPr>
          <a:xfrm>
            <a:off x="7239000" y="63500"/>
            <a:ext cx="1873250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Unclassified - Non-Classifié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5" r:id="rId1"/>
    <p:sldLayoutId id="2147484506" r:id="rId2"/>
    <p:sldLayoutId id="2147484507" r:id="rId3"/>
    <p:sldLayoutId id="2147484508" r:id="rId4"/>
    <p:sldLayoutId id="2147484509" r:id="rId5"/>
    <p:sldLayoutId id="2147484510" r:id="rId6"/>
    <p:sldLayoutId id="2147484511" r:id="rId7"/>
    <p:sldLayoutId id="2147484512" r:id="rId8"/>
    <p:sldLayoutId id="2147484513" r:id="rId9"/>
    <p:sldLayoutId id="2147484514" r:id="rId10"/>
    <p:sldLayoutId id="2147484515" r:id="rId11"/>
    <p:sldLayoutId id="2147484516" r:id="rId12"/>
    <p:sldLayoutId id="2147484517" r:id="rId13"/>
    <p:sldLayoutId id="2147484518" r:id="rId14"/>
    <p:sldLayoutId id="2147484519" r:id="rId15"/>
    <p:sldLayoutId id="2147484520" r:id="rId16"/>
    <p:sldLayoutId id="2147484521" r:id="rId17"/>
  </p:sldLayoutIdLst>
  <p:hf hdr="0"/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lang="en-US" sz="3600" kern="1200" dirty="0">
          <a:solidFill>
            <a:srgbClr val="064163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64163"/>
          </a:solidFill>
          <a:latin typeface="Century Gothic" charset="0"/>
          <a:ea typeface="ヒラギノ角ゴ Pro W3" pitchFamily="126" charset="-128"/>
          <a:cs typeface="Century Gothic" charset="0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64163"/>
          </a:solidFill>
          <a:latin typeface="Century Gothic" charset="0"/>
          <a:ea typeface="ヒラギノ角ゴ Pro W3" pitchFamily="126" charset="-128"/>
          <a:cs typeface="Century Gothic" charset="0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64163"/>
          </a:solidFill>
          <a:latin typeface="Century Gothic" charset="0"/>
          <a:ea typeface="ヒラギノ角ゴ Pro W3" pitchFamily="126" charset="-128"/>
          <a:cs typeface="Century Gothic" charset="0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3600">
          <a:solidFill>
            <a:srgbClr val="064163"/>
          </a:solidFill>
          <a:latin typeface="Century Gothic" charset="0"/>
          <a:ea typeface="ヒラギノ角ゴ Pro W3" pitchFamily="126" charset="-128"/>
          <a:cs typeface="Century Gothic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3600">
          <a:solidFill>
            <a:srgbClr val="0064A5"/>
          </a:solidFill>
          <a:latin typeface="Gill Sans Light" pitchFamily="126" charset="0"/>
          <a:ea typeface="ヒラギノ角ゴ Pro W3" pitchFamily="126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3600">
          <a:solidFill>
            <a:srgbClr val="0064A5"/>
          </a:solidFill>
          <a:latin typeface="Gill Sans Light" pitchFamily="126" charset="0"/>
          <a:ea typeface="ヒラギノ角ゴ Pro W3" pitchFamily="126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3600">
          <a:solidFill>
            <a:srgbClr val="0064A5"/>
          </a:solidFill>
          <a:latin typeface="Gill Sans Light" pitchFamily="126" charset="0"/>
          <a:ea typeface="ヒラギノ角ゴ Pro W3" pitchFamily="126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3600">
          <a:solidFill>
            <a:srgbClr val="0064A5"/>
          </a:solidFill>
          <a:latin typeface="Gill Sans Light" pitchFamily="126" charset="0"/>
          <a:ea typeface="ヒラギノ角ゴ Pro W3" pitchFamily="126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064163"/>
        </a:buClr>
        <a:buFont typeface="Arial" panose="020B0604020202020204" pitchFamily="34" charset="0"/>
        <a:buChar char="•"/>
        <a:defRPr lang="en-CA" sz="2600" kern="1200" dirty="0">
          <a:solidFill>
            <a:srgbClr val="595959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064163"/>
        </a:buClr>
        <a:buFont typeface="Arial" panose="020B0604020202020204" pitchFamily="34" charset="0"/>
        <a:buChar char="•"/>
        <a:defRPr lang="en-CA" sz="2400" kern="1200" dirty="0">
          <a:solidFill>
            <a:srgbClr val="595959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064163"/>
        </a:buClr>
        <a:buFont typeface="Arial" panose="020B0604020202020204" pitchFamily="34" charset="0"/>
        <a:buChar char="•"/>
        <a:defRPr lang="en-CA" sz="2200" kern="1200" dirty="0">
          <a:solidFill>
            <a:srgbClr val="595959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064163"/>
        </a:buClr>
        <a:buFont typeface="Arial" panose="020B0604020202020204" pitchFamily="34" charset="0"/>
        <a:buChar char="•"/>
        <a:defRPr lang="en-CA" sz="2000" kern="1200" dirty="0">
          <a:solidFill>
            <a:srgbClr val="595959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064163"/>
        </a:buClr>
        <a:buFont typeface="Arial" panose="020B0604020202020204" pitchFamily="34" charset="0"/>
        <a:buChar char="•"/>
        <a:defRPr lang="en-US" kern="1200" dirty="0">
          <a:solidFill>
            <a:srgbClr val="595959"/>
          </a:solidFill>
          <a:latin typeface="Century Gothic" pitchFamily="34" charset="0"/>
          <a:ea typeface="ヒラギノ角ゴ Pro W3" pitchFamily="126" charset="-128"/>
          <a:cs typeface="Century Gothic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Paul.Harper@dfo-mpo.gc.ca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Title 5">
            <a:extLst>
              <a:ext uri="{FF2B5EF4-FFF2-40B4-BE49-F238E27FC236}">
                <a16:creationId xmlns:a16="http://schemas.microsoft.com/office/drawing/2014/main" id="{3DCD6D45-5BFE-A56F-4DE8-12A81538A9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865239"/>
            <a:ext cx="4337089" cy="2231923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fr-CA" sz="3200" dirty="0"/>
              <a:t>Renouvellement du permis d’utilisation de l’eau de la ville d’Iqaluit</a:t>
            </a:r>
            <a:r>
              <a:rPr lang="fr-CA" sz="3600" dirty="0"/>
              <a:t> </a:t>
            </a:r>
            <a:br>
              <a:rPr lang="fr-CA" sz="3200" dirty="0"/>
            </a:br>
            <a:r>
              <a:rPr lang="fr-CA" sz="2000" dirty="0"/>
              <a:t>3AM-IQA1626</a:t>
            </a:r>
          </a:p>
        </p:txBody>
      </p:sp>
      <p:sp>
        <p:nvSpPr>
          <p:cNvPr id="26630" name="Subtitle 6">
            <a:extLst>
              <a:ext uri="{FF2B5EF4-FFF2-40B4-BE49-F238E27FC236}">
                <a16:creationId xmlns:a16="http://schemas.microsoft.com/office/drawing/2014/main" id="{361998F1-4BE4-D798-A611-B31F67958B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4347" y="4036067"/>
            <a:ext cx="3792401" cy="110199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fr-CA" sz="2000">
                <a:latin typeface="+mj-lt"/>
                <a:cs typeface="Arial" charset="0"/>
              </a:rPr>
              <a:t>Pêches et Océans Canada – Commentaires découlant de l’examen technique</a:t>
            </a:r>
          </a:p>
        </p:txBody>
      </p:sp>
      <p:sp>
        <p:nvSpPr>
          <p:cNvPr id="21509" name="Slide Number Placeholder 5">
            <a:extLst>
              <a:ext uri="{FF2B5EF4-FFF2-40B4-BE49-F238E27FC236}">
                <a16:creationId xmlns:a16="http://schemas.microsoft.com/office/drawing/2014/main" id="{8258B248-60F9-0AB5-AEE8-1D42D9738F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auto">
          <a:xfrm>
            <a:off x="457200" y="6356350"/>
            <a:ext cx="4582886" cy="365125"/>
          </a:xfr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fr-CA" sz="1200">
                <a:solidFill>
                  <a:srgbClr val="7F7F7F"/>
                </a:solidFill>
              </a:rPr>
              <a:t>Renouvellement du permis d’utilisation de l’eau de la ville d’Iqaluit – août 2026</a:t>
            </a: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60B3DF6-D6FC-C489-B7EE-18C1FA5C78F2}"/>
              </a:ext>
            </a:extLst>
          </p:cNvPr>
          <p:cNvPicPr>
            <a:picLocks noGrp="1" noChangeAspect="1"/>
          </p:cNvPicPr>
          <p:nvPr>
            <p:ph idx="11"/>
          </p:nvPr>
        </p:nvPicPr>
        <p:blipFill>
          <a:blip r:embed="rId3"/>
          <a:stretch>
            <a:fillRect/>
          </a:stretch>
        </p:blipFill>
        <p:spPr>
          <a:xfrm>
            <a:off x="5087195" y="754063"/>
            <a:ext cx="3206647" cy="3281362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3645-E613-7821-452C-BBDE3E40E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9"/>
            <a:ext cx="8174334" cy="822642"/>
          </a:xfrm>
        </p:spPr>
        <p:txBody>
          <a:bodyPr/>
          <a:lstStyle/>
          <a:p>
            <a:pPr marL="0" marR="0" lvl="0" indent="0" algn="ctr" defTabSz="4572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tabLst/>
              <a:defRPr/>
            </a:pPr>
            <a:r>
              <a:rPr kumimoji="0" lang="fr-CA" sz="3600" b="1" i="0" u="none" strike="noStrike" cap="none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Century Gothic"/>
                <a:ea typeface="Century Gothic"/>
              </a:rPr>
              <a:t>Merci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8343E-3DCD-593E-9EA8-C9B2255FB9C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7383" y="1166018"/>
            <a:ext cx="8174334" cy="4525963"/>
          </a:xfrm>
        </p:spPr>
        <p:txBody>
          <a:bodyPr/>
          <a:lstStyle/>
          <a:p>
            <a:pPr marL="0" indent="0" algn="ctr" eaLnBrk="1" hangingPunct="1">
              <a:buFont typeface="Arial"/>
              <a:buNone/>
              <a:defRPr/>
            </a:pPr>
            <a:endParaRPr altLang="en-US" sz="2400" dirty="0">
              <a:latin typeface="+mj-lt"/>
            </a:endParaRPr>
          </a:p>
          <a:p>
            <a:pPr marL="0" indent="0" algn="ctr" eaLnBrk="1" hangingPunct="1">
              <a:buFont typeface="Arial"/>
              <a:buNone/>
              <a:defRPr/>
            </a:pPr>
            <a:r>
              <a:rPr lang="fr-CA" sz="3200" b="1" dirty="0">
                <a:latin typeface="+mj-lt"/>
              </a:rPr>
              <a:t>Questions et commentaires</a:t>
            </a:r>
            <a:br>
              <a:rPr lang="fr-CA" sz="3200" dirty="0">
                <a:latin typeface="+mj-lt"/>
              </a:rPr>
            </a:br>
            <a:endParaRPr lang="fr-CA" sz="3200" dirty="0">
              <a:latin typeface="+mj-lt"/>
            </a:endParaRPr>
          </a:p>
          <a:p>
            <a:pPr marL="0" indent="0" eaLnBrk="1" hangingPunct="1">
              <a:buFont typeface="Arial"/>
              <a:buNone/>
              <a:defRPr/>
            </a:pPr>
            <a:r>
              <a:rPr lang="fr-CA" dirty="0">
                <a:latin typeface="+mj-lt"/>
              </a:rPr>
              <a:t>Pêches et Océans Canada</a:t>
            </a:r>
            <a:br>
              <a:rPr lang="fr-CA" dirty="0">
                <a:latin typeface="+mj-lt"/>
              </a:rPr>
            </a:br>
            <a:r>
              <a:rPr lang="fr-CA" dirty="0">
                <a:latin typeface="+mj-lt"/>
              </a:rPr>
              <a:t>Région de l’Arctique</a:t>
            </a:r>
          </a:p>
          <a:p>
            <a:pPr marL="0" indent="0" eaLnBrk="1" hangingPunct="1">
              <a:buFont typeface="Arial"/>
              <a:buNone/>
              <a:defRPr/>
            </a:pPr>
            <a:r>
              <a:rPr lang="fr-CA" dirty="0">
                <a:latin typeface="+mj-lt"/>
              </a:rPr>
              <a:t>Programme de protection du poisson et de son habitat</a:t>
            </a:r>
          </a:p>
          <a:p>
            <a:pPr marL="0" indent="0" eaLnBrk="1" hangingPunct="1">
              <a:buFont typeface="Arial"/>
              <a:buNone/>
              <a:defRPr/>
            </a:pPr>
            <a:r>
              <a:rPr lang="fr-CA" dirty="0">
                <a:latin typeface="+mj-lt"/>
              </a:rPr>
              <a:t>Courriel : </a:t>
            </a:r>
            <a:r>
              <a:rPr lang="fr-CA" dirty="0">
                <a:latin typeface="+mj-lt"/>
                <a:hlinkClick r:id="rId3"/>
              </a:rPr>
              <a:t>Paul.Harper@dfo-mpo.gc.ca</a:t>
            </a:r>
            <a:r>
              <a:rPr lang="fr-CA" dirty="0">
                <a:latin typeface="+mj-lt"/>
              </a:rPr>
              <a:t> </a:t>
            </a:r>
          </a:p>
        </p:txBody>
      </p:sp>
      <p:sp>
        <p:nvSpPr>
          <p:cNvPr id="61444" name="Slide Number Placeholder 3">
            <a:extLst>
              <a:ext uri="{FF2B5EF4-FFF2-40B4-BE49-F238E27FC236}">
                <a16:creationId xmlns:a16="http://schemas.microsoft.com/office/drawing/2014/main" id="{AEC57222-3DE1-3251-224E-AF099257F51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A20FDD-9046-42DC-8E17-D2320CAAD87D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10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>
            <a:extLst>
              <a:ext uri="{FF2B5EF4-FFF2-40B4-BE49-F238E27FC236}">
                <a16:creationId xmlns:a16="http://schemas.microsoft.com/office/drawing/2014/main" id="{357975FD-DC5E-38E1-2155-2B8EDA46C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7862835" cy="985837"/>
          </a:xfrm>
        </p:spPr>
        <p:txBody>
          <a:bodyPr anchor="t">
            <a:normAutofit/>
          </a:bodyPr>
          <a:lstStyle/>
          <a:p>
            <a:pPr algn="ctr"/>
            <a:r>
              <a:rPr lang="fr-CA" dirty="0"/>
              <a:t>Aperçu de la présentation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C2A525-754B-99D3-63E6-C4A5373EC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8134141" cy="4525963"/>
          </a:xfrm>
        </p:spPr>
        <p:txBody>
          <a:bodyPr/>
          <a:lstStyle/>
          <a:p>
            <a:pPr marL="609600" indent="-609600" eaLnBrk="1" hangingPunct="1">
              <a:buFontTx/>
              <a:buAutoNum type="arabicPeriod"/>
              <a:defRPr/>
            </a:pPr>
            <a:r>
              <a:rPr lang="fr-CA" sz="2400" dirty="0">
                <a:latin typeface="+mj-lt"/>
                <a:ea typeface="+mj-lt"/>
                <a:cs typeface="Arial"/>
              </a:rPr>
              <a:t>Pêches et Océans Canada – Programme de protection du poisson et de son habitat (MPO-PPPH)</a:t>
            </a:r>
          </a:p>
          <a:p>
            <a:pPr marL="1200150" lvl="2" indent="-342900" eaLnBrk="1" hangingPunct="1">
              <a:defRPr/>
            </a:pPr>
            <a:r>
              <a:rPr lang="fr-CA" sz="2400" dirty="0">
                <a:latin typeface="+mj-lt"/>
                <a:cs typeface="Arial" charset="0"/>
              </a:rPr>
              <a:t>Mandat et réglementation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fr-CA" sz="2400" dirty="0">
                <a:latin typeface="+mj-lt"/>
                <a:cs typeface="Arial" charset="0"/>
              </a:rPr>
              <a:t>Évaluations et recommandations</a:t>
            </a:r>
          </a:p>
          <a:p>
            <a:pPr lvl="2" indent="-342900" eaLnBrk="1" hangingPunct="1">
              <a:defRPr/>
            </a:pPr>
            <a:r>
              <a:rPr lang="fr-CA" sz="2400" dirty="0">
                <a:latin typeface="+mj-lt"/>
                <a:cs typeface="Arial" charset="0"/>
              </a:rPr>
              <a:t>Dynamitage</a:t>
            </a:r>
          </a:p>
          <a:p>
            <a:pPr lvl="2" indent="-342900" eaLnBrk="1" hangingPunct="1">
              <a:defRPr/>
            </a:pPr>
            <a:r>
              <a:rPr lang="fr-CA" sz="2400" dirty="0">
                <a:latin typeface="+mj-lt"/>
                <a:cs typeface="Arial" charset="0"/>
              </a:rPr>
              <a:t>Prélèvement d’eau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fr-CA" sz="2400" dirty="0">
                <a:latin typeface="+mj-lt"/>
                <a:cs typeface="Arial" charset="0"/>
              </a:rPr>
              <a:t>Conclusion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fr-CA" sz="2400" dirty="0">
                <a:latin typeface="+mj-lt"/>
                <a:cs typeface="Arial" charset="0"/>
              </a:rPr>
              <a:t>Questions ou commentaires</a:t>
            </a:r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E9971CB2-2F78-AE9D-1E58-180228A3CB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6627459E-66C1-4861-9271-43786742BA34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>
            <a:extLst>
              <a:ext uri="{FF2B5EF4-FFF2-40B4-BE49-F238E27FC236}">
                <a16:creationId xmlns:a16="http://schemas.microsoft.com/office/drawing/2014/main" id="{02D224D0-2E68-2543-084C-33F30D5A0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512" cy="985837"/>
          </a:xfrm>
        </p:spPr>
        <p:txBody>
          <a:bodyPr anchor="t">
            <a:noAutofit/>
          </a:bodyPr>
          <a:lstStyle/>
          <a:p>
            <a:pPr algn="ctr">
              <a:defRPr/>
            </a:pPr>
            <a:r>
              <a:rPr lang="fr-CA" dirty="0"/>
              <a:t>Mandat et réglementation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D7FCE38-13FC-1B28-D7D7-80CB0107A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335108" cy="4617720"/>
          </a:xfrm>
        </p:spPr>
        <p:txBody>
          <a:bodyPr/>
          <a:lstStyle/>
          <a:p>
            <a:pPr marL="288000" indent="-288000">
              <a:spcBef>
                <a:spcPts val="0"/>
              </a:spcBef>
            </a:pPr>
            <a:r>
              <a:rPr lang="fr-CA" sz="2000" dirty="0"/>
              <a:t>Le mandat du Programme de protection du poisson et de son habitat est de protéger </a:t>
            </a:r>
            <a:r>
              <a:rPr lang="fr-CA" sz="2000" b="1" dirty="0"/>
              <a:t>tous les poissons et leur habitat</a:t>
            </a:r>
            <a:r>
              <a:rPr lang="fr-CA" sz="2000" dirty="0"/>
              <a:t> au Canada.</a:t>
            </a:r>
          </a:p>
          <a:p>
            <a:endParaRPr lang="en-US" sz="1200" dirty="0"/>
          </a:p>
          <a:p>
            <a:r>
              <a:rPr lang="fr-CA" sz="2000" b="1" dirty="0"/>
              <a:t>Articles 34.4 et 35 de la </a:t>
            </a:r>
            <a:r>
              <a:rPr lang="fr-CA" sz="2000" b="1" i="1" dirty="0"/>
              <a:t>Loi sur les pêches</a:t>
            </a:r>
            <a:r>
              <a:rPr lang="fr-CA" sz="2000" dirty="0"/>
              <a:t> </a:t>
            </a:r>
          </a:p>
          <a:p>
            <a:pPr lvl="1"/>
            <a:r>
              <a:rPr lang="fr-CA" sz="2000" dirty="0"/>
              <a:t>Interdisent la « mort du poisson » ou la « détérioration, la destruction ou la perturbation » (DDP) de son habitat.</a:t>
            </a:r>
          </a:p>
          <a:p>
            <a:endParaRPr lang="en-US" sz="1400" dirty="0"/>
          </a:p>
          <a:p>
            <a:r>
              <a:rPr lang="fr-CA" sz="2000" b="1" i="1" dirty="0"/>
              <a:t>Loi sur les espèces en péril</a:t>
            </a:r>
            <a:r>
              <a:rPr lang="fr-CA" sz="2000" dirty="0"/>
              <a:t> – Protéger, rétablir et conserver toutes les espèces aquatiques inscrites.</a:t>
            </a:r>
          </a:p>
          <a:p>
            <a:pPr marL="0" indent="0">
              <a:buNone/>
            </a:pPr>
            <a:endParaRPr lang="en-US" sz="1400" dirty="0"/>
          </a:p>
          <a:p>
            <a:r>
              <a:rPr lang="fr-CA" sz="2000" b="1" dirty="0"/>
              <a:t>Autorisation en vertu de la </a:t>
            </a:r>
            <a:r>
              <a:rPr lang="fr-CA" sz="2000" b="1" i="1" dirty="0"/>
              <a:t>Loi sur les pêches</a:t>
            </a:r>
          </a:p>
          <a:p>
            <a:pPr lvl="1"/>
            <a:r>
              <a:rPr lang="fr-CA" sz="2000" dirty="0"/>
              <a:t>Autorise la mort du poisson ou la DDP (sous réserve de conditions)</a:t>
            </a:r>
          </a:p>
        </p:txBody>
      </p:sp>
      <p:sp>
        <p:nvSpPr>
          <p:cNvPr id="25603" name="Slide Number Placeholder 3">
            <a:extLst>
              <a:ext uri="{FF2B5EF4-FFF2-40B4-BE49-F238E27FC236}">
                <a16:creationId xmlns:a16="http://schemas.microsoft.com/office/drawing/2014/main" id="{8E940E8C-8090-57F6-9F95-14CE64173B4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15216351-9BCB-4B19-BE99-A471000B590A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>
            <a:extLst>
              <a:ext uri="{FF2B5EF4-FFF2-40B4-BE49-F238E27FC236}">
                <a16:creationId xmlns:a16="http://schemas.microsoft.com/office/drawing/2014/main" id="{FD37B7E5-81A8-0782-A861-5C6409BD0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8244673" cy="985837"/>
          </a:xfrm>
        </p:spPr>
        <p:txBody>
          <a:bodyPr anchor="t">
            <a:noAutofit/>
          </a:bodyPr>
          <a:lstStyle/>
          <a:p>
            <a:pPr algn="ctr"/>
            <a:r>
              <a:rPr lang="fr-CA" dirty="0">
                <a:ea typeface=""/>
              </a:rPr>
              <a:t>Introduction - Évaluation et recommandations </a:t>
            </a:r>
          </a:p>
        </p:txBody>
      </p:sp>
      <p:sp>
        <p:nvSpPr>
          <p:cNvPr id="29699" name="Content Placeholder 2">
            <a:extLst>
              <a:ext uri="{FF2B5EF4-FFF2-40B4-BE49-F238E27FC236}">
                <a16:creationId xmlns:a16="http://schemas.microsoft.com/office/drawing/2014/main" id="{549E6912-B39A-0422-10B4-01998D2900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44672" cy="4525963"/>
          </a:xfrm>
        </p:spPr>
        <p:txBody>
          <a:bodyPr anchor="ctr"/>
          <a:lstStyle/>
          <a:p>
            <a:pPr>
              <a:defRPr/>
            </a:pPr>
            <a:r>
              <a:rPr lang="fr-CA" dirty="0"/>
              <a:t>Lacunes et recommandations à l’intention de l’Office des eaux du Nunavut (OEN) au sujet de l’utilisation d’explosifs et des répercussions du prélèvement d’eau sur la rivière Apex et le lac </a:t>
            </a:r>
            <a:r>
              <a:rPr lang="fr-CA" dirty="0" err="1"/>
              <a:t>Qiqitalik</a:t>
            </a:r>
            <a:r>
              <a:rPr lang="fr-CA" dirty="0"/>
              <a:t>.</a:t>
            </a:r>
          </a:p>
        </p:txBody>
      </p:sp>
      <p:sp>
        <p:nvSpPr>
          <p:cNvPr id="27652" name="Slide Number Placeholder 3">
            <a:extLst>
              <a:ext uri="{FF2B5EF4-FFF2-40B4-BE49-F238E27FC236}">
                <a16:creationId xmlns:a16="http://schemas.microsoft.com/office/drawing/2014/main" id="{814744D6-3BE5-6F7B-F757-BFFD18FB3C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63ED069-288D-44EF-98CF-E8B6326E0D0C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itle 1">
            <a:extLst>
              <a:ext uri="{FF2B5EF4-FFF2-40B4-BE49-F238E27FC236}">
                <a16:creationId xmlns:a16="http://schemas.microsoft.com/office/drawing/2014/main" id="{E6240FEA-45A0-FB4F-DC3F-0E84F3A8E5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8315011" cy="1095375"/>
          </a:xfrm>
        </p:spPr>
        <p:txBody>
          <a:bodyPr>
            <a:noAutofit/>
          </a:bodyPr>
          <a:lstStyle/>
          <a:p>
            <a:pPr algn="ctr"/>
            <a:r>
              <a:rPr lang="fr-CA" dirty="0">
                <a:ea typeface=""/>
              </a:rPr>
              <a:t>Introduction – Évaluation et recommandations (suite)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1AA73-FC8C-6F26-C1A2-900D5F55E4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8144189" cy="45259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fr-CA" sz="2400" dirty="0">
                <a:latin typeface="Century Gothic"/>
                <a:ea typeface="Century Gothic"/>
              </a:rPr>
              <a:t>La ville d’Iqaluit a présenté une demande d’examen au MPO.</a:t>
            </a:r>
          </a:p>
          <a:p>
            <a:pPr marL="0" indent="0">
              <a:buFont typeface="Arial"/>
              <a:buNone/>
              <a:defRPr/>
            </a:pPr>
            <a:endParaRPr altLang="en-US" sz="1100" dirty="0">
              <a:ea typeface="ヒラギノ角ゴ Pro W3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CA" sz="2400" dirty="0">
                <a:latin typeface="Century Gothic"/>
                <a:ea typeface="Century Gothic"/>
              </a:rPr>
              <a:t>Toutes les préoccupations auxquelles le processus de l’OEN n’aura pu répondre peuvent être abordées dans le cadre du processus réglementaire du MPO.</a:t>
            </a:r>
          </a:p>
          <a:p>
            <a:pPr marL="0" indent="0">
              <a:buFont typeface="Arial"/>
              <a:buNone/>
              <a:defRPr/>
            </a:pPr>
            <a:endParaRPr altLang="en-US" sz="1100" dirty="0">
              <a:ea typeface="ヒラギノ角ゴ Pro W3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CA" sz="2400" dirty="0">
                <a:latin typeface="Century Gothic"/>
                <a:ea typeface="Century Gothic"/>
              </a:rPr>
              <a:t>Si les effets néfastes sur le poisson et son habitat ne peuvent être atténués, une autorisation en vertu de la </a:t>
            </a:r>
            <a:r>
              <a:rPr lang="fr-CA" sz="2400" i="1" dirty="0">
                <a:latin typeface="Century Gothic"/>
                <a:ea typeface="Century Gothic"/>
              </a:rPr>
              <a:t>Loi sur les pêches</a:t>
            </a:r>
            <a:r>
              <a:rPr lang="fr-CA" sz="2400" dirty="0">
                <a:latin typeface="Century Gothic"/>
                <a:ea typeface="Century Gothic"/>
              </a:rPr>
              <a:t> peut être requise.</a:t>
            </a:r>
          </a:p>
        </p:txBody>
      </p:sp>
      <p:sp>
        <p:nvSpPr>
          <p:cNvPr id="29700" name="Slide Number Placeholder 3">
            <a:extLst>
              <a:ext uri="{FF2B5EF4-FFF2-40B4-BE49-F238E27FC236}">
                <a16:creationId xmlns:a16="http://schemas.microsoft.com/office/drawing/2014/main" id="{32C5B99B-1E73-3CB0-3E9A-F18DE943D45C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BE9710E-67E3-4D16-B4C2-067FEDB47578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>
            <a:extLst>
              <a:ext uri="{FF2B5EF4-FFF2-40B4-BE49-F238E27FC236}">
                <a16:creationId xmlns:a16="http://schemas.microsoft.com/office/drawing/2014/main" id="{929043DE-A5DB-8874-5019-5578B345B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84176"/>
            <a:ext cx="7671916" cy="985837"/>
          </a:xfrm>
        </p:spPr>
        <p:txBody>
          <a:bodyPr/>
          <a:lstStyle/>
          <a:p>
            <a:pPr algn="ctr"/>
            <a:r>
              <a:rPr lang="fr-CA" dirty="0">
                <a:ea typeface=""/>
              </a:rPr>
              <a:t>Commentaire du MPO : Explosifs (DFO-TR-01)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B64085-F435-03D1-5AFF-076FA356F4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199" y="1600200"/>
            <a:ext cx="7671915" cy="4525963"/>
          </a:xfrm>
        </p:spPr>
        <p:txBody>
          <a:bodyPr/>
          <a:lstStyle/>
          <a:p>
            <a:pPr>
              <a:defRPr/>
            </a:pPr>
            <a:r>
              <a:rPr lang="fr-CA" sz="2400" dirty="0">
                <a:ea typeface=""/>
              </a:rPr>
              <a:t>Le point sur l’évaluation préliminaire des explosions.</a:t>
            </a:r>
          </a:p>
          <a:p>
            <a:pPr marL="0" indent="0">
              <a:buNone/>
              <a:defRPr/>
            </a:pPr>
            <a:endParaRPr lang="en-US" altLang="en-US" sz="1100" dirty="0">
              <a:ea typeface="ヒラギノ角ゴ Pro W3"/>
            </a:endParaRPr>
          </a:p>
          <a:p>
            <a:pPr>
              <a:defRPr/>
            </a:pPr>
            <a:r>
              <a:rPr lang="fr-CA" sz="2400" dirty="0">
                <a:latin typeface="Century Gothic"/>
                <a:ea typeface="Century Gothic"/>
              </a:rPr>
              <a:t>Fournir la modélisation.</a:t>
            </a:r>
          </a:p>
          <a:p>
            <a:pPr marL="0" indent="0">
              <a:buNone/>
              <a:defRPr/>
            </a:pPr>
            <a:endParaRPr lang="en-US" altLang="en-US" sz="1100" dirty="0">
              <a:latin typeface="Century Gothic"/>
              <a:ea typeface="ヒラギノ角ゴ Pro W3"/>
            </a:endParaRPr>
          </a:p>
          <a:p>
            <a:pPr>
              <a:defRPr/>
            </a:pPr>
            <a:r>
              <a:rPr lang="fr-CA" sz="2400" dirty="0">
                <a:latin typeface="Century Gothic"/>
                <a:ea typeface="Century Gothic"/>
              </a:rPr>
              <a:t>Si la modélisation indique un risque, fournir des renseignements justificatifs.</a:t>
            </a:r>
          </a:p>
          <a:p>
            <a:pPr>
              <a:defRPr/>
            </a:pPr>
            <a:endParaRPr lang="en-US" sz="2400" dirty="0">
              <a:latin typeface="Century Gothic"/>
              <a:ea typeface="ヒラギノ角ゴ Pro W3"/>
            </a:endParaRPr>
          </a:p>
          <a:p>
            <a:pPr marL="0" indent="0">
              <a:buNone/>
              <a:defRPr/>
            </a:pPr>
            <a:r>
              <a:rPr lang="fr-CA" sz="2400" b="1" dirty="0" err="1">
                <a:latin typeface="Century Gothic"/>
                <a:ea typeface="Century Gothic"/>
              </a:rPr>
              <a:t>Status</a:t>
            </a:r>
            <a:r>
              <a:rPr lang="fr-CA" sz="2400" b="1" dirty="0">
                <a:latin typeface="Century Gothic"/>
                <a:ea typeface="Century Gothic"/>
              </a:rPr>
              <a:t> : Résolu</a:t>
            </a:r>
          </a:p>
          <a:p>
            <a:pPr>
              <a:defRPr/>
            </a:pPr>
            <a:r>
              <a:rPr lang="fr-CA" sz="2400" i="1" dirty="0">
                <a:latin typeface="Century Gothic"/>
                <a:ea typeface="Century Gothic"/>
              </a:rPr>
              <a:t>La ville d’Iqaluit intégrera les limites du dynamitage à sa conception détaillée</a:t>
            </a:r>
          </a:p>
        </p:txBody>
      </p:sp>
      <p:sp>
        <p:nvSpPr>
          <p:cNvPr id="55300" name="Slide Number Placeholder 3">
            <a:extLst>
              <a:ext uri="{FF2B5EF4-FFF2-40B4-BE49-F238E27FC236}">
                <a16:creationId xmlns:a16="http://schemas.microsoft.com/office/drawing/2014/main" id="{BF66E46A-270B-A0D3-40FF-38F058DD2D0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9429A23A-C5B4-4EAD-89BA-AAA46A6D471A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6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id="{9AE1241E-3380-E975-DF49-A57B5500A3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84176"/>
            <a:ext cx="8114044" cy="985837"/>
          </a:xfrm>
        </p:spPr>
        <p:txBody>
          <a:bodyPr>
            <a:noAutofit/>
          </a:bodyPr>
          <a:lstStyle/>
          <a:p>
            <a:pPr algn="ctr"/>
            <a:r>
              <a:rPr lang="fr-CA" sz="3200" dirty="0">
                <a:ea typeface=""/>
              </a:rPr>
              <a:t>Commentaire du MPO : Prélèvement d’eau – rivière Apex (DFO-TR-02)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id="{4D0F64B6-53CB-2B87-7097-F2214D3DE2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altLang="en-US" b="1">
              <a:ea typeface="ヒラギノ角ゴ Pro W3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altLang="en-US" sz="1100" b="1">
              <a:ea typeface="ヒラギノ角ゴ Pro W3"/>
            </a:endParaRPr>
          </a:p>
        </p:txBody>
      </p:sp>
      <p:sp>
        <p:nvSpPr>
          <p:cNvPr id="34820" name="Slide Number Placeholder 3">
            <a:extLst>
              <a:ext uri="{FF2B5EF4-FFF2-40B4-BE49-F238E27FC236}">
                <a16:creationId xmlns:a16="http://schemas.microsoft.com/office/drawing/2014/main" id="{1D2671F7-ACFC-21F5-6BF6-795FE008CA66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3358495E-22C2-4FDA-BFF1-8E86F7CF0B6A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7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8A1E6E7-F584-B121-38C4-2BC5229099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1735987"/>
              </p:ext>
            </p:extLst>
          </p:nvPr>
        </p:nvGraphicFramePr>
        <p:xfrm>
          <a:off x="473947" y="1490662"/>
          <a:ext cx="8043705" cy="4312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043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24395">
                <a:tc>
                  <a:txBody>
                    <a:bodyPr/>
                    <a:lstStyle/>
                    <a:p>
                      <a:pPr marL="457200" marR="0" lvl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CA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Effectuer une surveillance sur le terrain pendant les périodes de retrait.</a:t>
                      </a:r>
                    </a:p>
                    <a:p>
                      <a:pPr marL="457200" marR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CA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Mise à jour du modèle hydraulique.</a:t>
                      </a:r>
                    </a:p>
                    <a:p>
                      <a:pPr marL="457200" marR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CA" sz="20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Déterminer des mesures d’urgence.</a:t>
                      </a:r>
                    </a:p>
                    <a:p>
                      <a:pPr marL="0" marR="0" indent="0" algn="l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fr-CA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Statut : En cours</a:t>
                      </a:r>
                    </a:p>
                    <a:p>
                      <a:pPr marL="457200" marR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CA" sz="2000" b="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La ville d’Iqaluit ne s’est pas engagée à effectuer de la surveillance sur le terrain.</a:t>
                      </a:r>
                    </a:p>
                    <a:p>
                      <a:pPr marL="457200" marR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CA" sz="2000" b="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La ville d’Iqaluit ne s’est pas engagée à mettre à jour les modèles hydrauliques.</a:t>
                      </a:r>
                    </a:p>
                    <a:p>
                      <a:pPr marL="457200" marR="0" indent="-457200" algn="l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fr-CA" sz="2000" b="0" i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effectLst/>
                        </a:rPr>
                        <a:t>La ville d’Iqaluit a présenté des mesures d’urgence potentielles.</a:t>
                      </a:r>
                    </a:p>
                  </a:txBody>
                  <a:tcPr marL="114300" marR="114300" marT="0" marB="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>
            <a:extLst>
              <a:ext uri="{FF2B5EF4-FFF2-40B4-BE49-F238E27FC236}">
                <a16:creationId xmlns:a16="http://schemas.microsoft.com/office/drawing/2014/main" id="{7FB9A05D-D277-7A09-4AC7-D68038E194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274638"/>
            <a:ext cx="7928934" cy="985837"/>
          </a:xfrm>
        </p:spPr>
        <p:txBody>
          <a:bodyPr/>
          <a:lstStyle/>
          <a:p>
            <a:pPr algn="ctr"/>
            <a:r>
              <a:rPr lang="fr-CA" sz="3200" dirty="0">
                <a:ea typeface=""/>
              </a:rPr>
              <a:t>Commentaire du MPO : Prélèvement d’eau – lac </a:t>
            </a:r>
            <a:r>
              <a:rPr lang="fr-CA" sz="3200" dirty="0" err="1">
                <a:ea typeface=""/>
              </a:rPr>
              <a:t>Qiqitalik</a:t>
            </a:r>
            <a:r>
              <a:rPr lang="fr-CA" sz="3200" dirty="0">
                <a:ea typeface=""/>
              </a:rPr>
              <a:t> </a:t>
            </a:r>
            <a:r>
              <a:rPr lang="en-CA" altLang="en-US" sz="3200" dirty="0">
                <a:ea typeface="ヒラギノ角ゴ Pro W3"/>
              </a:rPr>
              <a:t>(DFO-TR-03)</a:t>
            </a:r>
            <a:endParaRPr lang="fr-CA" sz="3200" dirty="0">
              <a:ea typeface="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6093E-57E4-AD75-A44F-A564D4EE12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402080"/>
            <a:ext cx="7943222" cy="45259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fr-CA" sz="1800" dirty="0"/>
              <a:t>Démontrer que le prélèvement d’eau n’entraînera pas 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fr-CA" sz="1600" dirty="0"/>
              <a:t>De perte d’habitat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fr-CA" sz="1600" dirty="0"/>
              <a:t>De changements dans l’écoulement de l’eau et en aval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fr-CA" sz="1600" dirty="0"/>
              <a:t>L’échouement de poissons</a:t>
            </a:r>
          </a:p>
          <a:p>
            <a:pPr marL="0" indent="0">
              <a:buNone/>
              <a:defRPr/>
            </a:pPr>
            <a:endParaRPr lang="en-US" sz="9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CA" sz="1800" dirty="0"/>
              <a:t>Assurer la surveillance des activités de prise d’eau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en-US" sz="900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CA" sz="1800" dirty="0"/>
              <a:t>Établir des mesures d’urgences</a:t>
            </a:r>
          </a:p>
          <a:p>
            <a:pPr marL="0" indent="0">
              <a:buNone/>
              <a:defRPr/>
            </a:pPr>
            <a:r>
              <a:rPr lang="fr-CA" sz="1800" b="1" dirty="0" err="1">
                <a:latin typeface="Century Gothic"/>
                <a:ea typeface="Century Gothic"/>
              </a:rPr>
              <a:t>Status</a:t>
            </a:r>
            <a:r>
              <a:rPr lang="fr-CA" sz="1800" b="1" dirty="0">
                <a:latin typeface="Century Gothic"/>
                <a:ea typeface="Century Gothic"/>
              </a:rPr>
              <a:t> :</a:t>
            </a:r>
            <a:r>
              <a:rPr lang="fr-CA" sz="1800" dirty="0">
                <a:latin typeface="Century Gothic"/>
                <a:ea typeface="Century Gothic"/>
              </a:rPr>
              <a:t> </a:t>
            </a:r>
            <a:r>
              <a:rPr lang="fr-CA" sz="1800" b="1" dirty="0">
                <a:latin typeface="Century Gothic"/>
                <a:ea typeface="Century Gothic"/>
              </a:rPr>
              <a:t>En cours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CA" sz="1800" i="1" dirty="0"/>
              <a:t>La ville d’Iqaluit mentionne un passage peu probable du poisson entre le lac </a:t>
            </a:r>
            <a:r>
              <a:rPr lang="fr-CA" sz="1800" i="1" dirty="0" err="1"/>
              <a:t>Qiqitalik</a:t>
            </a:r>
            <a:r>
              <a:rPr lang="fr-CA" sz="1800" i="1" dirty="0"/>
              <a:t> et la rivière Apex.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CA" sz="1800" i="1" dirty="0"/>
              <a:t>La ville d’Iqaluit n’a pas fourni de détails sur les modifications de l’habitat.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fr-CA" sz="1800" i="1" dirty="0"/>
              <a:t>La ville d’Iqaluit s’engage à discuter de la surveillance et des mesures d’urgence avec le MPO.</a:t>
            </a:r>
          </a:p>
        </p:txBody>
      </p:sp>
      <p:sp>
        <p:nvSpPr>
          <p:cNvPr id="46084" name="Slide Number Placeholder 3">
            <a:extLst>
              <a:ext uri="{FF2B5EF4-FFF2-40B4-BE49-F238E27FC236}">
                <a16:creationId xmlns:a16="http://schemas.microsoft.com/office/drawing/2014/main" id="{175FC8BA-7B37-C8AF-264A-E7DA033C23E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5D033B08-32B4-4721-9E01-787B82ECC382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8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>
            <a:extLst>
              <a:ext uri="{FF2B5EF4-FFF2-40B4-BE49-F238E27FC236}">
                <a16:creationId xmlns:a16="http://schemas.microsoft.com/office/drawing/2014/main" id="{C234900A-09F4-AE7D-FD91-2E6ECFF841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274638"/>
            <a:ext cx="7681965" cy="985837"/>
          </a:xfrm>
        </p:spPr>
        <p:txBody>
          <a:bodyPr/>
          <a:lstStyle/>
          <a:p>
            <a:pPr algn="ctr"/>
            <a:r>
              <a:rPr lang="fr-CA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96BCDF-C0E7-2EFD-5053-D1099EE58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933174" cy="4525963"/>
          </a:xfrm>
        </p:spPr>
        <p:txBody>
          <a:bodyPr anchor="ctr"/>
          <a:lstStyle/>
          <a:p>
            <a:pPr marL="434975" lvl="2" indent="-342900">
              <a:defRPr/>
            </a:pPr>
            <a:r>
              <a:rPr lang="fr-CA" sz="2800" dirty="0">
                <a:solidFill>
                  <a:schemeClr val="tx1">
                    <a:lumMod val="65000"/>
                    <a:lumOff val="35000"/>
                  </a:schemeClr>
                </a:solidFill>
                <a:ea typeface=""/>
              </a:rPr>
              <a:t>Le MPO continuera de travailler avec la ville d’Iqaluit pour faciliter le processus d’examen du MPO et s’assurer que les préoccupations liées aux travaux dans l’eau sont prises en compte.</a:t>
            </a:r>
          </a:p>
          <a:p>
            <a:pPr marL="92075" lvl="2" indent="0">
              <a:buFont typeface="Arial"/>
              <a:buNone/>
              <a:defRPr/>
            </a:pPr>
            <a:endParaRPr altLang="en-US" sz="1400" dirty="0">
              <a:solidFill>
                <a:schemeClr val="tx1">
                  <a:lumMod val="65000"/>
                  <a:lumOff val="35000"/>
                </a:schemeClr>
              </a:solidFill>
              <a:ea typeface="ヒラギノ角ゴ Pro W3"/>
            </a:endParaRPr>
          </a:p>
          <a:p>
            <a:pPr marL="434975" lvl="2" indent="-342900">
              <a:defRPr/>
            </a:pPr>
            <a:endParaRPr altLang="en-US" sz="105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450850" lvl="2" indent="-342900">
              <a:buFont typeface="Courier New" pitchFamily="49" charset="0"/>
              <a:buChar char="•"/>
              <a:defRPr/>
            </a:pPr>
            <a:r>
              <a:rPr lang="fr-CA" sz="2800" dirty="0">
                <a:solidFill>
                  <a:schemeClr val="tx1">
                    <a:lumMod val="65000"/>
                    <a:lumOff val="35000"/>
                  </a:schemeClr>
                </a:solidFill>
                <a:ea typeface=""/>
              </a:rPr>
              <a:t>Si les effets néfastes sur le poisson et son habitat ne peuvent être atténués, une autorisation en vertu de la </a:t>
            </a:r>
            <a:r>
              <a:rPr lang="fr-CA" sz="2800" i="1" dirty="0">
                <a:solidFill>
                  <a:schemeClr val="tx1">
                    <a:lumMod val="65000"/>
                    <a:lumOff val="35000"/>
                  </a:schemeClr>
                </a:solidFill>
                <a:ea typeface=""/>
              </a:rPr>
              <a:t>Loi sur les pêches</a:t>
            </a:r>
            <a:r>
              <a:rPr lang="fr-CA" sz="2800" dirty="0">
                <a:solidFill>
                  <a:schemeClr val="tx1">
                    <a:lumMod val="65000"/>
                    <a:lumOff val="35000"/>
                  </a:schemeClr>
                </a:solidFill>
                <a:ea typeface=""/>
              </a:rPr>
              <a:t> peut être requise.</a:t>
            </a:r>
            <a:endParaRPr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396" name="Slide Number Placeholder 3">
            <a:extLst>
              <a:ext uri="{FF2B5EF4-FFF2-40B4-BE49-F238E27FC236}">
                <a16:creationId xmlns:a16="http://schemas.microsoft.com/office/drawing/2014/main" id="{AE27FED8-F446-8D82-87DA-46A2FEBAC8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6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4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2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 sz="2000"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64163"/>
              </a:buClr>
              <a:buFont typeface="Arial" panose="020B0604020202020204" pitchFamily="34" charset="0"/>
              <a:buChar char="•"/>
              <a:defRPr>
                <a:solidFill>
                  <a:srgbClr val="595959"/>
                </a:solidFill>
                <a:latin typeface="Century Gothic" panose="020B0502020202020204" pitchFamily="34" charset="0"/>
                <a:ea typeface="ヒラギノ角ゴ Pro W3"/>
                <a:cs typeface="Century Gothic" panose="020B0502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A3B1ADDE-E253-4A55-9DF9-74AD0FF5B39D}" type="slidenum">
              <a:rPr lang="en-US" altLang="en-US" sz="1200" smtClean="0">
                <a:solidFill>
                  <a:srgbClr val="7F7F7F"/>
                </a:solidFill>
                <a:cs typeface="ヒラギノ角ゴ Pro W3"/>
              </a:rPr>
              <a:pPr>
                <a:spcBef>
                  <a:spcPct val="0"/>
                </a:spcBef>
                <a:buClrTx/>
                <a:buFontTx/>
                <a:buNone/>
              </a:pPr>
              <a:t>9</a:t>
            </a:fld>
            <a:endParaRPr lang="en-US" altLang="en-US" sz="1200">
              <a:solidFill>
                <a:srgbClr val="7F7F7F"/>
              </a:solidFill>
              <a:cs typeface="ヒラギノ角ゴ Pro W3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NGAGE" val="{&quot;SavedSwatch&quot;:&quot;-16438440|-6043304|-13922118|-2262759|-9803158|Fisheries and Oceans Canada&quot;,&quot;Id&quot;:&quot;5900cc6d3337392d64a36f7d&quot;,&quot;SmartGridHorizontal&quot;:0,&quot;LinkedExcelSources&quot;:{},&quot;LinkedProjectSources&quot;:{},&quot;FlowConfig&quot;:{&quot;Canvas&quot;:{&quot;Slide&quot;:-1,&quot;Width&quot;:0,&quot;Height&quot;:0},&quot;Timeline&quot;:{&quot;Actions&quot;:[]}},&quot;LinkedSlideMergeSources&quot;:{}}"/>
</p:tagLst>
</file>

<file path=ppt/theme/theme1.xml><?xml version="1.0" encoding="utf-8"?>
<a:theme xmlns:a="http://schemas.openxmlformats.org/drawingml/2006/main" name="Office Theme">
  <a:themeElements>
    <a:clrScheme name="Custom 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092D2"/>
      </a:accent1>
      <a:accent2>
        <a:srgbClr val="16629B"/>
      </a:accent2>
      <a:accent3>
        <a:srgbClr val="73B632"/>
      </a:accent3>
      <a:accent4>
        <a:srgbClr val="991324"/>
      </a:accent4>
      <a:accent5>
        <a:srgbClr val="441A66"/>
      </a:accent5>
      <a:accent6>
        <a:srgbClr val="E47623"/>
      </a:accent6>
      <a:hlink>
        <a:srgbClr val="0000FF"/>
      </a:hlink>
      <a:folHlink>
        <a:srgbClr val="800080"/>
      </a:folHlink>
    </a:clrScheme>
    <a:fontScheme name="Summer">
      <a:maj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ajorFont>
      <a:minorFont>
        <a:latin typeface="Century Gothic"/>
        <a:ea typeface=""/>
        <a:cs typeface=""/>
        <a:font script="Jpan" typeface="ヒラギノ丸ゴ Pro W4"/>
        <a:font script="Hans" typeface="宋体"/>
        <a:font script="Hant" typeface="新細明體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>
            <a:latin typeface="Century Gothic" panose="020B050202020202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d07267e-bbd0-40f9-9c9a-fa18cce3e824" xsi:nil="true"/>
    <_ip_UnifiedCompliancePolicyUIAction xmlns="http://schemas.microsoft.com/sharepoint/v3" xsi:nil="true"/>
    <lcf76f155ced4ddcb4097134ff3c332f xmlns="33a9cc5e-49e8-402e-a4c8-3c93c26d6f56">
      <Terms xmlns="http://schemas.microsoft.com/office/infopath/2007/PartnerControls"/>
    </lcf76f155ced4ddcb4097134ff3c332f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0588613C09C2C4287CE8EA697214D21" ma:contentTypeVersion="18" ma:contentTypeDescription="Create a new document." ma:contentTypeScope="" ma:versionID="b8ed0e05b3cde50b50b6577910ac2bce">
  <xsd:schema xmlns:xsd="http://www.w3.org/2001/XMLSchema" xmlns:xs="http://www.w3.org/2001/XMLSchema" xmlns:p="http://schemas.microsoft.com/office/2006/metadata/properties" xmlns:ns1="http://schemas.microsoft.com/sharepoint/v3" xmlns:ns2="33a9cc5e-49e8-402e-a4c8-3c93c26d6f56" xmlns:ns3="8d07267e-bbd0-40f9-9c9a-fa18cce3e824" targetNamespace="http://schemas.microsoft.com/office/2006/metadata/properties" ma:root="true" ma:fieldsID="ed7e40b7c56f844a44205b8a953c5e96" ns1:_="" ns2:_="" ns3:_="">
    <xsd:import namespace="http://schemas.microsoft.com/sharepoint/v3"/>
    <xsd:import namespace="33a9cc5e-49e8-402e-a4c8-3c93c26d6f56"/>
    <xsd:import namespace="8d07267e-bbd0-40f9-9c9a-fa18cce3e8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3a9cc5e-49e8-402e-a4c8-3c93c26d6f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cca27c4-1c34-4d50-97f2-be840b0de0b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07267e-bbd0-40f9-9c9a-fa18cce3e82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b4f496e3-82b2-4e78-afcd-7001c0001806}" ma:internalName="TaxCatchAll" ma:showField="CatchAllData" ma:web="8d07267e-bbd0-40f9-9c9a-fa18cce3e8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28EC4DF-B657-43F4-9C30-FBF2750E7F6F}">
  <ds:schemaRefs>
    <ds:schemaRef ds:uri="33a9cc5e-49e8-402e-a4c8-3c93c26d6f56"/>
    <ds:schemaRef ds:uri="http://purl.org/dc/elements/1.1/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sharepoint/v3"/>
    <ds:schemaRef ds:uri="http://purl.org/dc/dcmitype/"/>
    <ds:schemaRef ds:uri="8d07267e-bbd0-40f9-9c9a-fa18cce3e824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8A0FE381-5598-47F2-9057-1A53BB714461}">
  <ds:schemaRefs>
    <ds:schemaRef ds:uri="33a9cc5e-49e8-402e-a4c8-3c93c26d6f56"/>
    <ds:schemaRef ds:uri="8d07267e-bbd0-40f9-9c9a-fa18cce3e824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1249BFDB-5AFD-41DC-A35D-2E8E7936238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</TotalTime>
  <Words>624</Words>
  <Application>Microsoft Office PowerPoint</Application>
  <PresentationFormat>On-screen Show (4:3)</PresentationFormat>
  <Paragraphs>89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Aptos</vt:lpstr>
      <vt:lpstr>Arial</vt:lpstr>
      <vt:lpstr>Calibri</vt:lpstr>
      <vt:lpstr>Century Gothic</vt:lpstr>
      <vt:lpstr>Courier New</vt:lpstr>
      <vt:lpstr>Gill Sans Light</vt:lpstr>
      <vt:lpstr>ヒラギノ角ゴ Pro W3</vt:lpstr>
      <vt:lpstr>Office Theme</vt:lpstr>
      <vt:lpstr>Renouvellement du permis d’utilisation de l’eau de la ville d’Iqaluit  3AM-IQA1626</vt:lpstr>
      <vt:lpstr>Aperçu de la présentation</vt:lpstr>
      <vt:lpstr>Mandat et réglementation</vt:lpstr>
      <vt:lpstr>Introduction - Évaluation et recommandations </vt:lpstr>
      <vt:lpstr>Introduction – Évaluation et recommandations (suite)</vt:lpstr>
      <vt:lpstr>Commentaire du MPO : Explosifs (DFO-TR-01)</vt:lpstr>
      <vt:lpstr>Commentaire du MPO : Prélèvement d’eau – rivière Apex (DFO-TR-02)</vt:lpstr>
      <vt:lpstr>Commentaire du MPO : Prélèvement d’eau – lac Qiqitalik (DFO-TR-03)</vt:lpstr>
      <vt:lpstr>Conclusion</vt:lpstr>
      <vt:lpstr>Merci</vt:lpstr>
    </vt:vector>
  </TitlesOfParts>
  <Company>BSL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Mulder</dc:creator>
  <cp:lastModifiedBy>Grishaber, Natalie (DFO/MPO)</cp:lastModifiedBy>
  <cp:revision>14</cp:revision>
  <cp:lastPrinted>2019-12-09T18:25:41Z</cp:lastPrinted>
  <dcterms:created xsi:type="dcterms:W3CDTF">2015-04-10T18:49:27Z</dcterms:created>
  <dcterms:modified xsi:type="dcterms:W3CDTF">2026-07-30T21:03:23Z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axCatchAll">
    <vt:lpwstr/>
  </property>
  <property fmtid="{D5CDD505-2E9C-101B-9397-08002B2CF9AE}" pid="3" name="_ip_UnifiedCompliancePolicyUIAction">
    <vt:lpwstr/>
  </property>
  <property fmtid="{D5CDD505-2E9C-101B-9397-08002B2CF9AE}" pid="4" name="lcf76f155ced4ddcb4097134ff3c332f">
    <vt:lpwstr/>
  </property>
  <property fmtid="{D5CDD505-2E9C-101B-9397-08002B2CF9AE}" pid="5" name="_ip_UnifiedCompliancePolicyProperties">
    <vt:lpwstr/>
  </property>
  <property fmtid="{D5CDD505-2E9C-101B-9397-08002B2CF9AE}" pid="6" name="MSIP_Label_4e6cdb53-fd15-486d-84de-c510e3a62203_Enabled">
    <vt:lpwstr>true</vt:lpwstr>
  </property>
  <property fmtid="{D5CDD505-2E9C-101B-9397-08002B2CF9AE}" pid="7" name="MSIP_Label_4e6cdb53-fd15-486d-84de-c510e3a62203_SetDate">
    <vt:lpwstr>2026-04-10T20:09:07Z</vt:lpwstr>
  </property>
  <property fmtid="{D5CDD505-2E9C-101B-9397-08002B2CF9AE}" pid="8" name="MSIP_Label_4e6cdb53-fd15-486d-84de-c510e3a62203_Method">
    <vt:lpwstr>Standard</vt:lpwstr>
  </property>
  <property fmtid="{D5CDD505-2E9C-101B-9397-08002B2CF9AE}" pid="9" name="MSIP_Label_4e6cdb53-fd15-486d-84de-c510e3a62203_Name">
    <vt:lpwstr>UNCLASSIFIED - NON-CLASSIFIÉ</vt:lpwstr>
  </property>
  <property fmtid="{D5CDD505-2E9C-101B-9397-08002B2CF9AE}" pid="10" name="MSIP_Label_4e6cdb53-fd15-486d-84de-c510e3a62203_SiteId">
    <vt:lpwstr>1594fdae-a1d9-4405-915d-011467234338</vt:lpwstr>
  </property>
  <property fmtid="{D5CDD505-2E9C-101B-9397-08002B2CF9AE}" pid="11" name="MSIP_Label_4e6cdb53-fd15-486d-84de-c510e3a62203_ActionId">
    <vt:lpwstr>568b8893-311f-4536-94c2-048e19db9bed</vt:lpwstr>
  </property>
  <property fmtid="{D5CDD505-2E9C-101B-9397-08002B2CF9AE}" pid="12" name="MSIP_Label_4e6cdb53-fd15-486d-84de-c510e3a62203_ContentBits">
    <vt:lpwstr>1</vt:lpwstr>
  </property>
  <property fmtid="{D5CDD505-2E9C-101B-9397-08002B2CF9AE}" pid="13" name="MSIP_Label_4e6cdb53-fd15-486d-84de-c510e3a62203_Tag">
    <vt:lpwstr>10, 3, 0, 2</vt:lpwstr>
  </property>
  <property fmtid="{D5CDD505-2E9C-101B-9397-08002B2CF9AE}" pid="14" name="ClassificationContentMarkingHeaderLocations">
    <vt:lpwstr>Office Theme:3</vt:lpwstr>
  </property>
  <property fmtid="{D5CDD505-2E9C-101B-9397-08002B2CF9AE}" pid="15" name="ClassificationContentMarkingHeaderText">
    <vt:lpwstr>Unclassified - Non-Classifié</vt:lpwstr>
  </property>
  <property fmtid="{D5CDD505-2E9C-101B-9397-08002B2CF9AE}" pid="16" name="MediaServiceImageTags">
    <vt:lpwstr/>
  </property>
  <property fmtid="{D5CDD505-2E9C-101B-9397-08002B2CF9AE}" pid="17" name="ContentTypeId">
    <vt:lpwstr>0x01010030588613C09C2C4287CE8EA697214D21</vt:lpwstr>
  </property>
  <property fmtid="{D5CDD505-2E9C-101B-9397-08002B2CF9AE}" pid="18" name="MSIP_Label_834ed4f5-eae4-40c7-82be-b1cdf720a1b9_Enabled">
    <vt:lpwstr>true</vt:lpwstr>
  </property>
  <property fmtid="{D5CDD505-2E9C-101B-9397-08002B2CF9AE}" pid="19" name="MSIP_Label_834ed4f5-eae4-40c7-82be-b1cdf720a1b9_SetDate">
    <vt:lpwstr>2026-07-27T14:38:49Z</vt:lpwstr>
  </property>
  <property fmtid="{D5CDD505-2E9C-101B-9397-08002B2CF9AE}" pid="20" name="MSIP_Label_834ed4f5-eae4-40c7-82be-b1cdf720a1b9_Method">
    <vt:lpwstr>Standard</vt:lpwstr>
  </property>
  <property fmtid="{D5CDD505-2E9C-101B-9397-08002B2CF9AE}" pid="21" name="MSIP_Label_834ed4f5-eae4-40c7-82be-b1cdf720a1b9_Name">
    <vt:lpwstr>Unclassified - Non classifié</vt:lpwstr>
  </property>
  <property fmtid="{D5CDD505-2E9C-101B-9397-08002B2CF9AE}" pid="22" name="MSIP_Label_834ed4f5-eae4-40c7-82be-b1cdf720a1b9_SiteId">
    <vt:lpwstr>e0d54a3c-7bbe-4a64-9d46-f9f84a41c833</vt:lpwstr>
  </property>
  <property fmtid="{D5CDD505-2E9C-101B-9397-08002B2CF9AE}" pid="23" name="MSIP_Label_834ed4f5-eae4-40c7-82be-b1cdf720a1b9_ActionId">
    <vt:lpwstr>51df375d-7d02-478c-8d05-0738ca93fc4d</vt:lpwstr>
  </property>
  <property fmtid="{D5CDD505-2E9C-101B-9397-08002B2CF9AE}" pid="24" name="MSIP_Label_834ed4f5-eae4-40c7-82be-b1cdf720a1b9_ContentBits">
    <vt:lpwstr>0</vt:lpwstr>
  </property>
  <property fmtid="{D5CDD505-2E9C-101B-9397-08002B2CF9AE}" pid="25" name="MSIP_Label_834ed4f5-eae4-40c7-82be-b1cdf720a1b9_Tag">
    <vt:lpwstr>10, 3, 0, 1</vt:lpwstr>
  </property>
</Properties>
</file>