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handoutMasterIdLst>
    <p:handoutMasterId r:id="rId15"/>
  </p:handoutMasterIdLst>
  <p:sldIdLst>
    <p:sldId id="256" r:id="rId3"/>
    <p:sldId id="257" r:id="rId4"/>
    <p:sldId id="258" r:id="rId5"/>
    <p:sldId id="259" r:id="rId6"/>
    <p:sldId id="260" r:id="rId7"/>
    <p:sldId id="279" r:id="rId8"/>
    <p:sldId id="280" r:id="rId9"/>
    <p:sldId id="281" r:id="rId10"/>
    <p:sldId id="282" r:id="rId11"/>
    <p:sldId id="283" r:id="rId12"/>
    <p:sldId id="270" r:id="rId13"/>
  </p:sldIdLst>
  <p:sldSz cx="9144000" cy="6858000" type="screen4x3"/>
  <p:notesSz cx="6858000" cy="9144000"/>
  <p:defaultTextStyle>
    <a:defPPr rtl="0">
      <a:defRPr lang="iu-Cans-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B050"/>
    <a:srgbClr val="F8F8F8"/>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516" autoAdjust="0"/>
  </p:normalViewPr>
  <p:slideViewPr>
    <p:cSldViewPr snapToGrid="0">
      <p:cViewPr varScale="1">
        <p:scale>
          <a:sx n="86" d="100"/>
          <a:sy n="86" d="100"/>
        </p:scale>
        <p:origin x="23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85B8717-2462-3324-8CEF-FA01B325CF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Espace réservé de la date 2">
            <a:extLst>
              <a:ext uri="{FF2B5EF4-FFF2-40B4-BE49-F238E27FC236}">
                <a16:creationId xmlns:a16="http://schemas.microsoft.com/office/drawing/2014/main" id="{2CB217B9-AB71-48B4-9471-61E1BD34C4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8854E09-EDC5-4884-8232-A7FFADA36AE2}" type="datetimeFigureOut">
              <a:rPr lang="en-US" smtClean="0"/>
              <a:t>8/6/2026</a:t>
            </a:fld>
            <a:endParaRPr lang="en-US"/>
          </a:p>
        </p:txBody>
      </p:sp>
      <p:sp>
        <p:nvSpPr>
          <p:cNvPr id="4" name="Espace réservé du pied de page 3">
            <a:extLst>
              <a:ext uri="{FF2B5EF4-FFF2-40B4-BE49-F238E27FC236}">
                <a16:creationId xmlns:a16="http://schemas.microsoft.com/office/drawing/2014/main" id="{F39727F5-538B-2609-62F7-FF050EF457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Espace réservé du numéro de diapositive 4">
            <a:extLst>
              <a:ext uri="{FF2B5EF4-FFF2-40B4-BE49-F238E27FC236}">
                <a16:creationId xmlns:a16="http://schemas.microsoft.com/office/drawing/2014/main" id="{0D933893-089D-74B7-D9B5-923AEA4C3D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8A60DB4-9FE4-43B5-BDCF-73FDE13F7B69}" type="slidenum">
              <a:rPr lang="en-US" smtClean="0"/>
              <a:t>‹#›</a:t>
            </a:fld>
            <a:endParaRPr lang="en-US"/>
          </a:p>
        </p:txBody>
      </p:sp>
    </p:spTree>
    <p:extLst>
      <p:ext uri="{BB962C8B-B14F-4D97-AF65-F5344CB8AC3E}">
        <p14:creationId xmlns:p14="http://schemas.microsoft.com/office/powerpoint/2010/main" val="2897653225"/>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59B989CE-5B25-41D8-8B1D-4244D1C3B6C7}" type="datetimeFigureOut">
              <a:rPr lang="fr-CA" smtClean="0"/>
              <a:t>2026-08-06</a:t>
            </a:fld>
            <a:endParaRPr lang="fr-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rtl="0"/>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u-cans"/>
              <a:t>Edit Master text styles</a:t>
            </a:r>
          </a:p>
          <a:p>
            <a:pPr lvl="1" rtl="0"/>
            <a:r>
              <a:rPr lang="iu-cans"/>
              <a:t>Second level</a:t>
            </a:r>
          </a:p>
          <a:p>
            <a:pPr lvl="2" rtl="0"/>
            <a:r>
              <a:rPr lang="iu-cans"/>
              <a:t>Third level</a:t>
            </a:r>
          </a:p>
          <a:p>
            <a:pPr lvl="3" rtl="0"/>
            <a:r>
              <a:rPr lang="iu-cans"/>
              <a:t>Fourth level</a:t>
            </a:r>
          </a:p>
          <a:p>
            <a:pPr lvl="4" rtl="0"/>
            <a:r>
              <a:rPr lang="iu-can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1E52C9C-3BA1-47E5-834B-16439F8AAF26}" type="slidenum">
              <a:rPr lang="fr-CA" smtClean="0"/>
              <a:t>‹#›</a:t>
            </a:fld>
            <a:endParaRPr lang="fr-CA"/>
          </a:p>
        </p:txBody>
      </p:sp>
    </p:spTree>
    <p:extLst>
      <p:ext uri="{BB962C8B-B14F-4D97-AF65-F5344CB8AC3E}">
        <p14:creationId xmlns:p14="http://schemas.microsoft.com/office/powerpoint/2010/main" val="648599597"/>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Rot="1" noChangeAspect="1" noChangeArrowheads="1" noTextEdit="1"/>
          </p:cNvSpPr>
          <p:nvPr>
            <p:ph type="sldImg"/>
          </p:nvPr>
        </p:nvSpPr>
        <p:spPr>
          <a:xfrm>
            <a:off x="1371600" y="1143000"/>
            <a:ext cx="4114800" cy="3086100"/>
          </a:xfrm>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lstStyle/>
          <a:p>
            <a:pPr rtl="0" eaLnBrk="1" hangingPunct="1"/>
            <a:endParaRPr lang="en-CA" altLang="en-US" dirty="0"/>
          </a:p>
        </p:txBody>
      </p:sp>
      <p:sp>
        <p:nvSpPr>
          <p:cNvPr id="2" name="Date Placeholder 1"/>
          <p:cNvSpPr>
            <a:spLocks noGrp="1"/>
          </p:cNvSpPr>
          <p:nvPr>
            <p:ph type="dt"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lang="iu-cans" sz="1200" b="0" i="0" u="none" strike="noStrike" kern="1200" cap="none" spc="0" normalizeH="0" noProof="0">
                <a:ln>
                  <a:noFill/>
                </a:ln>
                <a:solidFill>
                  <a:prstClr val="black"/>
                </a:solidFill>
                <a:effectLst/>
                <a:uLnTx/>
                <a:uFillTx/>
                <a:latin typeface="Calibri"/>
                <a:ea typeface="+mn-ea"/>
                <a:cs typeface="+mn-cs"/>
              </a:rPr>
              <a:t>27/10/2020</a:t>
            </a:r>
          </a:p>
        </p:txBody>
      </p:sp>
      <p:sp>
        <p:nvSpPr>
          <p:cNvPr id="3" name="Espace réservé de l'en-tête 2">
            <a:extLst>
              <a:ext uri="{FF2B5EF4-FFF2-40B4-BE49-F238E27FC236}">
                <a16:creationId xmlns:a16="http://schemas.microsoft.com/office/drawing/2014/main" id="{3C3E2200-D1E3-BD73-9AA3-AC436133A734}"/>
              </a:ext>
            </a:extLst>
          </p:cNvPr>
          <p:cNvSpPr>
            <a:spLocks noGrp="1"/>
          </p:cNvSpPr>
          <p:nvPr>
            <p:ph type="hdr" sz="quarter"/>
          </p:nvPr>
        </p:nvSpPr>
        <p:spPr/>
        <p:txBody>
          <a:bodyPr rtlCol="0"/>
          <a:lstStyle/>
          <a:p>
            <a:pPr rtl="0"/>
            <a:endParaRPr lang="fr-CA"/>
          </a:p>
        </p:txBody>
      </p:sp>
    </p:spTree>
    <p:extLst>
      <p:ext uri="{BB962C8B-B14F-4D97-AF65-F5344CB8AC3E}">
        <p14:creationId xmlns:p14="http://schemas.microsoft.com/office/powerpoint/2010/main" val="2048229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B72A-DB59-855B-E076-30695BD5F7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8D3EA-2F70-795E-171D-1ABB600A5935}"/>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DFA8F16E-3BEA-1538-01F9-975DB028DC27}"/>
              </a:ext>
            </a:extLst>
          </p:cNvPr>
          <p:cNvSpPr>
            <a:spLocks noGrp="1"/>
          </p:cNvSpPr>
          <p:nvPr>
            <p:ph type="body" idx="1"/>
          </p:nvPr>
        </p:nvSpPr>
        <p:spPr/>
        <p:txBody>
          <a:bodyPr rtlCol="0"/>
          <a:lstStyle/>
          <a:p>
            <a:pPr rtl="0">
              <a:defRPr/>
            </a:pPr>
            <a:endParaRPr lang="en-CA" dirty="0"/>
          </a:p>
        </p:txBody>
      </p:sp>
      <p:sp>
        <p:nvSpPr>
          <p:cNvPr id="5" name="Date Placeholder 4">
            <a:extLst>
              <a:ext uri="{FF2B5EF4-FFF2-40B4-BE49-F238E27FC236}">
                <a16:creationId xmlns:a16="http://schemas.microsoft.com/office/drawing/2014/main" id="{71200A35-F40A-A375-D17A-D51C0DD1490A}"/>
              </a:ext>
            </a:extLst>
          </p:cNvPr>
          <p:cNvSpPr>
            <a:spLocks noGrp="1"/>
          </p:cNvSpPr>
          <p:nvPr>
            <p:ph type="dt"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lang="iu-cans" sz="1200" b="0" i="0" u="none" strike="noStrike" kern="1200" cap="none" spc="0" normalizeH="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EFC45A16-3DFD-D460-6905-F8793A2EBB5E}"/>
              </a:ext>
            </a:extLst>
          </p:cNvPr>
          <p:cNvSpPr>
            <a:spLocks noGrp="1"/>
          </p:cNvSpPr>
          <p:nvPr>
            <p:ph type="hdr" sz="quarter"/>
          </p:nvPr>
        </p:nvSpPr>
        <p:spPr/>
        <p:txBody>
          <a:bodyPr rtlCol="0"/>
          <a:lstStyle/>
          <a:p>
            <a:pPr rtl="0"/>
            <a:endParaRPr lang="fr-CA"/>
          </a:p>
        </p:txBody>
      </p:sp>
    </p:spTree>
    <p:extLst>
      <p:ext uri="{BB962C8B-B14F-4D97-AF65-F5344CB8AC3E}">
        <p14:creationId xmlns:p14="http://schemas.microsoft.com/office/powerpoint/2010/main" val="3151882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rtlCol="0"/>
          <a:lstStyle/>
          <a:p>
            <a:pPr rtl="0" eaLnBrk="1" hangingPunct="1">
              <a:defRPr/>
            </a:pPr>
            <a:endParaRPr lang="en-CA" dirty="0"/>
          </a:p>
        </p:txBody>
      </p:sp>
      <p:sp>
        <p:nvSpPr>
          <p:cNvPr id="5" name="Date Placeholder 4"/>
          <p:cNvSpPr>
            <a:spLocks noGrp="1"/>
          </p:cNvSpPr>
          <p:nvPr>
            <p:ph type="dt"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lang="iu-cans" sz="1200" b="0" i="0" u="none" strike="noStrike" kern="1200" cap="none" spc="0" normalizeH="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D5719DF9-683F-F9BE-3BF7-0801AF788C16}"/>
              </a:ext>
            </a:extLst>
          </p:cNvPr>
          <p:cNvSpPr>
            <a:spLocks noGrp="1"/>
          </p:cNvSpPr>
          <p:nvPr>
            <p:ph type="hdr" sz="quarter"/>
          </p:nvPr>
        </p:nvSpPr>
        <p:spPr/>
        <p:txBody>
          <a:bodyPr rtlCol="0"/>
          <a:lstStyle/>
          <a:p>
            <a:pPr rtl="0"/>
            <a:endParaRPr lang="fr-CA"/>
          </a:p>
        </p:txBody>
      </p:sp>
    </p:spTree>
    <p:extLst>
      <p:ext uri="{BB962C8B-B14F-4D97-AF65-F5344CB8AC3E}">
        <p14:creationId xmlns:p14="http://schemas.microsoft.com/office/powerpoint/2010/main" val="3995787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rtlCol="0"/>
          <a:lstStyle/>
          <a:p>
            <a:pPr rtl="0" eaLnBrk="1" hangingPunct="1"/>
            <a:endParaRPr lang="en-US" altLang="en-US" dirty="0"/>
          </a:p>
        </p:txBody>
      </p:sp>
      <p:sp>
        <p:nvSpPr>
          <p:cNvPr id="5" name="Date Placeholder 4"/>
          <p:cNvSpPr>
            <a:spLocks noGrp="1"/>
          </p:cNvSpPr>
          <p:nvPr>
            <p:ph type="dt"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lang="iu-cans" sz="1200" b="0" i="0" u="none" strike="noStrike" kern="1200" cap="none" spc="0" normalizeH="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C45C4BE4-04FD-0A55-D75B-4206B993CA85}"/>
              </a:ext>
            </a:extLst>
          </p:cNvPr>
          <p:cNvSpPr>
            <a:spLocks noGrp="1"/>
          </p:cNvSpPr>
          <p:nvPr>
            <p:ph type="hdr" sz="quarter"/>
          </p:nvPr>
        </p:nvSpPr>
        <p:spPr/>
        <p:txBody>
          <a:bodyPr rtlCol="0"/>
          <a:lstStyle/>
          <a:p>
            <a:pPr rtl="0"/>
            <a:endParaRPr lang="fr-CA"/>
          </a:p>
        </p:txBody>
      </p:sp>
    </p:spTree>
    <p:extLst>
      <p:ext uri="{BB962C8B-B14F-4D97-AF65-F5344CB8AC3E}">
        <p14:creationId xmlns:p14="http://schemas.microsoft.com/office/powerpoint/2010/main" val="374122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rtlCol="0"/>
          <a:lstStyle/>
          <a:p>
            <a:pPr rtl="0">
              <a:defRPr/>
            </a:pPr>
            <a:endParaRPr lang="en-CA" dirty="0"/>
          </a:p>
        </p:txBody>
      </p:sp>
      <p:sp>
        <p:nvSpPr>
          <p:cNvPr id="5" name="Date Placeholder 4"/>
          <p:cNvSpPr>
            <a:spLocks noGrp="1"/>
          </p:cNvSpPr>
          <p:nvPr>
            <p:ph type="dt"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lang="iu-cans" sz="1200" b="0" i="0" u="none" strike="noStrike" kern="1200" cap="none" spc="0" normalizeH="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18AA873A-55FD-1A2A-3826-0F566B3E3250}"/>
              </a:ext>
            </a:extLst>
          </p:cNvPr>
          <p:cNvSpPr>
            <a:spLocks noGrp="1"/>
          </p:cNvSpPr>
          <p:nvPr>
            <p:ph type="hdr" sz="quarter"/>
          </p:nvPr>
        </p:nvSpPr>
        <p:spPr/>
        <p:txBody>
          <a:bodyPr rtlCol="0"/>
          <a:lstStyle/>
          <a:p>
            <a:pPr rtl="0"/>
            <a:endParaRPr lang="fr-CA"/>
          </a:p>
        </p:txBody>
      </p:sp>
    </p:spTree>
    <p:extLst>
      <p:ext uri="{BB962C8B-B14F-4D97-AF65-F5344CB8AC3E}">
        <p14:creationId xmlns:p14="http://schemas.microsoft.com/office/powerpoint/2010/main" val="4254263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p:cNvSpPr>
            <a:spLocks noGrp="1"/>
          </p:cNvSpPr>
          <p:nvPr>
            <p:ph type="dt"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lang="iu-cans" sz="1200" b="0" i="0" u="none" strike="noStrike" kern="1200" cap="none" spc="0" normalizeH="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A3641F32-0CE2-8FF7-A340-E2639A38B6B3}"/>
              </a:ext>
            </a:extLst>
          </p:cNvPr>
          <p:cNvSpPr>
            <a:spLocks noGrp="1"/>
          </p:cNvSpPr>
          <p:nvPr>
            <p:ph type="hdr" sz="quarter"/>
          </p:nvPr>
        </p:nvSpPr>
        <p:spPr/>
        <p:txBody>
          <a:bodyPr rtlCol="0"/>
          <a:lstStyle/>
          <a:p>
            <a:pPr rtl="0"/>
            <a:endParaRPr lang="fr-CA"/>
          </a:p>
        </p:txBody>
      </p:sp>
    </p:spTree>
    <p:extLst>
      <p:ext uri="{BB962C8B-B14F-4D97-AF65-F5344CB8AC3E}">
        <p14:creationId xmlns:p14="http://schemas.microsoft.com/office/powerpoint/2010/main" val="2956946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5D7B-5786-ED75-696C-6CF4DD094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C8EC5-549D-A8E1-778E-13594B55178D}"/>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7C5A8573-F152-BC9D-4087-1D05D2EEECA6}"/>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15F7E380-D130-653D-5705-F7817ABDB2F7}"/>
              </a:ext>
            </a:extLst>
          </p:cNvPr>
          <p:cNvSpPr>
            <a:spLocks noGrp="1"/>
          </p:cNvSpPr>
          <p:nvPr>
            <p:ph type="dt"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lang="iu-cans" sz="1200" b="0" i="0" u="none" strike="noStrike" kern="1200" cap="none" spc="0" normalizeH="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8BF8519D-F433-612C-A749-AC0A7DD94902}"/>
              </a:ext>
            </a:extLst>
          </p:cNvPr>
          <p:cNvSpPr>
            <a:spLocks noGrp="1"/>
          </p:cNvSpPr>
          <p:nvPr>
            <p:ph type="hdr" sz="quarter"/>
          </p:nvPr>
        </p:nvSpPr>
        <p:spPr/>
        <p:txBody>
          <a:bodyPr rtlCol="0"/>
          <a:lstStyle/>
          <a:p>
            <a:pPr rtl="0"/>
            <a:endParaRPr lang="fr-CA"/>
          </a:p>
        </p:txBody>
      </p:sp>
    </p:spTree>
    <p:extLst>
      <p:ext uri="{BB962C8B-B14F-4D97-AF65-F5344CB8AC3E}">
        <p14:creationId xmlns:p14="http://schemas.microsoft.com/office/powerpoint/2010/main" val="2843222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E0591-D49F-1F60-0850-1BD34C814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AFD52-A903-1218-B76E-CF56CE6A7091}"/>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377DB482-B88A-1A84-E549-5552FB11AB27}"/>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577B5594-C5F4-F4A5-75B3-5F3E1F733350}"/>
              </a:ext>
            </a:extLst>
          </p:cNvPr>
          <p:cNvSpPr>
            <a:spLocks noGrp="1"/>
          </p:cNvSpPr>
          <p:nvPr>
            <p:ph type="dt"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lang="iu-cans" sz="1200" b="0" i="0" u="none" strike="noStrike" kern="1200" cap="none" spc="0" normalizeH="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5B80FB11-03CA-A04E-75AE-09BEF7DF83CE}"/>
              </a:ext>
            </a:extLst>
          </p:cNvPr>
          <p:cNvSpPr>
            <a:spLocks noGrp="1"/>
          </p:cNvSpPr>
          <p:nvPr>
            <p:ph type="hdr" sz="quarter"/>
          </p:nvPr>
        </p:nvSpPr>
        <p:spPr/>
        <p:txBody>
          <a:bodyPr rtlCol="0"/>
          <a:lstStyle/>
          <a:p>
            <a:pPr rtl="0"/>
            <a:endParaRPr lang="fr-CA"/>
          </a:p>
        </p:txBody>
      </p:sp>
    </p:spTree>
    <p:extLst>
      <p:ext uri="{BB962C8B-B14F-4D97-AF65-F5344CB8AC3E}">
        <p14:creationId xmlns:p14="http://schemas.microsoft.com/office/powerpoint/2010/main" val="3302233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87339-82D0-54DA-6C1F-BB059FA16F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BBCC3-F7DB-9204-2105-4A6028F6065A}"/>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451C243A-FB7E-CC42-4420-5BC615C1D72F}"/>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4BAD36B4-E89D-06C3-444B-3BFB2CB84F50}"/>
              </a:ext>
            </a:extLst>
          </p:cNvPr>
          <p:cNvSpPr>
            <a:spLocks noGrp="1"/>
          </p:cNvSpPr>
          <p:nvPr>
            <p:ph type="dt"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lang="iu-cans" sz="1200" b="0" i="0" u="none" strike="noStrike" kern="1200" cap="none" spc="0" normalizeH="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AE96D230-978D-4984-90D7-D2B9E970D1C6}"/>
              </a:ext>
            </a:extLst>
          </p:cNvPr>
          <p:cNvSpPr>
            <a:spLocks noGrp="1"/>
          </p:cNvSpPr>
          <p:nvPr>
            <p:ph type="hdr" sz="quarter"/>
          </p:nvPr>
        </p:nvSpPr>
        <p:spPr/>
        <p:txBody>
          <a:bodyPr rtlCol="0"/>
          <a:lstStyle/>
          <a:p>
            <a:pPr rtl="0"/>
            <a:endParaRPr lang="fr-CA"/>
          </a:p>
        </p:txBody>
      </p:sp>
    </p:spTree>
    <p:extLst>
      <p:ext uri="{BB962C8B-B14F-4D97-AF65-F5344CB8AC3E}">
        <p14:creationId xmlns:p14="http://schemas.microsoft.com/office/powerpoint/2010/main" val="1158245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A679B-25F9-A985-A16C-0AB9E42038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2D373-9721-D292-9D9D-67CE548339B2}"/>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813E6246-6054-85AB-75BB-EE43EC2434B9}"/>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BFF4DCAE-9C09-3417-D16E-C56EF720BFB0}"/>
              </a:ext>
            </a:extLst>
          </p:cNvPr>
          <p:cNvSpPr>
            <a:spLocks noGrp="1"/>
          </p:cNvSpPr>
          <p:nvPr>
            <p:ph type="dt"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lang="iu-cans" sz="1200" b="0" i="0" u="none" strike="noStrike" kern="1200" cap="none" spc="0" normalizeH="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030614E3-3BFB-6683-F337-F5E29B928108}"/>
              </a:ext>
            </a:extLst>
          </p:cNvPr>
          <p:cNvSpPr>
            <a:spLocks noGrp="1"/>
          </p:cNvSpPr>
          <p:nvPr>
            <p:ph type="hdr" sz="quarter"/>
          </p:nvPr>
        </p:nvSpPr>
        <p:spPr/>
        <p:txBody>
          <a:bodyPr rtlCol="0"/>
          <a:lstStyle/>
          <a:p>
            <a:pPr rtl="0"/>
            <a:endParaRPr lang="fr-CA"/>
          </a:p>
        </p:txBody>
      </p:sp>
    </p:spTree>
    <p:extLst>
      <p:ext uri="{BB962C8B-B14F-4D97-AF65-F5344CB8AC3E}">
        <p14:creationId xmlns:p14="http://schemas.microsoft.com/office/powerpoint/2010/main" val="1300342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rtlCol="0" anchor="b"/>
          <a:lstStyle>
            <a:lvl1pPr algn="ctr">
              <a:defRPr sz="6000"/>
            </a:lvl1pPr>
          </a:lstStyle>
          <a:p>
            <a:pPr rtl="0"/>
            <a:r>
              <a:rPr lang="iu-cans"/>
              <a:t>Click to edit Master title style</a:t>
            </a:r>
            <a:endParaRPr lang="fr-CA"/>
          </a:p>
        </p:txBody>
      </p:sp>
      <p:sp>
        <p:nvSpPr>
          <p:cNvPr id="3" name="Subtitle 2"/>
          <p:cNvSpPr>
            <a:spLocks noGrp="1"/>
          </p:cNvSpPr>
          <p:nvPr>
            <p:ph type="subTitle" idx="1"/>
          </p:nvPr>
        </p:nvSpPr>
        <p:spPr>
          <a:xfrm>
            <a:off x="1143000" y="3602038"/>
            <a:ext cx="6858000" cy="1655762"/>
          </a:xfrm>
        </p:spPr>
        <p:txBody>
          <a:bodyPr rtlCol="0"/>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rtl="0"/>
            <a:r>
              <a:rPr lang="iu-cans"/>
              <a:t>Click to edit Master subtitle style</a:t>
            </a:r>
            <a:endParaRPr lang="fr-CA"/>
          </a:p>
        </p:txBody>
      </p:sp>
      <p:sp>
        <p:nvSpPr>
          <p:cNvPr id="4" name="Date Placeholder 3"/>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5" name="Footer Placeholder 4"/>
          <p:cNvSpPr>
            <a:spLocks noGrp="1"/>
          </p:cNvSpPr>
          <p:nvPr>
            <p:ph type="ftr" sz="quarter" idx="11"/>
          </p:nvPr>
        </p:nvSpPr>
        <p:spPr/>
        <p:txBody>
          <a:bodyPr rtlCol="0"/>
          <a:lstStyle/>
          <a:p>
            <a:pPr rtl="0"/>
            <a:endParaRPr lang="fr-CA"/>
          </a:p>
        </p:txBody>
      </p:sp>
      <p:sp>
        <p:nvSpPr>
          <p:cNvPr id="6" name="Slide Number Placeholder 5"/>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4169762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iu-cans"/>
              <a:t>Click to edit Master title style</a:t>
            </a:r>
            <a:endParaRPr lang="fr-CA"/>
          </a:p>
        </p:txBody>
      </p:sp>
      <p:sp>
        <p:nvSpPr>
          <p:cNvPr id="3" name="Vertical Text Placeholder 2"/>
          <p:cNvSpPr>
            <a:spLocks noGrp="1"/>
          </p:cNvSpPr>
          <p:nvPr>
            <p:ph type="body" orient="vert" idx="1"/>
          </p:nvPr>
        </p:nvSpPr>
        <p:spPr/>
        <p:txBody>
          <a:bodyPr vert="eaVert" rtlCol="0"/>
          <a:lstStyle/>
          <a:p>
            <a:pPr lvl="0" rtl="0"/>
            <a:r>
              <a:rPr lang="iu-cans"/>
              <a:t>Edit Master text styles</a:t>
            </a:r>
          </a:p>
          <a:p>
            <a:pPr lvl="1" rtl="0"/>
            <a:r>
              <a:rPr lang="iu-cans"/>
              <a:t>Second level</a:t>
            </a:r>
          </a:p>
          <a:p>
            <a:pPr lvl="2" rtl="0"/>
            <a:r>
              <a:rPr lang="iu-cans"/>
              <a:t>Third level</a:t>
            </a:r>
          </a:p>
          <a:p>
            <a:pPr lvl="3" rtl="0"/>
            <a:r>
              <a:rPr lang="iu-cans"/>
              <a:t>Fourth level</a:t>
            </a:r>
          </a:p>
          <a:p>
            <a:pPr lvl="4" rtl="0"/>
            <a:r>
              <a:rPr lang="iu-cans"/>
              <a:t>Fifth level</a:t>
            </a:r>
            <a:endParaRPr lang="fr-CA"/>
          </a:p>
        </p:txBody>
      </p:sp>
      <p:sp>
        <p:nvSpPr>
          <p:cNvPr id="4" name="Date Placeholder 3"/>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5" name="Footer Placeholder 4"/>
          <p:cNvSpPr>
            <a:spLocks noGrp="1"/>
          </p:cNvSpPr>
          <p:nvPr>
            <p:ph type="ftr" sz="quarter" idx="11"/>
          </p:nvPr>
        </p:nvSpPr>
        <p:spPr/>
        <p:txBody>
          <a:bodyPr rtlCol="0"/>
          <a:lstStyle/>
          <a:p>
            <a:pPr rtl="0"/>
            <a:endParaRPr lang="fr-CA"/>
          </a:p>
        </p:txBody>
      </p:sp>
      <p:sp>
        <p:nvSpPr>
          <p:cNvPr id="6" name="Slide Number Placeholder 5"/>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1142085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rtlCol="0"/>
          <a:lstStyle/>
          <a:p>
            <a:pPr rtl="0"/>
            <a:r>
              <a:rPr lang="iu-cans"/>
              <a:t>Click to edit Master title style</a:t>
            </a:r>
            <a:endParaRPr lang="fr-CA"/>
          </a:p>
        </p:txBody>
      </p:sp>
      <p:sp>
        <p:nvSpPr>
          <p:cNvPr id="3" name="Vertical Text Placeholder 2"/>
          <p:cNvSpPr>
            <a:spLocks noGrp="1"/>
          </p:cNvSpPr>
          <p:nvPr>
            <p:ph type="body" orient="vert" idx="1"/>
          </p:nvPr>
        </p:nvSpPr>
        <p:spPr>
          <a:xfrm>
            <a:off x="628651" y="365125"/>
            <a:ext cx="5800725" cy="5811838"/>
          </a:xfrm>
        </p:spPr>
        <p:txBody>
          <a:bodyPr vert="eaVert" rtlCol="0"/>
          <a:lstStyle/>
          <a:p>
            <a:pPr lvl="0" rtl="0"/>
            <a:r>
              <a:rPr lang="iu-cans"/>
              <a:t>Edit Master text styles</a:t>
            </a:r>
          </a:p>
          <a:p>
            <a:pPr lvl="1" rtl="0"/>
            <a:r>
              <a:rPr lang="iu-cans"/>
              <a:t>Second level</a:t>
            </a:r>
          </a:p>
          <a:p>
            <a:pPr lvl="2" rtl="0"/>
            <a:r>
              <a:rPr lang="iu-cans"/>
              <a:t>Third level</a:t>
            </a:r>
          </a:p>
          <a:p>
            <a:pPr lvl="3" rtl="0"/>
            <a:r>
              <a:rPr lang="iu-cans"/>
              <a:t>Fourth level</a:t>
            </a:r>
          </a:p>
          <a:p>
            <a:pPr lvl="4" rtl="0"/>
            <a:r>
              <a:rPr lang="iu-cans"/>
              <a:t>Fifth level</a:t>
            </a:r>
            <a:endParaRPr lang="fr-CA"/>
          </a:p>
        </p:txBody>
      </p:sp>
      <p:sp>
        <p:nvSpPr>
          <p:cNvPr id="4" name="Date Placeholder 3"/>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5" name="Footer Placeholder 4"/>
          <p:cNvSpPr>
            <a:spLocks noGrp="1"/>
          </p:cNvSpPr>
          <p:nvPr>
            <p:ph type="ftr" sz="quarter" idx="11"/>
          </p:nvPr>
        </p:nvSpPr>
        <p:spPr/>
        <p:txBody>
          <a:bodyPr rtlCol="0"/>
          <a:lstStyle/>
          <a:p>
            <a:pPr rtl="0"/>
            <a:endParaRPr lang="fr-CA"/>
          </a:p>
        </p:txBody>
      </p:sp>
      <p:sp>
        <p:nvSpPr>
          <p:cNvPr id="6" name="Slide Number Placeholder 5"/>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3500901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reative\media$\GRAPHICS 2018\Corporate Branding - Templates\CIRNAC\PNG\CIRNA-RCAANC-Cover-8x1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4" y="0"/>
            <a:ext cx="9153525" cy="68651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248412" y="209935"/>
            <a:ext cx="3866388" cy="247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975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iu-cans"/>
              <a:t>Click to edit Master title style</a:t>
            </a:r>
          </a:p>
        </p:txBody>
      </p:sp>
      <p:sp>
        <p:nvSpPr>
          <p:cNvPr id="3" name="Content Placeholder 2"/>
          <p:cNvSpPr>
            <a:spLocks noGrp="1"/>
          </p:cNvSpPr>
          <p:nvPr>
            <p:ph idx="1"/>
          </p:nvPr>
        </p:nvSpPr>
        <p:spPr/>
        <p:txBody>
          <a:bodyPr rtlCol="0"/>
          <a:lstStyle/>
          <a:p>
            <a:pPr lvl="0" rtl="0"/>
            <a:r>
              <a:rPr lang="iu-cans"/>
              <a:t>Click to edit Master text styles</a:t>
            </a:r>
          </a:p>
          <a:p>
            <a:pPr lvl="1" rtl="0"/>
            <a:r>
              <a:rPr lang="iu-cans"/>
              <a:t>Second level</a:t>
            </a:r>
          </a:p>
          <a:p>
            <a:pPr lvl="2" rtl="0"/>
            <a:r>
              <a:rPr lang="iu-cans"/>
              <a:t>Third level</a:t>
            </a:r>
          </a:p>
          <a:p>
            <a:pPr lvl="3" rtl="0"/>
            <a:r>
              <a:rPr lang="iu-cans"/>
              <a:t>Fourth level</a:t>
            </a:r>
          </a:p>
          <a:p>
            <a:pPr lvl="4" rtl="0"/>
            <a:r>
              <a:rPr lang="iu-cans"/>
              <a:t>Fifth level</a:t>
            </a:r>
          </a:p>
        </p:txBody>
      </p:sp>
      <p:sp>
        <p:nvSpPr>
          <p:cNvPr id="6" name="Rectangle 8"/>
          <p:cNvSpPr>
            <a:spLocks noGrp="1" noChangeArrowheads="1"/>
          </p:cNvSpPr>
          <p:nvPr>
            <p:ph type="sldNum" sz="quarter" idx="4"/>
          </p:nvPr>
        </p:nvSpPr>
        <p:spPr>
          <a:xfrm>
            <a:off x="8077200" y="6400800"/>
            <a:ext cx="762000" cy="304800"/>
          </a:xfrm>
          <a:prstGeom prst="rect">
            <a:avLst/>
          </a:prstGeom>
          <a:ln/>
        </p:spPr>
        <p:txBody>
          <a:bodyPr rtlCol="0"/>
          <a:lstStyle>
            <a:lvl1pPr algn="r">
              <a:defRPr sz="1200">
                <a:solidFill>
                  <a:srgbClr val="969696"/>
                </a:solidFill>
                <a:latin typeface="+mj-lt"/>
              </a:defRPr>
            </a:lvl1pPr>
          </a:lstStyle>
          <a:p>
            <a:pPr rtl="0">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2953823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iu-cans"/>
              <a:t>Click to edit Master title style</a:t>
            </a:r>
          </a:p>
        </p:txBody>
      </p:sp>
      <p:sp>
        <p:nvSpPr>
          <p:cNvPr id="3" name="Content Placeholder 2"/>
          <p:cNvSpPr>
            <a:spLocks noGrp="1"/>
          </p:cNvSpPr>
          <p:nvPr>
            <p:ph sz="half" idx="1"/>
          </p:nvPr>
        </p:nvSpPr>
        <p:spPr>
          <a:xfrm>
            <a:off x="368301" y="1308103"/>
            <a:ext cx="3822700" cy="4940301"/>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iu-cans"/>
              <a:t>Click to edit Master text styles</a:t>
            </a:r>
          </a:p>
          <a:p>
            <a:pPr lvl="1" rtl="0"/>
            <a:r>
              <a:rPr lang="iu-cans"/>
              <a:t>Second level</a:t>
            </a:r>
          </a:p>
          <a:p>
            <a:pPr lvl="2" rtl="0"/>
            <a:r>
              <a:rPr lang="iu-cans"/>
              <a:t>Third level</a:t>
            </a:r>
          </a:p>
          <a:p>
            <a:pPr lvl="3" rtl="0"/>
            <a:r>
              <a:rPr lang="iu-cans"/>
              <a:t>Fourth level</a:t>
            </a:r>
          </a:p>
          <a:p>
            <a:pPr lvl="4" rtl="0"/>
            <a:r>
              <a:rPr lang="iu-cans"/>
              <a:t>Fifth level</a:t>
            </a:r>
          </a:p>
        </p:txBody>
      </p:sp>
      <p:sp>
        <p:nvSpPr>
          <p:cNvPr id="4" name="Content Placeholder 3"/>
          <p:cNvSpPr>
            <a:spLocks noGrp="1"/>
          </p:cNvSpPr>
          <p:nvPr>
            <p:ph sz="half" idx="2"/>
          </p:nvPr>
        </p:nvSpPr>
        <p:spPr>
          <a:xfrm>
            <a:off x="4407408" y="1308101"/>
            <a:ext cx="3822192" cy="4940300"/>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iu-cans"/>
              <a:t>Click to edit Master text styles</a:t>
            </a:r>
          </a:p>
          <a:p>
            <a:pPr lvl="1" rtl="0"/>
            <a:r>
              <a:rPr lang="iu-cans"/>
              <a:t>Second level</a:t>
            </a:r>
          </a:p>
          <a:p>
            <a:pPr lvl="2" rtl="0"/>
            <a:r>
              <a:rPr lang="iu-cans"/>
              <a:t>Third level</a:t>
            </a:r>
          </a:p>
          <a:p>
            <a:pPr lvl="3" rtl="0"/>
            <a:r>
              <a:rPr lang="iu-cans"/>
              <a:t>Fourth level</a:t>
            </a:r>
          </a:p>
          <a:p>
            <a:pPr lvl="4" rtl="0"/>
            <a:r>
              <a:rPr lang="iu-cans"/>
              <a:t>Fifth level</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rtlCol="0"/>
          <a:lstStyle>
            <a:lvl1pPr algn="r">
              <a:defRPr sz="1200">
                <a:solidFill>
                  <a:srgbClr val="969696"/>
                </a:solidFill>
                <a:latin typeface="+mj-lt"/>
              </a:defRPr>
            </a:lvl1pPr>
          </a:lstStyle>
          <a:p>
            <a:pPr rtl="0">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895817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8"/>
          <p:cNvSpPr>
            <a:spLocks noGrp="1" noChangeArrowheads="1"/>
          </p:cNvSpPr>
          <p:nvPr>
            <p:ph type="sldNum" sz="quarter" idx="4"/>
          </p:nvPr>
        </p:nvSpPr>
        <p:spPr>
          <a:xfrm>
            <a:off x="8077200" y="6400800"/>
            <a:ext cx="762000" cy="304800"/>
          </a:xfrm>
          <a:prstGeom prst="rect">
            <a:avLst/>
          </a:prstGeom>
          <a:ln/>
        </p:spPr>
        <p:txBody>
          <a:bodyPr rtlCol="0"/>
          <a:lstStyle>
            <a:lvl1pPr algn="r">
              <a:defRPr sz="1200">
                <a:solidFill>
                  <a:srgbClr val="969696"/>
                </a:solidFill>
                <a:latin typeface="+mj-lt"/>
              </a:defRPr>
            </a:lvl1pPr>
          </a:lstStyle>
          <a:p>
            <a:pPr rtl="0">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2520315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iu-cans"/>
              <a:t>Click to edit Master title style</a:t>
            </a:r>
          </a:p>
        </p:txBody>
      </p:sp>
      <p:sp>
        <p:nvSpPr>
          <p:cNvPr id="3" name="Slide Number Placeholder 2"/>
          <p:cNvSpPr>
            <a:spLocks noGrp="1"/>
          </p:cNvSpPr>
          <p:nvPr>
            <p:ph type="sldNum" sz="quarter" idx="10"/>
          </p:nvPr>
        </p:nvSpPr>
        <p:spPr/>
        <p:txBody>
          <a:bodyPr rtlCol="0"/>
          <a:lstStyle/>
          <a:p>
            <a:pPr rtl="0">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1174819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685800"/>
            <a:ext cx="3008313" cy="1162050"/>
          </a:xfrm>
        </p:spPr>
        <p:txBody>
          <a:bodyPr rtlCol="0" anchor="b"/>
          <a:lstStyle>
            <a:lvl1pPr algn="l">
              <a:defRPr sz="2000" b="1"/>
            </a:lvl1pPr>
          </a:lstStyle>
          <a:p>
            <a:pPr rtl="0"/>
            <a:r>
              <a:rPr lang="iu-cans"/>
              <a:t>Click to edit Master title style</a:t>
            </a:r>
          </a:p>
        </p:txBody>
      </p:sp>
      <p:sp>
        <p:nvSpPr>
          <p:cNvPr id="3" name="Content Placeholder 2"/>
          <p:cNvSpPr>
            <a:spLocks noGrp="1"/>
          </p:cNvSpPr>
          <p:nvPr>
            <p:ph idx="1"/>
          </p:nvPr>
        </p:nvSpPr>
        <p:spPr>
          <a:xfrm>
            <a:off x="3575050" y="685800"/>
            <a:ext cx="4730750" cy="5562600"/>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iu-cans"/>
              <a:t>Click to edit Master text styles</a:t>
            </a:r>
          </a:p>
          <a:p>
            <a:pPr lvl="1" rtl="0"/>
            <a:r>
              <a:rPr lang="iu-cans"/>
              <a:t>Second level</a:t>
            </a:r>
          </a:p>
          <a:p>
            <a:pPr lvl="2" rtl="0"/>
            <a:r>
              <a:rPr lang="iu-cans"/>
              <a:t>Third level</a:t>
            </a:r>
          </a:p>
          <a:p>
            <a:pPr lvl="3" rtl="0"/>
            <a:r>
              <a:rPr lang="iu-cans"/>
              <a:t>Fourth level</a:t>
            </a:r>
          </a:p>
          <a:p>
            <a:pPr lvl="4" rtl="0"/>
            <a:r>
              <a:rPr lang="iu-cans"/>
              <a:t>Fifth level</a:t>
            </a:r>
          </a:p>
        </p:txBody>
      </p:sp>
      <p:sp>
        <p:nvSpPr>
          <p:cNvPr id="4" name="Text Placeholder 3"/>
          <p:cNvSpPr>
            <a:spLocks noGrp="1"/>
          </p:cNvSpPr>
          <p:nvPr>
            <p:ph type="body" sz="half" idx="2"/>
          </p:nvPr>
        </p:nvSpPr>
        <p:spPr>
          <a:xfrm>
            <a:off x="457202" y="2057400"/>
            <a:ext cx="3008313" cy="4191000"/>
          </a:xfrm>
        </p:spPr>
        <p:txBody>
          <a:bodyPr rtlCol="0"/>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rtl="0"/>
            <a:r>
              <a:rPr lang="iu-cans"/>
              <a:t>Click to edit Master text styles</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rtlCol="0"/>
          <a:lstStyle>
            <a:lvl1pPr algn="r">
              <a:defRPr sz="1200">
                <a:solidFill>
                  <a:srgbClr val="969696"/>
                </a:solidFill>
                <a:latin typeface="+mj-lt"/>
              </a:defRPr>
            </a:lvl1pPr>
          </a:lstStyle>
          <a:p>
            <a:pPr rtl="0">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582335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rtlCol="0" anchor="b"/>
          <a:lstStyle>
            <a:lvl1pPr algn="l">
              <a:defRPr sz="2000" b="1"/>
            </a:lvl1pPr>
          </a:lstStyle>
          <a:p>
            <a:pPr rtl="0"/>
            <a:r>
              <a:rPr lang="iu-cans"/>
              <a:t>Click to edit Master title style</a:t>
            </a:r>
          </a:p>
        </p:txBody>
      </p:sp>
      <p:sp>
        <p:nvSpPr>
          <p:cNvPr id="3" name="Picture Placeholder 2"/>
          <p:cNvSpPr>
            <a:spLocks noGrp="1"/>
          </p:cNvSpPr>
          <p:nvPr>
            <p:ph type="pic" idx="1"/>
          </p:nvPr>
        </p:nvSpPr>
        <p:spPr>
          <a:xfrm>
            <a:off x="1792288" y="612775"/>
            <a:ext cx="5486400" cy="4114800"/>
          </a:xfrm>
        </p:spPr>
        <p:txBody>
          <a:bodyPr rtlCol="0"/>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rtl="0"/>
            <a:endParaRPr lang="en-US" noProof="0"/>
          </a:p>
        </p:txBody>
      </p:sp>
      <p:sp>
        <p:nvSpPr>
          <p:cNvPr id="4" name="Text Placeholder 3"/>
          <p:cNvSpPr>
            <a:spLocks noGrp="1"/>
          </p:cNvSpPr>
          <p:nvPr>
            <p:ph type="body" sz="half" idx="2"/>
          </p:nvPr>
        </p:nvSpPr>
        <p:spPr>
          <a:xfrm>
            <a:off x="1792288" y="5367338"/>
            <a:ext cx="5486400" cy="804862"/>
          </a:xfrm>
        </p:spPr>
        <p:txBody>
          <a:bodyPr rtlCol="0"/>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rtl="0"/>
            <a:r>
              <a:rPr lang="iu-cans"/>
              <a:t>Click to edit Master text styles</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rtlCol="0"/>
          <a:lstStyle>
            <a:lvl1pPr algn="r">
              <a:defRPr sz="1200">
                <a:solidFill>
                  <a:srgbClr val="969696"/>
                </a:solidFill>
                <a:latin typeface="+mj-lt"/>
              </a:defRPr>
            </a:lvl1pPr>
          </a:lstStyle>
          <a:p>
            <a:pPr rtl="0">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3547480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vl1pPr>
          </a:lstStyle>
          <a:p>
            <a:pPr rtl="0"/>
            <a:r>
              <a:rPr lang="iu-cans"/>
              <a:t>Click to edit Master title style</a:t>
            </a:r>
          </a:p>
        </p:txBody>
      </p:sp>
      <p:sp>
        <p:nvSpPr>
          <p:cNvPr id="3" name="Text Placeholder 2"/>
          <p:cNvSpPr>
            <a:spLocks noGrp="1"/>
          </p:cNvSpPr>
          <p:nvPr>
            <p:ph type="body" idx="1"/>
          </p:nvPr>
        </p:nvSpPr>
        <p:spPr>
          <a:xfrm>
            <a:off x="457200" y="1535113"/>
            <a:ext cx="4040188" cy="639762"/>
          </a:xfrm>
        </p:spPr>
        <p:txBody>
          <a:bodyPr rtlCol="0"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rtl="0"/>
            <a:r>
              <a:rPr lang="iu-cans"/>
              <a:t>Click to edit Master text styles</a:t>
            </a:r>
          </a:p>
        </p:txBody>
      </p:sp>
      <p:sp>
        <p:nvSpPr>
          <p:cNvPr id="4" name="Content Placeholder 3"/>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iu-cans"/>
              <a:t>Click to edit Master text styles</a:t>
            </a:r>
          </a:p>
          <a:p>
            <a:pPr lvl="1" rtl="0"/>
            <a:r>
              <a:rPr lang="iu-cans"/>
              <a:t>Second level</a:t>
            </a:r>
          </a:p>
          <a:p>
            <a:pPr lvl="2" rtl="0"/>
            <a:r>
              <a:rPr lang="iu-cans"/>
              <a:t>Third level</a:t>
            </a:r>
          </a:p>
          <a:p>
            <a:pPr lvl="3" rtl="0"/>
            <a:r>
              <a:rPr lang="iu-cans"/>
              <a:t>Fourth level</a:t>
            </a:r>
          </a:p>
          <a:p>
            <a:pPr lvl="4" rtl="0"/>
            <a:r>
              <a:rPr lang="iu-cans"/>
              <a:t>Fifth level</a:t>
            </a:r>
          </a:p>
        </p:txBody>
      </p:sp>
      <p:sp>
        <p:nvSpPr>
          <p:cNvPr id="5" name="Text Placeholder 4"/>
          <p:cNvSpPr>
            <a:spLocks noGrp="1"/>
          </p:cNvSpPr>
          <p:nvPr>
            <p:ph type="body" sz="quarter" idx="3"/>
          </p:nvPr>
        </p:nvSpPr>
        <p:spPr>
          <a:xfrm>
            <a:off x="4645027" y="1535113"/>
            <a:ext cx="4041775" cy="639762"/>
          </a:xfrm>
        </p:spPr>
        <p:txBody>
          <a:bodyPr rtlCol="0"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rtl="0"/>
            <a:r>
              <a:rPr lang="iu-cans"/>
              <a:t>Click to edit Master text styles</a:t>
            </a:r>
          </a:p>
        </p:txBody>
      </p:sp>
      <p:sp>
        <p:nvSpPr>
          <p:cNvPr id="6" name="Content Placeholder 5"/>
          <p:cNvSpPr>
            <a:spLocks noGrp="1"/>
          </p:cNvSpPr>
          <p:nvPr>
            <p:ph sz="quarter" idx="4"/>
          </p:nvPr>
        </p:nvSpPr>
        <p:spPr>
          <a:xfrm>
            <a:off x="4645027"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iu-cans"/>
              <a:t>Click to edit Master text styles</a:t>
            </a:r>
          </a:p>
          <a:p>
            <a:pPr lvl="1" rtl="0"/>
            <a:r>
              <a:rPr lang="iu-cans"/>
              <a:t>Second level</a:t>
            </a:r>
          </a:p>
          <a:p>
            <a:pPr lvl="2" rtl="0"/>
            <a:r>
              <a:rPr lang="iu-cans"/>
              <a:t>Third level</a:t>
            </a:r>
          </a:p>
          <a:p>
            <a:pPr lvl="3" rtl="0"/>
            <a:r>
              <a:rPr lang="iu-cans"/>
              <a:t>Fourth level</a:t>
            </a:r>
          </a:p>
          <a:p>
            <a:pPr lvl="4" rtl="0"/>
            <a:r>
              <a:rPr lang="iu-cans"/>
              <a:t>Fifth level</a:t>
            </a:r>
          </a:p>
        </p:txBody>
      </p:sp>
      <p:sp>
        <p:nvSpPr>
          <p:cNvPr id="7" name="Date Placeholder 6"/>
          <p:cNvSpPr>
            <a:spLocks noGrp="1"/>
          </p:cNvSpPr>
          <p:nvPr>
            <p:ph type="dt" sz="half" idx="10"/>
          </p:nvPr>
        </p:nvSpPr>
        <p:spPr>
          <a:xfrm>
            <a:off x="457200" y="6356354"/>
            <a:ext cx="2133600" cy="365125"/>
          </a:xfrm>
          <a:prstGeom prst="rect">
            <a:avLst/>
          </a:prstGeom>
        </p:spPr>
        <p:txBody>
          <a:bodyPr rtlCol="0"/>
          <a:lstStyle/>
          <a:p>
            <a:pPr rtl="0" fontAlgn="base">
              <a:lnSpc>
                <a:spcPct val="90000"/>
              </a:lnSpc>
              <a:spcBef>
                <a:spcPct val="0"/>
              </a:spcBef>
              <a:spcAft>
                <a:spcPct val="37000"/>
              </a:spcAft>
            </a:pPr>
            <a:endParaRPr lang="en-US">
              <a:solidFill>
                <a:srgbClr val="000066"/>
              </a:solidFill>
              <a:latin typeface="Verdana" pitchFamily="34" charset="0"/>
            </a:endParaRPr>
          </a:p>
        </p:txBody>
      </p:sp>
      <p:sp>
        <p:nvSpPr>
          <p:cNvPr id="8" name="Footer Placeholder 7"/>
          <p:cNvSpPr>
            <a:spLocks noGrp="1"/>
          </p:cNvSpPr>
          <p:nvPr>
            <p:ph type="ftr" sz="quarter" idx="11"/>
          </p:nvPr>
        </p:nvSpPr>
        <p:spPr>
          <a:xfrm>
            <a:off x="3124200" y="6356354"/>
            <a:ext cx="2895600" cy="365125"/>
          </a:xfrm>
          <a:prstGeom prst="rect">
            <a:avLst/>
          </a:prstGeom>
        </p:spPr>
        <p:txBody>
          <a:bodyPr rtlCol="0"/>
          <a:lstStyle/>
          <a:p>
            <a:pPr rtl="0" fontAlgn="base">
              <a:lnSpc>
                <a:spcPct val="90000"/>
              </a:lnSpc>
              <a:spcBef>
                <a:spcPct val="0"/>
              </a:spcBef>
              <a:spcAft>
                <a:spcPct val="37000"/>
              </a:spcAft>
            </a:pPr>
            <a:endParaRPr lang="en-US">
              <a:solidFill>
                <a:srgbClr val="000066"/>
              </a:solidFill>
              <a:latin typeface="Verdana" pitchFamily="34" charset="0"/>
            </a:endParaRPr>
          </a:p>
        </p:txBody>
      </p:sp>
      <p:sp>
        <p:nvSpPr>
          <p:cNvPr id="9" name="Slide Number Placeholder 8"/>
          <p:cNvSpPr>
            <a:spLocks noGrp="1"/>
          </p:cNvSpPr>
          <p:nvPr>
            <p:ph type="sldNum" sz="quarter" idx="12"/>
          </p:nvPr>
        </p:nvSpPr>
        <p:spPr/>
        <p:txBody>
          <a:bodyPr rtlCol="0"/>
          <a:lstStyle/>
          <a:p>
            <a:pPr rtl="0"/>
            <a:fld id="{6F711A52-F43C-4C30-A158-C802C0F8EA5C}" type="slidenum">
              <a:rPr lang="en-US" smtClean="0"/>
              <a:pPr/>
              <a:t>‹#›</a:t>
            </a:fld>
            <a:endParaRPr lang="en-US"/>
          </a:p>
        </p:txBody>
      </p:sp>
    </p:spTree>
    <p:extLst>
      <p:ext uri="{BB962C8B-B14F-4D97-AF65-F5344CB8AC3E}">
        <p14:creationId xmlns:p14="http://schemas.microsoft.com/office/powerpoint/2010/main" val="1969445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iu-cans"/>
              <a:t>Click to edit Master title style</a:t>
            </a:r>
            <a:endParaRPr lang="fr-CA"/>
          </a:p>
        </p:txBody>
      </p:sp>
      <p:sp>
        <p:nvSpPr>
          <p:cNvPr id="3" name="Content Placeholder 2"/>
          <p:cNvSpPr>
            <a:spLocks noGrp="1"/>
          </p:cNvSpPr>
          <p:nvPr>
            <p:ph idx="1"/>
          </p:nvPr>
        </p:nvSpPr>
        <p:spPr/>
        <p:txBody>
          <a:bodyPr rtlCol="0"/>
          <a:lstStyle/>
          <a:p>
            <a:pPr lvl="0" rtl="0"/>
            <a:r>
              <a:rPr lang="iu-cans"/>
              <a:t>Edit Master text styles</a:t>
            </a:r>
          </a:p>
          <a:p>
            <a:pPr lvl="1" rtl="0"/>
            <a:r>
              <a:rPr lang="iu-cans"/>
              <a:t>Second level</a:t>
            </a:r>
          </a:p>
          <a:p>
            <a:pPr lvl="2" rtl="0"/>
            <a:r>
              <a:rPr lang="iu-cans"/>
              <a:t>Third level</a:t>
            </a:r>
          </a:p>
          <a:p>
            <a:pPr lvl="3" rtl="0"/>
            <a:r>
              <a:rPr lang="iu-cans"/>
              <a:t>Fourth level</a:t>
            </a:r>
          </a:p>
          <a:p>
            <a:pPr lvl="4" rtl="0"/>
            <a:r>
              <a:rPr lang="iu-cans"/>
              <a:t>Fifth level</a:t>
            </a:r>
            <a:endParaRPr lang="fr-CA"/>
          </a:p>
        </p:txBody>
      </p:sp>
      <p:sp>
        <p:nvSpPr>
          <p:cNvPr id="4" name="Date Placeholder 3"/>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5" name="Footer Placeholder 4"/>
          <p:cNvSpPr>
            <a:spLocks noGrp="1"/>
          </p:cNvSpPr>
          <p:nvPr>
            <p:ph type="ftr" sz="quarter" idx="11"/>
          </p:nvPr>
        </p:nvSpPr>
        <p:spPr/>
        <p:txBody>
          <a:bodyPr rtlCol="0"/>
          <a:lstStyle/>
          <a:p>
            <a:pPr rtl="0"/>
            <a:endParaRPr lang="fr-CA"/>
          </a:p>
        </p:txBody>
      </p:sp>
      <p:sp>
        <p:nvSpPr>
          <p:cNvPr id="6" name="Slide Number Placeholder 5"/>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349160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rtlCol="0" anchor="b"/>
          <a:lstStyle>
            <a:lvl1pPr>
              <a:defRPr sz="6000"/>
            </a:lvl1pPr>
          </a:lstStyle>
          <a:p>
            <a:pPr rtl="0"/>
            <a:r>
              <a:rPr lang="iu-cans"/>
              <a:t>Click to edit Master title style</a:t>
            </a:r>
            <a:endParaRPr lang="fr-CA"/>
          </a:p>
        </p:txBody>
      </p:sp>
      <p:sp>
        <p:nvSpPr>
          <p:cNvPr id="3" name="Text Placeholder 2"/>
          <p:cNvSpPr>
            <a:spLocks noGrp="1"/>
          </p:cNvSpPr>
          <p:nvPr>
            <p:ph type="body" idx="1"/>
          </p:nvPr>
        </p:nvSpPr>
        <p:spPr>
          <a:xfrm>
            <a:off x="623888" y="4589466"/>
            <a:ext cx="7886700" cy="1500187"/>
          </a:xfrm>
        </p:spPr>
        <p:txBody>
          <a:bodyPr rtlCol="0"/>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rtl="0"/>
            <a:r>
              <a:rPr lang="iu-cans"/>
              <a:t>Edit Master text styles</a:t>
            </a:r>
          </a:p>
        </p:txBody>
      </p:sp>
      <p:sp>
        <p:nvSpPr>
          <p:cNvPr id="4" name="Date Placeholder 3"/>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5" name="Footer Placeholder 4"/>
          <p:cNvSpPr>
            <a:spLocks noGrp="1"/>
          </p:cNvSpPr>
          <p:nvPr>
            <p:ph type="ftr" sz="quarter" idx="11"/>
          </p:nvPr>
        </p:nvSpPr>
        <p:spPr/>
        <p:txBody>
          <a:bodyPr rtlCol="0"/>
          <a:lstStyle/>
          <a:p>
            <a:pPr rtl="0"/>
            <a:endParaRPr lang="fr-CA"/>
          </a:p>
        </p:txBody>
      </p:sp>
      <p:sp>
        <p:nvSpPr>
          <p:cNvPr id="6" name="Slide Number Placeholder 5"/>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182096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iu-cans"/>
              <a:t>Click to edit Master title style</a:t>
            </a:r>
            <a:endParaRPr lang="fr-CA"/>
          </a:p>
        </p:txBody>
      </p:sp>
      <p:sp>
        <p:nvSpPr>
          <p:cNvPr id="3" name="Content Placeholder 2"/>
          <p:cNvSpPr>
            <a:spLocks noGrp="1"/>
          </p:cNvSpPr>
          <p:nvPr>
            <p:ph sz="half" idx="1"/>
          </p:nvPr>
        </p:nvSpPr>
        <p:spPr>
          <a:xfrm>
            <a:off x="628650" y="1825625"/>
            <a:ext cx="3886200" cy="4351338"/>
          </a:xfrm>
        </p:spPr>
        <p:txBody>
          <a:bodyPr rtlCol="0"/>
          <a:lstStyle/>
          <a:p>
            <a:pPr lvl="0" rtl="0"/>
            <a:r>
              <a:rPr lang="iu-cans"/>
              <a:t>Edit Master text styles</a:t>
            </a:r>
          </a:p>
          <a:p>
            <a:pPr lvl="1" rtl="0"/>
            <a:r>
              <a:rPr lang="iu-cans"/>
              <a:t>Second level</a:t>
            </a:r>
          </a:p>
          <a:p>
            <a:pPr lvl="2" rtl="0"/>
            <a:r>
              <a:rPr lang="iu-cans"/>
              <a:t>Third level</a:t>
            </a:r>
          </a:p>
          <a:p>
            <a:pPr lvl="3" rtl="0"/>
            <a:r>
              <a:rPr lang="iu-cans"/>
              <a:t>Fourth level</a:t>
            </a:r>
          </a:p>
          <a:p>
            <a:pPr lvl="4" rtl="0"/>
            <a:r>
              <a:rPr lang="iu-cans"/>
              <a:t>Fifth level</a:t>
            </a:r>
            <a:endParaRPr lang="fr-CA"/>
          </a:p>
        </p:txBody>
      </p:sp>
      <p:sp>
        <p:nvSpPr>
          <p:cNvPr id="4" name="Content Placeholder 3"/>
          <p:cNvSpPr>
            <a:spLocks noGrp="1"/>
          </p:cNvSpPr>
          <p:nvPr>
            <p:ph sz="half" idx="2"/>
          </p:nvPr>
        </p:nvSpPr>
        <p:spPr>
          <a:xfrm>
            <a:off x="4629150" y="1825625"/>
            <a:ext cx="3886200" cy="4351338"/>
          </a:xfrm>
        </p:spPr>
        <p:txBody>
          <a:bodyPr rtlCol="0"/>
          <a:lstStyle/>
          <a:p>
            <a:pPr lvl="0" rtl="0"/>
            <a:r>
              <a:rPr lang="iu-cans"/>
              <a:t>Edit Master text styles</a:t>
            </a:r>
          </a:p>
          <a:p>
            <a:pPr lvl="1" rtl="0"/>
            <a:r>
              <a:rPr lang="iu-cans"/>
              <a:t>Second level</a:t>
            </a:r>
          </a:p>
          <a:p>
            <a:pPr lvl="2" rtl="0"/>
            <a:r>
              <a:rPr lang="iu-cans"/>
              <a:t>Third level</a:t>
            </a:r>
          </a:p>
          <a:p>
            <a:pPr lvl="3" rtl="0"/>
            <a:r>
              <a:rPr lang="iu-cans"/>
              <a:t>Fourth level</a:t>
            </a:r>
          </a:p>
          <a:p>
            <a:pPr lvl="4" rtl="0"/>
            <a:r>
              <a:rPr lang="iu-cans"/>
              <a:t>Fifth level</a:t>
            </a:r>
            <a:endParaRPr lang="fr-CA"/>
          </a:p>
        </p:txBody>
      </p:sp>
      <p:sp>
        <p:nvSpPr>
          <p:cNvPr id="5" name="Date Placeholder 4"/>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6" name="Footer Placeholder 5"/>
          <p:cNvSpPr>
            <a:spLocks noGrp="1"/>
          </p:cNvSpPr>
          <p:nvPr>
            <p:ph type="ftr" sz="quarter" idx="11"/>
          </p:nvPr>
        </p:nvSpPr>
        <p:spPr/>
        <p:txBody>
          <a:bodyPr rtlCol="0"/>
          <a:lstStyle/>
          <a:p>
            <a:pPr rtl="0"/>
            <a:endParaRPr lang="fr-CA"/>
          </a:p>
        </p:txBody>
      </p:sp>
      <p:sp>
        <p:nvSpPr>
          <p:cNvPr id="7" name="Slide Number Placeholder 6"/>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2758923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rtlCol="0"/>
          <a:lstStyle/>
          <a:p>
            <a:pPr rtl="0"/>
            <a:r>
              <a:rPr lang="iu-cans"/>
              <a:t>Click to edit Master title style</a:t>
            </a:r>
            <a:endParaRPr lang="fr-CA"/>
          </a:p>
        </p:txBody>
      </p:sp>
      <p:sp>
        <p:nvSpPr>
          <p:cNvPr id="3" name="Text Placeholder 2"/>
          <p:cNvSpPr>
            <a:spLocks noGrp="1"/>
          </p:cNvSpPr>
          <p:nvPr>
            <p:ph type="body" idx="1"/>
          </p:nvPr>
        </p:nvSpPr>
        <p:spPr>
          <a:xfrm>
            <a:off x="629842" y="1681163"/>
            <a:ext cx="3868340" cy="823912"/>
          </a:xfrm>
        </p:spPr>
        <p:txBody>
          <a:bodyPr rtlCol="0"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rtl="0"/>
            <a:r>
              <a:rPr lang="iu-cans"/>
              <a:t>Edit Master text styles</a:t>
            </a:r>
          </a:p>
        </p:txBody>
      </p:sp>
      <p:sp>
        <p:nvSpPr>
          <p:cNvPr id="4" name="Content Placeholder 3"/>
          <p:cNvSpPr>
            <a:spLocks noGrp="1"/>
          </p:cNvSpPr>
          <p:nvPr>
            <p:ph sz="half" idx="2"/>
          </p:nvPr>
        </p:nvSpPr>
        <p:spPr>
          <a:xfrm>
            <a:off x="629842" y="2505075"/>
            <a:ext cx="3868340" cy="3684588"/>
          </a:xfrm>
        </p:spPr>
        <p:txBody>
          <a:bodyPr rtlCol="0"/>
          <a:lstStyle/>
          <a:p>
            <a:pPr lvl="0" rtl="0"/>
            <a:r>
              <a:rPr lang="iu-cans"/>
              <a:t>Edit Master text styles</a:t>
            </a:r>
          </a:p>
          <a:p>
            <a:pPr lvl="1" rtl="0"/>
            <a:r>
              <a:rPr lang="iu-cans"/>
              <a:t>Second level</a:t>
            </a:r>
          </a:p>
          <a:p>
            <a:pPr lvl="2" rtl="0"/>
            <a:r>
              <a:rPr lang="iu-cans"/>
              <a:t>Third level</a:t>
            </a:r>
          </a:p>
          <a:p>
            <a:pPr lvl="3" rtl="0"/>
            <a:r>
              <a:rPr lang="iu-cans"/>
              <a:t>Fourth level</a:t>
            </a:r>
          </a:p>
          <a:p>
            <a:pPr lvl="4" rtl="0"/>
            <a:r>
              <a:rPr lang="iu-cans"/>
              <a:t>Fifth level</a:t>
            </a:r>
            <a:endParaRPr lang="fr-CA"/>
          </a:p>
        </p:txBody>
      </p:sp>
      <p:sp>
        <p:nvSpPr>
          <p:cNvPr id="5" name="Text Placeholder 4"/>
          <p:cNvSpPr>
            <a:spLocks noGrp="1"/>
          </p:cNvSpPr>
          <p:nvPr>
            <p:ph type="body" sz="quarter" idx="3"/>
          </p:nvPr>
        </p:nvSpPr>
        <p:spPr>
          <a:xfrm>
            <a:off x="4629151" y="1681163"/>
            <a:ext cx="3887391" cy="823912"/>
          </a:xfrm>
        </p:spPr>
        <p:txBody>
          <a:bodyPr rtlCol="0"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rtl="0"/>
            <a:r>
              <a:rPr lang="iu-cans"/>
              <a:t>Edit Master text styles</a:t>
            </a:r>
          </a:p>
        </p:txBody>
      </p:sp>
      <p:sp>
        <p:nvSpPr>
          <p:cNvPr id="6" name="Content Placeholder 5"/>
          <p:cNvSpPr>
            <a:spLocks noGrp="1"/>
          </p:cNvSpPr>
          <p:nvPr>
            <p:ph sz="quarter" idx="4"/>
          </p:nvPr>
        </p:nvSpPr>
        <p:spPr>
          <a:xfrm>
            <a:off x="4629151" y="2505075"/>
            <a:ext cx="3887391" cy="3684588"/>
          </a:xfrm>
        </p:spPr>
        <p:txBody>
          <a:bodyPr rtlCol="0"/>
          <a:lstStyle/>
          <a:p>
            <a:pPr lvl="0" rtl="0"/>
            <a:r>
              <a:rPr lang="iu-cans"/>
              <a:t>Edit Master text styles</a:t>
            </a:r>
          </a:p>
          <a:p>
            <a:pPr lvl="1" rtl="0"/>
            <a:r>
              <a:rPr lang="iu-cans"/>
              <a:t>Second level</a:t>
            </a:r>
          </a:p>
          <a:p>
            <a:pPr lvl="2" rtl="0"/>
            <a:r>
              <a:rPr lang="iu-cans"/>
              <a:t>Third level</a:t>
            </a:r>
          </a:p>
          <a:p>
            <a:pPr lvl="3" rtl="0"/>
            <a:r>
              <a:rPr lang="iu-cans"/>
              <a:t>Fourth level</a:t>
            </a:r>
          </a:p>
          <a:p>
            <a:pPr lvl="4" rtl="0"/>
            <a:r>
              <a:rPr lang="iu-cans"/>
              <a:t>Fifth level</a:t>
            </a:r>
            <a:endParaRPr lang="fr-CA"/>
          </a:p>
        </p:txBody>
      </p:sp>
      <p:sp>
        <p:nvSpPr>
          <p:cNvPr id="7" name="Date Placeholder 6"/>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8" name="Footer Placeholder 7"/>
          <p:cNvSpPr>
            <a:spLocks noGrp="1"/>
          </p:cNvSpPr>
          <p:nvPr>
            <p:ph type="ftr" sz="quarter" idx="11"/>
          </p:nvPr>
        </p:nvSpPr>
        <p:spPr/>
        <p:txBody>
          <a:bodyPr rtlCol="0"/>
          <a:lstStyle/>
          <a:p>
            <a:pPr rtl="0"/>
            <a:endParaRPr lang="fr-CA"/>
          </a:p>
        </p:txBody>
      </p:sp>
      <p:sp>
        <p:nvSpPr>
          <p:cNvPr id="9" name="Slide Number Placeholder 8"/>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3025179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iu-cans"/>
              <a:t>Click to edit Master title style</a:t>
            </a:r>
            <a:endParaRPr lang="fr-CA"/>
          </a:p>
        </p:txBody>
      </p:sp>
      <p:sp>
        <p:nvSpPr>
          <p:cNvPr id="3" name="Date Placeholder 2"/>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4" name="Footer Placeholder 3"/>
          <p:cNvSpPr>
            <a:spLocks noGrp="1"/>
          </p:cNvSpPr>
          <p:nvPr>
            <p:ph type="ftr" sz="quarter" idx="11"/>
          </p:nvPr>
        </p:nvSpPr>
        <p:spPr/>
        <p:txBody>
          <a:bodyPr rtlCol="0"/>
          <a:lstStyle/>
          <a:p>
            <a:pPr rtl="0"/>
            <a:endParaRPr lang="fr-CA"/>
          </a:p>
        </p:txBody>
      </p:sp>
      <p:sp>
        <p:nvSpPr>
          <p:cNvPr id="5" name="Slide Number Placeholder 4"/>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1433245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3" name="Footer Placeholder 2"/>
          <p:cNvSpPr>
            <a:spLocks noGrp="1"/>
          </p:cNvSpPr>
          <p:nvPr>
            <p:ph type="ftr" sz="quarter" idx="11"/>
          </p:nvPr>
        </p:nvSpPr>
        <p:spPr/>
        <p:txBody>
          <a:bodyPr rtlCol="0"/>
          <a:lstStyle/>
          <a:p>
            <a:pPr rtl="0"/>
            <a:endParaRPr lang="fr-CA"/>
          </a:p>
        </p:txBody>
      </p:sp>
      <p:sp>
        <p:nvSpPr>
          <p:cNvPr id="4" name="Slide Number Placeholder 3"/>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3468553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rtlCol="0" anchor="b"/>
          <a:lstStyle>
            <a:lvl1pPr>
              <a:defRPr sz="3200"/>
            </a:lvl1pPr>
          </a:lstStyle>
          <a:p>
            <a:pPr rtl="0"/>
            <a:r>
              <a:rPr lang="iu-cans"/>
              <a:t>Click to edit Master title style</a:t>
            </a:r>
            <a:endParaRPr lang="fr-CA"/>
          </a:p>
        </p:txBody>
      </p:sp>
      <p:sp>
        <p:nvSpPr>
          <p:cNvPr id="3" name="Content Placeholder 2"/>
          <p:cNvSpPr>
            <a:spLocks noGrp="1"/>
          </p:cNvSpPr>
          <p:nvPr>
            <p:ph idx="1"/>
          </p:nvPr>
        </p:nvSpPr>
        <p:spPr>
          <a:xfrm>
            <a:off x="3887391" y="987428"/>
            <a:ext cx="462915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iu-cans"/>
              <a:t>Edit Master text styles</a:t>
            </a:r>
          </a:p>
          <a:p>
            <a:pPr lvl="1" rtl="0"/>
            <a:r>
              <a:rPr lang="iu-cans"/>
              <a:t>Second level</a:t>
            </a:r>
          </a:p>
          <a:p>
            <a:pPr lvl="2" rtl="0"/>
            <a:r>
              <a:rPr lang="iu-cans"/>
              <a:t>Third level</a:t>
            </a:r>
          </a:p>
          <a:p>
            <a:pPr lvl="3" rtl="0"/>
            <a:r>
              <a:rPr lang="iu-cans"/>
              <a:t>Fourth level</a:t>
            </a:r>
          </a:p>
          <a:p>
            <a:pPr lvl="4" rtl="0"/>
            <a:r>
              <a:rPr lang="iu-cans"/>
              <a:t>Fifth level</a:t>
            </a:r>
            <a:endParaRPr lang="fr-CA"/>
          </a:p>
        </p:txBody>
      </p:sp>
      <p:sp>
        <p:nvSpPr>
          <p:cNvPr id="4" name="Text Placeholder 3"/>
          <p:cNvSpPr>
            <a:spLocks noGrp="1"/>
          </p:cNvSpPr>
          <p:nvPr>
            <p:ph type="body" sz="half" idx="2"/>
          </p:nvPr>
        </p:nvSpPr>
        <p:spPr>
          <a:xfrm>
            <a:off x="629841" y="2057400"/>
            <a:ext cx="2949178" cy="3811588"/>
          </a:xfrm>
        </p:spPr>
        <p:txBody>
          <a:bodyPr rtlCol="0"/>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rtl="0"/>
            <a:r>
              <a:rPr lang="iu-cans"/>
              <a:t>Edit Master text styles</a:t>
            </a:r>
          </a:p>
        </p:txBody>
      </p:sp>
      <p:sp>
        <p:nvSpPr>
          <p:cNvPr id="5" name="Date Placeholder 4"/>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6" name="Footer Placeholder 5"/>
          <p:cNvSpPr>
            <a:spLocks noGrp="1"/>
          </p:cNvSpPr>
          <p:nvPr>
            <p:ph type="ftr" sz="quarter" idx="11"/>
          </p:nvPr>
        </p:nvSpPr>
        <p:spPr/>
        <p:txBody>
          <a:bodyPr rtlCol="0"/>
          <a:lstStyle/>
          <a:p>
            <a:pPr rtl="0"/>
            <a:endParaRPr lang="fr-CA"/>
          </a:p>
        </p:txBody>
      </p:sp>
      <p:sp>
        <p:nvSpPr>
          <p:cNvPr id="7" name="Slide Number Placeholder 6"/>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2751824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rtlCol="0" anchor="b"/>
          <a:lstStyle>
            <a:lvl1pPr>
              <a:defRPr sz="3200"/>
            </a:lvl1pPr>
          </a:lstStyle>
          <a:p>
            <a:pPr rtl="0"/>
            <a:r>
              <a:rPr lang="iu-cans"/>
              <a:t>Click to edit Master title style</a:t>
            </a:r>
            <a:endParaRPr lang="fr-CA"/>
          </a:p>
        </p:txBody>
      </p:sp>
      <p:sp>
        <p:nvSpPr>
          <p:cNvPr id="3" name="Picture Placeholder 2"/>
          <p:cNvSpPr>
            <a:spLocks noGrp="1"/>
          </p:cNvSpPr>
          <p:nvPr>
            <p:ph type="pic" idx="1"/>
          </p:nvPr>
        </p:nvSpPr>
        <p:spPr>
          <a:xfrm>
            <a:off x="3887391" y="987428"/>
            <a:ext cx="4629150" cy="4873625"/>
          </a:xfrm>
        </p:spPr>
        <p:txBody>
          <a:bodyPr rtlCol="0"/>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rtl="0"/>
            <a:endParaRPr lang="fr-CA"/>
          </a:p>
        </p:txBody>
      </p:sp>
      <p:sp>
        <p:nvSpPr>
          <p:cNvPr id="4" name="Text Placeholder 3"/>
          <p:cNvSpPr>
            <a:spLocks noGrp="1"/>
          </p:cNvSpPr>
          <p:nvPr>
            <p:ph type="body" sz="half" idx="2"/>
          </p:nvPr>
        </p:nvSpPr>
        <p:spPr>
          <a:xfrm>
            <a:off x="629841" y="2057400"/>
            <a:ext cx="2949178" cy="3811588"/>
          </a:xfrm>
        </p:spPr>
        <p:txBody>
          <a:bodyPr rtlCol="0"/>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rtl="0"/>
            <a:r>
              <a:rPr lang="iu-cans"/>
              <a:t>Edit Master text styles</a:t>
            </a:r>
          </a:p>
        </p:txBody>
      </p:sp>
      <p:sp>
        <p:nvSpPr>
          <p:cNvPr id="5" name="Date Placeholder 4"/>
          <p:cNvSpPr>
            <a:spLocks noGrp="1"/>
          </p:cNvSpPr>
          <p:nvPr>
            <p:ph type="dt" sz="half" idx="10"/>
          </p:nvPr>
        </p:nvSpPr>
        <p:spPr/>
        <p:txBody>
          <a:bodyPr rtlCol="0"/>
          <a:lstStyle/>
          <a:p>
            <a:pPr rtl="0"/>
            <a:fld id="{F75EAC41-7C02-4198-91DA-467373A3A1E5}" type="datetimeFigureOut">
              <a:rPr lang="fr-CA" smtClean="0"/>
              <a:t>2026-08-06</a:t>
            </a:fld>
            <a:endParaRPr lang="fr-CA"/>
          </a:p>
        </p:txBody>
      </p:sp>
      <p:sp>
        <p:nvSpPr>
          <p:cNvPr id="6" name="Footer Placeholder 5"/>
          <p:cNvSpPr>
            <a:spLocks noGrp="1"/>
          </p:cNvSpPr>
          <p:nvPr>
            <p:ph type="ftr" sz="quarter" idx="11"/>
          </p:nvPr>
        </p:nvSpPr>
        <p:spPr/>
        <p:txBody>
          <a:bodyPr rtlCol="0"/>
          <a:lstStyle/>
          <a:p>
            <a:pPr rtl="0"/>
            <a:endParaRPr lang="fr-CA"/>
          </a:p>
        </p:txBody>
      </p:sp>
      <p:sp>
        <p:nvSpPr>
          <p:cNvPr id="7" name="Slide Number Placeholder 6"/>
          <p:cNvSpPr>
            <a:spLocks noGrp="1"/>
          </p:cNvSpPr>
          <p:nvPr>
            <p:ph type="sldNum" sz="quarter" idx="12"/>
          </p:nvPr>
        </p:nvSpPr>
        <p:spPr/>
        <p:txBody>
          <a:bodyPr rtlCol="0"/>
          <a:lstStyle/>
          <a:p>
            <a:pPr rtl="0"/>
            <a:fld id="{7DD7D6EF-160F-49C6-8A44-2BF59D716DC4}" type="slidenum">
              <a:rPr lang="fr-CA" smtClean="0"/>
              <a:t>‹#›</a:t>
            </a:fld>
            <a:endParaRPr lang="fr-CA"/>
          </a:p>
        </p:txBody>
      </p:sp>
    </p:spTree>
    <p:extLst>
      <p:ext uri="{BB962C8B-B14F-4D97-AF65-F5344CB8AC3E}">
        <p14:creationId xmlns:p14="http://schemas.microsoft.com/office/powerpoint/2010/main" val="203092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png"/><Relationship Id="rId5" Type="http://schemas.openxmlformats.org/officeDocument/2006/relationships/slideLayout" Target="../slideLayouts/slideLayout16.xml"/><Relationship Id="rId10"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pPr rtl="0"/>
            <a:r>
              <a:rPr lang="iu-cans"/>
              <a:t>Click to edit Master title style</a:t>
            </a:r>
            <a:endParaRPr lang="fr-CA"/>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rtl="0"/>
            <a:r>
              <a:rPr lang="iu-cans"/>
              <a:t>Edit Master text styles</a:t>
            </a:r>
          </a:p>
          <a:p>
            <a:pPr lvl="1" rtl="0"/>
            <a:r>
              <a:rPr lang="iu-cans"/>
              <a:t>Second level</a:t>
            </a:r>
          </a:p>
          <a:p>
            <a:pPr lvl="2" rtl="0"/>
            <a:r>
              <a:rPr lang="iu-cans"/>
              <a:t>Third level</a:t>
            </a:r>
          </a:p>
          <a:p>
            <a:pPr lvl="3" rtl="0"/>
            <a:r>
              <a:rPr lang="iu-cans"/>
              <a:t>Fourth level</a:t>
            </a:r>
          </a:p>
          <a:p>
            <a:pPr lvl="4" rtl="0"/>
            <a:r>
              <a:rPr lang="iu-cans"/>
              <a:t>Fifth level</a:t>
            </a:r>
            <a:endParaRPr lang="fr-CA"/>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75EAC41-7C02-4198-91DA-467373A3A1E5}" type="datetimeFigureOut">
              <a:rPr lang="fr-CA" smtClean="0"/>
              <a:t>2026-08-06</a:t>
            </a:fld>
            <a:endParaRPr lang="fr-CA"/>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fr-CA"/>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7DD7D6EF-160F-49C6-8A44-2BF59D716DC4}" type="slidenum">
              <a:rPr lang="fr-CA" smtClean="0"/>
              <a:t>‹#›</a:t>
            </a:fld>
            <a:endParaRPr lang="fr-CA"/>
          </a:p>
        </p:txBody>
      </p:sp>
      <p:sp>
        <p:nvSpPr>
          <p:cNvPr id="8" name="ZoneTexte 7">
            <a:extLst>
              <a:ext uri="{FF2B5EF4-FFF2-40B4-BE49-F238E27FC236}">
                <a16:creationId xmlns:a16="http://schemas.microsoft.com/office/drawing/2014/main" id="{D1DEC223-CEBB-4904-D290-38EFD4DD5BCE}"/>
              </a:ext>
            </a:extLst>
          </p:cNvPr>
          <p:cNvSpPr txBox="1"/>
          <p:nvPr userDrawn="1">
            <p:extLst>
              <p:ext uri="{1162E1C5-73C7-4A58-AE30-91384D911F3F}">
                <p184:classification xmlns:p184="http://schemas.microsoft.com/office/powerpoint/2018/4/main" val="hdr"/>
              </p:ext>
            </p:extLst>
          </p:nvPr>
        </p:nvSpPr>
        <p:spPr>
          <a:xfrm>
            <a:off x="6918325" y="63500"/>
            <a:ext cx="2193925" cy="182880"/>
          </a:xfrm>
          <a:prstGeom prst="rect">
            <a:avLst/>
          </a:prstGeom>
        </p:spPr>
        <p:txBody>
          <a:bodyPr horzOverflow="overflow" lIns="0" tIns="0" rIns="0" bIns="0" rtlCol="0">
            <a:spAutoFit/>
          </a:bodyPr>
          <a:lstStyle/>
          <a:p>
            <a:pPr algn="l" rtl="0"/>
            <a:r>
              <a:rPr lang="iu-can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3359813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3" descr="\\creative\media$\GRAPHICS 2018\Corporate Branding - Templates\CIRNAC\PNG\FIP-CIRNA.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3350" y="138745"/>
            <a:ext cx="3014472" cy="192786"/>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381000" y="838200"/>
            <a:ext cx="7848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bodyPr>
          <a:lstStyle/>
          <a:p>
            <a:pPr lvl="0" rtl="0"/>
            <a:r>
              <a:rPr lang="iu-cans"/>
              <a:t>Insert section title</a:t>
            </a:r>
          </a:p>
        </p:txBody>
      </p:sp>
      <p:sp>
        <p:nvSpPr>
          <p:cNvPr id="1027" name="Rectangle 3"/>
          <p:cNvSpPr>
            <a:spLocks noGrp="1" noChangeArrowheads="1"/>
          </p:cNvSpPr>
          <p:nvPr>
            <p:ph type="body" idx="1"/>
          </p:nvPr>
        </p:nvSpPr>
        <p:spPr bwMode="auto">
          <a:xfrm>
            <a:off x="368301" y="1308104"/>
            <a:ext cx="78613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bodyPr>
          <a:lstStyle/>
          <a:p>
            <a:pPr lvl="0" rtl="0"/>
            <a:r>
              <a:rPr lang="iu-cans"/>
              <a:t>Click to edit master text styles</a:t>
            </a:r>
          </a:p>
          <a:p>
            <a:pPr lvl="1" rtl="0"/>
            <a:r>
              <a:rPr lang="iu-cans"/>
              <a:t>Second level</a:t>
            </a:r>
          </a:p>
          <a:p>
            <a:pPr lvl="2" rtl="0"/>
            <a:r>
              <a:rPr lang="iu-cans"/>
              <a:t>Third level</a:t>
            </a:r>
          </a:p>
          <a:p>
            <a:pPr lvl="3" rtl="0"/>
            <a:r>
              <a:rPr lang="iu-cans"/>
              <a:t>Fourth level</a:t>
            </a:r>
          </a:p>
        </p:txBody>
      </p:sp>
      <p:sp>
        <p:nvSpPr>
          <p:cNvPr id="12" name="Rectangle 8"/>
          <p:cNvSpPr>
            <a:spLocks noGrp="1" noChangeArrowheads="1"/>
          </p:cNvSpPr>
          <p:nvPr>
            <p:ph type="sldNum" sz="quarter" idx="4"/>
          </p:nvPr>
        </p:nvSpPr>
        <p:spPr>
          <a:xfrm>
            <a:off x="8077200" y="6400800"/>
            <a:ext cx="762000" cy="304800"/>
          </a:xfrm>
          <a:prstGeom prst="rect">
            <a:avLst/>
          </a:prstGeom>
          <a:ln/>
        </p:spPr>
        <p:txBody>
          <a:bodyPr rtlCol="0"/>
          <a:lstStyle>
            <a:lvl1pPr algn="r">
              <a:defRPr sz="1200">
                <a:solidFill>
                  <a:srgbClr val="969696"/>
                </a:solidFill>
                <a:latin typeface="+mj-lt"/>
              </a:defRPr>
            </a:lvl1pPr>
          </a:lstStyle>
          <a:p>
            <a:pPr rtl="0" fontAlgn="base">
              <a:lnSpc>
                <a:spcPct val="90000"/>
              </a:lnSpc>
              <a:spcBef>
                <a:spcPct val="0"/>
              </a:spcBef>
              <a:spcAft>
                <a:spcPct val="37000"/>
              </a:spcAft>
              <a:defRPr/>
            </a:pPr>
            <a:fld id="{E00B6E52-F07A-44C8-B7AE-D6EEC3D50429}" type="slidenum">
              <a:rPr lang="en-CA" smtClean="0"/>
              <a:pPr fontAlgn="base">
                <a:lnSpc>
                  <a:spcPct val="90000"/>
                </a:lnSpc>
                <a:spcBef>
                  <a:spcPct val="0"/>
                </a:spcBef>
                <a:spcAft>
                  <a:spcPct val="37000"/>
                </a:spcAft>
                <a:defRPr/>
              </a:pPr>
              <a:t>‹#›</a:t>
            </a:fld>
            <a:endParaRPr lang="en-CA" dirty="0"/>
          </a:p>
        </p:txBody>
      </p:sp>
      <p:pic>
        <p:nvPicPr>
          <p:cNvPr id="2050" name="Picture 2" descr="\\creative\media$\GRAPHICS 2018\Corporate Branding - Templates\CIRNAC\PNG\CIRNA-symbol.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84137" y="6172204"/>
            <a:ext cx="619125" cy="61912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BEC7FB65-E875-2F17-D957-220F0D34259A}"/>
              </a:ext>
            </a:extLst>
          </p:cNvPr>
          <p:cNvSpPr txBox="1"/>
          <p:nvPr userDrawn="1">
            <p:extLst>
              <p:ext uri="{1162E1C5-73C7-4A58-AE30-91384D911F3F}">
                <p184:classification xmlns:p184="http://schemas.microsoft.com/office/powerpoint/2018/4/main" val="hdr"/>
              </p:ext>
            </p:extLst>
          </p:nvPr>
        </p:nvSpPr>
        <p:spPr>
          <a:xfrm>
            <a:off x="6918325" y="63500"/>
            <a:ext cx="2193925" cy="182880"/>
          </a:xfrm>
          <a:prstGeom prst="rect">
            <a:avLst/>
          </a:prstGeom>
        </p:spPr>
        <p:txBody>
          <a:bodyPr horzOverflow="overflow" lIns="0" tIns="0" rIns="0" bIns="0" rtlCol="0">
            <a:spAutoFit/>
          </a:bodyPr>
          <a:lstStyle/>
          <a:p>
            <a:pPr algn="l" rtl="0"/>
            <a:r>
              <a:rPr lang="iu-can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28509231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rtl="0" eaLnBrk="0" fontAlgn="base" hangingPunct="0">
        <a:lnSpc>
          <a:spcPts val="2400"/>
        </a:lnSpc>
        <a:spcBef>
          <a:spcPct val="0"/>
        </a:spcBef>
        <a:spcAft>
          <a:spcPct val="0"/>
        </a:spcAft>
        <a:defRPr sz="2400" b="1" baseline="0">
          <a:solidFill>
            <a:srgbClr val="000000"/>
          </a:solidFill>
          <a:latin typeface="+mj-lt"/>
          <a:ea typeface="+mj-ea"/>
          <a:cs typeface="+mj-cs"/>
        </a:defRPr>
      </a:lvl1pPr>
      <a:lvl2pPr algn="l" rtl="0" eaLnBrk="0" fontAlgn="base" hangingPunct="0">
        <a:lnSpc>
          <a:spcPts val="2400"/>
        </a:lnSpc>
        <a:spcBef>
          <a:spcPct val="0"/>
        </a:spcBef>
        <a:spcAft>
          <a:spcPct val="0"/>
        </a:spcAft>
        <a:defRPr sz="2400" b="1">
          <a:solidFill>
            <a:srgbClr val="000000"/>
          </a:solidFill>
          <a:latin typeface="Arial" charset="0"/>
        </a:defRPr>
      </a:lvl2pPr>
      <a:lvl3pPr algn="l" rtl="0" eaLnBrk="0" fontAlgn="base" hangingPunct="0">
        <a:lnSpc>
          <a:spcPts val="2400"/>
        </a:lnSpc>
        <a:spcBef>
          <a:spcPct val="0"/>
        </a:spcBef>
        <a:spcAft>
          <a:spcPct val="0"/>
        </a:spcAft>
        <a:defRPr sz="2400" b="1">
          <a:solidFill>
            <a:srgbClr val="000000"/>
          </a:solidFill>
          <a:latin typeface="Arial" charset="0"/>
        </a:defRPr>
      </a:lvl3pPr>
      <a:lvl4pPr algn="l" rtl="0" eaLnBrk="0" fontAlgn="base" hangingPunct="0">
        <a:lnSpc>
          <a:spcPts val="2400"/>
        </a:lnSpc>
        <a:spcBef>
          <a:spcPct val="0"/>
        </a:spcBef>
        <a:spcAft>
          <a:spcPct val="0"/>
        </a:spcAft>
        <a:defRPr sz="2400" b="1">
          <a:solidFill>
            <a:srgbClr val="000000"/>
          </a:solidFill>
          <a:latin typeface="Arial" charset="0"/>
        </a:defRPr>
      </a:lvl4pPr>
      <a:lvl5pPr algn="l" rtl="0" eaLnBrk="0" fontAlgn="base" hangingPunct="0">
        <a:lnSpc>
          <a:spcPts val="2400"/>
        </a:lnSpc>
        <a:spcBef>
          <a:spcPct val="0"/>
        </a:spcBef>
        <a:spcAft>
          <a:spcPct val="0"/>
        </a:spcAft>
        <a:defRPr sz="2400" b="1">
          <a:solidFill>
            <a:srgbClr val="000000"/>
          </a:solidFill>
          <a:latin typeface="Arial" charset="0"/>
        </a:defRPr>
      </a:lvl5pPr>
      <a:lvl6pPr marL="457189" algn="l" rtl="0" fontAlgn="base">
        <a:lnSpc>
          <a:spcPts val="2400"/>
        </a:lnSpc>
        <a:spcBef>
          <a:spcPct val="0"/>
        </a:spcBef>
        <a:spcAft>
          <a:spcPct val="0"/>
        </a:spcAft>
        <a:defRPr sz="2400" b="1">
          <a:solidFill>
            <a:srgbClr val="000000"/>
          </a:solidFill>
          <a:latin typeface="Arial" charset="0"/>
        </a:defRPr>
      </a:lvl6pPr>
      <a:lvl7pPr marL="914377" algn="l" rtl="0" fontAlgn="base">
        <a:lnSpc>
          <a:spcPts val="2400"/>
        </a:lnSpc>
        <a:spcBef>
          <a:spcPct val="0"/>
        </a:spcBef>
        <a:spcAft>
          <a:spcPct val="0"/>
        </a:spcAft>
        <a:defRPr sz="2400" b="1">
          <a:solidFill>
            <a:srgbClr val="000000"/>
          </a:solidFill>
          <a:latin typeface="Arial" charset="0"/>
        </a:defRPr>
      </a:lvl7pPr>
      <a:lvl8pPr marL="1371566" algn="l" rtl="0" fontAlgn="base">
        <a:lnSpc>
          <a:spcPts val="2400"/>
        </a:lnSpc>
        <a:spcBef>
          <a:spcPct val="0"/>
        </a:spcBef>
        <a:spcAft>
          <a:spcPct val="0"/>
        </a:spcAft>
        <a:defRPr sz="2400" b="1">
          <a:solidFill>
            <a:srgbClr val="000000"/>
          </a:solidFill>
          <a:latin typeface="Arial" charset="0"/>
        </a:defRPr>
      </a:lvl8pPr>
      <a:lvl9pPr marL="1828754" algn="l" rtl="0" fontAlgn="base">
        <a:lnSpc>
          <a:spcPts val="2400"/>
        </a:lnSpc>
        <a:spcBef>
          <a:spcPct val="0"/>
        </a:spcBef>
        <a:spcAft>
          <a:spcPct val="0"/>
        </a:spcAft>
        <a:defRPr sz="2400" b="1">
          <a:solidFill>
            <a:srgbClr val="000000"/>
          </a:solidFill>
          <a:latin typeface="Arial" charset="0"/>
        </a:defRPr>
      </a:lvl9pPr>
    </p:titleStyle>
    <p:bodyStyle>
      <a:lvl1pPr marL="190495" indent="-190495" algn="l" rtl="0" eaLnBrk="0" fontAlgn="base" hangingPunct="0">
        <a:spcBef>
          <a:spcPct val="0"/>
        </a:spcBef>
        <a:spcAft>
          <a:spcPct val="37000"/>
        </a:spcAft>
        <a:buChar char="•"/>
        <a:tabLst>
          <a:tab pos="5714857" algn="l"/>
        </a:tabLst>
        <a:defRPr>
          <a:solidFill>
            <a:srgbClr val="000000"/>
          </a:solidFill>
          <a:latin typeface="+mn-lt"/>
          <a:ea typeface="+mn-ea"/>
          <a:cs typeface="+mn-cs"/>
        </a:defRPr>
      </a:lvl1pPr>
      <a:lvl2pPr marL="382578" indent="-190495" algn="l" rtl="0" eaLnBrk="0" fontAlgn="base" hangingPunct="0">
        <a:spcBef>
          <a:spcPct val="0"/>
        </a:spcBef>
        <a:spcAft>
          <a:spcPct val="35000"/>
        </a:spcAft>
        <a:buChar char="–"/>
        <a:tabLst>
          <a:tab pos="5714857" algn="l"/>
        </a:tabLst>
        <a:defRPr sz="1600">
          <a:solidFill>
            <a:srgbClr val="000000"/>
          </a:solidFill>
          <a:latin typeface="+mn-lt"/>
        </a:defRPr>
      </a:lvl2pPr>
      <a:lvl3pPr marL="574660" indent="-190495" algn="l" rtl="0" eaLnBrk="0" fontAlgn="base" hangingPunct="0">
        <a:spcBef>
          <a:spcPct val="0"/>
        </a:spcBef>
        <a:spcAft>
          <a:spcPct val="35000"/>
        </a:spcAft>
        <a:buChar char="–"/>
        <a:tabLst>
          <a:tab pos="5714857" algn="l"/>
        </a:tabLst>
        <a:defRPr sz="1400">
          <a:solidFill>
            <a:srgbClr val="000000"/>
          </a:solidFill>
          <a:latin typeface="+mn-lt"/>
        </a:defRPr>
      </a:lvl3pPr>
      <a:lvl4pPr marL="771506" indent="-195258" algn="l" rtl="0" eaLnBrk="0" fontAlgn="base" hangingPunct="0">
        <a:spcBef>
          <a:spcPct val="0"/>
        </a:spcBef>
        <a:spcAft>
          <a:spcPct val="35000"/>
        </a:spcAft>
        <a:buChar char="–"/>
        <a:tabLst>
          <a:tab pos="5714857" algn="l"/>
        </a:tabLst>
        <a:defRPr sz="1200">
          <a:solidFill>
            <a:srgbClr val="000000"/>
          </a:solidFill>
          <a:latin typeface="+mn-lt"/>
        </a:defRPr>
      </a:lvl4pPr>
      <a:lvl5pPr marL="960415" indent="-187321" algn="l" rtl="0" eaLnBrk="0" fontAlgn="base" hangingPunct="0">
        <a:lnSpc>
          <a:spcPts val="1600"/>
        </a:lnSpc>
        <a:spcBef>
          <a:spcPct val="0"/>
        </a:spcBef>
        <a:spcAft>
          <a:spcPct val="0"/>
        </a:spcAft>
        <a:buChar char="–"/>
        <a:tabLst>
          <a:tab pos="5714857" algn="l"/>
        </a:tabLst>
        <a:defRPr sz="1200">
          <a:solidFill>
            <a:schemeClr val="tx1"/>
          </a:solidFill>
          <a:latin typeface="Verdana" pitchFamily="34" charset="0"/>
        </a:defRPr>
      </a:lvl5pPr>
      <a:lvl6pPr marL="1417603"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6pPr>
      <a:lvl7pPr marL="1874792"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7pPr>
      <a:lvl8pPr marL="2331980"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8pPr>
      <a:lvl9pPr marL="2789169"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 y="2269326"/>
            <a:ext cx="5632994" cy="39773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rtlCol="0">
            <a:spAutoFit/>
          </a:bodyPr>
          <a:lstStyle/>
          <a:p>
            <a:pPr rtl="0" fontAlgn="base">
              <a:lnSpc>
                <a:spcPct val="107000"/>
              </a:lnSpc>
              <a:spcBef>
                <a:spcPct val="0"/>
              </a:spcBef>
              <a:spcAft>
                <a:spcPct val="0"/>
              </a:spcAft>
              <a:defRPr/>
            </a:pPr>
            <a:endParaRPr lang="en-au" sz="2000" dirty="0">
              <a:solidFill>
                <a:srgbClr val="F8F8F8"/>
              </a:solidFill>
            </a:endParaRPr>
          </a:p>
        </p:txBody>
      </p:sp>
      <p:sp>
        <p:nvSpPr>
          <p:cNvPr id="4" name="TextBox 3"/>
          <p:cNvSpPr txBox="1"/>
          <p:nvPr/>
        </p:nvSpPr>
        <p:spPr>
          <a:xfrm>
            <a:off x="81280" y="685371"/>
            <a:ext cx="5486036" cy="3302699"/>
          </a:xfrm>
          <a:prstGeom prst="rect">
            <a:avLst/>
          </a:prstGeom>
          <a:noFill/>
        </p:spPr>
        <p:txBody>
          <a:bodyPr wrap="square" rtlCol="0">
            <a:spAutoFit/>
          </a:bodyPr>
          <a:lstStyle/>
          <a:p>
            <a:pPr algn="ctr" rtl="0">
              <a:lnSpc>
                <a:spcPct val="107000"/>
              </a:lnSpc>
              <a:spcAft>
                <a:spcPct val="0"/>
              </a:spcAft>
            </a:pPr>
            <a:r>
              <a:rPr lang="iu-cans" sz="2000" b="1" dirty="0">
                <a:latin typeface="Gadugi" panose="020B0502040204020203" pitchFamily="34" charset="0"/>
                <a:ea typeface="Gadugi" panose="020B0502040204020203" pitchFamily="34" charset="0"/>
                <a:cs typeface="Arial" panose="020B0604020202020204" pitchFamily="34" charset="0"/>
              </a:rPr>
              <a:t>ᐃᒪᕐᒧᑦ ᓚᐃᓴᓐᓯ </a:t>
            </a:r>
          </a:p>
          <a:p>
            <a:pPr algn="ctr" rtl="0">
              <a:lnSpc>
                <a:spcPct val="107000"/>
              </a:lnSpc>
              <a:spcAft>
                <a:spcPct val="0"/>
              </a:spcAft>
            </a:pPr>
            <a:r>
              <a:rPr lang="iu-cans" sz="2000" b="1" dirty="0">
                <a:latin typeface="Gadugi" panose="020B0502040204020203" pitchFamily="34" charset="0"/>
                <a:ea typeface="Gadugi" panose="020B0502040204020203" pitchFamily="34" charset="0"/>
                <a:cs typeface="Arial" panose="020B0604020202020204" pitchFamily="34" charset="0"/>
              </a:rPr>
              <a:t>ᐊᓯᐊᙳᖅᓯᓂᖅ ᐊᒻᒪᓗ ᓄᑖᙳᖅᓯᓂᖅ ᑐᒃᓯᕋᐅᓯᐅᖅᑕᐅᔪᒥᑦ Type “A” ᐃᒪᕐᒧᑦ ᓚᐃᓴᓐᓯᒧᑦ 3AM-IQA1626</a:t>
            </a:r>
            <a:endParaRPr lang="en-CA" altLang="en-US" sz="2000" b="1" dirty="0">
              <a:latin typeface="Gadugi" panose="020B0502040204020203" pitchFamily="34" charset="0"/>
              <a:ea typeface="Gadugi" panose="020B0502040204020203" pitchFamily="34" charset="0"/>
              <a:cs typeface="Arial" panose="020B0604020202020204" pitchFamily="34" charset="0"/>
            </a:endParaRPr>
          </a:p>
          <a:p>
            <a:pPr algn="ctr" rtl="0">
              <a:lnSpc>
                <a:spcPct val="107000"/>
              </a:lnSpc>
              <a:spcAft>
                <a:spcPct val="0"/>
              </a:spcAft>
            </a:pPr>
            <a:endParaRPr lang="en-CA" altLang="en-US" sz="1400" b="1" dirty="0">
              <a:solidFill>
                <a:prstClr val="black"/>
              </a:solidFill>
              <a:latin typeface="Gadugi" panose="020B0502040204020203" pitchFamily="34" charset="0"/>
              <a:ea typeface="Gadugi" panose="020B0502040204020203" pitchFamily="34" charset="0"/>
              <a:cs typeface="Arial" panose="020B0604020202020204" pitchFamily="34" charset="0"/>
            </a:endParaRPr>
          </a:p>
          <a:p>
            <a:pPr algn="ctr" rtl="0">
              <a:lnSpc>
                <a:spcPct val="107000"/>
              </a:lnSpc>
              <a:spcAft>
                <a:spcPct val="0"/>
              </a:spcAft>
            </a:pPr>
            <a:endParaRPr lang="en-CA" altLang="en-US" sz="1400" b="1" dirty="0">
              <a:solidFill>
                <a:prstClr val="black"/>
              </a:solidFill>
              <a:latin typeface="Gadugi" panose="020B0502040204020203" pitchFamily="34" charset="0"/>
              <a:ea typeface="Gadugi" panose="020B0502040204020203" pitchFamily="34" charset="0"/>
              <a:cs typeface="Arial" panose="020B0604020202020204" pitchFamily="34" charset="0"/>
            </a:endParaRPr>
          </a:p>
          <a:p>
            <a:pPr algn="ctr" rtl="0">
              <a:lnSpc>
                <a:spcPct val="107000"/>
              </a:lnSpc>
              <a:spcAft>
                <a:spcPct val="0"/>
              </a:spcAft>
            </a:pPr>
            <a:endParaRPr lang="en-CA" altLang="en-US" sz="1400" b="1" dirty="0">
              <a:solidFill>
                <a:prstClr val="black"/>
              </a:solidFill>
              <a:latin typeface="Gadugi" panose="020B0502040204020203" pitchFamily="34" charset="0"/>
              <a:ea typeface="Gadugi" panose="020B0502040204020203" pitchFamily="34" charset="0"/>
              <a:cs typeface="Arial" panose="020B0604020202020204" pitchFamily="34" charset="0"/>
            </a:endParaRPr>
          </a:p>
          <a:p>
            <a:pPr algn="ctr" rtl="0">
              <a:lnSpc>
                <a:spcPct val="107000"/>
              </a:lnSpc>
              <a:spcAft>
                <a:spcPct val="0"/>
              </a:spcAft>
            </a:pPr>
            <a:endParaRPr lang="en-CA" altLang="en-US" sz="1400" b="1" dirty="0">
              <a:solidFill>
                <a:prstClr val="black"/>
              </a:solidFill>
              <a:latin typeface="Gadugi" panose="020B0502040204020203" pitchFamily="34" charset="0"/>
              <a:ea typeface="Gadugi" panose="020B0502040204020203" pitchFamily="34" charset="0"/>
              <a:cs typeface="Arial" panose="020B0604020202020204" pitchFamily="34" charset="0"/>
            </a:endParaRPr>
          </a:p>
          <a:p>
            <a:pPr algn="ctr" rtl="0">
              <a:lnSpc>
                <a:spcPct val="107000"/>
              </a:lnSpc>
              <a:spcAft>
                <a:spcPct val="0"/>
              </a:spcAft>
            </a:pPr>
            <a:endParaRPr lang="en-CA" altLang="en-US" sz="1400" b="1" dirty="0">
              <a:solidFill>
                <a:prstClr val="black"/>
              </a:solidFill>
              <a:latin typeface="Gadugi" panose="020B0502040204020203" pitchFamily="34" charset="0"/>
              <a:ea typeface="Gadugi" panose="020B0502040204020203" pitchFamily="34" charset="0"/>
              <a:cs typeface="Arial" panose="020B0604020202020204" pitchFamily="34" charset="0"/>
            </a:endParaRPr>
          </a:p>
          <a:p>
            <a:pPr algn="ctr" rtl="0">
              <a:lnSpc>
                <a:spcPct val="107000"/>
              </a:lnSpc>
              <a:spcAft>
                <a:spcPct val="0"/>
              </a:spcAft>
            </a:pPr>
            <a:r>
              <a:rPr lang="iu-cans" sz="1600" dirty="0">
                <a:solidFill>
                  <a:srgbClr val="F8F8F8"/>
                </a:solidFill>
                <a:latin typeface="Gadugi" panose="020B0502040204020203" pitchFamily="34" charset="0"/>
                <a:ea typeface="Gadugi" panose="020B0502040204020203" pitchFamily="34" charset="0"/>
                <a:cs typeface="Arial" panose="020B0604020202020204" pitchFamily="34" charset="0"/>
              </a:rPr>
              <a:t>ᓄᓇᕗᒻᒥ ᐃᒪᓕᕆᔨᒃᑯᑦ ᐱᓕᕆᐊᑉ ᒥᒃᓵᓄᑦ ᑲᑎᒪᑎᑦᑎᓂᖏᑦ </a:t>
            </a:r>
          </a:p>
          <a:p>
            <a:pPr algn="ctr" rtl="0">
              <a:lnSpc>
                <a:spcPct val="107000"/>
              </a:lnSpc>
              <a:spcAft>
                <a:spcPct val="0"/>
              </a:spcAft>
            </a:pPr>
            <a:r>
              <a:rPr lang="iu-cans" sz="1600" dirty="0">
                <a:solidFill>
                  <a:srgbClr val="F8F8F8"/>
                </a:solidFill>
                <a:latin typeface="Gadugi" panose="020B0502040204020203" pitchFamily="34" charset="0"/>
                <a:ea typeface="Gadugi" panose="020B0502040204020203" pitchFamily="34" charset="0"/>
                <a:cs typeface="Arial" panose="020B0604020202020204" pitchFamily="34" charset="0"/>
              </a:rPr>
              <a:t>ᐊᒻᒪᓗ ᑲᑎᒪᑎᑦᑎᓂᐊᓵᖅᑎᓪᓗᒋᑦ</a:t>
            </a:r>
            <a:endParaRPr lang="en-CA" altLang="en-US" sz="1600" dirty="0">
              <a:solidFill>
                <a:srgbClr val="F8F8F8"/>
              </a:solidFill>
              <a:latin typeface="Gadugi" panose="020B0502040204020203" pitchFamily="34" charset="0"/>
              <a:ea typeface="Gadugi" panose="020B0502040204020203" pitchFamily="34" charset="0"/>
              <a:cs typeface="Arial" panose="020B0604020202020204" pitchFamily="34" charset="0"/>
            </a:endParaRPr>
          </a:p>
          <a:p>
            <a:pPr algn="ctr" rtl="0">
              <a:lnSpc>
                <a:spcPct val="107000"/>
              </a:lnSpc>
              <a:spcAft>
                <a:spcPct val="0"/>
              </a:spcAft>
            </a:pPr>
            <a:r>
              <a:rPr lang="iu-cans" sz="1400" dirty="0">
                <a:solidFill>
                  <a:srgbClr val="F8F8F8"/>
                </a:solidFill>
                <a:latin typeface="Gadugi" panose="020B0502040204020203" pitchFamily="34" charset="0"/>
                <a:ea typeface="Gadugi" panose="020B0502040204020203" pitchFamily="34" charset="0"/>
                <a:cs typeface="Arial" panose="020B0604020202020204" pitchFamily="34" charset="0"/>
              </a:rPr>
              <a:t>ᐊᑯᓪᓕᕈᕐᕕᒃ (ᐋᒋᓯ) 11-12, 2026</a:t>
            </a:r>
          </a:p>
        </p:txBody>
      </p:sp>
    </p:spTree>
    <p:extLst>
      <p:ext uri="{BB962C8B-B14F-4D97-AF65-F5344CB8AC3E}">
        <p14:creationId xmlns:p14="http://schemas.microsoft.com/office/powerpoint/2010/main" val="72895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6410C-7F03-58B8-DCFC-80D3FD67D46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C6061F0-95C3-8556-CB81-40190BC08B66}"/>
              </a:ext>
            </a:extLst>
          </p:cNvPr>
          <p:cNvSpPr txBox="1">
            <a:spLocks/>
          </p:cNvSpPr>
          <p:nvPr/>
        </p:nvSpPr>
        <p:spPr>
          <a:xfrm>
            <a:off x="4538953" y="152400"/>
            <a:ext cx="4276216"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rtl="0"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10" name="ᐃᓚᓕᐅᑎᔪᑦ ᑐᒃᓯᕋᐅᑕᐅᔪᒧᑦ ᕿᒥᕐᕈᓂᕐᒧᑦ">
            <a:extLst>
              <a:ext uri="{FF2B5EF4-FFF2-40B4-BE49-F238E27FC236}">
                <a16:creationId xmlns:a16="http://schemas.microsoft.com/office/drawing/2014/main" id="{4FBE3398-CE70-4EF0-D9F8-408AF01B1F89}"/>
              </a:ext>
            </a:extLst>
          </p:cNvPr>
          <p:cNvSpPr txBox="1"/>
          <p:nvPr/>
        </p:nvSpPr>
        <p:spPr>
          <a:xfrm>
            <a:off x="4702938" y="435354"/>
            <a:ext cx="4114801" cy="43088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19" rIns="45719" bIns="45719" rtlCol="0">
            <a:spAutoFit/>
          </a:bodyPr>
          <a:lstStyle>
            <a:lvl1pPr defTabSz="457200">
              <a:lnSpc>
                <a:spcPct val="100000"/>
              </a:lnSpc>
              <a:spcBef>
                <a:spcPts val="0"/>
              </a:spcBef>
              <a:tabLst>
                <a:tab pos="5626100" algn="l"/>
              </a:tabLst>
              <a:defRPr sz="2100" b="1">
                <a:solidFill>
                  <a:srgbClr val="000000"/>
                </a:solidFill>
                <a:uFill>
                  <a:solidFill>
                    <a:srgbClr val="000000"/>
                  </a:solidFill>
                </a:uFill>
                <a:latin typeface="Euphemia"/>
                <a:ea typeface="Euphemia"/>
                <a:cs typeface="Euphemia"/>
                <a:sym typeface="Euphemia"/>
              </a:defRPr>
            </a:lvl1pPr>
          </a:lstStyle>
          <a:p>
            <a:pPr rtl="0" fontAlgn="base">
              <a:spcAft>
                <a:spcPct val="37000"/>
              </a:spcAft>
            </a:pPr>
            <a:endParaRPr sz="2200" dirty="0">
              <a:latin typeface="Pigiarniq" panose="020B0503040102020104" pitchFamily="34" charset="0"/>
            </a:endParaRPr>
          </a:p>
        </p:txBody>
      </p:sp>
      <p:sp>
        <p:nvSpPr>
          <p:cNvPr id="11" name="CIRNAC−ᑯᑦ ᐅᑯᓂᖓ ᑐᓂᓯᔪᕕᓃᑦ ᓄᓇᕗᑦ ᐃᒪᓕᕆᔨᒃᑯᑦ ᑲᑎᒪᔨᖏᓐᓄᑦ:…">
            <a:extLst>
              <a:ext uri="{FF2B5EF4-FFF2-40B4-BE49-F238E27FC236}">
                <a16:creationId xmlns:a16="http://schemas.microsoft.com/office/drawing/2014/main" id="{D963764E-93E7-129C-CD09-1AFB3ABA1D27}"/>
              </a:ext>
            </a:extLst>
          </p:cNvPr>
          <p:cNvSpPr txBox="1"/>
          <p:nvPr/>
        </p:nvSpPr>
        <p:spPr>
          <a:xfrm>
            <a:off x="4776046" y="1358806"/>
            <a:ext cx="3910755" cy="3847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rtlCol="0">
            <a:spAutoFit/>
          </a:bodyPr>
          <a:lstStyle/>
          <a:p>
            <a:pPr defTabSz="457189" rtl="0" fontAlgn="base">
              <a:spcAft>
                <a:spcPts val="1800"/>
              </a:spcAft>
              <a:tabLst>
                <a:tab pos="5625959" algn="l"/>
              </a:tabLst>
              <a:defRPr sz="1900">
                <a:solidFill>
                  <a:srgbClr val="000000"/>
                </a:solidFill>
                <a:uFill>
                  <a:solidFill>
                    <a:srgbClr val="000000"/>
                  </a:solidFill>
                </a:uFill>
                <a:latin typeface="Euphemia"/>
                <a:ea typeface="Euphemia"/>
                <a:cs typeface="Euphemia"/>
                <a:sym typeface="Euphemia"/>
              </a:defRPr>
            </a:pPr>
            <a:endParaRPr lang="iu-Cans-CA" sz="19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2" name="Slide Number Placeholder 1">
            <a:extLst>
              <a:ext uri="{FF2B5EF4-FFF2-40B4-BE49-F238E27FC236}">
                <a16:creationId xmlns:a16="http://schemas.microsoft.com/office/drawing/2014/main" id="{40B5B851-6B9E-5EB0-76B1-2B4851201ACC}"/>
              </a:ext>
            </a:extLst>
          </p:cNvPr>
          <p:cNvSpPr>
            <a:spLocks noGrp="1"/>
          </p:cNvSpPr>
          <p:nvPr>
            <p:ph type="sldNum" sz="quarter" idx="4"/>
          </p:nvPr>
        </p:nvSpPr>
        <p:spPr/>
        <p:txBody>
          <a:bodyPr rtlCol="0"/>
          <a:lstStyle/>
          <a:p>
            <a:pPr rtl="0">
              <a:defRPr/>
            </a:pPr>
            <a:fld id="{E00B6E52-F07A-44C8-B7AE-D6EEC3D50429}" type="slidenum">
              <a:rPr lang="en-CA">
                <a:latin typeface="Arial"/>
              </a:rPr>
              <a:pPr>
                <a:defRPr/>
              </a:pPr>
              <a:t>10</a:t>
            </a:fld>
            <a:endParaRPr lang="en-CA" dirty="0">
              <a:latin typeface="Arial"/>
            </a:endParaRPr>
          </a:p>
        </p:txBody>
      </p:sp>
      <p:sp>
        <p:nvSpPr>
          <p:cNvPr id="14" name="Title 3">
            <a:extLst>
              <a:ext uri="{FF2B5EF4-FFF2-40B4-BE49-F238E27FC236}">
                <a16:creationId xmlns:a16="http://schemas.microsoft.com/office/drawing/2014/main" id="{AB393740-28F1-6837-7E2E-E666AFDD74DF}"/>
              </a:ext>
            </a:extLst>
          </p:cNvPr>
          <p:cNvSpPr txBox="1">
            <a:spLocks/>
          </p:cNvSpPr>
          <p:nvPr/>
        </p:nvSpPr>
        <p:spPr>
          <a:xfrm>
            <a:off x="795528" y="381000"/>
            <a:ext cx="8077200" cy="1295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a:br>
              <a:rPr lang="en-CA" altLang="en-US" sz="2800" b="1" dirty="0">
                <a:cs typeface="Arial" panose="020B0604020202020204" pitchFamily="34" charset="0"/>
              </a:rPr>
            </a:br>
            <a:r>
              <a:rPr lang="iu-cans" sz="2400" b="1" dirty="0">
                <a:solidFill>
                  <a:schemeClr val="accent3">
                    <a:lumMod val="10000"/>
                  </a:schemeClr>
                </a:solidFill>
                <a:latin typeface="Gadugi" panose="020B0502040204020203" pitchFamily="34" charset="0"/>
                <a:ea typeface="Gadugi" panose="020B0502040204020203" pitchFamily="34" charset="0"/>
                <a:cs typeface="Calibri Light" panose="020F0302020204030204" pitchFamily="34" charset="0"/>
              </a:rPr>
              <a:t>ᑭᖑᓪᓕᕐᒥᑦ ᐱᓕᕆᐊᖑᓂᐊᖅᑐᑦ</a:t>
            </a:r>
            <a:endParaRPr lang="en-US" sz="2400" b="1" dirty="0">
              <a:solidFill>
                <a:schemeClr val="accent3">
                  <a:lumMod val="10000"/>
                </a:schemeClr>
              </a:solidFill>
              <a:latin typeface="Gadugi" panose="020B0502040204020203" pitchFamily="34" charset="0"/>
              <a:ea typeface="Gadugi" panose="020B0502040204020203" pitchFamily="34" charset="0"/>
              <a:cs typeface="Calibri Light" panose="020F0302020204030204" pitchFamily="34" charset="0"/>
            </a:endParaRPr>
          </a:p>
        </p:txBody>
      </p:sp>
      <p:sp>
        <p:nvSpPr>
          <p:cNvPr id="15" name="Content Placeholder 4">
            <a:extLst>
              <a:ext uri="{FF2B5EF4-FFF2-40B4-BE49-F238E27FC236}">
                <a16:creationId xmlns:a16="http://schemas.microsoft.com/office/drawing/2014/main" id="{12BBC7DE-E850-DD2A-AAE1-FC556E7AB6EF}"/>
              </a:ext>
            </a:extLst>
          </p:cNvPr>
          <p:cNvSpPr>
            <a:spLocks noGrp="1"/>
          </p:cNvSpPr>
          <p:nvPr>
            <p:ph sz="half" idx="1"/>
          </p:nvPr>
        </p:nvSpPr>
        <p:spPr>
          <a:xfrm>
            <a:off x="205179" y="1856521"/>
            <a:ext cx="8667549" cy="4477154"/>
          </a:xfrm>
        </p:spPr>
        <p:txBody>
          <a:bodyPr rtlCol="0">
            <a:normAutofit/>
          </a:bodyPr>
          <a:lstStyle/>
          <a:p>
            <a:pPr marL="0" indent="0" rtl="0">
              <a:spcAft>
                <a:spcPts val="1800"/>
              </a:spcAft>
              <a:buNone/>
              <a:defRPr/>
            </a:pPr>
            <a:r>
              <a:rPr lang="iu-cans" sz="1600" b="1" dirty="0">
                <a:latin typeface="Gadugi" panose="020B0502040204020203" pitchFamily="34" charset="0"/>
                <a:ea typeface="Gadugi" panose="020B0502040204020203" pitchFamily="34" charset="0"/>
                <a:cs typeface="Arial" panose="020B0604020202020204" pitchFamily="34" charset="0"/>
              </a:rPr>
              <a:t>CIRNAC-ᑯᑦ ᒪᓂᒪᔪᑦ ᐱᓕᕆᖃᑎᒋᓂᐊᕐᓗᒋᑦ ᓄᓇᓕᐸᐅᔭᖅ ᐃᖃᓗᓐᓂᑦ ᐊᒻᒪᓗ ᓄᓇᕗᒻᒥᑦ ᐃᒪᓕᕆᔨᒃᑯᑦ ᐆᑦᑑᑎᓕᐅᕐᓂᐊᕐᓗᑎᒃ ᐊᑐᖅᑕᐅᔪᓐᓇᖅᑐᓄᑦ ᑐᑭᐅᔪᓄᑦ ᐊᒻᒪᓗ ᖃᓄᐃᖓᔭᕆᐊᖃᕐᓂᐅᔪᓄᑦ ᓄᑖᙳᖅᑎᑕᐅᔪᒧᑦ ᐃᒪᕐᒧᑦ ᓚᐃᓴᓐᓯᒧᑦ ᑐᓂᔭᐅᑉᐸᑦ.</a:t>
            </a:r>
          </a:p>
          <a:p>
            <a:pPr marL="0" indent="0" rtl="0">
              <a:spcAft>
                <a:spcPts val="1800"/>
              </a:spcAft>
              <a:buNone/>
              <a:defRPr/>
            </a:pPr>
            <a:r>
              <a:rPr lang="iu-cans" sz="1600" b="1" dirty="0">
                <a:latin typeface="Gadugi" panose="020B0502040204020203" pitchFamily="34" charset="0"/>
                <a:ea typeface="Gadugi" panose="020B0502040204020203" pitchFamily="34" charset="0"/>
                <a:cs typeface="Arial" panose="020B0604020202020204" pitchFamily="34" charset="0"/>
              </a:rPr>
              <a:t>ᑐᑭᐅᔪᑦ ᐊᒻᒪᓗ ᖃᓄᐃᖓᔭᕆᐊᖃᕐᓂᐅᔪᑦ ᑐᓂᓯᓂᐊᖅᑐᑦ ᓯᕗᒻᒧᒃᑎᑦᑎᓂᕐᒥᒃ ᖃᐅᔨᓴᕐᓂᐊᕐᓗᒋᑦ ᐊᒻᒪᓗ ᓈᒻᒪᒋᓗᒋᑦ ᐱᑕᖃᙱᑦᑐᑦ ᑐᑭᓯᐅᒪᔾᔪᑏᑦ ᒪᓂᒪᓕᖅᐸᑕ, ᑭᓯᐊᓂ ᑕᒪᒃᑯᓄᙵ ᐱᓕᕆᐊᖑᓂᐊᖅᑐᑦ ᐱᒋᐊᖅᑎᑕᐅᖅᖄᖅᑎᓐᓇᒋᑦ.</a:t>
            </a:r>
          </a:p>
          <a:p>
            <a:pPr marL="0" indent="0" rtl="0">
              <a:buNone/>
            </a:pPr>
            <a:r>
              <a:rPr lang="iu-cans" sz="1600" b="1" dirty="0">
                <a:latin typeface="Gadugi" panose="020B0502040204020203" pitchFamily="34" charset="0"/>
                <a:ea typeface="Gadugi" panose="020B0502040204020203" pitchFamily="34" charset="0"/>
                <a:cs typeface="Arial" panose="020B0604020202020204" pitchFamily="34" charset="0"/>
              </a:rPr>
              <a:t>CIRNAC-ᑯᑦ ᐱᓕᕆᐊᖃᐃᓐᓇᕐᓂᐊᖅᑐᑦ ᒪᓕᒐᓕᕆᓂᕐᒥᒃ ᐊᐅᓚᑦᑎᓂᖅᑕᖃᖅᑎᑦᑎᓗᑎᒃ ᑲᔪᓯᓯᒪᔪᒃᑯᑦ ᐊᕙᑎᒥᒃ ᐊᒻᒪᓗ ᐃᒪᑦᑎᐊᕙᖕᓂᑦ ᐱᕝᕕᐅᖃᑦᑕᖅᑐᓂᒃ ᒥᐊᓂᕆᔭᐅᓂᐊᕐᓗᑎᒃ.</a:t>
            </a:r>
          </a:p>
          <a:p>
            <a:pPr marL="0" indent="0" rtl="0">
              <a:buNone/>
            </a:pPr>
            <a:endParaRPr lang="en-US" sz="2000" dirty="0"/>
          </a:p>
        </p:txBody>
      </p:sp>
    </p:spTree>
    <p:extLst>
      <p:ext uri="{BB962C8B-B14F-4D97-AF65-F5344CB8AC3E}">
        <p14:creationId xmlns:p14="http://schemas.microsoft.com/office/powerpoint/2010/main" val="3087933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4294967295"/>
          </p:nvPr>
        </p:nvSpPr>
        <p:spPr>
          <a:xfrm>
            <a:off x="7010400" y="6248403"/>
            <a:ext cx="2133600" cy="365125"/>
          </a:xfrm>
          <a:prstGeom prst="rect">
            <a:avLst/>
          </a:prstGeom>
        </p:spPr>
        <p:txBody>
          <a:bodyPr rtlCol="0"/>
          <a:lstStyle/>
          <a:p>
            <a:pPr rtl="0">
              <a:defRPr/>
            </a:pPr>
            <a:fld id="{E00B6E52-F07A-44C8-B7AE-D6EEC3D50429}" type="slidenum">
              <a:rPr lang="en-CA" sz="1600">
                <a:latin typeface="Arial" panose="020B0604020202020204" pitchFamily="34" charset="0"/>
                <a:cs typeface="Arial" panose="020B0604020202020204" pitchFamily="34" charset="0"/>
              </a:rPr>
              <a:pPr>
                <a:defRPr/>
              </a:pPr>
              <a:t>11</a:t>
            </a:fld>
            <a:endParaRPr lang="en-CA" sz="1600" dirty="0">
              <a:latin typeface="Arial" panose="020B0604020202020204" pitchFamily="34" charset="0"/>
              <a:cs typeface="Arial" panose="020B0604020202020204" pitchFamily="34" charset="0"/>
            </a:endParaRPr>
          </a:p>
        </p:txBody>
      </p:sp>
      <p:pic>
        <p:nvPicPr>
          <p:cNvPr id="3" name="Picture 5">
            <a:extLst>
              <a:ext uri="{FF2B5EF4-FFF2-40B4-BE49-F238E27FC236}">
                <a16:creationId xmlns:a16="http://schemas.microsoft.com/office/drawing/2014/main" id="{FF21849B-4814-4A3E-99E7-0243B0D8072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4" name="Rectangle 3"/>
          <p:cNvSpPr/>
          <p:nvPr/>
        </p:nvSpPr>
        <p:spPr>
          <a:xfrm>
            <a:off x="4114800" y="1143003"/>
            <a:ext cx="4572000" cy="646331"/>
          </a:xfrm>
          <a:prstGeom prst="rect">
            <a:avLst/>
          </a:prstGeom>
        </p:spPr>
        <p:txBody>
          <a:bodyPr rtlCol="0">
            <a:spAutoFit/>
          </a:bodyPr>
          <a:lstStyle/>
          <a:p>
            <a:pPr marL="190495" indent="-190495" algn="ctr" rtl="0">
              <a:tabLst>
                <a:tab pos="5714857" algn="l"/>
              </a:tabLst>
              <a:defRPr/>
            </a:pPr>
            <a:endParaRPr lang="en-CA" sz="3600" b="1" kern="0" dirty="0">
              <a:solidFill>
                <a:srgbClr val="FFCC00"/>
              </a:solidFill>
              <a:latin typeface="Arial"/>
            </a:endParaRPr>
          </a:p>
        </p:txBody>
      </p:sp>
      <p:sp>
        <p:nvSpPr>
          <p:cNvPr id="6" name="Rectangle 5"/>
          <p:cNvSpPr/>
          <p:nvPr/>
        </p:nvSpPr>
        <p:spPr>
          <a:xfrm>
            <a:off x="0" y="990603"/>
            <a:ext cx="4572000" cy="646331"/>
          </a:xfrm>
          <a:prstGeom prst="rect">
            <a:avLst/>
          </a:prstGeom>
        </p:spPr>
        <p:txBody>
          <a:bodyPr rtlCol="0">
            <a:spAutoFit/>
          </a:bodyPr>
          <a:lstStyle/>
          <a:p>
            <a:pPr algn="ctr" rtl="0">
              <a:defRPr/>
            </a:pPr>
            <a:r>
              <a:rPr lang="iu-cans" sz="3600" b="1">
                <a:solidFill>
                  <a:srgbClr val="FFCC00"/>
                </a:solidFill>
                <a:latin typeface="Arial" panose="020B0604020202020204" pitchFamily="34" charset="0"/>
                <a:cs typeface="Arial" panose="020B0604020202020204" pitchFamily="34" charset="0"/>
              </a:rPr>
              <a:t> </a:t>
            </a:r>
            <a:endParaRPr lang="en-CA" sz="3600" b="1" dirty="0">
              <a:solidFill>
                <a:srgbClr val="FFCC00"/>
              </a:solidFill>
              <a:latin typeface="Arial" panose="020B0604020202020204" pitchFamily="34" charset="0"/>
              <a:cs typeface="Arial" panose="020B0604020202020204" pitchFamily="34" charset="0"/>
            </a:endParaRPr>
          </a:p>
        </p:txBody>
      </p:sp>
      <p:sp>
        <p:nvSpPr>
          <p:cNvPr id="7" name="Rectangle 6"/>
          <p:cNvSpPr/>
          <p:nvPr/>
        </p:nvSpPr>
        <p:spPr>
          <a:xfrm>
            <a:off x="76200" y="914403"/>
            <a:ext cx="4191000" cy="2800767"/>
          </a:xfrm>
          <a:prstGeom prst="rect">
            <a:avLst/>
          </a:prstGeom>
        </p:spPr>
        <p:txBody>
          <a:bodyPr wrap="square" rtlCol="0">
            <a:spAutoFit/>
          </a:bodyPr>
          <a:lstStyle/>
          <a:p>
            <a:pPr algn="ctr"/>
            <a:r>
              <a:rPr lang="en-US" altLang="en-US" sz="4400" b="1" dirty="0" err="1">
                <a:solidFill>
                  <a:srgbClr val="E7B900">
                    <a:lumMod val="60000"/>
                    <a:lumOff val="40000"/>
                  </a:srgbClr>
                </a:solidFill>
              </a:rPr>
              <a:t>Nakurmiik</a:t>
            </a:r>
            <a:endParaRPr lang="en-US" altLang="en-US" sz="4400" b="1" dirty="0">
              <a:solidFill>
                <a:srgbClr val="E7B900">
                  <a:lumMod val="60000"/>
                  <a:lumOff val="40000"/>
                </a:srgbClr>
              </a:solidFill>
            </a:endParaRPr>
          </a:p>
          <a:p>
            <a:pPr algn="ctr"/>
            <a:r>
              <a:rPr lang="en-US" altLang="en-US" sz="4400" b="1" dirty="0">
                <a:solidFill>
                  <a:srgbClr val="E7B900">
                    <a:lumMod val="60000"/>
                    <a:lumOff val="40000"/>
                  </a:srgbClr>
                </a:solidFill>
              </a:rPr>
              <a:t>Thank you</a:t>
            </a:r>
          </a:p>
          <a:p>
            <a:pPr algn="ctr"/>
            <a:r>
              <a:rPr lang="en-US" altLang="en-US" sz="4400" b="1" dirty="0">
                <a:solidFill>
                  <a:srgbClr val="E7B900">
                    <a:lumMod val="60000"/>
                    <a:lumOff val="40000"/>
                  </a:srgbClr>
                </a:solidFill>
              </a:rPr>
              <a:t>Merci</a:t>
            </a:r>
          </a:p>
          <a:p>
            <a:pPr algn="ctr"/>
            <a:r>
              <a:rPr lang="iu-Cans-CA" altLang="en-US" sz="4400" b="1" dirty="0">
                <a:solidFill>
                  <a:srgbClr val="E7B900">
                    <a:lumMod val="60000"/>
                    <a:lumOff val="40000"/>
                  </a:srgbClr>
                </a:solidFill>
                <a:latin typeface="Pigiarniq Light" pitchFamily="2" charset="0"/>
              </a:rPr>
              <a:t> </a:t>
            </a:r>
            <a:r>
              <a:rPr lang="iu-Cans-CA" altLang="en-US" sz="4400" b="1" dirty="0">
                <a:solidFill>
                  <a:srgbClr val="E7B900">
                    <a:lumMod val="60000"/>
                    <a:lumOff val="40000"/>
                  </a:srgbClr>
                </a:solidFill>
                <a:latin typeface="Gadugi" panose="020B0502040204020203" pitchFamily="34" charset="0"/>
                <a:ea typeface="Gadugi" panose="020B0502040204020203" pitchFamily="34" charset="0"/>
              </a:rPr>
              <a:t>ᓇᑯᕐᒦᒃ</a:t>
            </a:r>
            <a:endParaRPr lang="en-CA" altLang="en-US" sz="4400" dirty="0">
              <a:solidFill>
                <a:srgbClr val="E7B900">
                  <a:lumMod val="60000"/>
                  <a:lumOff val="40000"/>
                </a:srgbClr>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884783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5"/>
          <p:cNvSpPr txBox="1"/>
          <p:nvPr/>
        </p:nvSpPr>
        <p:spPr>
          <a:xfrm>
            <a:off x="4611688" y="1307552"/>
            <a:ext cx="4010027" cy="49408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rtlCol="0">
            <a:normAutofit/>
          </a:bodyPr>
          <a:lstStyle/>
          <a:p>
            <a:pPr marL="190494" indent="-190494" defTabSz="457189" rtl="0" fontAlgn="base">
              <a:lnSpc>
                <a:spcPct val="120000"/>
              </a:lnSpc>
              <a:spcAft>
                <a:spcPct val="37000"/>
              </a:spcAft>
              <a:buSzPct val="100000"/>
              <a:buFont typeface="Helvetica"/>
              <a:buChar char="•"/>
              <a:tabLst>
                <a:tab pos="5625959" algn="l"/>
              </a:tabLst>
              <a:defRPr sz="2000">
                <a:solidFill>
                  <a:srgbClr val="000000"/>
                </a:solidFill>
                <a:uFill>
                  <a:solidFill>
                    <a:srgbClr val="000000"/>
                  </a:solidFill>
                </a:uFill>
                <a:latin typeface="Euphemia"/>
                <a:ea typeface="Euphemia"/>
                <a:cs typeface="Euphemia"/>
                <a:sym typeface="Euphemia"/>
              </a:defRPr>
            </a:pPr>
            <a:endParaRPr lang="en-CA" sz="20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9" name="Title 3"/>
          <p:cNvSpPr txBox="1"/>
          <p:nvPr/>
        </p:nvSpPr>
        <p:spPr>
          <a:xfrm>
            <a:off x="4643118" y="487286"/>
            <a:ext cx="3947163" cy="39703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19" rIns="45719" bIns="45719" rtlCol="0" anchor="ctr">
            <a:spAutoFit/>
          </a:bodyPr>
          <a:lstStyle>
            <a:lvl1pPr>
              <a:spcBef>
                <a:spcPts val="1200"/>
              </a:spcBef>
              <a:defRPr sz="2100" b="1">
                <a:solidFill>
                  <a:srgbClr val="000000"/>
                </a:solidFill>
                <a:latin typeface="Euphemia"/>
                <a:ea typeface="Euphemia"/>
                <a:cs typeface="Euphemia"/>
                <a:sym typeface="Euphemia"/>
              </a:defRPr>
            </a:lvl1pPr>
          </a:lstStyle>
          <a:p>
            <a:pPr rtl="0" fontAlgn="base">
              <a:lnSpc>
                <a:spcPct val="90000"/>
              </a:lnSpc>
              <a:spcAft>
                <a:spcPct val="37000"/>
              </a:spcAft>
            </a:pPr>
            <a:endParaRPr lang="en-CA" sz="2200" dirty="0">
              <a:latin typeface="Pigiarniq" panose="020B0503040102020104" pitchFamily="34" charset="0"/>
            </a:endParaRPr>
          </a:p>
        </p:txBody>
      </p:sp>
      <p:sp>
        <p:nvSpPr>
          <p:cNvPr id="2" name="Slide Number Placeholder 1"/>
          <p:cNvSpPr>
            <a:spLocks noGrp="1"/>
          </p:cNvSpPr>
          <p:nvPr>
            <p:ph type="sldNum" sz="quarter" idx="4"/>
          </p:nvPr>
        </p:nvSpPr>
        <p:spPr/>
        <p:txBody>
          <a:bodyPr rtlCol="0"/>
          <a:lstStyle/>
          <a:p>
            <a:pPr rtl="0">
              <a:defRPr/>
            </a:pPr>
            <a:fld id="{E00B6E52-F07A-44C8-B7AE-D6EEC3D50429}" type="slidenum">
              <a:rPr lang="en-CA">
                <a:latin typeface="Arial"/>
              </a:rPr>
              <a:pPr>
                <a:defRPr/>
              </a:pPr>
              <a:t>2</a:t>
            </a:fld>
            <a:endParaRPr lang="en-CA" dirty="0">
              <a:latin typeface="Arial"/>
            </a:endParaRPr>
          </a:p>
        </p:txBody>
      </p:sp>
      <p:sp>
        <p:nvSpPr>
          <p:cNvPr id="15" name="ZoneTexte 14">
            <a:extLst>
              <a:ext uri="{FF2B5EF4-FFF2-40B4-BE49-F238E27FC236}">
                <a16:creationId xmlns:a16="http://schemas.microsoft.com/office/drawing/2014/main" id="{187A8588-BCBF-FC84-B7BC-076156F6C7A6}"/>
              </a:ext>
            </a:extLst>
          </p:cNvPr>
          <p:cNvSpPr txBox="1"/>
          <p:nvPr/>
        </p:nvSpPr>
        <p:spPr>
          <a:xfrm>
            <a:off x="1834386" y="609206"/>
            <a:ext cx="6100574" cy="769441"/>
          </a:xfrm>
          <a:prstGeom prst="rect">
            <a:avLst/>
          </a:prstGeom>
          <a:noFill/>
        </p:spPr>
        <p:txBody>
          <a:bodyPr wrap="square" rtlCol="0">
            <a:spAutoFit/>
          </a:bodyPr>
          <a:lstStyle/>
          <a:p>
            <a:pPr rtl="0"/>
            <a:r>
              <a:rPr lang="iu-cans" sz="4400" b="0" i="0" u="none" strike="noStrike" kern="1200" cap="none" spc="0" normalizeH="0" noProof="0" dirty="0">
                <a:ln>
                  <a:noFill/>
                </a:ln>
                <a:solidFill>
                  <a:prstClr val="black"/>
                </a:solidFill>
                <a:effectLst/>
                <a:uLnTx/>
                <a:uFillTx/>
                <a:latin typeface="Gadugi" panose="020B0502040204020203" pitchFamily="34" charset="0"/>
                <a:ea typeface="Gadugi" panose="020B0502040204020203" pitchFamily="34" charset="0"/>
                <a:cs typeface="Arial" panose="020B0604020202020204" pitchFamily="34" charset="0"/>
              </a:rPr>
              <a:t>ᑕᑯᔭᒃᓴᐅᑎᒥᑦ ᑎᑎᕋᖅᓯᒪᔪᑦ</a:t>
            </a:r>
            <a:endParaRPr lang="en-US" dirty="0">
              <a:latin typeface="Gadugi" panose="020B0502040204020203" pitchFamily="34" charset="0"/>
              <a:ea typeface="Gadugi" panose="020B0502040204020203" pitchFamily="34" charset="0"/>
            </a:endParaRPr>
          </a:p>
        </p:txBody>
      </p:sp>
      <p:sp>
        <p:nvSpPr>
          <p:cNvPr id="16" name="Content Placeholder 4">
            <a:extLst>
              <a:ext uri="{FF2B5EF4-FFF2-40B4-BE49-F238E27FC236}">
                <a16:creationId xmlns:a16="http://schemas.microsoft.com/office/drawing/2014/main" id="{149FDB18-02A2-E57B-3834-105889F6D8D6}"/>
              </a:ext>
            </a:extLst>
          </p:cNvPr>
          <p:cNvSpPr>
            <a:spLocks noGrp="1"/>
          </p:cNvSpPr>
          <p:nvPr>
            <p:ph sz="half" idx="1"/>
          </p:nvPr>
        </p:nvSpPr>
        <p:spPr>
          <a:xfrm>
            <a:off x="1834386" y="1213064"/>
            <a:ext cx="6248400" cy="4953000"/>
          </a:xfrm>
        </p:spPr>
        <p:txBody>
          <a:bodyPr rtlCol="0">
            <a:normAutofit/>
          </a:bodyPr>
          <a:lstStyle/>
          <a:p>
            <a:pPr marL="0" indent="0" rtl="0">
              <a:spcAft>
                <a:spcPts val="1200"/>
              </a:spcAft>
              <a:buNone/>
            </a:pPr>
            <a:r>
              <a:rPr lang="iu-cans" sz="2400" dirty="0"/>
              <a:t> </a:t>
            </a:r>
          </a:p>
          <a:p>
            <a:pPr rtl="0">
              <a:spcAft>
                <a:spcPts val="1200"/>
              </a:spcAft>
              <a:buFont typeface="Wingdings" panose="05000000000000000000" pitchFamily="2" charset="2"/>
              <a:buChar char="Ø"/>
            </a:pPr>
            <a:r>
              <a:rPr lang="iu-cans" sz="2400" dirty="0">
                <a:latin typeface="Gadugi" panose="020B0502040204020203" pitchFamily="34" charset="0"/>
                <a:ea typeface="Gadugi" panose="020B0502040204020203" pitchFamily="34" charset="0"/>
              </a:rPr>
              <a:t>ᐱᓕᕆᐊᖓᑦ ᐊᒻᒪᓗ ᐱᔭᒃᓴᐅᑎᒋᔭᐅᔪᑦ</a:t>
            </a:r>
          </a:p>
          <a:p>
            <a:pPr rtl="0">
              <a:spcAft>
                <a:spcPts val="1200"/>
              </a:spcAft>
              <a:buFont typeface="Wingdings" panose="05000000000000000000" pitchFamily="2" charset="2"/>
              <a:buChar char="Ø"/>
            </a:pPr>
            <a:r>
              <a:rPr lang="iu-cans" sz="2400" dirty="0">
                <a:latin typeface="Gadugi" panose="020B0502040204020203" pitchFamily="34" charset="0"/>
                <a:ea typeface="Gadugi" panose="020B0502040204020203" pitchFamily="34" charset="0"/>
              </a:rPr>
              <a:t>ᐃᑲᔪᐃᓯᒪᔪᑦ ᐃᒪᕐᒧᑦ ᓚᐃᓴᓐᓯᒧᑦ ᑐᒃᓯᕋᐅᓯᐅᖅᑕᐅᔪᒥᒃ ᕿᒥᕐᕈᔭᐅᓂᖓᓄᑦ</a:t>
            </a:r>
          </a:p>
          <a:p>
            <a:pPr rtl="0">
              <a:spcAft>
                <a:spcPts val="1200"/>
              </a:spcAft>
              <a:buFont typeface="Wingdings" panose="05000000000000000000" pitchFamily="2" charset="2"/>
              <a:buChar char="Ø"/>
            </a:pPr>
            <a:r>
              <a:rPr lang="iu-cans" sz="2400" dirty="0">
                <a:latin typeface="Gadugi" panose="020B0502040204020203" pitchFamily="34" charset="0"/>
                <a:ea typeface="Gadugi" panose="020B0502040204020203" pitchFamily="34" charset="0"/>
              </a:rPr>
              <a:t>ᐱᓕᕆᐊᒥᑦ ᕿᒥᕐᕈᓂᖅ   </a:t>
            </a:r>
            <a:endParaRPr lang="en-US" altLang="en-US" sz="1800" dirty="0">
              <a:latin typeface="Gadugi" panose="020B0502040204020203" pitchFamily="34" charset="0"/>
              <a:ea typeface="Gadugi" panose="020B0502040204020203" pitchFamily="34" charset="0"/>
            </a:endParaRPr>
          </a:p>
          <a:p>
            <a:pPr rtl="0">
              <a:spcAft>
                <a:spcPts val="1200"/>
              </a:spcAft>
              <a:buFont typeface="Wingdings" panose="05000000000000000000" pitchFamily="2" charset="2"/>
              <a:buChar char="Ø"/>
            </a:pPr>
            <a:r>
              <a:rPr lang="iu-cans" sz="2400" dirty="0">
                <a:latin typeface="Gadugi" panose="020B0502040204020203" pitchFamily="34" charset="0"/>
                <a:ea typeface="Gadugi" panose="020B0502040204020203" pitchFamily="34" charset="0"/>
              </a:rPr>
              <a:t>ᐱᐊᓂᒃᐸᓪᓕᐊᓂᖅ</a:t>
            </a:r>
          </a:p>
        </p:txBody>
      </p:sp>
    </p:spTree>
    <p:extLst>
      <p:ext uri="{BB962C8B-B14F-4D97-AF65-F5344CB8AC3E}">
        <p14:creationId xmlns:p14="http://schemas.microsoft.com/office/powerpoint/2010/main" val="2482338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12211" y="838200"/>
            <a:ext cx="389521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3"/>
          <p:cNvSpPr txBox="1">
            <a:spLocks/>
          </p:cNvSpPr>
          <p:nvPr/>
        </p:nvSpPr>
        <p:spPr>
          <a:xfrm>
            <a:off x="4648200" y="838200"/>
            <a:ext cx="4038600" cy="304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rtl="0"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9" name="Content Placeholder 5"/>
          <p:cNvSpPr txBox="1"/>
          <p:nvPr/>
        </p:nvSpPr>
        <p:spPr>
          <a:xfrm>
            <a:off x="4407410" y="1308100"/>
            <a:ext cx="4279393" cy="494030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rtlCol="0">
            <a:noAutofit/>
          </a:bodyPr>
          <a:lstStyle/>
          <a:p>
            <a:pPr defTabSz="457189" rtl="0" fontAlgn="base">
              <a:spcBef>
                <a:spcPts val="800"/>
              </a:spcBef>
              <a:spcAft>
                <a:spcPct val="37000"/>
              </a:spcAft>
              <a:defRPr sz="1400">
                <a:solidFill>
                  <a:srgbClr val="000000"/>
                </a:solidFill>
                <a:uFill>
                  <a:solidFill>
                    <a:srgbClr val="000000"/>
                  </a:solidFill>
                </a:uFill>
                <a:latin typeface="Euphemia"/>
                <a:ea typeface="Euphemia"/>
                <a:cs typeface="Euphemia"/>
                <a:sym typeface="Euphemia"/>
              </a:defRPr>
            </a:pPr>
            <a:endParaRPr sz="16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10" name="Rectangle 1"/>
          <p:cNvSpPr txBox="1"/>
          <p:nvPr/>
        </p:nvSpPr>
        <p:spPr>
          <a:xfrm>
            <a:off x="4535425" y="485741"/>
            <a:ext cx="3718560" cy="39703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19" rIns="45719" bIns="45719" rtlCol="0">
            <a:spAutoFit/>
          </a:bodyPr>
          <a:lstStyle>
            <a:lvl1pPr>
              <a:spcBef>
                <a:spcPts val="1000"/>
              </a:spcBef>
              <a:defRPr>
                <a:solidFill>
                  <a:srgbClr val="000000"/>
                </a:solidFill>
                <a:latin typeface="Euphemia"/>
                <a:ea typeface="Euphemia"/>
                <a:cs typeface="Euphemia"/>
                <a:sym typeface="Euphemia"/>
              </a:defRPr>
            </a:lvl1pPr>
          </a:lstStyle>
          <a:p>
            <a:pPr rtl="0" fontAlgn="base">
              <a:lnSpc>
                <a:spcPct val="90000"/>
              </a:lnSpc>
              <a:spcAft>
                <a:spcPct val="37000"/>
              </a:spcAft>
            </a:pPr>
            <a:endParaRPr sz="2200" b="1" dirty="0">
              <a:latin typeface="Pigiarniq" panose="020B0503040102020104" pitchFamily="34" charset="0"/>
            </a:endParaRPr>
          </a:p>
        </p:txBody>
      </p:sp>
      <p:sp>
        <p:nvSpPr>
          <p:cNvPr id="2" name="Slide Number Placeholder 1"/>
          <p:cNvSpPr>
            <a:spLocks noGrp="1"/>
          </p:cNvSpPr>
          <p:nvPr>
            <p:ph type="sldNum" sz="quarter" idx="4"/>
          </p:nvPr>
        </p:nvSpPr>
        <p:spPr/>
        <p:txBody>
          <a:bodyPr rtlCol="0"/>
          <a:lstStyle/>
          <a:p>
            <a:pPr rtl="0">
              <a:defRPr/>
            </a:pPr>
            <a:fld id="{E00B6E52-F07A-44C8-B7AE-D6EEC3D50429}" type="slidenum">
              <a:rPr lang="en-CA">
                <a:latin typeface="Arial"/>
              </a:rPr>
              <a:pPr>
                <a:defRPr/>
              </a:pPr>
              <a:t>3</a:t>
            </a:fld>
            <a:endParaRPr lang="en-CA" dirty="0">
              <a:latin typeface="Arial"/>
            </a:endParaRPr>
          </a:p>
        </p:txBody>
      </p:sp>
      <p:sp>
        <p:nvSpPr>
          <p:cNvPr id="17" name="Title 3">
            <a:extLst>
              <a:ext uri="{FF2B5EF4-FFF2-40B4-BE49-F238E27FC236}">
                <a16:creationId xmlns:a16="http://schemas.microsoft.com/office/drawing/2014/main" id="{67F84450-D4CD-B615-883A-8E0C76A1B8B4}"/>
              </a:ext>
            </a:extLst>
          </p:cNvPr>
          <p:cNvSpPr txBox="1">
            <a:spLocks/>
          </p:cNvSpPr>
          <p:nvPr/>
        </p:nvSpPr>
        <p:spPr>
          <a:xfrm>
            <a:off x="656302" y="619432"/>
            <a:ext cx="8001000" cy="533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a:br>
              <a:rPr lang="en-CA" altLang="en-US" sz="2800" b="1" dirty="0">
                <a:latin typeface="Arial" panose="020B0604020202020204" pitchFamily="34" charset="0"/>
                <a:cs typeface="Arial" panose="020B0604020202020204" pitchFamily="34" charset="0"/>
              </a:rPr>
            </a:br>
            <a:r>
              <a:rPr lang="iu-cans" dirty="0">
                <a:solidFill>
                  <a:schemeClr val="tx1">
                    <a:lumMod val="50000"/>
                  </a:schemeClr>
                </a:solidFill>
                <a:latin typeface="Gadugi" panose="020B0502040204020203" pitchFamily="34" charset="0"/>
                <a:ea typeface="Gadugi" panose="020B0502040204020203" pitchFamily="34" charset="0"/>
                <a:cs typeface="Calibri Light" panose="020F0302020204030204" pitchFamily="34" charset="0"/>
              </a:rPr>
              <a:t>ᐱᓕᕆᐊᖓᑦ ᐊᒻᒪᓗ ᐱᔭᒃᓴᐅᑎᒋᔭᐅᔪᑦ</a:t>
            </a:r>
            <a:endParaRPr lang="en-US" dirty="0">
              <a:solidFill>
                <a:schemeClr val="tx1">
                  <a:lumMod val="50000"/>
                </a:schemeClr>
              </a:solidFill>
              <a:latin typeface="Gadugi" panose="020B0502040204020203" pitchFamily="34" charset="0"/>
              <a:ea typeface="Gadugi" panose="020B0502040204020203" pitchFamily="34" charset="0"/>
              <a:cs typeface="Calibri Light" panose="020F0302020204030204" pitchFamily="34" charset="0"/>
            </a:endParaRPr>
          </a:p>
        </p:txBody>
      </p:sp>
      <p:sp>
        <p:nvSpPr>
          <p:cNvPr id="18" name="Content Placeholder 4">
            <a:extLst>
              <a:ext uri="{FF2B5EF4-FFF2-40B4-BE49-F238E27FC236}">
                <a16:creationId xmlns:a16="http://schemas.microsoft.com/office/drawing/2014/main" id="{EE68C572-4382-995A-EC4A-DA7B80F03909}"/>
              </a:ext>
            </a:extLst>
          </p:cNvPr>
          <p:cNvSpPr>
            <a:spLocks noGrp="1"/>
          </p:cNvSpPr>
          <p:nvPr>
            <p:ph sz="half" idx="1"/>
          </p:nvPr>
        </p:nvSpPr>
        <p:spPr>
          <a:xfrm>
            <a:off x="1164336" y="1497496"/>
            <a:ext cx="7315200" cy="5181600"/>
          </a:xfrm>
        </p:spPr>
        <p:txBody>
          <a:bodyPr rtlCol="0">
            <a:normAutofit lnSpcReduction="10000"/>
          </a:bodyPr>
          <a:lstStyle/>
          <a:p>
            <a:pPr marL="0" indent="0" rtl="0">
              <a:buNone/>
              <a:defRPr/>
            </a:pPr>
            <a:r>
              <a:rPr lang="iu-cans" sz="2400" dirty="0">
                <a:latin typeface="Gadugi" panose="020B0502040204020203" pitchFamily="34" charset="0"/>
                <a:ea typeface="Gadugi" panose="020B0502040204020203" pitchFamily="34" charset="0"/>
                <a:cs typeface="Arial" panose="020B0604020202020204" pitchFamily="34" charset="0"/>
              </a:rPr>
              <a:t>ᑲᓇᑕᒥᑦ ᒐᕙᒪᑐᖃᒃᑯᓐᓂᑦ-ᓄᓇᖃᖅᖄᖅᑐᓕᕆᔨᒃᑯᑦ ᐊᒻᒪᓗ ᐅᑭᐅᖅᑕᖅᑐᒥᑦ (CIRNAC) ᐱᔭᒃᓴᐅᑎᖏᑦ, ᐱᓕᕆᐊᕆᓂᐊᖅᑕᖏᑦ, ᐊᒻᒪᓗ ᐱᓕᕆᐊᕆᔭᕆᐊᖃᖅᑕᖏᓐᓂᑦ ᓇᓕᒨᖓᔪᑦ ᐅᑯᓄᖓ:</a:t>
            </a:r>
          </a:p>
          <a:p>
            <a:pPr marL="0" indent="0" rtl="0">
              <a:buNone/>
              <a:defRPr/>
            </a:pPr>
            <a:endParaRPr lang="en-CA" sz="1400" dirty="0">
              <a:cs typeface="Arial" panose="020B0604020202020204" pitchFamily="34" charset="0"/>
            </a:endParaRPr>
          </a:p>
          <a:p>
            <a:pPr marL="512763" indent="-277813" rtl="0">
              <a:defRPr/>
            </a:pPr>
            <a:r>
              <a:rPr lang="iu-cans" sz="2000" i="1" dirty="0">
                <a:latin typeface="Gadugi" panose="020B0502040204020203" pitchFamily="34" charset="0"/>
                <a:ea typeface="Gadugi" panose="020B0502040204020203" pitchFamily="34" charset="0"/>
                <a:cs typeface="Arial" panose="020B0604020202020204" pitchFamily="34" charset="0"/>
              </a:rPr>
              <a:t>ᑲᓇᑕᒥᑦ ᒐᕙᒪᑐᖃᒃᑯᓐᓂᑦ-ᓄᓇᖃᖅᖄᖅᑐᓕᕆᔨᒃᑯᑦ ᐊᒻᒪᓗ ᐅᑭᐅᖅᑕᖅᑐᒥᑦ ᐱᖁᔭᖅ</a:t>
            </a:r>
            <a:endParaRPr lang="en-CA" sz="2000" dirty="0">
              <a:latin typeface="Gadugi" panose="020B0502040204020203" pitchFamily="34" charset="0"/>
              <a:ea typeface="Gadugi" panose="020B0502040204020203" pitchFamily="34" charset="0"/>
              <a:cs typeface="Arial" panose="020B0604020202020204" pitchFamily="34" charset="0"/>
            </a:endParaRPr>
          </a:p>
          <a:p>
            <a:pPr marL="512763" indent="-277813" rtl="0">
              <a:defRPr/>
            </a:pPr>
            <a:r>
              <a:rPr lang="iu-cans" sz="2000" dirty="0">
                <a:latin typeface="Gadugi" panose="020B0502040204020203" pitchFamily="34" charset="0"/>
                <a:ea typeface="Gadugi" panose="020B0502040204020203" pitchFamily="34" charset="0"/>
                <a:cs typeface="Arial" panose="020B0604020202020204" pitchFamily="34" charset="0"/>
              </a:rPr>
              <a:t>ᓄᓇᕗᒻᒧᑦ ᐊᖏᖃᑎᒌᒍᑎ</a:t>
            </a:r>
          </a:p>
          <a:p>
            <a:pPr marL="512763" indent="-277813" rtl="0">
              <a:defRPr/>
            </a:pPr>
            <a:r>
              <a:rPr lang="iu-cans" sz="2000" i="1" dirty="0">
                <a:latin typeface="Gadugi" panose="020B0502040204020203" pitchFamily="34" charset="0"/>
                <a:ea typeface="Gadugi" panose="020B0502040204020203" pitchFamily="34" charset="0"/>
                <a:cs typeface="Arial" panose="020B0604020202020204" pitchFamily="34" charset="0"/>
              </a:rPr>
              <a:t>ᓄᓇᕗᒻᒥᑦ ᓄᓇᑖᖅᓯᒪᓂᕐᒧᑦ ᐊᖏᖃᑎᒌᒍᑎᒧᑦ ᐱᖁᔭᖅ</a:t>
            </a:r>
          </a:p>
          <a:p>
            <a:pPr marL="512763" indent="-277813" rtl="0">
              <a:defRPr/>
            </a:pPr>
            <a:r>
              <a:rPr lang="iu-cans" sz="2000" i="1" dirty="0">
                <a:latin typeface="Gadugi" panose="020B0502040204020203" pitchFamily="34" charset="0"/>
                <a:ea typeface="Gadugi" panose="020B0502040204020203" pitchFamily="34" charset="0"/>
                <a:cs typeface="Arial" panose="020B0604020202020204" pitchFamily="34" charset="0"/>
              </a:rPr>
              <a:t>ᓄᓇᕗᒻᒥᑦ ᐃᒪᖏᓐᓄᑦ ᐊᒻᒪᓗ ᓄᓇᕗᒻᒥᑦ ᓄᓇᒧᑦ ᐱᔪᖕᓇᐅᑎᓕᕆᔨᒃᑯᑦ ᐱᖁᔭᖅ </a:t>
            </a:r>
            <a:r>
              <a:rPr lang="iu-cans" sz="2000" dirty="0">
                <a:latin typeface="Gadugi" panose="020B0502040204020203" pitchFamily="34" charset="0"/>
                <a:ea typeface="Gadugi" panose="020B0502040204020203" pitchFamily="34" charset="0"/>
                <a:cs typeface="Arial" panose="020B0604020202020204" pitchFamily="34" charset="0"/>
              </a:rPr>
              <a:t>ᐃᓚᒋᔭᐅᔪᓪᓗ ᒪᓕᒐᕋᓛᑦ</a:t>
            </a:r>
          </a:p>
          <a:p>
            <a:pPr marL="512763" indent="-277813" rtl="0">
              <a:defRPr/>
            </a:pPr>
            <a:r>
              <a:rPr lang="iu-cans" sz="2000" i="1" dirty="0">
                <a:latin typeface="Gadugi" panose="020B0502040204020203" pitchFamily="34" charset="0"/>
                <a:ea typeface="Gadugi" panose="020B0502040204020203" pitchFamily="34" charset="0"/>
                <a:cs typeface="Arial" panose="020B0604020202020204" pitchFamily="34" charset="0"/>
              </a:rPr>
              <a:t>ᓄᓇᕗᒻᒥᑦ ᐸᕐᓇᐃᔨᒃᑯᑦ ᐊᒻᒪᓗ ᐱᓕᕆᐊᒥᒃ ᖃᐅᔨᓴᐃᓂᕐᒧᑦ ᐱᖁᔭᖅ</a:t>
            </a:r>
          </a:p>
          <a:p>
            <a:pPr marL="512763" indent="-277813" rtl="0">
              <a:defRPr/>
            </a:pPr>
            <a:r>
              <a:rPr lang="iu-cans" sz="2000" i="1" dirty="0">
                <a:latin typeface="Gadugi" panose="020B0502040204020203" pitchFamily="34" charset="0"/>
                <a:ea typeface="Gadugi" panose="020B0502040204020203" pitchFamily="34" charset="0"/>
                <a:cs typeface="Arial" panose="020B0604020202020204" pitchFamily="34" charset="0"/>
              </a:rPr>
              <a:t>ᓄᓇᕗᒻᒥᑦ ᓄᓇᓄᑦ ᐱᖁᔭᖅ</a:t>
            </a:r>
            <a:r>
              <a:rPr lang="iu-cans" sz="2000" dirty="0">
                <a:latin typeface="Gadugi" panose="020B0502040204020203" pitchFamily="34" charset="0"/>
                <a:ea typeface="Gadugi" panose="020B0502040204020203" pitchFamily="34" charset="0"/>
                <a:cs typeface="Arial" panose="020B0604020202020204" pitchFamily="34" charset="0"/>
              </a:rPr>
              <a:t> ᐃᓚᒋᔭᐅᔪᓪᓗ ᒪᓕᒐᕋᓛᑦ</a:t>
            </a:r>
          </a:p>
          <a:p>
            <a:pPr marL="512763" indent="-277813" rtl="0">
              <a:defRPr/>
            </a:pPr>
            <a:r>
              <a:rPr lang="iu-cans" sz="2000" i="1" dirty="0">
                <a:latin typeface="Gadugi" panose="020B0502040204020203" pitchFamily="34" charset="0"/>
                <a:ea typeface="Gadugi" panose="020B0502040204020203" pitchFamily="34" charset="0"/>
                <a:cs typeface="Arial" panose="020B0604020202020204" pitchFamily="34" charset="0"/>
              </a:rPr>
              <a:t>ᐅᑭᐅᖅᑕᖅᑐᒥᑦ ᐃᒪᖏᑦ ᐱᐅᖏᑦᑐᖃᓕᖅᑎᑦᑕᐃᓕᓂᕐᒧᑦ ᐱᖁᔭᖅ</a:t>
            </a:r>
          </a:p>
          <a:p>
            <a:pPr marL="0" indent="0" rtl="0">
              <a:buNone/>
            </a:pPr>
            <a:endParaRPr lang="en-US" sz="2400" dirty="0"/>
          </a:p>
        </p:txBody>
      </p:sp>
    </p:spTree>
    <p:extLst>
      <p:ext uri="{BB962C8B-B14F-4D97-AF65-F5344CB8AC3E}">
        <p14:creationId xmlns:p14="http://schemas.microsoft.com/office/powerpoint/2010/main" val="82166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4572000" y="152400"/>
            <a:ext cx="4276216"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rtl="0"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10" name="ᐃᓚᓕᐅᑎᔪᑦ ᑐᒃᓯᕋᐅᑕᐅᔪᒧᑦ ᕿᒥᕐᕈᓂᕐᒧᑦ"/>
          <p:cNvSpPr txBox="1"/>
          <p:nvPr/>
        </p:nvSpPr>
        <p:spPr>
          <a:xfrm>
            <a:off x="4702938" y="435354"/>
            <a:ext cx="4114801" cy="43088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19" rIns="45719" bIns="45719" rtlCol="0">
            <a:spAutoFit/>
          </a:bodyPr>
          <a:lstStyle>
            <a:lvl1pPr defTabSz="457200">
              <a:lnSpc>
                <a:spcPct val="100000"/>
              </a:lnSpc>
              <a:spcBef>
                <a:spcPts val="0"/>
              </a:spcBef>
              <a:tabLst>
                <a:tab pos="5626100" algn="l"/>
              </a:tabLst>
              <a:defRPr sz="2100" b="1">
                <a:solidFill>
                  <a:srgbClr val="000000"/>
                </a:solidFill>
                <a:uFill>
                  <a:solidFill>
                    <a:srgbClr val="000000"/>
                  </a:solidFill>
                </a:uFill>
                <a:latin typeface="Euphemia"/>
                <a:ea typeface="Euphemia"/>
                <a:cs typeface="Euphemia"/>
                <a:sym typeface="Euphemia"/>
              </a:defRPr>
            </a:lvl1pPr>
          </a:lstStyle>
          <a:p>
            <a:pPr rtl="0" fontAlgn="base">
              <a:spcAft>
                <a:spcPct val="37000"/>
              </a:spcAft>
            </a:pPr>
            <a:endParaRPr sz="2200" dirty="0">
              <a:latin typeface="Pigiarniq" panose="020B0503040102020104" pitchFamily="34" charset="0"/>
            </a:endParaRPr>
          </a:p>
        </p:txBody>
      </p:sp>
      <p:sp>
        <p:nvSpPr>
          <p:cNvPr id="11" name="CIRNAC−ᑯᑦ ᐅᑯᓂᖓ ᑐᓂᓯᔪᕕᓃᑦ ᓄᓇᕗᑦ ᐃᒪᓕᕆᔨᒃᑯᑦ ᑲᑎᒪᔨᖏᓐᓄᑦ:…"/>
          <p:cNvSpPr txBox="1"/>
          <p:nvPr/>
        </p:nvSpPr>
        <p:spPr>
          <a:xfrm>
            <a:off x="4776046" y="1358806"/>
            <a:ext cx="3910755" cy="3847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tIns="45719" rIns="45719" bIns="45719" rtlCol="0">
            <a:spAutoFit/>
          </a:bodyPr>
          <a:lstStyle/>
          <a:p>
            <a:pPr defTabSz="457189" rtl="0" fontAlgn="base">
              <a:spcAft>
                <a:spcPts val="1800"/>
              </a:spcAft>
              <a:tabLst>
                <a:tab pos="5625959" algn="l"/>
              </a:tabLst>
              <a:defRPr sz="1900">
                <a:solidFill>
                  <a:srgbClr val="000000"/>
                </a:solidFill>
                <a:uFill>
                  <a:solidFill>
                    <a:srgbClr val="000000"/>
                  </a:solidFill>
                </a:uFill>
                <a:latin typeface="Euphemia"/>
                <a:ea typeface="Euphemia"/>
                <a:cs typeface="Euphemia"/>
                <a:sym typeface="Euphemia"/>
              </a:defRPr>
            </a:pPr>
            <a:endParaRPr lang="iu-Cans-CA" sz="19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2" name="Slide Number Placeholder 1"/>
          <p:cNvSpPr>
            <a:spLocks noGrp="1"/>
          </p:cNvSpPr>
          <p:nvPr>
            <p:ph type="sldNum" sz="quarter" idx="4"/>
          </p:nvPr>
        </p:nvSpPr>
        <p:spPr/>
        <p:txBody>
          <a:bodyPr rtlCol="0"/>
          <a:lstStyle/>
          <a:p>
            <a:pPr rtl="0">
              <a:defRPr/>
            </a:pPr>
            <a:fld id="{E00B6E52-F07A-44C8-B7AE-D6EEC3D50429}" type="slidenum">
              <a:rPr lang="en-CA">
                <a:latin typeface="Arial"/>
              </a:rPr>
              <a:pPr>
                <a:defRPr/>
              </a:pPr>
              <a:t>4</a:t>
            </a:fld>
            <a:endParaRPr lang="en-CA" dirty="0">
              <a:latin typeface="Arial"/>
            </a:endParaRPr>
          </a:p>
        </p:txBody>
      </p:sp>
      <p:sp>
        <p:nvSpPr>
          <p:cNvPr id="14" name="Title 3">
            <a:extLst>
              <a:ext uri="{FF2B5EF4-FFF2-40B4-BE49-F238E27FC236}">
                <a16:creationId xmlns:a16="http://schemas.microsoft.com/office/drawing/2014/main" id="{4157E6BB-7AF5-DBB6-B666-D0F4EB25E9C0}"/>
              </a:ext>
            </a:extLst>
          </p:cNvPr>
          <p:cNvSpPr txBox="1">
            <a:spLocks/>
          </p:cNvSpPr>
          <p:nvPr/>
        </p:nvSpPr>
        <p:spPr>
          <a:xfrm>
            <a:off x="326261" y="381000"/>
            <a:ext cx="8546467" cy="1295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a:br>
              <a:rPr lang="en-CA" altLang="en-US" sz="2800" b="1" dirty="0">
                <a:cs typeface="Arial" panose="020B0604020202020204" pitchFamily="34" charset="0"/>
              </a:rPr>
            </a:br>
            <a:r>
              <a:rPr lang="iu-cans" sz="3500" dirty="0">
                <a:solidFill>
                  <a:schemeClr val="accent3">
                    <a:lumMod val="10000"/>
                  </a:schemeClr>
                </a:solidFill>
                <a:latin typeface="Gadugi" panose="020B0502040204020203" pitchFamily="34" charset="0"/>
                <a:ea typeface="Gadugi" panose="020B0502040204020203" pitchFamily="34" charset="0"/>
                <a:cs typeface="Calibri Light" panose="020F0302020204030204" pitchFamily="34" charset="0"/>
              </a:rPr>
              <a:t>ᐃᑲᔪᐃᔪᑦ ᐃᒪᕐᒧᑦ ᓚᐃᓴᓐᓯᒧᑦ </a:t>
            </a:r>
            <a:br>
              <a:rPr lang="en-CA" altLang="en-US" sz="3500" dirty="0">
                <a:solidFill>
                  <a:schemeClr val="accent3">
                    <a:lumMod val="10000"/>
                  </a:schemeClr>
                </a:solidFill>
                <a:latin typeface="Gadugi" panose="020B0502040204020203" pitchFamily="34" charset="0"/>
                <a:ea typeface="Gadugi" panose="020B0502040204020203" pitchFamily="34" charset="0"/>
                <a:cs typeface="Calibri Light" panose="020F0302020204030204" pitchFamily="34" charset="0"/>
              </a:rPr>
            </a:br>
            <a:r>
              <a:rPr lang="iu-cans" sz="3500" dirty="0">
                <a:solidFill>
                  <a:schemeClr val="accent3">
                    <a:lumMod val="10000"/>
                  </a:schemeClr>
                </a:solidFill>
                <a:latin typeface="Gadugi" panose="020B0502040204020203" pitchFamily="34" charset="0"/>
                <a:ea typeface="Gadugi" panose="020B0502040204020203" pitchFamily="34" charset="0"/>
                <a:cs typeface="Calibri Light" panose="020F0302020204030204" pitchFamily="34" charset="0"/>
              </a:rPr>
              <a:t>ᑐᒃᓯᕋᐅᓯᐅᖅᑕᐅᔪᒥᒃ ᕿᒥᕐᕈᓂᖅ</a:t>
            </a:r>
            <a:endParaRPr lang="en-US" sz="3500" dirty="0">
              <a:solidFill>
                <a:schemeClr val="accent3">
                  <a:lumMod val="10000"/>
                </a:schemeClr>
              </a:solidFill>
              <a:latin typeface="Gadugi" panose="020B0502040204020203" pitchFamily="34" charset="0"/>
              <a:ea typeface="Gadugi" panose="020B0502040204020203" pitchFamily="34" charset="0"/>
              <a:cs typeface="Calibri Light" panose="020F0302020204030204" pitchFamily="34" charset="0"/>
            </a:endParaRPr>
          </a:p>
        </p:txBody>
      </p:sp>
      <p:sp>
        <p:nvSpPr>
          <p:cNvPr id="15" name="Content Placeholder 4">
            <a:extLst>
              <a:ext uri="{FF2B5EF4-FFF2-40B4-BE49-F238E27FC236}">
                <a16:creationId xmlns:a16="http://schemas.microsoft.com/office/drawing/2014/main" id="{7BE4218B-DE13-74F0-D473-CA112549452F}"/>
              </a:ext>
            </a:extLst>
          </p:cNvPr>
          <p:cNvSpPr>
            <a:spLocks noGrp="1"/>
          </p:cNvSpPr>
          <p:nvPr>
            <p:ph sz="half" idx="1"/>
          </p:nvPr>
        </p:nvSpPr>
        <p:spPr>
          <a:xfrm>
            <a:off x="205179" y="1856521"/>
            <a:ext cx="8667549" cy="4477154"/>
          </a:xfrm>
        </p:spPr>
        <p:txBody>
          <a:bodyPr rtlCol="0">
            <a:normAutofit/>
          </a:bodyPr>
          <a:lstStyle/>
          <a:p>
            <a:pPr marL="0" indent="0" rtl="0">
              <a:spcAft>
                <a:spcPts val="1800"/>
              </a:spcAft>
              <a:buNone/>
              <a:defRPr/>
            </a:pPr>
            <a:r>
              <a:rPr lang="iu-cans" sz="2400" dirty="0">
                <a:latin typeface="Gadugi" panose="020B0502040204020203" pitchFamily="34" charset="0"/>
                <a:ea typeface="Gadugi" panose="020B0502040204020203" pitchFamily="34" charset="0"/>
                <a:cs typeface="Arial" panose="020B0604020202020204" pitchFamily="34" charset="0"/>
              </a:rPr>
              <a:t>CIRNAC-ᑯᑦ ᐅᑯᓂᙵᑦ ᑐᓂᓯᓚᐅᖅᑐᑦ ᓄᓇᕗᒻᒥᑦ ᐃᒪᓕᕆᔨᒃᑯᓐᓄᑦ ᐱᔾᔪᑎᒋᓪᓗᒍ ᑐᒃᓯᕋᐅᓯᐅᖅᑕᐅᔪᖅ</a:t>
            </a:r>
            <a:endParaRPr lang="en-US" altLang="en-US" sz="1200" dirty="0">
              <a:latin typeface="Gadugi" panose="020B0502040204020203" pitchFamily="34" charset="0"/>
              <a:ea typeface="Gadugi" panose="020B0502040204020203" pitchFamily="34" charset="0"/>
              <a:cs typeface="Arial" panose="020B0604020202020204" pitchFamily="34" charset="0"/>
            </a:endParaRPr>
          </a:p>
          <a:p>
            <a:pPr rtl="0"/>
            <a:r>
              <a:rPr lang="iu-cans" sz="2000" dirty="0">
                <a:latin typeface="Gadugi" panose="020B0502040204020203" pitchFamily="34" charset="0"/>
                <a:ea typeface="Gadugi" panose="020B0502040204020203" pitchFamily="34" charset="0"/>
                <a:cs typeface="Arial" panose="020B0604020202020204" pitchFamily="34" charset="0"/>
              </a:rPr>
              <a:t>ᐊᕗᓐᓂᕕᒃ (ᕕᕗᐊᕆ) 6, 2026 − CIRNAC-ᑯᑦ ᐱᐊᓂᑦᑎᐊᖅᓯᒪᓂᖓᓄᑦ ᖃᐅᔨᓴᐃᓚᐅᖅᑐᑦ ᓚᐃᓴᓐᓯᒧᑦ ᑐᒃᓯᕋᐅᓯᐅᖅᑕᐅᔪᒥᑦ</a:t>
            </a:r>
          </a:p>
          <a:p>
            <a:pPr rtl="0"/>
            <a:r>
              <a:rPr lang="iu-cans" sz="2000" dirty="0">
                <a:latin typeface="Gadugi" panose="020B0502040204020203" pitchFamily="34" charset="0"/>
                <a:ea typeface="Gadugi" panose="020B0502040204020203" pitchFamily="34" charset="0"/>
                <a:cs typeface="Arial" panose="020B0604020202020204" pitchFamily="34" charset="0"/>
              </a:rPr>
              <a:t>ᓄᕐᕋᐃᑦ (ᒪᐃ) 15, 2026 - CIRNAC-ᑯᑦ ᑭᐅᓚᐅᖅᑐᑦ ᑐᑭᓯᐅᒪᔾᔪᑎᓂᑦ ᑐᒃᓯᕋᖅᑕᐅᔪᓄᑦ ᑭᐅᔾᔪᑕᐅᔪᓂᒃ ᓄᓇᕗᒻᒥ ᐃᒪᓕᕆᔨᒃᑯᓐᓄᑦ</a:t>
            </a:r>
          </a:p>
          <a:p>
            <a:pPr rtl="0"/>
            <a:r>
              <a:rPr lang="iu-cans" sz="2000" dirty="0">
                <a:latin typeface="Gadugi" panose="020B0502040204020203" pitchFamily="34" charset="0"/>
                <a:ea typeface="Gadugi" panose="020B0502040204020203" pitchFamily="34" charset="0"/>
                <a:cs typeface="Arial" panose="020B0604020202020204" pitchFamily="34" charset="0"/>
              </a:rPr>
              <a:t>ᒪᓐᓃᑦ (ᔫᓂ) 17, 2026 - CIRNAC-ᑯᑦ ᑲᑎᒪᖃᑎᖃᓚᐅᖅᑐᑦ ᓄᓇᓕᐸᐅᔭᖅ ᐃᖃᓗᐃᑦᒥᑦ ᐅᖃᐅᓯᖃᕐᓂᐊᕐᓗᑎᒃ ᐱᓕᕆᐊᖑᓚᐅᖏᑦᑐᓂᑦ ᓱᓕ ᑐᑭᓯᐅᒪᔾᔪᑎᓂᒃ ᑐᒃᓯᕋᐅᑕᐅᔪᓂᑦ</a:t>
            </a:r>
          </a:p>
          <a:p>
            <a:pPr rtl="0"/>
            <a:r>
              <a:rPr lang="iu-cans" sz="2000" dirty="0">
                <a:latin typeface="Gadugi" panose="020B0502040204020203" pitchFamily="34" charset="0"/>
                <a:ea typeface="Gadugi" panose="020B0502040204020203" pitchFamily="34" charset="0"/>
                <a:cs typeface="Arial" panose="020B0604020202020204" pitchFamily="34" charset="0"/>
              </a:rPr>
              <a:t>ᒪᓐᓃᑦ (ᔫᓂᑦ) 30, 2026 - CIRNAC-ᑯᑦ ᑐᓂᓯᔪᑦ ᐱᓕᕆᐊᒥᑦ ᕿᒥᕐᕈᓂᕐᒧᑦ ᐅᖃᐅᓯᐅᔪᓂᑦ</a:t>
            </a:r>
          </a:p>
          <a:p>
            <a:pPr rtl="0"/>
            <a:endParaRPr lang="en-US" sz="2000" dirty="0">
              <a:latin typeface="Gadugi" panose="020B0502040204020203" pitchFamily="34" charset="0"/>
              <a:ea typeface="Gadugi" panose="020B0502040204020203" pitchFamily="34" charset="0"/>
              <a:cs typeface="Arial" panose="020B0604020202020204" pitchFamily="34" charset="0"/>
            </a:endParaRPr>
          </a:p>
          <a:p>
            <a:pPr marL="0" indent="0" rtl="0">
              <a:buNone/>
            </a:pPr>
            <a:endParaRPr lang="en-US" sz="2000" dirty="0"/>
          </a:p>
        </p:txBody>
      </p:sp>
    </p:spTree>
    <p:extLst>
      <p:ext uri="{BB962C8B-B14F-4D97-AF65-F5344CB8AC3E}">
        <p14:creationId xmlns:p14="http://schemas.microsoft.com/office/powerpoint/2010/main" val="1235441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4564067" y="685800"/>
            <a:ext cx="4041775" cy="685800"/>
          </a:xfrm>
        </p:spPr>
        <p:txBody>
          <a:bodyPr rtlCol="0"/>
          <a:lstStyle/>
          <a:p>
            <a:pPr rtl="0"/>
            <a:r>
              <a:rPr lang="iu-cans"/>
              <a:t> </a:t>
            </a:r>
          </a:p>
        </p:txBody>
      </p:sp>
      <p:sp>
        <p:nvSpPr>
          <p:cNvPr id="10" name="Text Placeholder 4"/>
          <p:cNvSpPr txBox="1">
            <a:spLocks/>
          </p:cNvSpPr>
          <p:nvPr/>
        </p:nvSpPr>
        <p:spPr>
          <a:xfrm>
            <a:off x="4469001" y="449280"/>
            <a:ext cx="4399484" cy="685803"/>
          </a:xfrm>
          <a:prstGeom prst="rect">
            <a:avLst/>
          </a:prstGeom>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rtlCol="0"/>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pPr rtl="0"/>
            <a:endParaRPr lang="iu-Cans-CA" sz="2200" kern="0" dirty="0">
              <a:latin typeface="Pigiarniq" panose="020B0503040102020104" pitchFamily="34" charset="0"/>
            </a:endParaRPr>
          </a:p>
        </p:txBody>
      </p:sp>
      <p:sp>
        <p:nvSpPr>
          <p:cNvPr id="11" name="Content Placeholder 5"/>
          <p:cNvSpPr txBox="1"/>
          <p:nvPr/>
        </p:nvSpPr>
        <p:spPr>
          <a:xfrm>
            <a:off x="4521906" y="1237459"/>
            <a:ext cx="4346579" cy="438308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rtlCol="0">
            <a:normAutofit/>
          </a:bodyPr>
          <a:lstStyle/>
          <a:p>
            <a:pPr defTabSz="457189" rtl="0"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p:cNvSpPr>
            <a:spLocks noGrp="1"/>
          </p:cNvSpPr>
          <p:nvPr>
            <p:ph type="sldNum" sz="quarter" idx="12"/>
          </p:nvPr>
        </p:nvSpPr>
        <p:spPr/>
        <p:txBody>
          <a:bodyPr rtlCol="0"/>
          <a:lstStyle/>
          <a:p>
            <a:pPr rtl="0"/>
            <a:fld id="{6F711A52-F43C-4C30-A158-C802C0F8EA5C}" type="slidenum">
              <a:rPr lang="en-US">
                <a:latin typeface="Arial"/>
              </a:rPr>
              <a:pPr/>
              <a:t>5</a:t>
            </a:fld>
            <a:endParaRPr lang="en-US">
              <a:latin typeface="Arial"/>
            </a:endParaRPr>
          </a:p>
        </p:txBody>
      </p:sp>
      <p:sp>
        <p:nvSpPr>
          <p:cNvPr id="3" name="Titre 1">
            <a:extLst>
              <a:ext uri="{FF2B5EF4-FFF2-40B4-BE49-F238E27FC236}">
                <a16:creationId xmlns:a16="http://schemas.microsoft.com/office/drawing/2014/main" id="{13EB49BB-6F42-D897-EAC9-BF1EB89D57A3}"/>
              </a:ext>
            </a:extLst>
          </p:cNvPr>
          <p:cNvSpPr>
            <a:spLocks noGrp="1"/>
          </p:cNvSpPr>
          <p:nvPr>
            <p:ph type="title"/>
          </p:nvPr>
        </p:nvSpPr>
        <p:spPr>
          <a:xfrm>
            <a:off x="-1" y="534088"/>
            <a:ext cx="9144001" cy="1325563"/>
          </a:xfrm>
        </p:spPr>
        <p:txBody>
          <a:bodyPr rtlCol="0">
            <a:normAutofit/>
          </a:bodyPr>
          <a:lstStyle/>
          <a:p>
            <a:pPr algn="ctr" rtl="0"/>
            <a:r>
              <a:rPr lang="iu-cans" dirty="0">
                <a:latin typeface="Gadugi" panose="020B0502040204020203" pitchFamily="34" charset="0"/>
                <a:ea typeface="Gadugi" panose="020B0502040204020203" pitchFamily="34" charset="0"/>
                <a:cs typeface="Calibri Light" panose="020F0302020204030204" pitchFamily="34" charset="0"/>
              </a:rPr>
              <a:t>CIRNAC-ᑯᑦ ᐃᒪᓐᓈᖅᑑᑎᖏᑦ </a:t>
            </a:r>
            <a:br>
              <a:rPr lang="en-US" dirty="0">
                <a:latin typeface="Gadugi" panose="020B0502040204020203" pitchFamily="34" charset="0"/>
                <a:ea typeface="Gadugi" panose="020B0502040204020203" pitchFamily="34" charset="0"/>
                <a:cs typeface="Calibri Light" panose="020F0302020204030204" pitchFamily="34" charset="0"/>
              </a:rPr>
            </a:br>
            <a:r>
              <a:rPr lang="iu-cans" dirty="0">
                <a:latin typeface="Gadugi" panose="020B0502040204020203" pitchFamily="34" charset="0"/>
                <a:ea typeface="Gadugi" panose="020B0502040204020203" pitchFamily="34" charset="0"/>
                <a:cs typeface="Calibri Light" panose="020F0302020204030204" pitchFamily="34" charset="0"/>
              </a:rPr>
              <a:t>ᐃᒪᖅᑖᕐᕕᐅᖃᑦᑕᖅᑐᒥᒃ ᐊᖏᓪᓕᒋᐊᖅᓯᓂᖅ- ᖄᖓᓃᑦᑐᒥᑦ ᐃᒪᐅᑉ ᖃᓄᐃᓐᓂᖓ ᐊᒻᒪᓗ ᒪᓂᕋᖅ ᐱᑦᑕᐅᖏᑦᑐᖃᓕᖅᑐᑦ (TR-01 to TR-03)</a:t>
            </a:r>
          </a:p>
        </p:txBody>
      </p:sp>
      <p:sp>
        <p:nvSpPr>
          <p:cNvPr id="6" name="Espace réservé du contenu 2">
            <a:extLst>
              <a:ext uri="{FF2B5EF4-FFF2-40B4-BE49-F238E27FC236}">
                <a16:creationId xmlns:a16="http://schemas.microsoft.com/office/drawing/2014/main" id="{94429348-96EC-9770-50A1-5572AF0425FD}"/>
              </a:ext>
            </a:extLst>
          </p:cNvPr>
          <p:cNvSpPr txBox="1">
            <a:spLocks/>
          </p:cNvSpPr>
          <p:nvPr/>
        </p:nvSpPr>
        <p:spPr>
          <a:xfrm>
            <a:off x="275515" y="1651894"/>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rtl="0">
              <a:buNone/>
              <a:defRPr/>
            </a:pPr>
            <a:r>
              <a:rPr lang="iu-cans" sz="16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ᑐᓴᖅᑎᑦᑎᔾᔪᑎ: ᓄᓇᓕᐸᐅᔭᖅ ᐱᓕᕆᐊᕆᓚᐅᖅᑕᖏᑦ ᐅᖃᐅᓯᐅᔪᑦ </a:t>
            </a:r>
            <a:r>
              <a:rPr lang="iu-cans" sz="1600" b="1" dirty="0">
                <a:solidFill>
                  <a:sysClr val="windowText" lastClr="000000"/>
                </a:solidFill>
                <a:latin typeface="Gadugi" panose="020B0502040204020203" pitchFamily="34" charset="0"/>
                <a:ea typeface="Gadugi" panose="020B0502040204020203" pitchFamily="34" charset="0"/>
              </a:rPr>
              <a:t>ᓯᕗᓂᒃᓴᒥᑦ ᐃᒪᖅᑖᕐᕕᐅᔪᒥᒃ ᐊᖏᒡᓕᒋᐊᖅᓯᓂᕐᒥᑦ</a:t>
            </a:r>
            <a:r>
              <a:rPr lang="en" sz="16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 ᑭᓯᐊᓂ, ᖃᔅᓯᐊᕐᔪᐃᑦ ᓱᓕ ᐱᓕᕆᐊᒃᓴᐃᑦ ᐊᑐᕐᓂᐊᖅᑐᑦ ᐱᕙᒌᔭᐅᑎᓄᑦ, ᖃᐅᔨᓴᐃᓂᕐᒧᑦ ᐱᓕᕆᐊᖑᔪᓄᑦ, ᐊᒻᒪᓗ ᓴᓇᔭᐅᕙᓪᓕᐊᑎᓪᓗᒍᒥᑦ ᐱᓕᕆᐊᖑᓂᐊᖅᑐᑦ ᑐᓂᔭᐅᓚᐅᖏᑦᑐᓂᒃ ᓱᓕ ᓄᓇᕗᒻᒥᑦ ᐃᒪᓕᕆᔨᒃᑯᓐᓄᑦ ᕿᒥᕐᕈᓂᐊᕐᓗᓂᒋᑦ ᐊᒻᒪᓗ ᓈᒻᒪᒋᓗᒋᑦ.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5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ᓄᓇᓕᐸᐅᔭᖅ ᐱᓕᕆᐊᕆᓂᐊᖅᑕᖏᑦ ᓴᓇᕙᓪᓕᐊᑎᓪᓗᒍ ᐃᒪᕐᒥᒃ ᐊᐅᓚᑦᑎᓂᕐᒧᑦ ᐊᒻᒪᓗ ᖃᐅᔨᓴᐃᓂᕐᒧᑦ ᐱᕙᒌᔭᐅᑎᒥᑦ, ᐊᓯᐊᙳᖅᑎᖅᑕᐅᓚᐅᖅᑐᖅ ᐊᕙᑎᒥᒃ ᒥᐊᓂᖅᓯᓂᕐᒧᑦ ᐱᕙᒌᔭᐅᑎ, ᐊᓯᖏᓪᓗᓂ ᖃᐅᔨᓴᐃᓂᕐᒧᑦ ᑐᕌᖓᔪᑦ.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5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ᑐᒃᓯᕋᐅᑕᐅᔪᑦ ᖃᐅᔨᓴᐃᓂᕐᒧᑦ ᑭᒡᓕᒋᔭᐅᓂᐊᖅᑐᑦ, ᑯᕕᑎᑦᑎᓂᕐᒧᑦ ᐊᑐᖅᑕᐅᔪᑦ, ᐊᒻᒪᓗ ᐊᑐᖅᑕᐅᓂᐊᖅᑐᓂᒃ ᐊᐅᓚᑦᑎᓂᕐᒧᑦ ᖃᐅᔨᔭᐅᓯᒪᓕᖅᑐᑦ, ᑭᓯᐊᓂ ᐊᑐᓕᖅᑎᑕᐅᓂᖓᓄᑦ ᓇᓗᓇᐃᔭᖅᓯᒪᔪᑦ ᐊᒻᒪᓗ ᖃᓄᐃᓕᐅᕈᑕᐅᓂᐊᕐᓗᑎᒃ ᑐᓂᔭᐅᔭᕆᐊᖃᖅᑐᑦ ᓱᓕ ᓄᓇᕗᒻᒥᑦ ᐃᒪᓕᕆᔨᒃᑯᓐᓄᑦ ᕿᒥᕐᕆᓂᐊᕐᓗᓂᒋᑦ ᐊᒻᒪᓗ ᓈᒻᒪᒋᓗᒋᑦ.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5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ᖃᓄᐃᖓᓕᖅᑎᑦᑎᓂᐅᔪᓐᓇᖅᑐᑦ ᐱᔾᔪᑎᖃᖅᑐᑦ ᐃᒪᐃᔭᐃᓂᕐᒧᑦ, ᖄᖅᑎᕆᓂᕐᒥᑦ ᐱᔪᑦ ᕿᒪᒃᑎᑦᑐᑦ, ᓱᕋᒃᐸᓪᓕᐊᔪᑦ ᐊᒻᒪᓗ ᐊᓗᐊᓄᐊᖅᑐᑦ ᐊᐅᓚᑕᐅᓂᖏᑦ, ᐊᒻᒪᓗ ᐱᑦᑕᐅᖏᑦᑐᖃᓕᖅᑐᓂᒃ ᒪᓂᕋᕐᒥᑦ ᐊᐅᓚᑦᑎᓂᖅ ᓇᓗᓇᐃᖅᑕᐅᓯᒪᔪᑦ, ᑭᓯᐊᓂ ᐃᑲᔪᖅᑐᑦ ᖃᐅᔨᓴᐃᓂᕐᒧᑦ ᐊᒻᒪᓗ ᐊᖏᓗᐊᖏᒋᐊᖅᑎᑦᑎᓂᕐᒧᑦ ᓇᓗᓇᐃᔭᖅᓯᒪᔪᑦ ᐱᔭᐅᔭᕆᐊᖃᖅᑐᑦ ᓱᓕ.</a:t>
            </a:r>
          </a:p>
          <a:p>
            <a:pPr marL="0" lvl="0" indent="0" rtl="0">
              <a:buNone/>
              <a:defRPr/>
            </a:pPr>
            <a:r>
              <a:rPr lang="iu-cans" sz="16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CIRNAC-ᑯᑦ ᓇᓗᓇᐃᖅᓯᕝᕕᐅᔪᒪᔪᑦ ᖃᓄᐃᖓᓕᖅᑎᑦᑎᓂᐅᔪᖕᓇᖅᑐᓂᑦ ᐃᒪᕐᒧᑦ, ᒪᓂᕋᕐᒧᑦ, ᐊᒻᒪᓗ ᐊᕙᑎᒧᐊᖅᑐᑦ ᐃᓗᐃᑦᑐᒃᑯᑦ ᖃᓄᐃᓐᓂᖏᓐᓅᑦᑕᐅᓯᒪᓂᖏᑦ ᐊᒻᒪᓗ ᐊᐅᓚᑕᐅᑦᑎᐊᕐᓗᑎᒃ ᑐᑭᓯᓐᓇᖅᑐᒃᑯᑦ ᖃᐅᔨᓴᐃᓂᕐᒧᑦ ᐱᔭᕆᐊᖃᖅᑐᒃᑯᑦ, ᐱᓕᕆᐊᖑᔪᖕᓇᖅᑐᓂᒃ ᖃᓄᐃᓕᐅᕐᓂᖏᓐᓄᑦ, ᐊᒻᒪᓗ ᐱᓕᕆᐊᒥᑦ ᐊᖏᓗᐊᖏᒋᐊᖅᑎᑦᑎᓃᑦ ᓈᒻᒪᒋᔭᐅᓯᒪᔪᑦ ᓄᓇᕗᒻᒧᑦ ᐃᒪᓕᕆᔨᒃᑯᓐᓄᑦ </a:t>
            </a:r>
            <a:r>
              <a:rPr lang="iu-cans" sz="1600" b="1" dirty="0">
                <a:solidFill>
                  <a:sysClr val="windowText" lastClr="000000"/>
                </a:solidFill>
                <a:latin typeface="Gadugi" panose="020B0502040204020203" pitchFamily="34" charset="0"/>
                <a:ea typeface="Gadugi" panose="020B0502040204020203" pitchFamily="34" charset="0"/>
              </a:rPr>
              <a:t>ᐃᒪᖅᑖᖅᕐᕕᐅᔪᖅ ᐊᖏᒡᓕᒋᐊᕐᓂᐊᕐᓗᒍ ᓴᓇᔭᐅᕙᓪᓕᐊᓂᖅ ᐱᒋᐊᓚᐅᖏᓐᓂᖓᓂᑦ</a:t>
            </a:r>
            <a:r>
              <a:rPr lang="iu-cans" sz="16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a:t>
            </a:r>
          </a:p>
          <a:p>
            <a:pPr marL="0" indent="0" algn="ctr" rtl="0">
              <a:buNone/>
              <a:defRPr/>
            </a:pPr>
            <a:r>
              <a:rPr lang="iu-cans" sz="1600" b="1" dirty="0">
                <a:solidFill>
                  <a:srgbClr val="FFC000"/>
                </a:solidFill>
                <a:latin typeface="Gadugi" panose="020B0502040204020203" pitchFamily="34" charset="0"/>
                <a:ea typeface="Gadugi" panose="020B0502040204020203" pitchFamily="34" charset="0"/>
              </a:rPr>
              <a:t>ᐃᓚᖓᒍᑦ ᐋᖅᕿᒃᑕᐅᔪᖅ</a:t>
            </a:r>
          </a:p>
        </p:txBody>
      </p:sp>
    </p:spTree>
    <p:extLst>
      <p:ext uri="{BB962C8B-B14F-4D97-AF65-F5344CB8AC3E}">
        <p14:creationId xmlns:p14="http://schemas.microsoft.com/office/powerpoint/2010/main" val="2071765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72CE4-FB9E-8995-38B1-EBCD00C16CA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9FBCEB1-3452-6A43-AC2D-57463CE56D17}"/>
              </a:ext>
            </a:extLst>
          </p:cNvPr>
          <p:cNvSpPr>
            <a:spLocks noGrp="1"/>
          </p:cNvSpPr>
          <p:nvPr>
            <p:ph type="body" sz="quarter" idx="3"/>
          </p:nvPr>
        </p:nvSpPr>
        <p:spPr>
          <a:xfrm>
            <a:off x="4564067" y="685800"/>
            <a:ext cx="4041775" cy="685800"/>
          </a:xfrm>
        </p:spPr>
        <p:txBody>
          <a:bodyPr rtlCol="0"/>
          <a:lstStyle/>
          <a:p>
            <a:pPr rtl="0"/>
            <a:r>
              <a:rPr lang="iu-cans"/>
              <a:t> </a:t>
            </a:r>
          </a:p>
        </p:txBody>
      </p:sp>
      <p:sp>
        <p:nvSpPr>
          <p:cNvPr id="10" name="Text Placeholder 4">
            <a:extLst>
              <a:ext uri="{FF2B5EF4-FFF2-40B4-BE49-F238E27FC236}">
                <a16:creationId xmlns:a16="http://schemas.microsoft.com/office/drawing/2014/main" id="{D1870EC0-A49D-8895-70C2-8B7EFA833F25}"/>
              </a:ext>
            </a:extLst>
          </p:cNvPr>
          <p:cNvSpPr txBox="1">
            <a:spLocks/>
          </p:cNvSpPr>
          <p:nvPr/>
        </p:nvSpPr>
        <p:spPr>
          <a:xfrm>
            <a:off x="4469001" y="449280"/>
            <a:ext cx="4399484" cy="685803"/>
          </a:xfrm>
          <a:prstGeom prst="rect">
            <a:avLst/>
          </a:prstGeom>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rtlCol="0"/>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pPr rtl="0"/>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0174C588-0B1F-F6E4-976B-62E14AC44617}"/>
              </a:ext>
            </a:extLst>
          </p:cNvPr>
          <p:cNvSpPr txBox="1"/>
          <p:nvPr/>
        </p:nvSpPr>
        <p:spPr>
          <a:xfrm>
            <a:off x="4521906" y="1237459"/>
            <a:ext cx="4346579" cy="438308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rtlCol="0">
            <a:normAutofit/>
          </a:bodyPr>
          <a:lstStyle/>
          <a:p>
            <a:pPr defTabSz="457189" rtl="0"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061292FD-2D0C-E96D-DBAD-1CDF170EBD95}"/>
              </a:ext>
            </a:extLst>
          </p:cNvPr>
          <p:cNvSpPr>
            <a:spLocks noGrp="1"/>
          </p:cNvSpPr>
          <p:nvPr>
            <p:ph type="sldNum" sz="quarter" idx="12"/>
          </p:nvPr>
        </p:nvSpPr>
        <p:spPr/>
        <p:txBody>
          <a:bodyPr rtlCol="0"/>
          <a:lstStyle/>
          <a:p>
            <a:pPr rtl="0"/>
            <a:fld id="{6F711A52-F43C-4C30-A158-C802C0F8EA5C}" type="slidenum">
              <a:rPr lang="en-US">
                <a:latin typeface="Arial"/>
              </a:rPr>
              <a:pPr/>
              <a:t>6</a:t>
            </a:fld>
            <a:endParaRPr lang="en-US">
              <a:latin typeface="Arial"/>
            </a:endParaRPr>
          </a:p>
        </p:txBody>
      </p:sp>
      <p:sp>
        <p:nvSpPr>
          <p:cNvPr id="3" name="Titre 1">
            <a:extLst>
              <a:ext uri="{FF2B5EF4-FFF2-40B4-BE49-F238E27FC236}">
                <a16:creationId xmlns:a16="http://schemas.microsoft.com/office/drawing/2014/main" id="{5DC26279-AD77-8827-D70B-459729EF7C6E}"/>
              </a:ext>
            </a:extLst>
          </p:cNvPr>
          <p:cNvSpPr>
            <a:spLocks noGrp="1"/>
          </p:cNvSpPr>
          <p:nvPr>
            <p:ph type="title"/>
          </p:nvPr>
        </p:nvSpPr>
        <p:spPr>
          <a:xfrm>
            <a:off x="457201" y="457205"/>
            <a:ext cx="8382000" cy="914395"/>
          </a:xfrm>
        </p:spPr>
        <p:txBody>
          <a:bodyPr rtlCol="0">
            <a:normAutofit/>
          </a:bodyPr>
          <a:lstStyle/>
          <a:p>
            <a:pPr algn="ctr" rtl="0">
              <a:lnSpc>
                <a:spcPct val="100000"/>
              </a:lnSpc>
            </a:pPr>
            <a:r>
              <a:rPr lang="iu-cans" sz="1400" dirty="0">
                <a:latin typeface="Gadugi" panose="020B0502040204020203" pitchFamily="34" charset="0"/>
                <a:ea typeface="Gadugi" panose="020B0502040204020203" pitchFamily="34" charset="0"/>
                <a:cs typeface="Calibri Light" panose="020F0302020204030204" pitchFamily="34" charset="0"/>
              </a:rPr>
              <a:t>CIRNAC-ᑯᑦ ᐃᒪᓐᓈᖅᑑᑎᖏᑦ </a:t>
            </a:r>
            <a:br>
              <a:rPr lang="en-US" sz="1400" dirty="0">
                <a:latin typeface="Gadugi" panose="020B0502040204020203" pitchFamily="34" charset="0"/>
                <a:ea typeface="Gadugi" panose="020B0502040204020203" pitchFamily="34" charset="0"/>
                <a:cs typeface="Calibri Light" panose="020F0302020204030204" pitchFamily="34" charset="0"/>
              </a:rPr>
            </a:br>
            <a:r>
              <a:rPr lang="iu-cans" sz="1400" dirty="0">
                <a:latin typeface="Gadugi" panose="020B0502040204020203" pitchFamily="34" charset="0"/>
                <a:ea typeface="Gadugi" panose="020B0502040204020203" pitchFamily="34" charset="0"/>
                <a:cs typeface="Calibri Light" panose="020F0302020204030204" pitchFamily="34" charset="0"/>
              </a:rPr>
              <a:t>ᑕᓯᖅ ᔨᐅᕈᑏᓐᒥᑦ ᐊᕙᓗ ᐃᒪᕐᒥᑦ ᓄᖅᖃᖓᑎᑦᑎᔪᖅ ᐊᑦᑕᕐᓇᖅᑐᖃᙱᓐᓂᖓ, </a:t>
            </a:r>
            <a:br>
              <a:rPr lang="en-CA" sz="1400" dirty="0">
                <a:latin typeface="Gadugi" panose="020B0502040204020203" pitchFamily="34" charset="0"/>
                <a:ea typeface="Gadugi" panose="020B0502040204020203" pitchFamily="34" charset="0"/>
                <a:cs typeface="Calibri Light" panose="020F0302020204030204" pitchFamily="34" charset="0"/>
              </a:rPr>
            </a:br>
            <a:r>
              <a:rPr lang="iu-cans" sz="1400" dirty="0">
                <a:latin typeface="Gadugi" panose="020B0502040204020203" pitchFamily="34" charset="0"/>
                <a:ea typeface="Gadugi" panose="020B0502040204020203" pitchFamily="34" charset="0"/>
                <a:cs typeface="Calibri Light" panose="020F0302020204030204" pitchFamily="34" charset="0"/>
              </a:rPr>
              <a:t>ᑯᕕᕙᓪᓕᐊᓂᖅ ᐊᔪᓕᕐᓂᖓ, ᐊᒻᒪᓗ ᖁᐊᖑᐃᓐᓇᐅᔭᖅᑐᖅ </a:t>
            </a:r>
            <a:br>
              <a:rPr lang="en-US" sz="1400" dirty="0">
                <a:latin typeface="Gadugi" panose="020B0502040204020203" pitchFamily="34" charset="0"/>
                <a:ea typeface="Gadugi" panose="020B0502040204020203" pitchFamily="34" charset="0"/>
                <a:cs typeface="Calibri Light" panose="020F0302020204030204" pitchFamily="34" charset="0"/>
              </a:rPr>
            </a:br>
            <a:r>
              <a:rPr lang="iu-cans" sz="1400" dirty="0">
                <a:latin typeface="Gadugi" panose="020B0502040204020203" pitchFamily="34" charset="0"/>
                <a:ea typeface="Gadugi" panose="020B0502040204020203" pitchFamily="34" charset="0"/>
                <a:cs typeface="Calibri Light" panose="020F0302020204030204" pitchFamily="34" charset="0"/>
              </a:rPr>
              <a:t>(TR-04-ᒥᑦ TR-06-ᒧᑦ)</a:t>
            </a:r>
          </a:p>
        </p:txBody>
      </p:sp>
      <p:sp>
        <p:nvSpPr>
          <p:cNvPr id="6" name="Espace réservé du contenu 2">
            <a:extLst>
              <a:ext uri="{FF2B5EF4-FFF2-40B4-BE49-F238E27FC236}">
                <a16:creationId xmlns:a16="http://schemas.microsoft.com/office/drawing/2014/main" id="{E3E72ACC-4676-307E-4967-D88D0D6B93A7}"/>
              </a:ext>
            </a:extLst>
          </p:cNvPr>
          <p:cNvSpPr txBox="1">
            <a:spLocks/>
          </p:cNvSpPr>
          <p:nvPr/>
        </p:nvSpPr>
        <p:spPr>
          <a:xfrm>
            <a:off x="275515" y="1514734"/>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u-cans" sz="14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ᑐᓴᖅᑎᑦᑎᔾᔪᑎ: ᓄᓇᓕᐸᐅᔭᖅ ᑐᑭᓯᐅᒪᔾᔪᑎᒃᑲᓐᓂᕐᓂᒃ ᑐᓂᓯᓚᐅᖅᑐᑦ ᐊᒻᒪᓗ ᓯᕗᓂᒃᓴᒥᑦ ᖃᐅᔨᓴᕐᓂᐊᕐᓗᑎᒃ; ᑭᓯᐊᓂ, ᐊᕙᓗ ᐃᒪᕐᒥᑦ ᓄᖅᖃᖓᑎᑦᑎᔪᖅ ᐊᑦᑕᕐᓇᖅᑐᖃᙱᓐᓂᖓ, ᐃᒻᒥᖅᑐᐃᓂᖅ, ᖁᐊᖑᐃᓐᓇᐅᔭᖅᑐᖅ, ᑯᕕᓂᖃᖅᑐᖅ, ᐊᒻᒪᓗ ᖃᐅᔨᓴᐃᓂᕐᒧᑦ ᐱᔾᔪᑕᐅᔪᑦ ᑕᐃᒪᐅᔪᑦ ᓱᓕ - ᐊᑐᕐᓂᐊᖅᑐᑦ ᕿᒥᕐᕈᔭᐅᓂᐊᕐᓗᑎᒃ ᐱᓕᕆᐊᒥᑦ ᑐᓂᔭᐅᓚᐅᖏᑦᑐᑦ ᓱᓕ ᓄᓇᕗᒻᒧᑦ ᐃᒪᓕᕆᔨᒃᑯᓐᓄᑦ.</a:t>
            </a:r>
          </a:p>
          <a:p>
            <a:pPr lvl="0" rtl="0">
              <a:defRPr/>
            </a:pPr>
            <a:r>
              <a:rPr lang="iu-cans" sz="14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ᓄᓇᓕᐸᐅᔭᖅ ᓇᓗᓇᐃᓚᐅᖅᑐᖅ ᑯᕕᕙᓪᓕᐊᓂᖅ ᐊᔪᓕᕐᓂᖓ ᑐᒃᓯᕋᐅᑕᐅᔪᖅ ᐃᒪᖅᑖᕐᕕᐅᔪᒪᔪᒥᑦ ᐊᖏᒡᓕᒋᐊᖅᓯᓂᖅ ᐊᕙᓗᒥᑦ ᓄᖅᖃᖓᑎᑦᑎᔪᖅ ᐃᒪᕐᒥᑦ ᐊᔪᙱᓐᓇᔭᖅᑐᖅ ᐊᒻᒪᓗ ᐱᐊᓂᒃᑕᐅᓂᐊᖅᑐᖅ </a:t>
            </a:r>
            <a:r>
              <a:rPr lang="iu-cans" sz="1400" dirty="0">
                <a:solidFill>
                  <a:sysClr val="windowText" lastClr="000000"/>
                </a:solidFill>
                <a:latin typeface="Gadugi" panose="020B0502040204020203" pitchFamily="34" charset="0"/>
                <a:ea typeface="Gadugi" panose="020B0502040204020203" pitchFamily="34" charset="0"/>
              </a:rPr>
              <a:t>ᑕᓯᖅ ᔨᐅᕈᑏᓐᒥᑦ ᐊᕙᓗ ᐃᒪᕐᒥᑦ ᓄᖅᖃᖓᑎᑦᑎᔪᖅ</a:t>
            </a:r>
            <a:r>
              <a:rPr lang="en" sz="14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 </a:t>
            </a:r>
            <a:r>
              <a:rPr lang="en" sz="14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ᐃᒻᒥᖅᑐᖅᑕᐅᓂᖓ ᐊᒻᒪᓗ ᐊᕙᓗ ᐃᒪᕐᒥᑦ ᓄᖅᖃᖓᑎᑦᑎᔪᒥᑦ ᐊᔪᓕᖅᓯᒪᓂᕐᒥᑦ ᖃᐅᔨᓴᐃᓂᖅ.</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4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ᐊᕙᓗ ᐃᒪᕐᒥᑦ ᓄᖅᖃᖓᑎᑦᑎᔪᖅ ᐊᑦᑕᕐᓇᖅᑐᖃᙱᓐᓂᖓᓂᑦ ᖃᐅᔨᓴᐃᓂᖅ/ᕿᒥᕐᕈᓂᖅ ᐊᔪᕐᓂᖓᓂᑦ ᖃᓄᐃᓕᐅᕈᑎᖃᕐᓂᕐᒧᑦ ᐱᕙᒌᔭᐅᑎ ᑕᐃᒪᐅᔪᓂᑦ ᐊᕙᓗ ᐃᒪᕐᒥᑦ ᓄᖅᖃᖓᑎᑦᑎᔪᓂᑦ ᐱᓕᕆᐊᖑᓚᐅᖅᑐᑦ ᐊᒻᒪᓗ ᐱᓕᕆᐊᖑᓂᐊᕐᓗᑎᒃ ᐱᓕᕆᐊᕆᓂᐊᕐᓗᒋᑦ ᖃᐅᔨᔭᐅᓚᐅᖅᑐᑦ ᐱᖁᑏᑦ ᐊᒻᒪᓗ ᖃᐅᔨᓴᐃᓂᕐᒧᑦ ᐋᖅᕿᐅᒪᙱᓐᓂᐅᔪᑦ.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4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ᐊᓯᒃᑲᓐᓂᖏᑦ ᑐᑭᓯᐅᒪᔾᔪᑏᑦ ᑐᓂᔭᐅᓚᐅᖅᑐᑦ ᐱᔾᔪᑎᖃᖅᑐᑦ ᖁᐊᖑᐃᓐᓇᐅᔭᖅᑐᑦ ᖃᓄᐃᓐᓂᖏᑦ, ᑯᕕᓂᕐᒥᑦ ᐅᓗᕆᐊᓇᕐᓂᐅᔪᑦ, ᐊᒻᒪᓗ ᐃᓚᒋᔭᐅᔪᓕᕆᓃᑦ, ᐊᒻᒪᓗ ᖃᐅᔨᓴᐃᓂᖅ; ᑭᓯᐊᓂ, ᖃᓄᐃᓕᐅᕐᓂᖓ ᓇᓗᓇᐃᖅᑕᐅᔭᕆᐊᖃᕐᓂᐊᖅᑐᖅ ᓇᓗᓇᐃᔭᖅᓯᒪᓗᒋᑦ ᖃᓄᐃᑦᑐᓕᐅᕆᓂᒃᑯᑦ, ᖃᐅᔨᓴᐃᒃᑲᓐᓂᕐᓗᑎᒃ, ᐊᒻᒪᓗ ᐊᑯᓂᐅᔪᒧᑦ ᖃᐅᔨᓴᐃᓂᕐᒧᑦ ᑐᕌᖓᔪᑦ.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4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ᓄᓇᓕᐸᐅᔭᖅ ᓇᓗᓇᐃᓚᐅᖅᑐᖅ ᖃᑉᓯᐊᕐᔪᖕᓂᑦ ᐱᓕᕆᖑᓂᐊᖅᑐᓂᒃ ᐱᕙᓪᓕᐊᔭᐅᔪᓂᑦ ᓱᓕ. ᑕᒪᒃᑯᐊ ᕿᒥᕐᕈᔭᐅᔭᕆᐊᖃᖅᑐᑦ ᓇᓗᓇᐃᕐᓂᐊᕐᓗᒋᑦ ᓇᓚᐅᑦᑖᖅᑕᐅᔪᑦ ᐅᓗᕆᐊᓇᕐᓂᐅᔪᑦ ᖃᐅᔨᓴᖅᑕᐅᑦᑎᐊᖅᓯᒪᒐᓗᐊᕐᒪᖔᑕ ᐊᒻᒪᓗ ᐱᓕᕆᐊᖑᓗᑎᒃ</a:t>
            </a:r>
            <a:r>
              <a:rPr lang="iu-cans" sz="1400" dirty="0">
                <a:solidFill>
                  <a:sysClr val="windowText" lastClr="000000"/>
                </a:solidFill>
                <a:latin typeface="Gadugi" panose="020B0502040204020203" pitchFamily="34" charset="0"/>
                <a:ea typeface="Gadugi" panose="020B0502040204020203" pitchFamily="34" charset="0"/>
              </a:rPr>
              <a:t>.</a:t>
            </a:r>
            <a:endParaRPr kumimoji="0" lang="en-US" sz="1400" b="0" i="0" u="none" strike="noStrike" kern="1200" cap="none" spc="0" normalizeH="0" baseline="0" noProof="0" dirty="0">
              <a:ln>
                <a:noFill/>
              </a:ln>
              <a:solidFill>
                <a:sysClr val="windowText" lastClr="000000"/>
              </a:solidFill>
              <a:effectLst/>
              <a:uLnTx/>
              <a:uFillTx/>
              <a:latin typeface="Gadugi" panose="020B0502040204020203" pitchFamily="34" charset="0"/>
              <a:ea typeface="Gadugi"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u-cans" sz="14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CIRNAC-ᑯᑦ ᓇᓗᓇᐃᖅᓯᕝᕕᐅᔪᒪᔪᑦ ᑕᓯᖅ ᔨᐅᕈᓪᑏᓐ ᐃᒪᖃᐅᓯᕝᕕᒃ ᐊᕙᓗ ᐃᒪᕐᒥᑦ ᓄᖅᖃᖓᑎᑦᑎᔪᖅ ᐊᑦᑕᕐᓇᖅᑐᖃᙱᓐᓂᖓᓂᑦ, ᐃᒻᒥᕐᔪᐊᕐᓂᖓᓄᑦ ᐅᓗᕆᐊᓇᖅᑐᖃᕐᓂᖓᓂᑦ, ᖁᐊᖑᐃᓐᓇᐅᔭᖅᑐᖅ ᓄᖑᑉᐸᓪᓕᐊᓂᖓᓂᑦ, ᑯᕕᓂᖃᖅᑐᓂᑦ, ᐊᒻᒪᓗ ᐊᑯᓂᐅᔪᒥᒃ ᖃᐅᔨᓴᖅᑕᐅᔭᕆᐊᖃᕐᓂᖓᓄᑦ ᖃᐅᔨᓴᖅᑕᐅᑦᑎᐊᖅᓯᒪᓗᒃᑖᕐᓗᑎᒃ, ᐃᑲᔪᖅᑕᐅᑉᓗᑎᒃ ᐱᐊᓂᒃᑕᐅᓯᒪᔪᓄᑦ ᐱᓕᕆᐊᒥᒃ ᖃᐅᔨᓴᐃᓂᕐᓄᑦ, ᐊᒻᒪᓗ ᐃᓚᓕᐅᑎᔭᐅᓪᓗᑎᒃ ᐱᓕᕆᐊᑉ ᖃᓄᐃᑦᑑᓂᐊᕐᓂᖓᓄᑦ, ᖃᐅᔨᓴᐃᓂᕐᒧᑦ, ᐊᒻᒪᓗ ᐊᑐᖅᑕᐅᓂᐊᖅᑐᑦ ᐊᐅᓚᑦᑎᓂᕐᒧᑦ ᐱᓕᕆᐊᓄᑦ ᓈᒻᒪᒋᔭᐅᓯᒪᔪᓂᑦ ᓄᓇᕗᒻᒥᑦ ᐃᒪᓕᕆᔨᒃᑯᓐᓄᑦ ᐃᒪᖅ ᓅᑕᐅᖅᖄᖅᑎᓐᓇᒍ ᓄᑖᒧᑦ ᐃᒪᖅᑖᕐᕕᐅᓂᐊᖅᑐᖅ ᐊᖏᓪᓕᒋᐊᖅᑕᐅᓯᒪᔪᒧᑦ.</a:t>
            </a:r>
          </a:p>
          <a:p>
            <a:pPr marL="0" indent="0" algn="ctr" rtl="0">
              <a:buNone/>
              <a:defRPr/>
            </a:pPr>
            <a:r>
              <a:rPr lang="iu-cans" sz="1400" b="1" dirty="0">
                <a:solidFill>
                  <a:srgbClr val="FFC000"/>
                </a:solidFill>
              </a:rPr>
              <a:t>ᐃᓚᖓᒍᑦ ᐋᖅᕿᒃᑕᐅᔪᖅ</a:t>
            </a:r>
          </a:p>
        </p:txBody>
      </p:sp>
    </p:spTree>
    <p:extLst>
      <p:ext uri="{BB962C8B-B14F-4D97-AF65-F5344CB8AC3E}">
        <p14:creationId xmlns:p14="http://schemas.microsoft.com/office/powerpoint/2010/main" val="3232385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B3E37-F8BC-4E57-48B0-4D0A497D28F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290A84D-5032-C1C4-0E55-5B56AA2511BE}"/>
              </a:ext>
            </a:extLst>
          </p:cNvPr>
          <p:cNvSpPr>
            <a:spLocks noGrp="1"/>
          </p:cNvSpPr>
          <p:nvPr>
            <p:ph type="body" sz="quarter" idx="3"/>
          </p:nvPr>
        </p:nvSpPr>
        <p:spPr>
          <a:xfrm>
            <a:off x="4564067" y="685800"/>
            <a:ext cx="4041775" cy="685800"/>
          </a:xfrm>
        </p:spPr>
        <p:txBody>
          <a:bodyPr rtlCol="0"/>
          <a:lstStyle/>
          <a:p>
            <a:pPr rtl="0"/>
            <a:r>
              <a:rPr lang="iu-cans"/>
              <a:t> </a:t>
            </a:r>
          </a:p>
        </p:txBody>
      </p:sp>
      <p:sp>
        <p:nvSpPr>
          <p:cNvPr id="10" name="Text Placeholder 4">
            <a:extLst>
              <a:ext uri="{FF2B5EF4-FFF2-40B4-BE49-F238E27FC236}">
                <a16:creationId xmlns:a16="http://schemas.microsoft.com/office/drawing/2014/main" id="{ADEDF876-EEBC-BDCB-A139-633CBD24E881}"/>
              </a:ext>
            </a:extLst>
          </p:cNvPr>
          <p:cNvSpPr txBox="1">
            <a:spLocks/>
          </p:cNvSpPr>
          <p:nvPr/>
        </p:nvSpPr>
        <p:spPr>
          <a:xfrm>
            <a:off x="4469001" y="449280"/>
            <a:ext cx="4399484" cy="685803"/>
          </a:xfrm>
          <a:prstGeom prst="rect">
            <a:avLst/>
          </a:prstGeom>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rtlCol="0"/>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pPr rtl="0"/>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2A6F6B04-823D-5A64-F7AC-1ACEAC8A67FA}"/>
              </a:ext>
            </a:extLst>
          </p:cNvPr>
          <p:cNvSpPr txBox="1"/>
          <p:nvPr/>
        </p:nvSpPr>
        <p:spPr>
          <a:xfrm>
            <a:off x="4521906" y="1237459"/>
            <a:ext cx="4346579" cy="438308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rtlCol="0">
            <a:normAutofit/>
          </a:bodyPr>
          <a:lstStyle/>
          <a:p>
            <a:pPr defTabSz="457189" rtl="0"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B6C37502-3CE3-7396-DCBA-75174D27D744}"/>
              </a:ext>
            </a:extLst>
          </p:cNvPr>
          <p:cNvSpPr>
            <a:spLocks noGrp="1"/>
          </p:cNvSpPr>
          <p:nvPr>
            <p:ph type="sldNum" sz="quarter" idx="12"/>
          </p:nvPr>
        </p:nvSpPr>
        <p:spPr/>
        <p:txBody>
          <a:bodyPr rtlCol="0"/>
          <a:lstStyle/>
          <a:p>
            <a:pPr rtl="0"/>
            <a:fld id="{6F711A52-F43C-4C30-A158-C802C0F8EA5C}" type="slidenum">
              <a:rPr lang="en-US">
                <a:latin typeface="Arial"/>
              </a:rPr>
              <a:pPr/>
              <a:t>7</a:t>
            </a:fld>
            <a:endParaRPr lang="en-US">
              <a:latin typeface="Arial"/>
            </a:endParaRPr>
          </a:p>
        </p:txBody>
      </p:sp>
      <p:sp>
        <p:nvSpPr>
          <p:cNvPr id="3" name="Titre 1">
            <a:extLst>
              <a:ext uri="{FF2B5EF4-FFF2-40B4-BE49-F238E27FC236}">
                <a16:creationId xmlns:a16="http://schemas.microsoft.com/office/drawing/2014/main" id="{3BDD88BA-79AD-9C70-804C-930E4D691614}"/>
              </a:ext>
            </a:extLst>
          </p:cNvPr>
          <p:cNvSpPr>
            <a:spLocks noGrp="1"/>
          </p:cNvSpPr>
          <p:nvPr>
            <p:ph type="title"/>
          </p:nvPr>
        </p:nvSpPr>
        <p:spPr>
          <a:xfrm>
            <a:off x="431799" y="523491"/>
            <a:ext cx="8280401" cy="766829"/>
          </a:xfrm>
        </p:spPr>
        <p:txBody>
          <a:bodyPr rtlCol="0">
            <a:normAutofit/>
          </a:bodyPr>
          <a:lstStyle/>
          <a:p>
            <a:pPr algn="ctr" rtl="0"/>
            <a:r>
              <a:rPr lang="iu-cans" sz="2000" dirty="0">
                <a:latin typeface="Gadugi" panose="020B0502040204020203" pitchFamily="34" charset="0"/>
                <a:ea typeface="Gadugi" panose="020B0502040204020203" pitchFamily="34" charset="0"/>
                <a:cs typeface="Calibri Light" panose="020F0302020204030204" pitchFamily="34" charset="0"/>
              </a:rPr>
              <a:t>CIRNAC-ᑯᑦ ᐃᒪᓐᓈᖅᑑᑎᖏᑦ ᐃᒪᐅᑉ ᐃᓪᓗᒌᓐᓂᖓ, ᐃᒪᖅ ᒪᓂᒪᓂᖓ, </a:t>
            </a:r>
            <a:br>
              <a:rPr lang="en-CA" sz="2000" dirty="0">
                <a:latin typeface="Gadugi" panose="020B0502040204020203" pitchFamily="34" charset="0"/>
                <a:ea typeface="Gadugi" panose="020B0502040204020203" pitchFamily="34" charset="0"/>
                <a:cs typeface="Calibri Light" panose="020F0302020204030204" pitchFamily="34" charset="0"/>
              </a:rPr>
            </a:br>
            <a:r>
              <a:rPr lang="iu-cans" sz="2000" dirty="0">
                <a:latin typeface="Gadugi" panose="020B0502040204020203" pitchFamily="34" charset="0"/>
                <a:ea typeface="Gadugi" panose="020B0502040204020203" pitchFamily="34" charset="0"/>
                <a:cs typeface="Calibri Light" panose="020F0302020204030204" pitchFamily="34" charset="0"/>
              </a:rPr>
              <a:t>ᐊᒻᒪᓗ ᓯᓚ ᐊᓯᔾᔨᖅᐹᓪᓕᐊᓂᖓ (TR-07-ᒥᑦ TR-09-ᒧᑦ)</a:t>
            </a:r>
          </a:p>
        </p:txBody>
      </p:sp>
      <p:sp>
        <p:nvSpPr>
          <p:cNvPr id="6" name="Espace réservé du contenu 2">
            <a:extLst>
              <a:ext uri="{FF2B5EF4-FFF2-40B4-BE49-F238E27FC236}">
                <a16:creationId xmlns:a16="http://schemas.microsoft.com/office/drawing/2014/main" id="{A71B605D-BDCE-7098-2EA8-0DE966E5C513}"/>
              </a:ext>
            </a:extLst>
          </p:cNvPr>
          <p:cNvSpPr txBox="1">
            <a:spLocks/>
          </p:cNvSpPr>
          <p:nvPr/>
        </p:nvSpPr>
        <p:spPr>
          <a:xfrm>
            <a:off x="304800" y="1452629"/>
            <a:ext cx="8868485" cy="51560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u-cans" sz="16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ᑐᓴᖅᑎᑦᑎᔾᔪᑎ: ᓄᓇᓕᐸᐅᔭᖅ ᐱᓕᕆᐊᒧᑦ ᐅᓂᒃᑲᐅᓯᖃᒃᑲᓐᓂᓚᐅᖅᑐᑦ ᐊᒻᒪᓗ ᐃᑲᔪᖅᑐᓂᒃ ᖃᓄᐃᓕᐅᕈᑎᒋᔭᐅᔪᓂᑦ; ᑭᓯᐊᓂ, ᓇᓗᓇᕐᓂᖅᑕᖃᐃᓐᓇᖅᑐᖅ ᐱᔾᔪᑎᖃᖅᑐᒥᒃ ᐊᑯᓂᐅᔪᒧᑦ ᐃᒪᖃᖅᑎᑦᑎᓂᕐᒧᑦ ᓇᓚᐅᑦᑖᖅᑕᐅᔪᒥᑦ, ᐃᒪᐅᑉ ᐃᒡᓗᒌᖕᓂᖓᓂᑦ ᐋᖅᕿᐅᒪᔪᓕᕆᓂᕐᒥᑦ, ᐊᒻᒪᓗ ᐃᓱᒪᒃᓴᖅᓯᐅᕈᑕᐅᓂᖓ ᓯᓚᐅᑉ ᐊᓯᔾᔨᖅᐸᓪᓕᐊᓂᖓᓂᑦ ᐊᐅᓛᕐᓂᓗᒃᑖᕆᓂᐊᖅᑕᖓᓄᑦ ᐱᓕᕆᐊᑉ.</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6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ᓄᓇᓕᐸᐅᔭᖅ ᓇᓗᓇᐃᖅᓯᓚᐅᖅᑐᖅ ᐃᒪᓕᕆᓂᕐᒥᑦ ᖃᐅᔨᓴᐃᓂᕐᓂᑦ, ᐃᒪᐃᔭᐃᓂᕐᒧᑦ ᑭᓪᓕᒋᔭᐅᔪᓂᑦ, ᐃᒪᖃᖅᑐᑦ ᖃᓄᐃᓕᐅᕐᓂᖏᓐᓂᑦ, ᐊᒻᒪᓗ ᐋᖅᕿᐅᒪᔪᓕᕆᓂᕐᒧᑦ ᐃᓱᒪᒋᔭᐅᔪᓂᑦ.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6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CIRNAC-ᑯᑦ ᐅᖃᐅᓯᕆᓚᐅᖅᑕᖏᑦ ᐋᖅᕿᒃᑕᐅᖏᑦᑐᑦ ᓱᓕ ᐱᔾᔪᑎᖃᖅᑐᑦ ᐊᑯᓂᐅᔪᒧᑦ ᐃᒪᖃᖅᑎᑦᑎᓂᕐᒧᑦ ᓇᓚᐅᑦᑖᖅᑕᐅᔪᒥᑦ, ᓯᕗᓂᒃᓴᒥᑦ ᓯᓚᒧᑦ ᐅᓗᕆᐊᓇᖅᑐᖃᕐᓂᖓᓂᑦ ᖃᐅᔨᓴᐃᓂᕐᒥᑦ, ᐊᒻᒪᓗ ᑕᑯᒃᓴᐅᑎᑦᑎᓂᕐᒥᒃ ᑕᐃᒪᐅᔪᒥᑦ ᐱᕙᒌᔭᐃᓂᕐᒧᑦ ᐊᑐᖅᑕᐅᔪᓂᒃ ᐃᑲᔪᖅᑐᓂᒃ ᐊᑯᓂᐅᔪᒧᑦ ᐃᒪᕐᒥᒃ ᐊᐅᓚᑦᑎᓂᕐᒧᑦ ᐃᓱᒪᓕᐅᕈᑕᐅᔪᓂᒃ.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6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ᐊᓯᒃᑲᓐᓂᖏᑦ ᐋᖅᕿᒋᐊᖅᓯᓃᑦ ᐅᕝᕙᓘᓐᓃᑦ ᓯᕗᓂᒃᓴᒥᑦ ᐱᓕᕆᐊᖑᓂᐊᖅᑐᓂᑦ ᐱᑕᖃᕆᐊᖃᖅᑐᖅ ᐱᓕᕆᐊᕆᑦᑎᐊᕐᓂᐊᕐᓗᒍ ᓯᓚᐅᑉ ᐊᓯᔾᔨᖅᐸᓪᓕᐊᓂᖓ ᐊᒻᒪᓗ ᐃᒪᖃᕐᓂᐊᕐᓂᖓᓄᑦ ᓇᓚᐅᑦᑖᖅᑕᐅᔪᓄᑦ ᐅᖃᐅᓯᐅᓚᐅᖅᑐᑦ.</a:t>
            </a:r>
          </a:p>
          <a:p>
            <a:pPr marL="0" indent="0" rtl="0">
              <a:buNone/>
              <a:defRPr/>
            </a:pPr>
            <a:r>
              <a:rPr lang="iu-cans" sz="16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CIRNAC-ᑯᑦ ᓇᓗᙱᓐᓂᖅᑖᕈᒪᔪᑦ ᐊᑯᓂᐅᔪᒧᑦ ᐃᒪᖅᑕᖃᕐᓂᐊᕐᓂᖓᓄᑦ, ᐃᒪᐃᔭᐃᓂᕐᒧᑦ ᑭᓪᓕᐱᔭᐅᔪᓂᑦ, ᐃᒪᖃᐅᓯᕝᕕᐅᑉ ᐊᔪᙱᓐᓂᖓᓂᑦ, ᐊᒻᒪᓗ ᓯᓚᒧᑦ ᐱᔾᔪᑎᖃᖅᑐᓂᒃ ᐅᓗᕆᐊᓇᕐᓂᐅᔪᑦ ᕿᒥᕐᕈᔭᐅᓚᐅᖅᑐᓂᑦ ᐱᔪᒪᓂᖃᖃᑕᐅᔪᓄᑦ ᐃᓚᒋᔭᐅᔪᓄᑦ ᐊᑐᕐᓗᑎᒃ ᓈᒻᒪᒃᑐᒥᑦ ᓇᓚᐅᑦᑖᕆᓂᕐᒧᑦ ᐊᑐᖅᑕᐅᔪᓂᒃ ᐊᒻᒪᓗ ᐃᓱᒪᒋᔭᐅᔪᑦ ᐃᑲᔪᖅᑐᓂᑦ ᐊᐅᓛᖅᑎᑕᐅᓂᖓᓄᑦ ᐃᒪᖅᑖᕐᕕᒃ ᐊᖏᒡᓕᒋᐊᖅᑕᐅᔪᒥᑦ ᖃᓄᐃᖓᓂᐊᕐᓂᖓ ᐊᐅᓛᕐᓂᕆᓂᐊᖅᑕᖓᓄᑦ ᐊᒻᒪᓗ ᓈᒻᒪᒋᔭᐅᓗᓂ ᓄᓇᕗᒻᒥᑦ ᐃᒪᓕᕆᔨᒃᑯᓐᓄᑦ ᐃᒪᖅ ᓅᑕᐅᓂᐊᓵᖅᑎᓪᓗᒍ ᓄᑖᒧᑦ ᐃᒪᖃᖅᑎᑦᑎᔪᖅ ᐊᖏᒡᓕᒋᐊᖅᑕᐅᔪᒧᑦ.</a:t>
            </a:r>
          </a:p>
          <a:p>
            <a:pPr marL="0" indent="0" algn="ctr" rtl="0">
              <a:buNone/>
              <a:defRPr/>
            </a:pPr>
            <a:r>
              <a:rPr lang="iu-cans" sz="1600" b="1" dirty="0">
                <a:solidFill>
                  <a:srgbClr val="FFC000"/>
                </a:solidFill>
                <a:latin typeface="Gadugi" panose="020B0502040204020203" pitchFamily="34" charset="0"/>
                <a:ea typeface="Gadugi" panose="020B0502040204020203" pitchFamily="34" charset="0"/>
              </a:rPr>
              <a:t>ᐃᓚᖓᒍᑦ ᐋᖅᕿᒃᑕᐅᔪᖅ</a:t>
            </a:r>
          </a:p>
        </p:txBody>
      </p:sp>
    </p:spTree>
    <p:extLst>
      <p:ext uri="{BB962C8B-B14F-4D97-AF65-F5344CB8AC3E}">
        <p14:creationId xmlns:p14="http://schemas.microsoft.com/office/powerpoint/2010/main" val="634453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4ACB4-AA78-FC28-45D1-64BDD802D9E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8410B3B-BD3C-4771-A2FF-6BDE1612C032}"/>
              </a:ext>
            </a:extLst>
          </p:cNvPr>
          <p:cNvSpPr>
            <a:spLocks noGrp="1"/>
          </p:cNvSpPr>
          <p:nvPr>
            <p:ph type="body" sz="quarter" idx="3"/>
          </p:nvPr>
        </p:nvSpPr>
        <p:spPr>
          <a:xfrm>
            <a:off x="4564067" y="685800"/>
            <a:ext cx="4041775" cy="685800"/>
          </a:xfrm>
        </p:spPr>
        <p:txBody>
          <a:bodyPr rtlCol="0"/>
          <a:lstStyle/>
          <a:p>
            <a:pPr rtl="0"/>
            <a:r>
              <a:rPr lang="iu-cans"/>
              <a:t> </a:t>
            </a:r>
          </a:p>
        </p:txBody>
      </p:sp>
      <p:sp>
        <p:nvSpPr>
          <p:cNvPr id="10" name="Text Placeholder 4">
            <a:extLst>
              <a:ext uri="{FF2B5EF4-FFF2-40B4-BE49-F238E27FC236}">
                <a16:creationId xmlns:a16="http://schemas.microsoft.com/office/drawing/2014/main" id="{00E7E9A8-D7BD-4A86-6C0F-D01B19637F80}"/>
              </a:ext>
            </a:extLst>
          </p:cNvPr>
          <p:cNvSpPr txBox="1">
            <a:spLocks/>
          </p:cNvSpPr>
          <p:nvPr/>
        </p:nvSpPr>
        <p:spPr>
          <a:xfrm>
            <a:off x="4469001" y="449280"/>
            <a:ext cx="4399484" cy="685803"/>
          </a:xfrm>
          <a:prstGeom prst="rect">
            <a:avLst/>
          </a:prstGeom>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rtlCol="0"/>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pPr rtl="0"/>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21259FFC-6970-FCD9-224F-9D1C76D0B69B}"/>
              </a:ext>
            </a:extLst>
          </p:cNvPr>
          <p:cNvSpPr txBox="1"/>
          <p:nvPr/>
        </p:nvSpPr>
        <p:spPr>
          <a:xfrm>
            <a:off x="4521906" y="1237459"/>
            <a:ext cx="4346579" cy="438308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rtlCol="0">
            <a:normAutofit/>
          </a:bodyPr>
          <a:lstStyle/>
          <a:p>
            <a:pPr defTabSz="457189" rtl="0"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B51C4A20-EE69-D6F2-5FD3-BAB30FB49335}"/>
              </a:ext>
            </a:extLst>
          </p:cNvPr>
          <p:cNvSpPr>
            <a:spLocks noGrp="1"/>
          </p:cNvSpPr>
          <p:nvPr>
            <p:ph type="sldNum" sz="quarter" idx="12"/>
          </p:nvPr>
        </p:nvSpPr>
        <p:spPr/>
        <p:txBody>
          <a:bodyPr rtlCol="0"/>
          <a:lstStyle/>
          <a:p>
            <a:pPr rtl="0"/>
            <a:fld id="{6F711A52-F43C-4C30-A158-C802C0F8EA5C}" type="slidenum">
              <a:rPr lang="en-US">
                <a:latin typeface="Arial"/>
              </a:rPr>
              <a:pPr/>
              <a:t>8</a:t>
            </a:fld>
            <a:endParaRPr lang="en-US">
              <a:latin typeface="Arial"/>
            </a:endParaRPr>
          </a:p>
        </p:txBody>
      </p:sp>
      <p:sp>
        <p:nvSpPr>
          <p:cNvPr id="3" name="Titre 1">
            <a:extLst>
              <a:ext uri="{FF2B5EF4-FFF2-40B4-BE49-F238E27FC236}">
                <a16:creationId xmlns:a16="http://schemas.microsoft.com/office/drawing/2014/main" id="{145F6DF3-63FB-A303-89D8-CD34FDB03515}"/>
              </a:ext>
            </a:extLst>
          </p:cNvPr>
          <p:cNvSpPr>
            <a:spLocks noGrp="1"/>
          </p:cNvSpPr>
          <p:nvPr>
            <p:ph type="title"/>
          </p:nvPr>
        </p:nvSpPr>
        <p:spPr>
          <a:xfrm>
            <a:off x="-1" y="534089"/>
            <a:ext cx="9144001" cy="980646"/>
          </a:xfrm>
        </p:spPr>
        <p:txBody>
          <a:bodyPr rtlCol="0">
            <a:normAutofit/>
          </a:bodyPr>
          <a:lstStyle/>
          <a:p>
            <a:pPr algn="ctr" rtl="0"/>
            <a:r>
              <a:rPr lang="iu-cans" sz="2000" dirty="0">
                <a:latin typeface="Gadugi" panose="020B0502040204020203" pitchFamily="34" charset="0"/>
                <a:ea typeface="Gadugi" panose="020B0502040204020203" pitchFamily="34" charset="0"/>
                <a:cs typeface="Calibri Light" panose="020F0302020204030204" pitchFamily="34" charset="0"/>
              </a:rPr>
              <a:t>ᖃᓄᐃᖓᓂᕆᔭᖓ CIRNAC-ᑯᑦ ᐱᓕᕆᐊᒧᑦ ᐅᖃᐅᓯᖏᑦ ᐅᑯᓄᖓ</a:t>
            </a:r>
            <a:br>
              <a:rPr lang="en-US" sz="2000" dirty="0">
                <a:latin typeface="Gadugi" panose="020B0502040204020203" pitchFamily="34" charset="0"/>
                <a:ea typeface="Gadugi" panose="020B0502040204020203" pitchFamily="34" charset="0"/>
                <a:cs typeface="Calibri Light" panose="020F0302020204030204" pitchFamily="34" charset="0"/>
              </a:rPr>
            </a:br>
            <a:r>
              <a:rPr lang="iu-cans" sz="2000" dirty="0">
                <a:latin typeface="Gadugi" panose="020B0502040204020203" pitchFamily="34" charset="0"/>
                <a:ea typeface="Gadugi" panose="020B0502040204020203" pitchFamily="34" charset="0"/>
                <a:cs typeface="Calibri Light" panose="020F0302020204030204" pitchFamily="34" charset="0"/>
              </a:rPr>
              <a:t>ᒪᓕᖕᓂᖅ ᒫᓐᓇᐅᒧᒥᑦ ᐃᒪᕐᒧᑦ ᓚᐃᓴᓐᓯᒥᑦ ᖃᐅᔨᓴᐃᓂᕐᒧᑦ ᐊᒻᒪᓗ ᐅᓂᒃᑲᐅᑕᐅᓂᖏᑦ ᑐᑭᐅᔪᑦ ᐊᒻᒪᓗ ᖃᓄᐃᖓᔭᕆᐊᖃᕐᓂᐅᔪᑦ (TR-10-ᒥᑦ TR-20-ᒧᑦ)</a:t>
            </a:r>
          </a:p>
        </p:txBody>
      </p:sp>
      <p:sp>
        <p:nvSpPr>
          <p:cNvPr id="6" name="Espace réservé du contenu 2">
            <a:extLst>
              <a:ext uri="{FF2B5EF4-FFF2-40B4-BE49-F238E27FC236}">
                <a16:creationId xmlns:a16="http://schemas.microsoft.com/office/drawing/2014/main" id="{C3BE6D69-2009-94B8-89B8-9A915C5887FE}"/>
              </a:ext>
            </a:extLst>
          </p:cNvPr>
          <p:cNvSpPr txBox="1">
            <a:spLocks/>
          </p:cNvSpPr>
          <p:nvPr/>
        </p:nvSpPr>
        <p:spPr>
          <a:xfrm>
            <a:off x="275515" y="1617111"/>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u-cans" sz="16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ᑐᓴᖅᑎᑦᑎᔾᔪᑎ: ᓄᓇᓕᐸᐅᔭᒃᑯᑦ ᑐᓂᓯᔪᑦ ᐱᕙᒌᔭᐅᑎᒃᑲᓐᓂᕐᓂᑦ, ᖃᐅᔨᓴᐃᓂᕐᒧᑦ ᐱᓕᕆᐊᕆᓂᐊᖅᑕᖏᓐᓂᑦ, ᐊᒻᒪᓗ ᐊᐅᓛᖅᑎᑦᑎᓂᕐᒥᑦ ᓇᓗᓇᐃᖅᓯᓂᕐᓂᑦ; ᑭᓯᐊᓂ, ᖃᑉᓯᐊᕐᔪᐃᑦ CIRNAC-ᑯᑦ ᐅᖃᐅᓯᖏᑦ ᐱᓕᕆᐊᖑᓚᐅᖏᑦᑐᑦ ᓱᓕ ᐱᐊᓂᒃᑕᐅᓯᒪᙱᓐᓂᖏᓐᓄᑦ ᓄᓇᕗᒻᒥᑦ ᐃᒪᓕᕆᔨᒃᑯᓐᓄᑦ ᑐᓂᔭᐅᔪᑦ ᑕᑯᒃᓴᐅᑎᑦᑎᑉᓗᑎᒃ ᒪᓕᖕᓂᕐᒥᒃ ᒫᓐᓇᐅᔪᖅ ᐃᒪᕐᒧᑦ ᓚᐃᓴᓐᓯᒥᑦ ᖃᐅᔨᓴᐃᓂᕐᒧᑦ ᐊᒻᒪᓗ ᐅᓂᒃᑳᓕᐅᕆᓂᕐᒧᑦ ᑐᑭᐅᔪᓂᑦ ᐊᒻᒪᓗ ᖃᓄᐃᖓᔭᕆᐊᖃᕐᓂᐅᔪᓂᑦ.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6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ᓄᓇᓕᐸᐅᔭᖅ ᐱᕙᓪᓕᐊᓯᒪᔪᑦ ᐋᖅᕿᖕᓂᐊᕐᓗᒍ ᖁᕐᕕᖕᒥᙶᖅᑐᒥᑦ ᐊᐅᓛᖅᑎᑦᑎᓃᑦ, ᓴᓇᔭᐅᓂᖓ ᑯᕕᔪᒧᑦ ᐱᔾᔪᑎᖃᖅᑐᖅ, ᐊᑐᖅᑕᐅᓚᐅᐱᓪᓚᖕᓂᐊᖅᑐᒥᑦ ᐊᒃᑕᑯᓂᑦ ᐊᐅᓚᑦᑎᓂᕐᒥᑦ, ᐊᒻᒪᓗ WWTP ᐃᓂᖃᕐᓂᖓᓂᑦ ᑐᓂᔭᐅᓗᑎᒃ ᓇᓗᓇᐃᖅᓯᓃᑦ.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6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ᑭᓯᐊᓂ, ᖃᑉᓯᐊᕐᔪᐃᑦ CIRNAC-ᑯᑦ ᐅᖃᐅᓯᕆᓚᐅᖅᑕᖏᑦ </a:t>
            </a:r>
            <a:r>
              <a:rPr lang="iu-cans" sz="1600" dirty="0">
                <a:solidFill>
                  <a:sysClr val="windowText" lastClr="000000"/>
                </a:solidFill>
                <a:latin typeface="Gadugi" panose="020B0502040204020203" pitchFamily="34" charset="0"/>
                <a:ea typeface="Gadugi" panose="020B0502040204020203" pitchFamily="34" charset="0"/>
              </a:rPr>
              <a:t>ᐋᖅᕿᒃᑕᐅᖏᑦᑐᑦ</a:t>
            </a:r>
            <a:r>
              <a:rPr lang="iu-cans" sz="16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 ᓱᓕ ᓄᓇᓕᐸᐅᔭᐅᑉ ᑐᓂᓚᐅᕐᒪᒋᑦ ᓇᓗᓇᐃᔭᖅᓯᒪᔪᑦ ᓯᕗᓂᒃᓴᒥᑦ ᖃᐅᔨᓴᐃᓂᐅᓂᐊᖅᑐᓄᑦ, ᓴᓇᔭᐅᕙᓪᓕᐊᓂᕐᒧᑦ, ᐅᕝᕙᓘᓐᓃᑦ ᐊᐅᓚᑦᑎᓂᕐᒧᑦ ᐱᕙᒌᔭᐅᑎᒧᑦ ᑎᑎᖅᖃᐅᑏᑦ ᑐᓂᔭᐅᔭᕆᐊᖃᖅᑐᑦ ᓱᓕ ᓄᓇᕗᒻᒥᑦ ᐃᒪᓕᕆᔨᒃᑯᓐᓄᑦ ᓈᒻᒪᒋᓂᐊᕐᓗᓂᒋᑦ.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6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ᐊᒥᐊᒃᑰᔪᑦ ᐱᑕᖃᙱᓐᓂᐅᔪᓂᑦ ᐃᓚᐅᔪᑦ ᐅᑭᐅᑉ ᐃᓗᐊᓂᑦ ᐃᒪᐅᑉ ᖃᓄᐃᓐᓂᖓᓄᑦ ᑭᓪᓕᒋᔭᐅᔪᓄᑦ ᓈᓴᐅᑏᑦ/ᑎᑎᖅᖃᐃᑦ, ᖃᓄᐃᓕᐅᕐᓂᕐᒧᑦ ᕿᒥᕐᕈᓂᕐᒧᑦ ᐊᑐᖅᑕᐅᔪᑦ, ᑎᑎᕋᐅᓯᐅᓂᖏᑦ ᖁᑦᑎᖕᓂᖅᐹᒥᑦ ᐱᒋᐊᕐᓗᑎᒃ, ᑯᕕᔪᓄᑦ/ᑐᐊᕕᓇᖅᑐᓄᑦ ᐅᐸᓗᐊᓂᕐᒧᑦ ᓇᓗᓇᐃᔭᖅᓯᒪᔪᑦ, ᐊᒻᒪᓗ ᖃᐅᔨᒋᐊᖃᑦᑕᕐᓂᕐᒧᑦ ᐊᑐᖅᑕᐅᔪᒃᓴᐃᑦ ᐅᖓᑕᐅᑦᑎᔪᓄᑦ ᐊᒻᒪᓗ ᐊᕙᑎᒥᒃ ᖃᐅᔨᓴᐃᓂᕐᒥᑦ ᖃᓄᐃᖓᓂᐅᔪᑦ.</a:t>
            </a:r>
          </a:p>
          <a:p>
            <a:pPr marL="0" indent="0" rtl="0">
              <a:buNone/>
              <a:defRPr/>
            </a:pPr>
            <a:r>
              <a:rPr lang="iu-cans" sz="1600" b="1" dirty="0">
                <a:solidFill>
                  <a:sysClr val="windowText" lastClr="000000"/>
                </a:solidFill>
                <a:latin typeface="Gadugi" panose="020B0502040204020203" pitchFamily="34" charset="0"/>
                <a:ea typeface="Gadugi" panose="020B0502040204020203" pitchFamily="34" charset="0"/>
              </a:rPr>
              <a:t>CIRNAC-ᑯᑦ ᓇᓗᙱᓐᓂᖅᑖᕈᒪᔪᑦ ᒫᓐᓇ ᐃᒪᕐᒧᑦ ᓚᐃᓴᓐᓯᒥᒃ ᖃᐅᔨᓴᐃᓂᕐᒧᑦ ᐊᒻᒪᓗ ᐅᓂᒃᑳᖅᑕᐅᓂᖏᓐᓄᑦ ᑐᑭᐅᔪᑦ ᐊᒻᒪᓗ ᖃᓄᐃᖓᔭᕆᐊᖃᕐᓂᐅᔪᑦ ᒪᓕᒃᑕᐅᓗᒃᑖᕐᓂᐊᕐᒪᑕ ᓯᕗᒻᒧᒃᐸᓪᓕᐊᑎᓪᓗᒋᑦ.</a:t>
            </a:r>
            <a:endParaRPr kumimoji="0" lang="en-US" sz="1600" b="0" i="0" u="none" strike="noStrike" kern="1200" cap="none" spc="0" normalizeH="0" baseline="0" noProof="0" dirty="0">
              <a:ln>
                <a:noFill/>
              </a:ln>
              <a:solidFill>
                <a:sysClr val="windowText" lastClr="000000"/>
              </a:solidFill>
              <a:effectLst/>
              <a:uLnTx/>
              <a:uFillTx/>
              <a:latin typeface="Gadugi" panose="020B0502040204020203" pitchFamily="34" charset="0"/>
              <a:ea typeface="Gadugi" panose="020B0502040204020203" pitchFamily="34" charset="0"/>
            </a:endParaRPr>
          </a:p>
        </p:txBody>
      </p:sp>
      <p:sp>
        <p:nvSpPr>
          <p:cNvPr id="7" name="TextBox 6">
            <a:extLst>
              <a:ext uri="{FF2B5EF4-FFF2-40B4-BE49-F238E27FC236}">
                <a16:creationId xmlns:a16="http://schemas.microsoft.com/office/drawing/2014/main" id="{1E4344F6-F29C-834F-46BF-9EC3ADB792B1}"/>
              </a:ext>
            </a:extLst>
          </p:cNvPr>
          <p:cNvSpPr txBox="1"/>
          <p:nvPr/>
        </p:nvSpPr>
        <p:spPr>
          <a:xfrm>
            <a:off x="2415394" y="6062246"/>
            <a:ext cx="4588726" cy="338554"/>
          </a:xfrm>
          <a:prstGeom prst="rect">
            <a:avLst/>
          </a:prstGeom>
          <a:noFill/>
        </p:spPr>
        <p:txBody>
          <a:bodyPr wrap="square" rtlCol="0">
            <a:spAutoFit/>
          </a:bodyPr>
          <a:lstStyle/>
          <a:p>
            <a:pPr algn="ctr" rtl="0">
              <a:defRPr/>
            </a:pPr>
            <a:r>
              <a:rPr lang="iu-cans" sz="1600" b="1" dirty="0">
                <a:solidFill>
                  <a:srgbClr val="FFC000"/>
                </a:solidFill>
                <a:latin typeface="Gadugi" panose="020B0502040204020203" pitchFamily="34" charset="0"/>
                <a:ea typeface="Gadugi" panose="020B0502040204020203" pitchFamily="34" charset="0"/>
              </a:rPr>
              <a:t>ᐃᓚᖓᒍᑦ ᐋᖅᕿᒃᑕᐅᔪᖅ</a:t>
            </a:r>
          </a:p>
        </p:txBody>
      </p:sp>
    </p:spTree>
    <p:extLst>
      <p:ext uri="{BB962C8B-B14F-4D97-AF65-F5344CB8AC3E}">
        <p14:creationId xmlns:p14="http://schemas.microsoft.com/office/powerpoint/2010/main" val="1507686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30741-4D32-9EED-BF18-19B08D285C4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25DC502-1CF7-3FD1-BA0D-91159FEE899F}"/>
              </a:ext>
            </a:extLst>
          </p:cNvPr>
          <p:cNvSpPr>
            <a:spLocks noGrp="1"/>
          </p:cNvSpPr>
          <p:nvPr>
            <p:ph type="body" sz="quarter" idx="3"/>
          </p:nvPr>
        </p:nvSpPr>
        <p:spPr>
          <a:xfrm>
            <a:off x="4564067" y="685800"/>
            <a:ext cx="4041775" cy="685800"/>
          </a:xfrm>
        </p:spPr>
        <p:txBody>
          <a:bodyPr rtlCol="0"/>
          <a:lstStyle/>
          <a:p>
            <a:pPr rtl="0"/>
            <a:r>
              <a:rPr lang="iu-cans"/>
              <a:t> </a:t>
            </a:r>
          </a:p>
        </p:txBody>
      </p:sp>
      <p:sp>
        <p:nvSpPr>
          <p:cNvPr id="10" name="Text Placeholder 4">
            <a:extLst>
              <a:ext uri="{FF2B5EF4-FFF2-40B4-BE49-F238E27FC236}">
                <a16:creationId xmlns:a16="http://schemas.microsoft.com/office/drawing/2014/main" id="{D1288EBC-9E84-7395-9511-D6671EE8F833}"/>
              </a:ext>
            </a:extLst>
          </p:cNvPr>
          <p:cNvSpPr txBox="1">
            <a:spLocks/>
          </p:cNvSpPr>
          <p:nvPr/>
        </p:nvSpPr>
        <p:spPr>
          <a:xfrm>
            <a:off x="4469001" y="449280"/>
            <a:ext cx="4399484" cy="685803"/>
          </a:xfrm>
          <a:prstGeom prst="rect">
            <a:avLst/>
          </a:prstGeom>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rtlCol="0"/>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pPr rtl="0"/>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4AAA529D-C866-BAA3-ADB4-01B7EA17D56D}"/>
              </a:ext>
            </a:extLst>
          </p:cNvPr>
          <p:cNvSpPr txBox="1"/>
          <p:nvPr/>
        </p:nvSpPr>
        <p:spPr>
          <a:xfrm>
            <a:off x="4521906" y="1237459"/>
            <a:ext cx="4346579" cy="438308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rtlCol="0">
            <a:normAutofit/>
          </a:bodyPr>
          <a:lstStyle/>
          <a:p>
            <a:pPr defTabSz="457189" rtl="0"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FAA64DE7-87F5-2DC9-663D-CB4290F7E468}"/>
              </a:ext>
            </a:extLst>
          </p:cNvPr>
          <p:cNvSpPr>
            <a:spLocks noGrp="1"/>
          </p:cNvSpPr>
          <p:nvPr>
            <p:ph type="sldNum" sz="quarter" idx="12"/>
          </p:nvPr>
        </p:nvSpPr>
        <p:spPr/>
        <p:txBody>
          <a:bodyPr rtlCol="0"/>
          <a:lstStyle/>
          <a:p>
            <a:pPr rtl="0"/>
            <a:fld id="{6F711A52-F43C-4C30-A158-C802C0F8EA5C}" type="slidenum">
              <a:rPr lang="en-US">
                <a:latin typeface="Arial"/>
              </a:rPr>
              <a:pPr/>
              <a:t>9</a:t>
            </a:fld>
            <a:endParaRPr lang="en-US">
              <a:latin typeface="Arial"/>
            </a:endParaRPr>
          </a:p>
        </p:txBody>
      </p:sp>
      <p:sp>
        <p:nvSpPr>
          <p:cNvPr id="3" name="Titre 1">
            <a:extLst>
              <a:ext uri="{FF2B5EF4-FFF2-40B4-BE49-F238E27FC236}">
                <a16:creationId xmlns:a16="http://schemas.microsoft.com/office/drawing/2014/main" id="{60EFB7FE-610F-3E98-2E53-D3E98B7AA3E6}"/>
              </a:ext>
            </a:extLst>
          </p:cNvPr>
          <p:cNvSpPr>
            <a:spLocks noGrp="1"/>
          </p:cNvSpPr>
          <p:nvPr>
            <p:ph type="title"/>
          </p:nvPr>
        </p:nvSpPr>
        <p:spPr>
          <a:xfrm>
            <a:off x="-1" y="449280"/>
            <a:ext cx="9144001" cy="913055"/>
          </a:xfrm>
        </p:spPr>
        <p:txBody>
          <a:bodyPr rtlCol="0">
            <a:normAutofit fontScale="90000"/>
          </a:bodyPr>
          <a:lstStyle/>
          <a:p>
            <a:pPr algn="ctr" rtl="0"/>
            <a:r>
              <a:rPr lang="iu-cans" sz="2000" dirty="0">
                <a:latin typeface="Gadugi" panose="020B0502040204020203" pitchFamily="34" charset="0"/>
                <a:ea typeface="Gadugi" panose="020B0502040204020203" pitchFamily="34" charset="0"/>
                <a:cs typeface="Calibri Light" panose="020F0302020204030204" pitchFamily="34" charset="0"/>
              </a:rPr>
              <a:t>CIRNAC-ᑯᑦ ᐃᒪᓐᓈᖅᑑᑎᖏᑦ </a:t>
            </a:r>
            <a:br>
              <a:rPr lang="en-US" sz="2000" dirty="0">
                <a:latin typeface="Gadugi" panose="020B0502040204020203" pitchFamily="34" charset="0"/>
                <a:ea typeface="Gadugi" panose="020B0502040204020203" pitchFamily="34" charset="0"/>
                <a:cs typeface="Calibri Light" panose="020F0302020204030204" pitchFamily="34" charset="0"/>
              </a:rPr>
            </a:br>
            <a:r>
              <a:rPr lang="iu-cans" sz="2000" dirty="0">
                <a:latin typeface="Gadugi" panose="020B0502040204020203" pitchFamily="34" charset="0"/>
                <a:ea typeface="Gadugi" panose="020B0502040204020203" pitchFamily="34" charset="0"/>
                <a:cs typeface="Calibri Light" panose="020F0302020204030204" pitchFamily="34" charset="0"/>
              </a:rPr>
              <a:t>ᖃᐅᔨᓴᐃᓂᕐᒧᑦ, ᐅᓂᒃᑳᓕᐅᕆᓂᕐᒧᑦ, ᐊᒻᒪᓗ ᐊᐅᓚᑦᑎᓂᕐᒧᑦ ᐱᕙᒌᔭᐅᑏᑦ (TR-10-ᒥᑦ TR-20-ᒧᑦ)</a:t>
            </a:r>
          </a:p>
        </p:txBody>
      </p:sp>
      <p:sp>
        <p:nvSpPr>
          <p:cNvPr id="6" name="Espace réservé du contenu 2">
            <a:extLst>
              <a:ext uri="{FF2B5EF4-FFF2-40B4-BE49-F238E27FC236}">
                <a16:creationId xmlns:a16="http://schemas.microsoft.com/office/drawing/2014/main" id="{CEF5DAFF-A7F0-7CE8-E97D-B79D83A46F76}"/>
              </a:ext>
            </a:extLst>
          </p:cNvPr>
          <p:cNvSpPr txBox="1">
            <a:spLocks/>
          </p:cNvSpPr>
          <p:nvPr/>
        </p:nvSpPr>
        <p:spPr>
          <a:xfrm>
            <a:off x="275515" y="1371600"/>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u-cans" sz="14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ᐱᓗᐊᖅᑐᒥᑦ, CIRNAC-ᑯᑦ ᕿᓂᖅᑐᑦ ᐃᒪᓐᓇ:</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4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ᑐᑭᓯᓐᓇᖅᑐᒥᒃ ᖃᐅᔨᓴᐃᓂᕐᒧᑦ ᐱᓕᕆᐊᒥᑦ ᑐᑭᓕᐅᖅᓯᒪᓗᒋᑦ ᐃᓂᒋᔭᐅᔪᑦ, ᖃᑉᓰᖅᑕᖃᑦᑕᕐᓂᖏᑦ, ᐊᑐᖅᑕᐅᔪᑦ, ᖃᓄᐃᓕᐅᕐᓂᕐᒧᑦ ᐱᔾᔪᑎᖃᖅᑐᑦ, ᖃᓄᐃᓕᐅᕈᑎᖃᕐᓂᕐᒧᑦ ᑎᑭᐅᑎᓯᒪᔪᑦ, ᐋᖅᕿᒋᐊᖅᓯᓂᕐᒧᑦ ᖃᓄᐃᓕᐅᕈᑕᐅᔪᑦ, ᐊᒻᒪᓗ ᐅᓂᒃᑳᓕᐅᕆᓂᕐᒧᑦ ᐱᔭᕆᐊᖃᖅᑐᓂᑦ.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4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ᓇᓗᓇᐃᖅᓯᓂᖅ ᓇᓕᖏᓐᓂᑦ ᖃᐅᔨᓴᐃᓂᕐᒥᑦ, ᑐᐊᕕᓇᖅᑐᓄᑦ ᐅᐸᓗᐊᓂᕐᒧᑦ, ᑯᕕᔪᓂᒃ ᓂᕆᐅᓇᙱᑦᑐᓄᑦ, EPP-ᒧᑦ, O&amp;M-ᒧᑦ, ᐊᒻᒪᓗ ᖃᐅᔨᓴᐃᓂᕐᒧᑦ ᑎᑎᖅᖃᐅᑏᑦ ᐊᐅᓚᑦᑎᔪᓂᑦ ᐱᔭᕆᐊᖃᖅᑐᑦ ᖃᓕᕇᖓᓂᖃᖅᑐᓂᑦ.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4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ᑕᑯᒃᓴᐅᑎᑦᑎᓗᑎᒃ ᖃᐅᔨᓴᐃᓂᕐᒧᑦ ᖃᓄᐃᖓᓂᐅᔪᑦ ᖃᓄᖅ ᖃᓄᐃᓐᓂᖅᓴᐅᓂᖏᓐᓅᖅᑕᐅᓂᐊᕐᒪᖔᑕ ᐊᑐᖅᑐᓄᑦ ᓇᓚᐅᑦᑖᖅᑕᐅᔪᓄᑦ, ᐱᔭᒃᓴᐅᑎᒋᔭᐅᔪᓄᑦ, ᒪᓕᒃᑕᐅᔪᒃᓴᓄᑦ, ᓚᐃᓴᓐᓯᒧᑦ ᐊᑐᖅᑐᓄᑦ, ᐅᕝᕙᓘᓐᓃᑦ ᐊᓯᖏᑦ ᐱᒋᐊᕐᕕᖕᓂᑦ ᓇᓗᓇᐃᖅᓯᔪᓄᑦ.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4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ᑐᑭᓕᐅᕐᓗᒋᑦ ᖃᐅᔨᒋᐊᖃᑦᑕᕐᓂᕐᒧᑦ ᐊᑐᖅᑕᐅᔪᒃᓴᐃᑦ ᐅᖓᑕᐅᑦᑎᔪᓄᑦ, ᐱᑦᑕᐅᖏᑦᑐᖃᓕᖅᑐᓂᒃ ᖃᐅᔨᔭᐅᔪᓄᑦ, ᐊᒻᒪᓗ ᐊᕙᑎᒥᒃ ᖃᐅᔨᓴᐃᓂᕐᒥᑦ ᖃᓄᐃᖓᓂᐅᔪᓄᑦ.</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iu-cans" sz="1400" b="0"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ᓇᓗᓇᐃᖅᑕᐅᓗᑎᒃ ᖃᓄᖅ ᓯᕗᓂᒃᓴᒥᑦ ᑐᓂᔭᐅᔪᑦ ᐃᑲᔪᕐᓂᐊᕐᓂᖏᓐᓂᑦ ᒪᓕᖕᓂᕐᒧᑦ, ᐊᖏᓗᐊᖏᒋᐊᖅᑎᑦᑎᓂᖅ ᐊᔪᙱᓐᓂᖓᓄᑦ, ᐊᒻᒪᓗ ᐊᑐᓕᖅᑕᐅᔪᓂᒃ ᐊᐅᓚᑦᑎᓂᕐᒥᑦ ᓴᓇᔭᐅᑎᓪᓗᒍ ᐊᒻᒪᓗ ᐊᐅᓛᓕᖅᑎᓪᓗᒍ.</a:t>
            </a:r>
          </a:p>
          <a:p>
            <a:pPr marL="0" lvl="0" indent="0" rtl="0">
              <a:buNone/>
              <a:defRPr/>
            </a:pPr>
            <a:r>
              <a:rPr lang="iu-cans" sz="14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CIRNAC-ᑯᑦ ᕿᓂᖅᑐᑦ ᓱᓕ ᐅᓪᓗᒥᒨᓕᖅᑐᖅᑕᐅᓂᖏᑦ ᐃᓗᐃᑦᑐᒃᑯᑦ ᖃᐅᔨᓴᐃᓂᕐᒧᑦ ᐊᒻᒪᓗ </a:t>
            </a:r>
            <a:r>
              <a:rPr lang="iu-cans" sz="1400" b="1" dirty="0">
                <a:solidFill>
                  <a:sysClr val="windowText" lastClr="000000"/>
                </a:solidFill>
                <a:latin typeface="Gadugi" panose="020B0502040204020203" pitchFamily="34" charset="0"/>
                <a:ea typeface="Gadugi" panose="020B0502040204020203" pitchFamily="34" charset="0"/>
              </a:rPr>
              <a:t>ᐱᓕᕆᐊᖑᖃᑦᑕᕐᓂᕐᒧᑦ ᐱᕙᒌᔭᐅᑎᒧᑦ</a:t>
            </a:r>
            <a:r>
              <a:rPr lang="iu-cans" sz="1400" b="1" i="0" u="none" strike="noStrike" kern="1200" cap="none" spc="0" normalizeH="0" noProof="0" dirty="0">
                <a:ln>
                  <a:noFill/>
                </a:ln>
                <a:solidFill>
                  <a:sysClr val="windowText" lastClr="000000"/>
                </a:solidFill>
                <a:effectLst/>
                <a:uLnTx/>
                <a:uFillTx/>
                <a:latin typeface="Gadugi" panose="020B0502040204020203" pitchFamily="34" charset="0"/>
                <a:ea typeface="Gadugi" panose="020B0502040204020203" pitchFamily="34" charset="0"/>
              </a:rPr>
              <a:t> ᐱᓕᕆᐊᖑᔪᒥᑦ, ᐊᑕᐅᑦᑎᒃᑯᑦ ᐃᓚᐅᓗᑎᒃ ᑐᑭᓯᓐᓇᖅᑐᓂᒃ ᖃᐅᔨᓐᓇᐅᑎᓂᒃ ᖃᐅᔨᓴᐃᓂᕐᒧᑦ ᑐᕌᖓᔪᑦ, ᐊᐅᓛᖅᑎᑦᑎᓂᕐᒧᑦ ᐱᕙᒌᔭᐅᑏᑦ, ᐅᓂᒃᑳᓕᐅᕐᓂᕐᒧᑦ ᐱᔭᕆᐊᖃᖅᑐᑦ, ᐊᒻᒪᓗ ᖃᐅᔨᒋᐊᖃᑦᑕᕐᓂᕐᒧᑦ ᐱᓕᕆᐊᖑᓂᐊᖅᑐᑦ ᐊᔾᔨᒌᒃᑯᑦ ᐊᑐᓕᖅᑎᑕᐅᓂᐊᕐᓗᑎᒃ ᓴᓇᔭᐅᑎᓪᓗᒍ ᐊᒻᒪᓗ ᐊᐅᓛᓕᖅᑎᓪᓗᒍ - ᐃᓚᐅᓪᓗᑎᒃ ᐃᒪᖅᑖᕐᕕᐅᔪᖅ </a:t>
            </a:r>
            <a:r>
              <a:rPr lang="iu-cans" sz="1400" b="1" dirty="0">
                <a:solidFill>
                  <a:sysClr val="windowText" lastClr="000000"/>
                </a:solidFill>
                <a:latin typeface="Gadugi" panose="020B0502040204020203" pitchFamily="34" charset="0"/>
                <a:ea typeface="Gadugi" panose="020B0502040204020203" pitchFamily="34" charset="0"/>
              </a:rPr>
              <a:t>ᐊᖏᓪᓕᒋᐊᖅᑕᐅᓂᖓᓄᑦ ᐱᓕᕆᖑᖓᓂᐊᖅᑐᑦ. ᐅᓪᓗᒥᒨᓕᖅᑐᖅᓯᒪᔪᑦ ᐊᐅᓚᑦᑎᓂᕐᒧᑦ ᐱᕙᒌᔭᐅᑏᑦ ᓈᒻᒪᒋᔭᐅᔭᕆᐊᖃᖅᑐᑦ ᓄᓇᕗᒻᒥᑦ ᐃᒪᓕᕆᔨᒃᑯᓐᓄᑦ ᐊᑐᖅᑕᐅᓂᐊᓵᕐᓗᑎᒃ. </a:t>
            </a:r>
            <a:endParaRPr kumimoji="0" lang="en-US" sz="1400" b="1" i="0" u="none" strike="noStrike" kern="1200" cap="none" spc="0" normalizeH="0" baseline="0" noProof="0" dirty="0">
              <a:ln>
                <a:noFill/>
              </a:ln>
              <a:solidFill>
                <a:sysClr val="windowText" lastClr="000000"/>
              </a:solidFill>
              <a:effectLst/>
              <a:uLnTx/>
              <a:uFillTx/>
              <a:latin typeface="Gadugi" panose="020B0502040204020203" pitchFamily="34" charset="0"/>
              <a:ea typeface="Gadugi" panose="020B0502040204020203" pitchFamily="34" charset="0"/>
            </a:endParaRPr>
          </a:p>
        </p:txBody>
      </p:sp>
      <p:sp>
        <p:nvSpPr>
          <p:cNvPr id="7" name="TextBox 6">
            <a:extLst>
              <a:ext uri="{FF2B5EF4-FFF2-40B4-BE49-F238E27FC236}">
                <a16:creationId xmlns:a16="http://schemas.microsoft.com/office/drawing/2014/main" id="{8E0977FA-82C0-E58D-F4B7-894B4125BF52}"/>
              </a:ext>
            </a:extLst>
          </p:cNvPr>
          <p:cNvSpPr txBox="1"/>
          <p:nvPr/>
        </p:nvSpPr>
        <p:spPr>
          <a:xfrm>
            <a:off x="2318777" y="6062246"/>
            <a:ext cx="4588726" cy="338554"/>
          </a:xfrm>
          <a:prstGeom prst="rect">
            <a:avLst/>
          </a:prstGeom>
          <a:noFill/>
        </p:spPr>
        <p:txBody>
          <a:bodyPr wrap="square" rtlCol="0">
            <a:spAutoFit/>
          </a:bodyPr>
          <a:lstStyle/>
          <a:p>
            <a:pPr algn="ctr" rtl="0">
              <a:defRPr/>
            </a:pPr>
            <a:r>
              <a:rPr lang="iu-cans" sz="1600" b="1" dirty="0">
                <a:solidFill>
                  <a:srgbClr val="FFC000"/>
                </a:solidFill>
                <a:latin typeface="Gadugi" panose="020B0502040204020203" pitchFamily="34" charset="0"/>
                <a:ea typeface="Gadugi" panose="020B0502040204020203" pitchFamily="34" charset="0"/>
              </a:rPr>
              <a:t>ᐃᓚᖓᒍᑦ ᐋᖅᕿᒃᑕᐅᔪᖅ</a:t>
            </a:r>
          </a:p>
        </p:txBody>
      </p:sp>
    </p:spTree>
    <p:extLst>
      <p:ext uri="{BB962C8B-B14F-4D97-AF65-F5344CB8AC3E}">
        <p14:creationId xmlns:p14="http://schemas.microsoft.com/office/powerpoint/2010/main" val="2357868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tandard_white">
  <a:themeElements>
    <a:clrScheme name="Standard_white 1">
      <a:dk1>
        <a:srgbClr val="000066"/>
      </a:dk1>
      <a:lt1>
        <a:srgbClr val="E5E5CC"/>
      </a:lt1>
      <a:dk2>
        <a:srgbClr val="000066"/>
      </a:dk2>
      <a:lt2>
        <a:srgbClr val="E5E5CC"/>
      </a:lt2>
      <a:accent1>
        <a:srgbClr val="009999"/>
      </a:accent1>
      <a:accent2>
        <a:srgbClr val="FFCC00"/>
      </a:accent2>
      <a:accent3>
        <a:srgbClr val="F0F0E2"/>
      </a:accent3>
      <a:accent4>
        <a:srgbClr val="000056"/>
      </a:accent4>
      <a:accent5>
        <a:srgbClr val="AACACA"/>
      </a:accent5>
      <a:accent6>
        <a:srgbClr val="E7B900"/>
      </a:accent6>
      <a:hlink>
        <a:srgbClr val="003399"/>
      </a:hlink>
      <a:folHlink>
        <a:srgbClr val="336699"/>
      </a:folHlink>
    </a:clrScheme>
    <a:fontScheme name="Standard_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5E5CC"/>
        </a:solidFill>
        <a:ln w="25400" cap="flat" cmpd="sng" algn="ctr">
          <a:solidFill>
            <a:srgbClr val="00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190500" marR="0" indent="-190500" algn="l" defTabSz="914400" rtl="0" eaLnBrk="1" fontAlgn="base" latinLnBrk="0" hangingPunct="1">
          <a:lnSpc>
            <a:spcPct val="90000"/>
          </a:lnSpc>
          <a:spcBef>
            <a:spcPct val="0"/>
          </a:spcBef>
          <a:spcAft>
            <a:spcPct val="37000"/>
          </a:spcAft>
          <a:buClrTx/>
          <a:buSzTx/>
          <a:buFontTx/>
          <a:buNone/>
          <a:tabLst>
            <a:tab pos="5715000" algn="l"/>
          </a:tabLst>
          <a:defRPr kumimoji="0" lang="en-CA"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rgbClr val="E5E5CC"/>
        </a:solidFill>
        <a:ln w="25400" cap="flat" cmpd="sng" algn="ctr">
          <a:solidFill>
            <a:srgbClr val="00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190500" marR="0" indent="-190500" algn="l" defTabSz="914400" rtl="0" eaLnBrk="1" fontAlgn="base" latinLnBrk="0" hangingPunct="1">
          <a:lnSpc>
            <a:spcPct val="90000"/>
          </a:lnSpc>
          <a:spcBef>
            <a:spcPct val="0"/>
          </a:spcBef>
          <a:spcAft>
            <a:spcPct val="37000"/>
          </a:spcAft>
          <a:buClrTx/>
          <a:buSzTx/>
          <a:buFontTx/>
          <a:buNone/>
          <a:tabLst>
            <a:tab pos="5715000" algn="l"/>
          </a:tabLst>
          <a:defRPr kumimoji="0" lang="en-CA"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Standard_white 1">
        <a:dk1>
          <a:srgbClr val="000066"/>
        </a:dk1>
        <a:lt1>
          <a:srgbClr val="E5E5CC"/>
        </a:lt1>
        <a:dk2>
          <a:srgbClr val="000066"/>
        </a:dk2>
        <a:lt2>
          <a:srgbClr val="E5E5CC"/>
        </a:lt2>
        <a:accent1>
          <a:srgbClr val="009999"/>
        </a:accent1>
        <a:accent2>
          <a:srgbClr val="FFCC00"/>
        </a:accent2>
        <a:accent3>
          <a:srgbClr val="F0F0E2"/>
        </a:accent3>
        <a:accent4>
          <a:srgbClr val="000056"/>
        </a:accent4>
        <a:accent5>
          <a:srgbClr val="AACACA"/>
        </a:accent5>
        <a:accent6>
          <a:srgbClr val="E7B900"/>
        </a:accent6>
        <a:hlink>
          <a:srgbClr val="003399"/>
        </a:hlink>
        <a:folHlink>
          <a:srgbClr val="3366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1140</TotalTime>
  <Words>1059</Words>
  <Application>Microsoft Office PowerPoint</Application>
  <PresentationFormat>On-screen Show (4:3)</PresentationFormat>
  <Paragraphs>104</Paragraphs>
  <Slides>11</Slides>
  <Notes>10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11</vt:i4>
      </vt:variant>
    </vt:vector>
  </HeadingPairs>
  <TitlesOfParts>
    <vt:vector size="23" baseType="lpstr">
      <vt:lpstr>Aptos</vt:lpstr>
      <vt:lpstr>Arial</vt:lpstr>
      <vt:lpstr>Calibri</vt:lpstr>
      <vt:lpstr>Calibri Light</vt:lpstr>
      <vt:lpstr>Gadugi</vt:lpstr>
      <vt:lpstr>Helvetica</vt:lpstr>
      <vt:lpstr>Pigiarniq</vt:lpstr>
      <vt:lpstr>Pigiarniq Light</vt:lpstr>
      <vt:lpstr>Verdana</vt:lpstr>
      <vt:lpstr>Wingdings</vt:lpstr>
      <vt:lpstr>Office Theme</vt:lpstr>
      <vt:lpstr>1_Standard_white</vt:lpstr>
      <vt:lpstr>PowerPoint Presentation</vt:lpstr>
      <vt:lpstr>PowerPoint Presentation</vt:lpstr>
      <vt:lpstr>PowerPoint Presentation</vt:lpstr>
      <vt:lpstr>PowerPoint Presentation</vt:lpstr>
      <vt:lpstr>CIRNAC-ᑯᑦ ᐃᒪᓐᓈᖅᑑᑎᖏᑦ  ᐃᒪᖅᑖᕐᕕᐅᖃᑦᑕᖅᑐᒥᒃ ᐊᖏᓪᓕᒋᐊᖅᓯᓂᖅ- ᖄᖓᓃᑦᑐᒥᑦ ᐃᒪᐅᑉ ᖃᓄᐃᓐᓂᖓ ᐊᒻᒪᓗ ᒪᓂᕋᖅ ᐱᑦᑕᐅᖏᑦᑐᖃᓕᖅᑐᑦ (TR-01 to TR-03)</vt:lpstr>
      <vt:lpstr>CIRNAC-ᑯᑦ ᐃᒪᓐᓈᖅᑑᑎᖏᑦ  ᑕᓯᖅ ᔨᐅᕈᑏᓐᒥᑦ ᐊᕙᓗ ᐃᒪᕐᒥᑦ ᓄᖅᖃᖓᑎᑦᑎᔪᖅ ᐊᑦᑕᕐᓇᖅᑐᖃᙱᓐᓂᖓ,  ᑯᕕᕙᓪᓕᐊᓂᖅ ᐊᔪᓕᕐᓂᖓ, ᐊᒻᒪᓗ ᖁᐊᖑᐃᓐᓇᐅᔭᖅᑐᖅ  (TR-04-ᒥᑦ TR-06-ᒧᑦ)</vt:lpstr>
      <vt:lpstr>CIRNAC-ᑯᑦ ᐃᒪᓐᓈᖅᑑᑎᖏᑦ ᐃᒪᐅᑉ ᐃᓪᓗᒌᓐᓂᖓ, ᐃᒪᖅ ᒪᓂᒪᓂᖓ,  ᐊᒻᒪᓗ ᓯᓚ ᐊᓯᔾᔨᖅᐹᓪᓕᐊᓂᖓ (TR-07-ᒥᑦ TR-09-ᒧᑦ)</vt:lpstr>
      <vt:lpstr>ᖃᓄᐃᖓᓂᕆᔭᖓ CIRNAC-ᑯᑦ ᐱᓕᕆᐊᒧᑦ ᐅᖃᐅᓯᖏᑦ ᐅᑯᓄᖓ ᒪᓕᖕᓂᖅ ᒫᓐᓇᐅᒧᒥᑦ ᐃᒪᕐᒧᑦ ᓚᐃᓴᓐᓯᒥᑦ ᖃᐅᔨᓴᐃᓂᕐᒧᑦ ᐊᒻᒪᓗ ᐅᓂᒃᑲᐅᑕᐅᓂᖏᑦ ᑐᑭᐅᔪᑦ ᐊᒻᒪᓗ ᖃᓄᐃᖓᔭᕆᐊᖃᕐᓂᐅᔪᑦ (TR-10-ᒥᑦ TR-20-ᒧᑦ)</vt:lpstr>
      <vt:lpstr>CIRNAC-ᑯᑦ ᐃᒪᓐᓈᖅᑑᑎᖏᑦ  ᖃᐅᔨᓴᐃᓂᕐᒧᑦ, ᐅᓂᒃᑳᓕᐅᕆᓂᕐᒧᑦ, ᐊᒻᒪᓗ ᐊᐅᓚᑦᑎᓂᕐᒧᑦ ᐱᕙᒌᔭᐅᑏᑦ (TR-10-ᒥᑦ TR-20-ᒧᑦ)</vt:lpstr>
      <vt:lpstr>PowerPoint Presentation</vt:lpstr>
      <vt:lpstr>PowerPoint Presentation</vt:lpstr>
    </vt:vector>
  </TitlesOfParts>
  <Company>RCAANC-CIRNAC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Anne Forté</dc:creator>
  <cp:lastModifiedBy>Richard Dwyer</cp:lastModifiedBy>
  <cp:revision>49</cp:revision>
  <dcterms:created xsi:type="dcterms:W3CDTF">2021-03-16T13:09:58Z</dcterms:created>
  <dcterms:modified xsi:type="dcterms:W3CDTF">2026-08-06T14:33:35Z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fef1a19-62e6-4f20-a595-1dd5a44a927f_Enabled">
    <vt:lpwstr>true</vt:lpwstr>
  </property>
  <property fmtid="{D5CDD505-2E9C-101B-9397-08002B2CF9AE}" pid="3" name="MSIP_Label_2fef1a19-62e6-4f20-a595-1dd5a44a927f_SetDate">
    <vt:lpwstr>2026-07-15T16:40:06Z</vt:lpwstr>
  </property>
  <property fmtid="{D5CDD505-2E9C-101B-9397-08002B2CF9AE}" pid="4" name="MSIP_Label_2fef1a19-62e6-4f20-a595-1dd5a44a927f_Method">
    <vt:lpwstr>Privileged</vt:lpwstr>
  </property>
  <property fmtid="{D5CDD505-2E9C-101B-9397-08002B2CF9AE}" pid="5" name="MSIP_Label_2fef1a19-62e6-4f20-a595-1dd5a44a927f_Name">
    <vt:lpwstr>UNCLASSIFIED</vt:lpwstr>
  </property>
  <property fmtid="{D5CDD505-2E9C-101B-9397-08002B2CF9AE}" pid="6" name="MSIP_Label_2fef1a19-62e6-4f20-a595-1dd5a44a927f_SiteId">
    <vt:lpwstr>727ce8f2-a756-412e-a4c6-95204ad68d84</vt:lpwstr>
  </property>
  <property fmtid="{D5CDD505-2E9C-101B-9397-08002B2CF9AE}" pid="7" name="MSIP_Label_2fef1a19-62e6-4f20-a595-1dd5a44a927f_ActionId">
    <vt:lpwstr>e8551b0a-b7f9-45d5-a018-e1d13535a72c</vt:lpwstr>
  </property>
  <property fmtid="{D5CDD505-2E9C-101B-9397-08002B2CF9AE}" pid="8" name="MSIP_Label_2fef1a19-62e6-4f20-a595-1dd5a44a927f_ContentBits">
    <vt:lpwstr>1</vt:lpwstr>
  </property>
  <property fmtid="{D5CDD505-2E9C-101B-9397-08002B2CF9AE}" pid="9" name="MSIP_Label_2fef1a19-62e6-4f20-a595-1dd5a44a927f_Tag">
    <vt:lpwstr>10, 0, 1, 1</vt:lpwstr>
  </property>
  <property fmtid="{D5CDD505-2E9C-101B-9397-08002B2CF9AE}" pid="10" name="ClassificationContentMarkingHeaderLocations">
    <vt:lpwstr>Office Theme:8\1_Standard_white:3</vt:lpwstr>
  </property>
  <property fmtid="{D5CDD505-2E9C-101B-9397-08002B2CF9AE}" pid="11" name="ClassificationContentMarkingHeaderText">
    <vt:lpwstr>NON CLASSIFIÉ / UNCLASSIFIED</vt:lpwstr>
  </property>
  <property fmtid="{D5CDD505-2E9C-101B-9397-08002B2CF9AE}" pid="12" name="_NewReviewCycle">
    <vt:lpwstr/>
  </property>
  <property fmtid="{D5CDD505-2E9C-101B-9397-08002B2CF9AE}" pid="13" name="MSIP_Label_834ed4f5-eae4-40c7-82be-b1cdf720a1b9_Enabled">
    <vt:lpwstr>true</vt:lpwstr>
  </property>
  <property fmtid="{D5CDD505-2E9C-101B-9397-08002B2CF9AE}" pid="14" name="MSIP_Label_834ed4f5-eae4-40c7-82be-b1cdf720a1b9_SetDate">
    <vt:lpwstr>2026-08-06T13:07:51Z</vt:lpwstr>
  </property>
  <property fmtid="{D5CDD505-2E9C-101B-9397-08002B2CF9AE}" pid="15" name="MSIP_Label_834ed4f5-eae4-40c7-82be-b1cdf720a1b9_Method">
    <vt:lpwstr>Standard</vt:lpwstr>
  </property>
  <property fmtid="{D5CDD505-2E9C-101B-9397-08002B2CF9AE}" pid="16" name="MSIP_Label_834ed4f5-eae4-40c7-82be-b1cdf720a1b9_Name">
    <vt:lpwstr>Unclassified - Non classifié</vt:lpwstr>
  </property>
  <property fmtid="{D5CDD505-2E9C-101B-9397-08002B2CF9AE}" pid="17" name="MSIP_Label_834ed4f5-eae4-40c7-82be-b1cdf720a1b9_SiteId">
    <vt:lpwstr>e0d54a3c-7bbe-4a64-9d46-f9f84a41c833</vt:lpwstr>
  </property>
  <property fmtid="{D5CDD505-2E9C-101B-9397-08002B2CF9AE}" pid="18" name="MSIP_Label_834ed4f5-eae4-40c7-82be-b1cdf720a1b9_ActionId">
    <vt:lpwstr>060433f4-c3d4-4238-8592-c60852fcc2e5</vt:lpwstr>
  </property>
  <property fmtid="{D5CDD505-2E9C-101B-9397-08002B2CF9AE}" pid="19" name="MSIP_Label_834ed4f5-eae4-40c7-82be-b1cdf720a1b9_ContentBits">
    <vt:lpwstr>0</vt:lpwstr>
  </property>
  <property fmtid="{D5CDD505-2E9C-101B-9397-08002B2CF9AE}" pid="20" name="MSIP_Label_834ed4f5-eae4-40c7-82be-b1cdf720a1b9_Tag">
    <vt:lpwstr>10, 3, 0, 1</vt:lpwstr>
  </property>
</Properties>
</file>