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  <p:sldId id="275" r:id="rId6"/>
    <p:sldId id="276" r:id="rId7"/>
    <p:sldId id="277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903A8-F45C-416C-8494-7151AF4D7F38}" type="datetimeFigureOut">
              <a:rPr lang="en-US" smtClean="0"/>
              <a:t>4/15/2016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1FA69-9903-4241-BC0A-2D01121B7F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726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903A8-F45C-416C-8494-7151AF4D7F38}" type="datetimeFigureOut">
              <a:rPr lang="en-US" smtClean="0"/>
              <a:t>4/15/2016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1FA69-9903-4241-BC0A-2D01121B7F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9799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903A8-F45C-416C-8494-7151AF4D7F38}" type="datetimeFigureOut">
              <a:rPr lang="en-US" smtClean="0"/>
              <a:t>4/15/2016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1FA69-9903-4241-BC0A-2D01121B7F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064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903A8-F45C-416C-8494-7151AF4D7F38}" type="datetimeFigureOut">
              <a:rPr lang="en-US" smtClean="0"/>
              <a:t>4/15/2016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1FA69-9903-4241-BC0A-2D01121B7F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035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903A8-F45C-416C-8494-7151AF4D7F38}" type="datetimeFigureOut">
              <a:rPr lang="en-US" smtClean="0"/>
              <a:t>4/15/2016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1FA69-9903-4241-BC0A-2D01121B7F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541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903A8-F45C-416C-8494-7151AF4D7F38}" type="datetimeFigureOut">
              <a:rPr lang="en-US" smtClean="0"/>
              <a:t>4/15/2016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1FA69-9903-4241-BC0A-2D01121B7F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760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903A8-F45C-416C-8494-7151AF4D7F38}" type="datetimeFigureOut">
              <a:rPr lang="en-US" smtClean="0"/>
              <a:t>4/15/2016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1FA69-9903-4241-BC0A-2D01121B7F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094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903A8-F45C-416C-8494-7151AF4D7F38}" type="datetimeFigureOut">
              <a:rPr lang="en-US" smtClean="0"/>
              <a:t>4/15/2016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1FA69-9903-4241-BC0A-2D01121B7F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4188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903A8-F45C-416C-8494-7151AF4D7F38}" type="datetimeFigureOut">
              <a:rPr lang="en-US" smtClean="0"/>
              <a:t>4/15/2016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1FA69-9903-4241-BC0A-2D01121B7F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305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903A8-F45C-416C-8494-7151AF4D7F38}" type="datetimeFigureOut">
              <a:rPr lang="en-US" smtClean="0"/>
              <a:t>4/15/2016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1FA69-9903-4241-BC0A-2D01121B7F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624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903A8-F45C-416C-8494-7151AF4D7F38}" type="datetimeFigureOut">
              <a:rPr lang="en-US" smtClean="0"/>
              <a:t>4/15/2016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1FA69-9903-4241-BC0A-2D01121B7F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352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5903A8-F45C-416C-8494-7151AF4D7F38}" type="datetimeFigureOut">
              <a:rPr lang="en-US" smtClean="0"/>
              <a:t>4/15/2016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D1FA69-9903-4241-BC0A-2D01121B7F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023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mailto:karen.kharatyan@nwb-oen.ca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effectLst/>
              </a:rPr>
              <a:t/>
            </a:r>
            <a:br>
              <a:rPr lang="en-US" dirty="0" smtClean="0">
                <a:effectLst/>
              </a:rPr>
            </a:br>
            <a:r>
              <a:rPr lang="en-CA" b="1" dirty="0"/>
              <a:t>PUBLIC HEARING ANNOUNCEMENT</a:t>
            </a:r>
            <a:r>
              <a:rPr lang="en-US" dirty="0" smtClean="0">
                <a:effectLst/>
              </a:rPr>
              <a:t/>
            </a:r>
            <a:br>
              <a:rPr lang="en-US" dirty="0" smtClean="0">
                <a:effectLst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CA" b="1" dirty="0" smtClean="0"/>
              <a:t>City of Iqaluit</a:t>
            </a:r>
          </a:p>
          <a:p>
            <a:pPr marL="0" indent="0" algn="ctr">
              <a:buNone/>
            </a:pPr>
            <a:endParaRPr lang="en-CA" b="1" dirty="0">
              <a:effectLst/>
            </a:endParaRPr>
          </a:p>
          <a:p>
            <a:pPr marL="0" indent="0" algn="ctr">
              <a:buNone/>
            </a:pPr>
            <a:r>
              <a:rPr lang="en-CA" b="1" dirty="0" smtClean="0"/>
              <a:t>Type “A” Water Licence Renewal - Amendment Application</a:t>
            </a:r>
            <a:endParaRPr lang="en-US" dirty="0" smtClean="0">
              <a:effectLst/>
            </a:endParaRPr>
          </a:p>
          <a:p>
            <a:pPr marL="0" indent="0">
              <a:buNone/>
            </a:pPr>
            <a:endParaRPr lang="en-US" dirty="0" smtClean="0">
              <a:effectLst/>
            </a:endParaRPr>
          </a:p>
          <a:p>
            <a:pPr marL="0" indent="0" algn="ctr">
              <a:buNone/>
            </a:pPr>
            <a:r>
              <a:rPr lang="en-CA" b="1" dirty="0"/>
              <a:t>Venue:  Saint Jude’s Anglican Parish Hall – Iqaluit, Nunavut</a:t>
            </a:r>
            <a:endParaRPr lang="en-US" dirty="0" smtClean="0">
              <a:effectLst/>
            </a:endParaRPr>
          </a:p>
          <a:p>
            <a:pPr marL="0" indent="0" algn="ctr">
              <a:buNone/>
            </a:pP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6477844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effectLst/>
              </a:rPr>
              <a:t/>
            </a:r>
            <a:br>
              <a:rPr lang="en-US" dirty="0" smtClean="0">
                <a:effectLst/>
              </a:rPr>
            </a:br>
            <a:r>
              <a:rPr lang="en-CA" b="1" dirty="0"/>
              <a:t>PUBLIC HEARING ANNOUNCEMENT</a:t>
            </a:r>
            <a:r>
              <a:rPr lang="en-US" dirty="0" smtClean="0">
                <a:effectLst/>
              </a:rPr>
              <a:t/>
            </a:r>
            <a:br>
              <a:rPr lang="en-US" dirty="0" smtClean="0">
                <a:effectLst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CA" dirty="0"/>
              <a:t>The Nunavut Water Board will be holding a </a:t>
            </a:r>
            <a:r>
              <a:rPr lang="en-CA" b="1" u="sng" dirty="0"/>
              <a:t>Public Hearing</a:t>
            </a:r>
            <a:r>
              <a:rPr lang="en-CA" dirty="0"/>
              <a:t> on </a:t>
            </a:r>
            <a:r>
              <a:rPr lang="en-CA" b="1" u="sng" dirty="0"/>
              <a:t>May 4 – 5, 2016</a:t>
            </a:r>
            <a:r>
              <a:rPr lang="en-CA" b="1" dirty="0"/>
              <a:t> </a:t>
            </a:r>
            <a:r>
              <a:rPr lang="en-CA" dirty="0"/>
              <a:t>at the </a:t>
            </a:r>
            <a:r>
              <a:rPr lang="en-CA" b="1" u="sng" dirty="0"/>
              <a:t>Saint Jude’s Anglican Parish Hall, Iqaluit, Nunavut</a:t>
            </a:r>
            <a:r>
              <a:rPr lang="en-CA" b="1" dirty="0"/>
              <a:t> </a:t>
            </a:r>
            <a:r>
              <a:rPr lang="en-CA" dirty="0"/>
              <a:t>for the City of Iqaluit’s, Type “A” Water Licence Renewal – Amendment Application that is currently before the Nunavut Water Board.  </a:t>
            </a:r>
            <a:endParaRPr lang="en-US" dirty="0" smtClean="0">
              <a:effectLst/>
            </a:endParaRPr>
          </a:p>
          <a:p>
            <a:pPr marL="0" indent="0" algn="ctr">
              <a:buNone/>
            </a:pP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6819504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effectLst/>
              </a:rPr>
              <a:t/>
            </a:r>
            <a:br>
              <a:rPr lang="en-US" dirty="0" smtClean="0">
                <a:effectLst/>
              </a:rPr>
            </a:br>
            <a:r>
              <a:rPr lang="en-CA" b="1" dirty="0"/>
              <a:t>PUBLIC HEARING ANNOUNCEMENT</a:t>
            </a:r>
            <a:r>
              <a:rPr lang="en-US" dirty="0" smtClean="0">
                <a:effectLst/>
              </a:rPr>
              <a:t/>
            </a:r>
            <a:br>
              <a:rPr lang="en-US" dirty="0" smtClean="0">
                <a:effectLst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CA" dirty="0"/>
              <a:t>The purpose of the Public Hearing, which includes a Community Session, is to discuss technical information and matters related to the City’s Water Licence Application, filed with the Board.</a:t>
            </a:r>
            <a:endParaRPr lang="en-US" dirty="0" smtClean="0">
              <a:effectLst/>
            </a:endParaRPr>
          </a:p>
          <a:p>
            <a:pPr marL="0" indent="0" algn="ctr">
              <a:buNone/>
            </a:pP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3494308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effectLst/>
              </a:rPr>
              <a:t/>
            </a:r>
            <a:br>
              <a:rPr lang="en-US" dirty="0" smtClean="0">
                <a:effectLst/>
              </a:rPr>
            </a:br>
            <a:r>
              <a:rPr lang="en-CA" b="1" dirty="0"/>
              <a:t>PUBLIC HEARING ANNOUNCEMENT</a:t>
            </a:r>
            <a:r>
              <a:rPr lang="en-US" dirty="0" smtClean="0">
                <a:effectLst/>
              </a:rPr>
              <a:t/>
            </a:r>
            <a:br>
              <a:rPr lang="en-US" dirty="0" smtClean="0">
                <a:effectLst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CA" b="1" u="sng" dirty="0"/>
              <a:t>The Public Hearing is scheduled for the following dates and times:</a:t>
            </a:r>
            <a:endParaRPr lang="en-US" dirty="0" smtClean="0">
              <a:effectLst/>
            </a:endParaRPr>
          </a:p>
          <a:p>
            <a:pPr marL="0" indent="0" algn="ctr">
              <a:buNone/>
            </a:pPr>
            <a:r>
              <a:rPr lang="en-CA" b="1" dirty="0"/>
              <a:t> </a:t>
            </a:r>
            <a:endParaRPr lang="en-US" dirty="0" smtClean="0">
              <a:effectLst/>
            </a:endParaRPr>
          </a:p>
          <a:p>
            <a:pPr marL="0" lvl="0" indent="0" algn="ctr">
              <a:buNone/>
            </a:pPr>
            <a:r>
              <a:rPr lang="en-CA" sz="2800" i="1" dirty="0"/>
              <a:t>Wednesday, May 4, 2016; 9:00 a.m. – 5:00 p.m., EST</a:t>
            </a:r>
            <a:endParaRPr lang="en-US" sz="2800" dirty="0"/>
          </a:p>
          <a:p>
            <a:pPr marL="0" indent="0" algn="ctr">
              <a:buNone/>
            </a:pPr>
            <a:r>
              <a:rPr lang="en-CA" sz="2800" i="1" dirty="0"/>
              <a:t> </a:t>
            </a:r>
            <a:endParaRPr lang="en-US" sz="2800" dirty="0"/>
          </a:p>
          <a:p>
            <a:pPr marL="0" lvl="0" indent="0" algn="ctr">
              <a:buNone/>
            </a:pPr>
            <a:r>
              <a:rPr lang="en-CA" sz="2800" i="1" dirty="0"/>
              <a:t>Thursday, May 5, 2016; 9:00 a.m. – 5:00 p.m., EST</a:t>
            </a:r>
            <a:endParaRPr lang="en-US" sz="2800" dirty="0"/>
          </a:p>
          <a:p>
            <a:pPr marL="0" indent="0" algn="ctr">
              <a:buNone/>
            </a:pP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1947613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effectLst/>
              </a:rPr>
              <a:t/>
            </a:r>
            <a:br>
              <a:rPr lang="en-US" dirty="0" smtClean="0">
                <a:effectLst/>
              </a:rPr>
            </a:br>
            <a:r>
              <a:rPr lang="en-CA" b="1" dirty="0"/>
              <a:t>PUBLIC HEARING ANNOUNCEMENT</a:t>
            </a:r>
            <a:r>
              <a:rPr lang="en-US" dirty="0" smtClean="0">
                <a:effectLst/>
              </a:rPr>
              <a:t/>
            </a:r>
            <a:br>
              <a:rPr lang="en-US" dirty="0" smtClean="0">
                <a:effectLst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CA" b="1" u="sng" dirty="0"/>
              <a:t>The Community Session is schedule for the following date and times:</a:t>
            </a:r>
            <a:endParaRPr lang="en-US" dirty="0"/>
          </a:p>
          <a:p>
            <a:pPr marL="0" indent="0" algn="ctr">
              <a:buNone/>
            </a:pPr>
            <a:r>
              <a:rPr lang="en-CA" b="1" dirty="0"/>
              <a:t> </a:t>
            </a:r>
            <a:endParaRPr lang="en-US" dirty="0"/>
          </a:p>
          <a:p>
            <a:pPr marL="0" lvl="0" indent="0" algn="ctr">
              <a:buNone/>
            </a:pPr>
            <a:r>
              <a:rPr lang="en-CA" sz="2800" i="1" dirty="0"/>
              <a:t>Wednesday, May 4, 2016; 7:00 p.m. – 10:00 p.m., EST</a:t>
            </a:r>
            <a:endParaRPr lang="en-US" sz="2800" dirty="0"/>
          </a:p>
          <a:p>
            <a:pPr marL="0" indent="0" algn="ctr">
              <a:buNone/>
            </a:pP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2168706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effectLst/>
              </a:rPr>
              <a:t/>
            </a:r>
            <a:br>
              <a:rPr lang="en-US" dirty="0" smtClean="0">
                <a:effectLst/>
              </a:rPr>
            </a:br>
            <a:r>
              <a:rPr lang="en-CA" b="1" dirty="0"/>
              <a:t>PUBLIC HEARING ANNOUNCEMENT</a:t>
            </a:r>
            <a:r>
              <a:rPr lang="en-US" dirty="0" smtClean="0">
                <a:effectLst/>
              </a:rPr>
              <a:t/>
            </a:r>
            <a:br>
              <a:rPr lang="en-US" dirty="0" smtClean="0">
                <a:effectLst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All meeting will be held at the </a:t>
            </a:r>
            <a:r>
              <a:rPr lang="en-CA" b="1" u="sng" dirty="0"/>
              <a:t>Saint Jude’s Anglican Hall, Iqaluit</a:t>
            </a:r>
            <a:r>
              <a:rPr lang="en-CA" dirty="0" smtClean="0"/>
              <a:t>.</a:t>
            </a:r>
          </a:p>
          <a:p>
            <a:endParaRPr lang="en-US" dirty="0"/>
          </a:p>
          <a:p>
            <a:r>
              <a:rPr lang="en-CA" dirty="0"/>
              <a:t>All community members are invited and encouraged to attend and participate in these important meetings.</a:t>
            </a:r>
            <a:endParaRPr lang="en-US" dirty="0"/>
          </a:p>
          <a:p>
            <a:pPr marL="0" indent="0" algn="ctr">
              <a:buNone/>
            </a:pP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1765149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effectLst/>
              </a:rPr>
              <a:t/>
            </a:r>
            <a:br>
              <a:rPr lang="en-US" dirty="0" smtClean="0">
                <a:effectLst/>
              </a:rPr>
            </a:br>
            <a:r>
              <a:rPr lang="en-CA" b="1" dirty="0"/>
              <a:t>PUBLIC HEARING ANNOUNCEMENT</a:t>
            </a:r>
            <a:r>
              <a:rPr lang="en-US" dirty="0" smtClean="0">
                <a:effectLst/>
              </a:rPr>
              <a:t/>
            </a:r>
            <a:br>
              <a:rPr lang="en-US" dirty="0" smtClean="0">
                <a:effectLst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CA" dirty="0"/>
              <a:t>For more information, please contact:</a:t>
            </a:r>
            <a:endParaRPr lang="en-US" dirty="0"/>
          </a:p>
          <a:p>
            <a:pPr marL="0" indent="0">
              <a:buNone/>
            </a:pPr>
            <a:r>
              <a:rPr lang="en-CA" dirty="0"/>
              <a:t> </a:t>
            </a:r>
            <a:endParaRPr lang="en-US" dirty="0"/>
          </a:p>
          <a:p>
            <a:pPr marL="0" indent="0">
              <a:buNone/>
            </a:pPr>
            <a:r>
              <a:rPr lang="en-CA" b="1" dirty="0"/>
              <a:t>Karen </a:t>
            </a:r>
            <a:r>
              <a:rPr lang="en-CA" b="1" dirty="0" err="1"/>
              <a:t>Kharatyan</a:t>
            </a:r>
            <a:r>
              <a:rPr lang="en-CA" b="1" dirty="0"/>
              <a:t>, Acting Manager of Licensing</a:t>
            </a:r>
            <a:endParaRPr lang="en-US" dirty="0"/>
          </a:p>
          <a:p>
            <a:pPr marL="0" indent="0">
              <a:buNone/>
            </a:pPr>
            <a:r>
              <a:rPr lang="en-CA" b="1" dirty="0"/>
              <a:t>Nunavut Water Board</a:t>
            </a:r>
            <a:endParaRPr lang="en-US" dirty="0"/>
          </a:p>
          <a:p>
            <a:pPr marL="0" indent="0">
              <a:buNone/>
            </a:pPr>
            <a:r>
              <a:rPr lang="en-CA" b="1" dirty="0" err="1"/>
              <a:t>Gjoa</a:t>
            </a:r>
            <a:r>
              <a:rPr lang="en-CA" b="1" dirty="0"/>
              <a:t> Haven, NU X0B 1J0</a:t>
            </a:r>
            <a:endParaRPr lang="en-US" dirty="0"/>
          </a:p>
          <a:p>
            <a:pPr marL="0" indent="0">
              <a:buNone/>
            </a:pPr>
            <a:r>
              <a:rPr lang="en-CA" b="1" dirty="0"/>
              <a:t>Phone: (867) 360-6338</a:t>
            </a:r>
            <a:endParaRPr lang="en-US" dirty="0"/>
          </a:p>
          <a:p>
            <a:pPr marL="0" indent="0">
              <a:buNone/>
            </a:pPr>
            <a:r>
              <a:rPr lang="en-CA" b="1" dirty="0"/>
              <a:t>Fax: (867) 360-6369</a:t>
            </a:r>
            <a:endParaRPr lang="en-US" dirty="0"/>
          </a:p>
          <a:p>
            <a:pPr marL="0" indent="0">
              <a:buNone/>
            </a:pPr>
            <a:r>
              <a:rPr lang="en-CA" dirty="0"/>
              <a:t>Email:  </a:t>
            </a:r>
            <a:r>
              <a:rPr lang="en-CA" u="sng" dirty="0">
                <a:hlinkClick r:id="rId2"/>
              </a:rPr>
              <a:t>karen.kharatyan@nwb-oen.ca</a:t>
            </a: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5918553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171</Words>
  <Application>Microsoft Office PowerPoint</Application>
  <PresentationFormat>On-screen Show (4:3)</PresentationFormat>
  <Paragraphs>33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 PUBLIC HEARING ANNOUNCEMENT </vt:lpstr>
      <vt:lpstr> PUBLIC HEARING ANNOUNCEMENT </vt:lpstr>
      <vt:lpstr> PUBLIC HEARING ANNOUNCEMENT </vt:lpstr>
      <vt:lpstr> PUBLIC HEARING ANNOUNCEMENT </vt:lpstr>
      <vt:lpstr> PUBLIC HEARING ANNOUNCEMENT </vt:lpstr>
      <vt:lpstr> PUBLIC HEARING ANNOUNCEMENT </vt:lpstr>
      <vt:lpstr> PUBLIC HEARING ANNOUNCEMENT 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PUBLIC HEARING ANNOUNCEMENT</dc:title>
  <dc:creator>Ida Porter</dc:creator>
  <cp:lastModifiedBy>Ida Porter</cp:lastModifiedBy>
  <cp:revision>3</cp:revision>
  <dcterms:created xsi:type="dcterms:W3CDTF">2016-04-15T16:27:27Z</dcterms:created>
  <dcterms:modified xsi:type="dcterms:W3CDTF">2016-04-15T16:56:59Z</dcterms:modified>
</cp:coreProperties>
</file>