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29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79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2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3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8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76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8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5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5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3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8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BA4E5-C4C1-4B5D-A526-0768FB58048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35797-CB22-41E4-AD08-7C86C744C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5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karen.kharatyan@nwb-oen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CA" b="1" dirty="0" err="1"/>
              <a:t>ᑭᒃᑯᑐᐃᓐᓇᐃᑦ</a:t>
            </a:r>
            <a:r>
              <a:rPr lang="en-CA" b="1" dirty="0"/>
              <a:t> </a:t>
            </a:r>
            <a:r>
              <a:rPr lang="en-CA" b="1" dirty="0" err="1"/>
              <a:t>ᐃᓄᐃᑦ</a:t>
            </a:r>
            <a:r>
              <a:rPr lang="en-CA" b="1" dirty="0"/>
              <a:t> </a:t>
            </a:r>
            <a:r>
              <a:rPr lang="en-CA" b="1" dirty="0" err="1"/>
              <a:t>ᑲᑎᒪᖃᑕᐅᓛᖅᑐᑦ</a:t>
            </a:r>
            <a:r>
              <a:rPr lang="en-CA" b="1" dirty="0"/>
              <a:t> - </a:t>
            </a:r>
            <a:r>
              <a:rPr lang="en-CA" b="1" dirty="0" err="1"/>
              <a:t>ᑐᓴᒐᒃᓴᖅ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70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ᐅᕙᓂ</a:t>
            </a:r>
            <a:r>
              <a:rPr lang="en-CA" dirty="0"/>
              <a:t> </a:t>
            </a:r>
            <a:r>
              <a:rPr lang="en-CA" dirty="0" err="1"/>
              <a:t>ᑲᑎᒪᑎᑦᓯᓛᖅᑐᑦ</a:t>
            </a:r>
            <a:r>
              <a:rPr lang="en-CA" dirty="0"/>
              <a:t> </a:t>
            </a:r>
            <a:r>
              <a:rPr lang="en-CA" dirty="0" err="1"/>
              <a:t>ᐃᓘᓐᓇᖏᓐᓂᒃ</a:t>
            </a:r>
            <a:r>
              <a:rPr lang="en-CA" dirty="0"/>
              <a:t> </a:t>
            </a:r>
            <a:r>
              <a:rPr lang="en-CA" b="1" u="sng" dirty="0"/>
              <a:t>Saint Jude’s </a:t>
            </a:r>
            <a:r>
              <a:rPr lang="en-CA" b="1" u="sng" dirty="0" err="1"/>
              <a:t>ᐊᐃᖏᓕᒃᑲᑯᑦ</a:t>
            </a:r>
            <a:r>
              <a:rPr lang="en-CA" b="1" u="sng" dirty="0"/>
              <a:t> </a:t>
            </a:r>
            <a:r>
              <a:rPr lang="en-CA" b="1" u="sng" dirty="0" err="1"/>
              <a:t>ᑐᒃᓯᐊᖅᕕᐊᑕ</a:t>
            </a:r>
            <a:r>
              <a:rPr lang="en-CA" b="1" u="sng" dirty="0"/>
              <a:t> </a:t>
            </a:r>
            <a:r>
              <a:rPr lang="en-CA" b="1" u="sng" dirty="0" err="1"/>
              <a:t>ᑲᑎᒪᕕᖓᓂ</a:t>
            </a:r>
            <a:r>
              <a:rPr lang="en-CA" b="1" u="sng" dirty="0"/>
              <a:t>, </a:t>
            </a:r>
            <a:r>
              <a:rPr lang="en-CA" b="1" u="sng" dirty="0" err="1"/>
              <a:t>ᐃᖃᓗᖕᓂ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5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ᐃᓘᓐᓇᑎᒃ</a:t>
            </a:r>
            <a:r>
              <a:rPr lang="en-CA" dirty="0"/>
              <a:t> </a:t>
            </a:r>
            <a:r>
              <a:rPr lang="en-CA" dirty="0" err="1"/>
              <a:t>ᑕᒡᕙᓂᒥᐅᑦ</a:t>
            </a:r>
            <a:r>
              <a:rPr lang="en-CA" dirty="0"/>
              <a:t> </a:t>
            </a:r>
            <a:r>
              <a:rPr lang="en-CA" dirty="0" err="1"/>
              <a:t>ᖃᐃᖁᔭᑦ</a:t>
            </a:r>
            <a:r>
              <a:rPr lang="en-CA" dirty="0"/>
              <a:t> </a:t>
            </a:r>
            <a:r>
              <a:rPr lang="en-CA" dirty="0" err="1"/>
              <a:t>ᐊᒻᒪᓗ</a:t>
            </a:r>
            <a:r>
              <a:rPr lang="en-CA" dirty="0"/>
              <a:t> </a:t>
            </a:r>
            <a:r>
              <a:rPr lang="en-CA" dirty="0" err="1"/>
              <a:t>ᐅᐸᖁᔭᑦ</a:t>
            </a:r>
            <a:r>
              <a:rPr lang="en-CA" dirty="0"/>
              <a:t>, </a:t>
            </a:r>
            <a:r>
              <a:rPr lang="en-CA" dirty="0" err="1"/>
              <a:t>ᐃᓚᐅᖁᔭᐅᓪᓗᑎᒃ</a:t>
            </a:r>
            <a:r>
              <a:rPr lang="en-CA" dirty="0"/>
              <a:t> </a:t>
            </a:r>
            <a:r>
              <a:rPr lang="en-CA" dirty="0" err="1"/>
              <a:t>ᑕᒪᒃᑯᓄᖓᖓᔪᓂᒃ</a:t>
            </a:r>
            <a:r>
              <a:rPr lang="en-CA" dirty="0"/>
              <a:t> </a:t>
            </a:r>
            <a:r>
              <a:rPr lang="en-CA" dirty="0" err="1"/>
              <a:t>ᐱᔾᔪᑎᓖᑦ</a:t>
            </a:r>
            <a:r>
              <a:rPr lang="en-CA" dirty="0"/>
              <a:t> </a:t>
            </a:r>
            <a:r>
              <a:rPr lang="en-CA" dirty="0" err="1"/>
              <a:t>ᑲᑎᒪᑎᑦᓯᒍᑏᑦ</a:t>
            </a:r>
            <a:r>
              <a:rPr lang="en-CA" dirty="0"/>
              <a:t> </a:t>
            </a:r>
            <a:r>
              <a:rPr lang="en-CA" dirty="0" err="1"/>
              <a:t>ᐱᑐᐃᓐᓇᐅᖏᒻᒪᑕ</a:t>
            </a:r>
            <a:r>
              <a:rPr lang="en-CA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2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/>
              <a:t>ᑐᓴᕆᐊᒃᑲᓐᓂᕈᒪᒍᕕᑦ, ᐅᖄᓚᓗᑎᒃ ᐅᕗᖓ:</a:t>
            </a:r>
            <a:endParaRPr lang="en-US"/>
          </a:p>
          <a:p>
            <a:r>
              <a:rPr lang="en-CA"/>
              <a:t> </a:t>
            </a:r>
            <a:endParaRPr lang="en-US"/>
          </a:p>
          <a:p>
            <a:r>
              <a:rPr lang="en-CA" b="1"/>
              <a:t>Karen Kharatyan, ᑲᒪᔨᐅᑲᐃᓐᓇᖅᑐᖅ ᓚᐃᓴᑖᕈᑎᓂᒃ</a:t>
            </a:r>
            <a:endParaRPr lang="en-US"/>
          </a:p>
          <a:p>
            <a:r>
              <a:rPr lang="en-CA" b="1"/>
              <a:t>ᓄᓇᕗᑦᒥ ᐃᒥᓕᕆᔨᒃᑯᑦ ᑲᑎᒪᔨᖏᓐᓄᑦ</a:t>
            </a:r>
            <a:endParaRPr lang="en-US"/>
          </a:p>
          <a:p>
            <a:r>
              <a:rPr lang="en-CA" b="1"/>
              <a:t>ᐅᖅᓱᖅᑑᖅ, ᓄᓇᕗᑦ X0B 1J0</a:t>
            </a:r>
            <a:endParaRPr lang="en-US"/>
          </a:p>
          <a:p>
            <a:r>
              <a:rPr lang="en-CA" b="1"/>
              <a:t>ᐅᖄᓚᐅᑖ: (867) 360-6338</a:t>
            </a:r>
            <a:endParaRPr lang="en-US"/>
          </a:p>
          <a:p>
            <a:r>
              <a:rPr lang="en-CA" b="1"/>
              <a:t>ᓱᒃᑲᑦᑐᒃᑯᑦ: (867) 360-6369</a:t>
            </a:r>
            <a:endParaRPr lang="en-US"/>
          </a:p>
          <a:p>
            <a:r>
              <a:rPr lang="en-CA"/>
              <a:t>ᑲᕆᑕᐅᔭᒃᑯᑦ:  </a:t>
            </a:r>
            <a:r>
              <a:rPr lang="en-CA" u="sng">
                <a:hlinkClick r:id="rId2"/>
              </a:rPr>
              <a:t>karen.kharatyan@nwb-oen.ca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1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err="1"/>
              <a:t>ᓄᓇᓕᐸᐅᔭᖓᓐᓂ</a:t>
            </a:r>
            <a:r>
              <a:rPr lang="en-CA" b="1" dirty="0"/>
              <a:t> </a:t>
            </a:r>
            <a:r>
              <a:rPr lang="en-CA" b="1" dirty="0" err="1"/>
              <a:t>ᐃᖃᓗᐃᑦ</a:t>
            </a:r>
            <a:endParaRPr lang="en-US" dirty="0" smtClean="0">
              <a:effectLst/>
            </a:endParaRPr>
          </a:p>
          <a:p>
            <a:r>
              <a:rPr lang="en-CA" b="1" dirty="0" err="1"/>
              <a:t>ᐃᒪᐃᑦᑐᖅ</a:t>
            </a:r>
            <a:r>
              <a:rPr lang="en-CA" b="1" dirty="0"/>
              <a:t> “A” </a:t>
            </a:r>
            <a:r>
              <a:rPr lang="en-CA" b="1" dirty="0" err="1"/>
              <a:t>ᐃᒪᓕᕆᔾᔪᑎᒃᓴᖅ</a:t>
            </a:r>
            <a:r>
              <a:rPr lang="en-CA" b="1" dirty="0"/>
              <a:t> </a:t>
            </a:r>
            <a:r>
              <a:rPr lang="en-CA" b="1" dirty="0" err="1"/>
              <a:t>ᓚᐃᓴ</a:t>
            </a:r>
            <a:r>
              <a:rPr lang="en-CA" b="1" dirty="0"/>
              <a:t> </a:t>
            </a:r>
            <a:r>
              <a:rPr lang="en-CA" b="1" dirty="0" err="1"/>
              <a:t>ᓄᑖᕈᕆᐊᖅᑕᐅᓂᐊᖅᑐᖅ</a:t>
            </a:r>
            <a:r>
              <a:rPr lang="en-CA" b="1" dirty="0"/>
              <a:t> - </a:t>
            </a:r>
            <a:r>
              <a:rPr lang="en-CA" b="1" dirty="0" err="1"/>
              <a:t>ᐋᕿᒋᐊᖅᑕᐅᓗᓂ</a:t>
            </a:r>
            <a:r>
              <a:rPr lang="en-CA" b="1" dirty="0"/>
              <a:t> </a:t>
            </a:r>
            <a:r>
              <a:rPr lang="en-CA" b="1" dirty="0" err="1"/>
              <a:t>ᑐᒃᓯᖅᑑᑦ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57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err="1"/>
              <a:t>ᑲᑎᒪᓛᖅᑐᑦ</a:t>
            </a:r>
            <a:r>
              <a:rPr lang="en-CA" b="1" dirty="0"/>
              <a:t> </a:t>
            </a:r>
            <a:r>
              <a:rPr lang="en-CA" b="1" dirty="0" err="1"/>
              <a:t>ᓇᒥ</a:t>
            </a:r>
            <a:r>
              <a:rPr lang="en-CA" b="1" dirty="0"/>
              <a:t>:  </a:t>
            </a:r>
            <a:r>
              <a:rPr lang="en-CA" b="1" dirty="0" err="1"/>
              <a:t>ᐊᐃᖏᓕᒃᑲᒃᑯᑦ</a:t>
            </a:r>
            <a:r>
              <a:rPr lang="en-CA" b="1" dirty="0"/>
              <a:t> </a:t>
            </a:r>
            <a:r>
              <a:rPr lang="en-CA" b="1" dirty="0" err="1"/>
              <a:t>ᑐᒃᓯᐊᖅᕕᖓᑦᑕ</a:t>
            </a:r>
            <a:r>
              <a:rPr lang="en-CA" b="1" dirty="0"/>
              <a:t> </a:t>
            </a:r>
            <a:r>
              <a:rPr lang="en-CA" b="1" dirty="0" err="1"/>
              <a:t>ᑲᑎᒪᕕᐊᓐᓂ</a:t>
            </a:r>
            <a:r>
              <a:rPr lang="en-CA" b="1" dirty="0"/>
              <a:t>– </a:t>
            </a:r>
            <a:r>
              <a:rPr lang="en-CA" b="1" dirty="0" err="1"/>
              <a:t>ᐃᖃᓗᐃᑦ</a:t>
            </a:r>
            <a:r>
              <a:rPr lang="en-CA" b="1" dirty="0"/>
              <a:t>, </a:t>
            </a:r>
            <a:r>
              <a:rPr lang="en-CA" b="1" dirty="0" err="1"/>
              <a:t>ᓄᓇᕗᑦ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12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ᓄᓇᕗᑦᒥ</a:t>
            </a:r>
            <a:r>
              <a:rPr lang="en-CA" dirty="0"/>
              <a:t> </a:t>
            </a:r>
            <a:r>
              <a:rPr lang="en-CA" dirty="0" err="1"/>
              <a:t>ᐃᒥᓕᕆᔨᒃᑯᑦ</a:t>
            </a:r>
            <a:r>
              <a:rPr lang="en-CA" dirty="0"/>
              <a:t> </a:t>
            </a:r>
            <a:r>
              <a:rPr lang="en-CA" dirty="0" err="1"/>
              <a:t>ᑲᑎᒪᔨᖏᑦ</a:t>
            </a:r>
            <a:r>
              <a:rPr lang="en-CA" dirty="0"/>
              <a:t> </a:t>
            </a:r>
            <a:r>
              <a:rPr lang="en-CA" b="1" dirty="0" err="1"/>
              <a:t>ᑲᑎᒪᑐᑦᓯᓛᖅᑐᑦ</a:t>
            </a:r>
            <a:r>
              <a:rPr lang="en-CA" b="1" dirty="0"/>
              <a:t> </a:t>
            </a:r>
            <a:r>
              <a:rPr lang="en-CA" b="1" dirty="0" err="1"/>
              <a:t>ᐃᓄᓕᒫᓂᒃ</a:t>
            </a:r>
            <a:r>
              <a:rPr lang="en-CA" dirty="0"/>
              <a:t> </a:t>
            </a:r>
            <a:r>
              <a:rPr lang="en-CA" dirty="0" err="1"/>
              <a:t>ᐅᕙᓂ</a:t>
            </a:r>
            <a:r>
              <a:rPr lang="en-CA" dirty="0"/>
              <a:t> </a:t>
            </a:r>
            <a:r>
              <a:rPr lang="en-CA" b="1" u="sng" dirty="0" err="1"/>
              <a:t>ᒪᐃ</a:t>
            </a:r>
            <a:r>
              <a:rPr lang="en-CA" b="1" u="sng" dirty="0"/>
              <a:t> 4 – 5, 2016</a:t>
            </a:r>
            <a:r>
              <a:rPr lang="en-CA" b="1" dirty="0"/>
              <a:t> </a:t>
            </a:r>
            <a:r>
              <a:rPr lang="en-CA" dirty="0" err="1"/>
              <a:t>ᐅᕙᓂ</a:t>
            </a:r>
            <a:r>
              <a:rPr lang="en-CA" dirty="0"/>
              <a:t> </a:t>
            </a:r>
            <a:r>
              <a:rPr lang="en-CA" b="1" u="sng" dirty="0"/>
              <a:t>Saint Jude’s </a:t>
            </a:r>
            <a:r>
              <a:rPr lang="en-CA" b="1" u="sng" dirty="0" err="1"/>
              <a:t>ᐊᐃᖏᓕᒃᑲᑯᑦ</a:t>
            </a:r>
            <a:r>
              <a:rPr lang="en-CA" b="1" u="sng" dirty="0"/>
              <a:t> </a:t>
            </a:r>
            <a:r>
              <a:rPr lang="en-CA" b="1" u="sng" dirty="0" err="1"/>
              <a:t>ᑐᒃᓯᐊᖅᕕᖓᑕ</a:t>
            </a:r>
            <a:r>
              <a:rPr lang="en-CA" b="1" u="sng" dirty="0"/>
              <a:t> </a:t>
            </a:r>
            <a:r>
              <a:rPr lang="en-CA" b="1" u="sng" dirty="0" err="1"/>
              <a:t>ᑲᑎᒪᕕᐊᓐᓂ</a:t>
            </a:r>
            <a:r>
              <a:rPr lang="en-CA" b="1" u="sng" dirty="0"/>
              <a:t>, </a:t>
            </a:r>
            <a:r>
              <a:rPr lang="en-CA" b="1" u="sng" dirty="0" err="1"/>
              <a:t>ᐃᖃᓗᖕᓂ</a:t>
            </a:r>
            <a:r>
              <a:rPr lang="en-CA" b="1" u="sng" dirty="0"/>
              <a:t>, </a:t>
            </a:r>
            <a:r>
              <a:rPr lang="en-CA" b="1" u="sng" dirty="0" err="1"/>
              <a:t>ᓄᓇᕗᑦ</a:t>
            </a:r>
            <a:r>
              <a:rPr lang="en-CA" b="1" dirty="0"/>
              <a:t> </a:t>
            </a:r>
            <a:r>
              <a:rPr lang="en-CA" dirty="0" err="1"/>
              <a:t>ᓄᓇᓕᐸᐃᔭᖓᓐᓂᒃ</a:t>
            </a:r>
            <a:r>
              <a:rPr lang="en-CA" dirty="0"/>
              <a:t> </a:t>
            </a:r>
            <a:r>
              <a:rPr lang="en-CA" dirty="0" err="1"/>
              <a:t>ᐃᖃᓗᐃᑦ</a:t>
            </a:r>
            <a:r>
              <a:rPr lang="en-CA" dirty="0"/>
              <a:t>, </a:t>
            </a:r>
            <a:r>
              <a:rPr lang="en-CA" dirty="0" err="1"/>
              <a:t>ᐃᒪᐃᑦᑐᒥᒃ</a:t>
            </a:r>
            <a:r>
              <a:rPr lang="en-CA" dirty="0"/>
              <a:t> “A”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05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ᐃᒥᓕᕆᔾᔪᑎᒃᓴᒥᒃ</a:t>
            </a:r>
            <a:r>
              <a:rPr lang="en-CA" dirty="0"/>
              <a:t> </a:t>
            </a:r>
            <a:r>
              <a:rPr lang="en-CA" dirty="0" err="1"/>
              <a:t>ᓚᐃᓴᒥᒃ</a:t>
            </a:r>
            <a:r>
              <a:rPr lang="en-CA" dirty="0"/>
              <a:t> </a:t>
            </a:r>
            <a:r>
              <a:rPr lang="en-CA" dirty="0" err="1"/>
              <a:t>ᓄᑖᕈᕆᐊᖅᑕᐅᓂᐊᖅᑐᒥᒃ</a:t>
            </a:r>
            <a:r>
              <a:rPr lang="en-CA" dirty="0"/>
              <a:t> - </a:t>
            </a:r>
            <a:r>
              <a:rPr lang="en-CA" dirty="0" err="1"/>
              <a:t>ᐋᕿᒋᐊᖅᑕᐅᓗᓂ</a:t>
            </a:r>
            <a:r>
              <a:rPr lang="en-CA" dirty="0"/>
              <a:t> </a:t>
            </a:r>
            <a:r>
              <a:rPr lang="en-CA" dirty="0" err="1"/>
              <a:t>ᑐᒃᓯᖅᑑᑎᒃᑯᑦ</a:t>
            </a:r>
            <a:r>
              <a:rPr lang="en-CA" dirty="0"/>
              <a:t> </a:t>
            </a:r>
            <a:r>
              <a:rPr lang="en-CA" dirty="0" err="1"/>
              <a:t>ᒫᓐᓇᐅᓛᖅᑐᖅ</a:t>
            </a:r>
            <a:r>
              <a:rPr lang="en-CA" dirty="0"/>
              <a:t> </a:t>
            </a:r>
            <a:r>
              <a:rPr lang="en-CA" dirty="0" err="1"/>
              <a:t>ᓄᓇᕗᑦᒥ</a:t>
            </a:r>
            <a:r>
              <a:rPr lang="en-CA" dirty="0"/>
              <a:t> </a:t>
            </a:r>
            <a:r>
              <a:rPr lang="en-CA" dirty="0" err="1"/>
              <a:t>ᐃᒥᓕᕆᔨᒃᑯᑦ</a:t>
            </a:r>
            <a:r>
              <a:rPr lang="en-CA" dirty="0"/>
              <a:t> </a:t>
            </a:r>
            <a:r>
              <a:rPr lang="en-CA" dirty="0" err="1"/>
              <a:t>ᑲᑎᒪᔨᖏᑦᑕ</a:t>
            </a:r>
            <a:r>
              <a:rPr lang="en-CA" dirty="0"/>
              <a:t>. 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051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ᐱᔾᔪᑎᖃᓪᓗᑎᒃ</a:t>
            </a:r>
            <a:r>
              <a:rPr lang="en-CA" dirty="0"/>
              <a:t> </a:t>
            </a:r>
            <a:r>
              <a:rPr lang="en-CA" dirty="0" err="1"/>
              <a:t>ᑲᑎᒪᑎᑦᓯᓛᖅᑐᑦ</a:t>
            </a:r>
            <a:r>
              <a:rPr lang="en-CA" dirty="0"/>
              <a:t> </a:t>
            </a:r>
            <a:r>
              <a:rPr lang="en-CA" dirty="0" err="1"/>
              <a:t>ᐃᓄᓕᒫᑦ</a:t>
            </a:r>
            <a:r>
              <a:rPr lang="en-CA" dirty="0"/>
              <a:t> </a:t>
            </a:r>
            <a:r>
              <a:rPr lang="en-CA" dirty="0" err="1"/>
              <a:t>ᐃᓚᐅᑎᓪᓗᒋᑦ</a:t>
            </a:r>
            <a:r>
              <a:rPr lang="en-CA" dirty="0"/>
              <a:t> </a:t>
            </a:r>
            <a:r>
              <a:rPr lang="en-CA" dirty="0" err="1"/>
              <a:t>ᐃᓚᒋᔭᐅᓗᑎᒡᓗ</a:t>
            </a:r>
            <a:r>
              <a:rPr lang="en-CA" dirty="0"/>
              <a:t> </a:t>
            </a:r>
            <a:r>
              <a:rPr lang="en-CA" dirty="0" err="1"/>
              <a:t>ᓄᓇᓕᖕᓂᒃ</a:t>
            </a:r>
            <a:r>
              <a:rPr lang="en-CA" dirty="0"/>
              <a:t> </a:t>
            </a:r>
            <a:r>
              <a:rPr lang="en-CA" dirty="0" err="1"/>
              <a:t>ᑭᒡᒐᖅᑐᖅᑐᑦ</a:t>
            </a:r>
            <a:r>
              <a:rPr lang="en-CA" dirty="0"/>
              <a:t>, </a:t>
            </a:r>
            <a:r>
              <a:rPr lang="en-CA" dirty="0" err="1"/>
              <a:t>ᐋᔩᖃᑎᒋᓛᕐᒪᑕ</a:t>
            </a:r>
            <a:r>
              <a:rPr lang="en-CA" dirty="0"/>
              <a:t> </a:t>
            </a:r>
            <a:r>
              <a:rPr lang="en-CA" dirty="0" err="1"/>
              <a:t>ᐱᔾᔪᑎᖃᓪᓗᑎᒃ</a:t>
            </a:r>
            <a:r>
              <a:rPr lang="en-CA" dirty="0"/>
              <a:t> </a:t>
            </a:r>
            <a:r>
              <a:rPr lang="en-CA" dirty="0" err="1"/>
              <a:t>ᖃᓄᖅ</a:t>
            </a:r>
            <a:r>
              <a:rPr lang="en-CA" dirty="0"/>
              <a:t> </a:t>
            </a:r>
            <a:r>
              <a:rPr lang="en-CA" dirty="0" err="1" smtClean="0"/>
              <a:t>ᐱᓕᕆᐊᒃᓴᓕᕆᔾᔪᑎᓂᒃ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400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 smtClean="0"/>
              <a:t>ᐊᑑᑕᐅᒋᐊᓕᖕᓂᒃ</a:t>
            </a:r>
            <a:r>
              <a:rPr lang="en-CA" dirty="0" smtClean="0"/>
              <a:t> </a:t>
            </a:r>
            <a:r>
              <a:rPr lang="en-CA" dirty="0" err="1" smtClean="0"/>
              <a:t>ᖃᐅᔨᒪᔾᔪᑎᒃᓴᓂᒃ</a:t>
            </a:r>
            <a:r>
              <a:rPr lang="en-CA" dirty="0" smtClean="0"/>
              <a:t> </a:t>
            </a:r>
            <a:r>
              <a:rPr lang="en-CA" dirty="0" err="1" smtClean="0"/>
              <a:t>ᐊᒻᒪᓗ</a:t>
            </a:r>
            <a:r>
              <a:rPr lang="en-CA" dirty="0" smtClean="0"/>
              <a:t> </a:t>
            </a:r>
            <a:r>
              <a:rPr lang="en-CA" dirty="0" err="1" smtClean="0"/>
              <a:t>ᐱᑐᐃᓐᓇᐅᖏᑦᑐᓂᒃ</a:t>
            </a:r>
            <a:r>
              <a:rPr lang="en-CA" dirty="0" smtClean="0"/>
              <a:t> </a:t>
            </a:r>
            <a:r>
              <a:rPr lang="en-CA" dirty="0" err="1" smtClean="0"/>
              <a:t>ᓄᓇᓕᐸᐅᔭᖓᑦᑕ</a:t>
            </a:r>
            <a:r>
              <a:rPr lang="en-CA" dirty="0" smtClean="0"/>
              <a:t> </a:t>
            </a:r>
            <a:r>
              <a:rPr lang="en-CA" dirty="0" err="1" smtClean="0"/>
              <a:t>ᐃᖃᓗᖕᒥᐅᑦ</a:t>
            </a:r>
            <a:r>
              <a:rPr lang="en-CA" dirty="0" smtClean="0"/>
              <a:t> </a:t>
            </a:r>
            <a:r>
              <a:rPr lang="en-CA" dirty="0" err="1" smtClean="0"/>
              <a:t>ᐃᒥᕐᒨᖓᔪᒥᒃ</a:t>
            </a:r>
            <a:r>
              <a:rPr lang="en-CA" dirty="0" smtClean="0"/>
              <a:t> </a:t>
            </a:r>
            <a:r>
              <a:rPr lang="en-CA" dirty="0" err="1" smtClean="0"/>
              <a:t>ᐱᔪᓐᓇᐅᒻᒥᒃ</a:t>
            </a:r>
            <a:r>
              <a:rPr lang="en-CA" dirty="0" smtClean="0"/>
              <a:t> </a:t>
            </a:r>
            <a:r>
              <a:rPr lang="en-CA" dirty="0" err="1" smtClean="0"/>
              <a:t>ᓚᐃᓴᒥᒃ</a:t>
            </a:r>
            <a:r>
              <a:rPr lang="en-CA" dirty="0" smtClean="0"/>
              <a:t> </a:t>
            </a:r>
            <a:r>
              <a:rPr lang="en-CA" dirty="0" err="1" smtClean="0"/>
              <a:t>ᑐᒃᓯᖅᑑᑎᑎᒍᑦ</a:t>
            </a:r>
            <a:r>
              <a:rPr lang="en-CA" dirty="0" smtClean="0"/>
              <a:t>, </a:t>
            </a:r>
            <a:r>
              <a:rPr lang="en-CA" dirty="0" err="1" smtClean="0"/>
              <a:t>ᑎᑎᕋᖅᓯᒪᔭᖏᑦ</a:t>
            </a:r>
            <a:r>
              <a:rPr lang="en-CA" dirty="0" smtClean="0"/>
              <a:t> </a:t>
            </a:r>
            <a:r>
              <a:rPr lang="en-CA" dirty="0" err="1" smtClean="0"/>
              <a:t>ᑲᑎᒪᔩᑦ</a:t>
            </a:r>
            <a:r>
              <a:rPr lang="en-CA" dirty="0" smtClean="0"/>
              <a:t> </a:t>
            </a:r>
            <a:r>
              <a:rPr lang="en-CA" dirty="0" err="1" smtClean="0"/>
              <a:t>ᐅᑯᐊ</a:t>
            </a:r>
            <a:r>
              <a:rPr lang="en-CA" dirty="0" smtClean="0"/>
              <a:t>.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71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1" u="sng" dirty="0" err="1"/>
              <a:t>ᑭᒃᑯᑐᐃᓐᓇᐃᑦ</a:t>
            </a:r>
            <a:r>
              <a:rPr lang="en-CA" b="1" u="sng" dirty="0"/>
              <a:t> </a:t>
            </a:r>
            <a:r>
              <a:rPr lang="en-CA" b="1" u="sng" dirty="0" err="1"/>
              <a:t>ᐃᓄᐃᑦ</a:t>
            </a:r>
            <a:r>
              <a:rPr lang="en-CA" b="1" u="sng" dirty="0"/>
              <a:t> </a:t>
            </a:r>
            <a:r>
              <a:rPr lang="en-CA" b="1" u="sng" dirty="0" err="1"/>
              <a:t>ᑲᑎᒪᖃᑕᐅᓛᖅᑐᑦ</a:t>
            </a:r>
            <a:r>
              <a:rPr lang="en-CA" b="1" u="sng" dirty="0"/>
              <a:t> </a:t>
            </a:r>
            <a:r>
              <a:rPr lang="en-CA" b="1" u="sng" dirty="0" err="1"/>
              <a:t>ᓈᒻᒪᓯᒃᐸᑕ</a:t>
            </a:r>
            <a:r>
              <a:rPr lang="en-CA" b="1" u="sng" dirty="0"/>
              <a:t> </a:t>
            </a:r>
            <a:r>
              <a:rPr lang="en-CA" b="1" u="sng" dirty="0" err="1"/>
              <a:t>ᑲᑎᒪᕕᒃᓴᐃᑦ</a:t>
            </a:r>
            <a:r>
              <a:rPr lang="en-CA" b="1" u="sng" dirty="0"/>
              <a:t> </a:t>
            </a:r>
            <a:r>
              <a:rPr lang="en-CA" b="1" u="sng" dirty="0" err="1"/>
              <a:t>ᐅᑉᓗᖏᑦ</a:t>
            </a:r>
            <a:r>
              <a:rPr lang="en-CA" b="1" u="sng" dirty="0"/>
              <a:t> </a:t>
            </a:r>
            <a:r>
              <a:rPr lang="en-CA" b="1" u="sng" dirty="0" err="1"/>
              <a:t>ᐊᒻᒪᓗ</a:t>
            </a:r>
            <a:r>
              <a:rPr lang="en-CA" b="1" u="sng" dirty="0"/>
              <a:t> </a:t>
            </a:r>
            <a:r>
              <a:rPr lang="en-CA" b="1" u="sng" dirty="0" err="1"/>
              <a:t>ᖃᑦᓯᒨᖅᐸᑦ</a:t>
            </a:r>
            <a:r>
              <a:rPr lang="en-CA" b="1" u="sng" dirty="0"/>
              <a:t> </a:t>
            </a:r>
            <a:r>
              <a:rPr lang="en-CA" b="1" u="sng" dirty="0" err="1"/>
              <a:t>ᓯᕿᖑᔭᖅ</a:t>
            </a:r>
            <a:r>
              <a:rPr lang="en-CA" b="1" u="sng" dirty="0"/>
              <a:t>: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en-CA" b="1" dirty="0"/>
              <a:t> </a:t>
            </a:r>
            <a:endParaRPr lang="en-US" dirty="0" smtClean="0">
              <a:effectLst/>
            </a:endParaRPr>
          </a:p>
          <a:p>
            <a:pPr lvl="0"/>
            <a:r>
              <a:rPr lang="en-CA" i="1" dirty="0" err="1"/>
              <a:t>ᐱᖓᑦᓯᖅ</a:t>
            </a:r>
            <a:r>
              <a:rPr lang="en-CA" i="1" dirty="0"/>
              <a:t>, </a:t>
            </a:r>
            <a:r>
              <a:rPr lang="en-CA" i="1" dirty="0" err="1"/>
              <a:t>ᒪᐃ</a:t>
            </a:r>
            <a:r>
              <a:rPr lang="en-CA" i="1" dirty="0"/>
              <a:t> 4, 2016; 9:00 </a:t>
            </a:r>
            <a:r>
              <a:rPr lang="en-CA" i="1" dirty="0" err="1"/>
              <a:t>ᐅᑉᓛᒃᑯᑦ</a:t>
            </a:r>
            <a:r>
              <a:rPr lang="en-CA" i="1" dirty="0"/>
              <a:t>. – 5:00 </a:t>
            </a:r>
            <a:r>
              <a:rPr lang="en-CA" i="1" dirty="0" err="1"/>
              <a:t>ᐅᓐᓄᓴᓄᑦ</a:t>
            </a:r>
            <a:endParaRPr lang="en-US" dirty="0"/>
          </a:p>
          <a:p>
            <a:pPr marL="0" indent="0">
              <a:buNone/>
            </a:pPr>
            <a:r>
              <a:rPr lang="en-CA" i="1" dirty="0"/>
              <a:t> </a:t>
            </a:r>
            <a:endParaRPr lang="en-US" dirty="0"/>
          </a:p>
          <a:p>
            <a:r>
              <a:rPr lang="en-CA" i="1" dirty="0" err="1"/>
              <a:t>ᓯᑕᒻᒥᖅ</a:t>
            </a:r>
            <a:r>
              <a:rPr lang="en-CA" i="1" dirty="0"/>
              <a:t>, </a:t>
            </a:r>
            <a:r>
              <a:rPr lang="en-CA" i="1" dirty="0" err="1"/>
              <a:t>ᒪᐃ</a:t>
            </a:r>
            <a:r>
              <a:rPr lang="en-CA" i="1" dirty="0"/>
              <a:t> 5, 2016; 9:00 </a:t>
            </a:r>
            <a:r>
              <a:rPr lang="en-CA" i="1" dirty="0" err="1"/>
              <a:t>ᐅᑉᓛᒃᑯᑦ</a:t>
            </a:r>
            <a:r>
              <a:rPr lang="en-CA" i="1" dirty="0"/>
              <a:t> – 5:00 </a:t>
            </a:r>
            <a:r>
              <a:rPr lang="en-CA" i="1" dirty="0" err="1"/>
              <a:t>ᐅᓐᓄᓴᓄᑦ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649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b="1" u="sng" dirty="0" err="1"/>
              <a:t>ᓄᓇᓕᖕᓂᒃ</a:t>
            </a:r>
            <a:r>
              <a:rPr lang="en-CA" b="1" u="sng" dirty="0"/>
              <a:t> </a:t>
            </a:r>
            <a:r>
              <a:rPr lang="en-CA" b="1" u="sng" dirty="0" err="1"/>
              <a:t>ᐱᔪᑦ</a:t>
            </a:r>
            <a:r>
              <a:rPr lang="en-CA" b="1" u="sng" dirty="0"/>
              <a:t> </a:t>
            </a:r>
            <a:r>
              <a:rPr lang="en-CA" b="1" u="sng" dirty="0" err="1"/>
              <a:t>ᑲᑎᒪᖃᑕᐅᓛᕐᒪᑕ</a:t>
            </a:r>
            <a:r>
              <a:rPr lang="en-CA" b="1" u="sng" dirty="0"/>
              <a:t> </a:t>
            </a:r>
            <a:r>
              <a:rPr lang="en-CA" b="1" u="sng" dirty="0" err="1"/>
              <a:t>ᓯᕗᕐᖓᒍᑦ</a:t>
            </a:r>
            <a:r>
              <a:rPr lang="en-CA" b="1" u="sng" dirty="0"/>
              <a:t> </a:t>
            </a:r>
            <a:r>
              <a:rPr lang="en-CA" b="1" u="sng" dirty="0" err="1"/>
              <a:t>ᐋᕿᒃᓯᒪᔭᑦ</a:t>
            </a:r>
            <a:r>
              <a:rPr lang="en-CA" b="1" u="sng" dirty="0"/>
              <a:t> </a:t>
            </a:r>
            <a:r>
              <a:rPr lang="en-CA" b="1" u="sng" dirty="0" err="1"/>
              <a:t>ᐅᑉᓗᖓ</a:t>
            </a:r>
            <a:r>
              <a:rPr lang="en-CA" b="1" u="sng" dirty="0"/>
              <a:t>, </a:t>
            </a:r>
            <a:r>
              <a:rPr lang="en-CA" b="1" u="sng" dirty="0" err="1"/>
              <a:t>ᖃᑦᓯᒨᖅᐸᑦ</a:t>
            </a:r>
            <a:r>
              <a:rPr lang="en-CA" b="1" u="sng" dirty="0"/>
              <a:t>:</a:t>
            </a:r>
            <a:endParaRPr lang="en-US" dirty="0"/>
          </a:p>
          <a:p>
            <a:pPr marL="0" indent="0">
              <a:buNone/>
            </a:pPr>
            <a:r>
              <a:rPr lang="en-CA" b="1" dirty="0"/>
              <a:t> </a:t>
            </a:r>
            <a:endParaRPr lang="en-US" dirty="0"/>
          </a:p>
          <a:p>
            <a:pPr lvl="0"/>
            <a:r>
              <a:rPr lang="en-CA" i="1" dirty="0" err="1"/>
              <a:t>ᐱᖓᑦᓯᕐᒥ</a:t>
            </a:r>
            <a:r>
              <a:rPr lang="en-CA" i="1" dirty="0"/>
              <a:t>, </a:t>
            </a:r>
            <a:r>
              <a:rPr lang="en-CA" i="1" dirty="0" err="1"/>
              <a:t>ᒪᐃ</a:t>
            </a:r>
            <a:r>
              <a:rPr lang="en-CA" i="1" dirty="0"/>
              <a:t> 4, 2016; 7:00 </a:t>
            </a:r>
            <a:r>
              <a:rPr lang="en-CA" i="1" dirty="0" err="1"/>
              <a:t>ᐅᓐᓄᒃᑯᑦ</a:t>
            </a:r>
            <a:r>
              <a:rPr lang="en-CA" i="1" dirty="0"/>
              <a:t> – 10:00 </a:t>
            </a:r>
            <a:r>
              <a:rPr lang="en-CA" i="1" dirty="0" err="1"/>
              <a:t>ᐅᓐᓄᓄᑦ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941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135</Words>
  <Application>Microsoft Office PowerPoint</Application>
  <PresentationFormat>On-screen Show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ᑭᒃᑯᑐᐃᓐᓇᐃᑦ ᐃᓄᐃᑦ ᑲᑎᒪᖃᑕᐅᓛᖅᑐᑦ - ᑐᓴᒐᒃᓴᖅ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ᑭᒃᑯᑐᐃᓐᓇᐃᑦ ᐃᓄᐃᑦ ᑲᑎᒪᖃᑕᐅᓛᖅᑐᑦ - ᑐᓴᒐᒃᓴᖅ</dc:title>
  <dc:creator>Ida Porter</dc:creator>
  <cp:lastModifiedBy>Ida Porter</cp:lastModifiedBy>
  <cp:revision>2</cp:revision>
  <dcterms:created xsi:type="dcterms:W3CDTF">2016-04-28T22:19:18Z</dcterms:created>
  <dcterms:modified xsi:type="dcterms:W3CDTF">2016-04-28T22:31:18Z</dcterms:modified>
</cp:coreProperties>
</file>