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459" autoAdjust="0"/>
  </p:normalViewPr>
  <p:slideViewPr>
    <p:cSldViewPr>
      <p:cViewPr>
        <p:scale>
          <a:sx n="100" d="100"/>
          <a:sy n="100" d="100"/>
        </p:scale>
        <p:origin x="-504" y="13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8810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766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4799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76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283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13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6102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1148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117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54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3011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FDA36-3ABE-4FC0-9D8A-395BF84904E0}" type="datetimeFigureOut">
              <a:rPr lang="en-CA" smtClean="0"/>
              <a:t>2017-06-20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55C42-AD07-45AC-84D8-392F1C709A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2752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5756" y="778446"/>
            <a:ext cx="2016224" cy="3456012"/>
          </a:xfrm>
          <a:prstGeom prst="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Domestic wastes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64088" y="404664"/>
            <a:ext cx="2176264" cy="2808312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Metal Wastes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810311" y="144066"/>
            <a:ext cx="0" cy="65252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76056" y="144066"/>
            <a:ext cx="72008" cy="659178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69693" y="2672916"/>
            <a:ext cx="44061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369693" y="2514067"/>
            <a:ext cx="44061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112060" y="1844824"/>
            <a:ext cx="4520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112060" y="2011710"/>
            <a:ext cx="43204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 27"/>
          <p:cNvSpPr/>
          <p:nvPr/>
        </p:nvSpPr>
        <p:spPr>
          <a:xfrm>
            <a:off x="587874" y="778447"/>
            <a:ext cx="124861" cy="5890913"/>
          </a:xfrm>
          <a:custGeom>
            <a:avLst/>
            <a:gdLst>
              <a:gd name="connsiteX0" fmla="*/ 2676 w 250326"/>
              <a:gd name="connsiteY0" fmla="*/ 0 h 4829175"/>
              <a:gd name="connsiteX1" fmla="*/ 21726 w 250326"/>
              <a:gd name="connsiteY1" fmla="*/ 742950 h 4829175"/>
              <a:gd name="connsiteX2" fmla="*/ 31251 w 250326"/>
              <a:gd name="connsiteY2" fmla="*/ 847725 h 4829175"/>
              <a:gd name="connsiteX3" fmla="*/ 40776 w 250326"/>
              <a:gd name="connsiteY3" fmla="*/ 971550 h 4829175"/>
              <a:gd name="connsiteX4" fmla="*/ 50301 w 250326"/>
              <a:gd name="connsiteY4" fmla="*/ 1162050 h 4829175"/>
              <a:gd name="connsiteX5" fmla="*/ 59826 w 250326"/>
              <a:gd name="connsiteY5" fmla="*/ 1238250 h 4829175"/>
              <a:gd name="connsiteX6" fmla="*/ 69351 w 250326"/>
              <a:gd name="connsiteY6" fmla="*/ 1381125 h 4829175"/>
              <a:gd name="connsiteX7" fmla="*/ 88401 w 250326"/>
              <a:gd name="connsiteY7" fmla="*/ 1485900 h 4829175"/>
              <a:gd name="connsiteX8" fmla="*/ 97926 w 250326"/>
              <a:gd name="connsiteY8" fmla="*/ 1666875 h 4829175"/>
              <a:gd name="connsiteX9" fmla="*/ 107451 w 250326"/>
              <a:gd name="connsiteY9" fmla="*/ 1724025 h 4829175"/>
              <a:gd name="connsiteX10" fmla="*/ 145551 w 250326"/>
              <a:gd name="connsiteY10" fmla="*/ 1781175 h 4829175"/>
              <a:gd name="connsiteX11" fmla="*/ 164601 w 250326"/>
              <a:gd name="connsiteY11" fmla="*/ 1819275 h 4829175"/>
              <a:gd name="connsiteX12" fmla="*/ 116976 w 250326"/>
              <a:gd name="connsiteY12" fmla="*/ 1952625 h 4829175"/>
              <a:gd name="connsiteX13" fmla="*/ 50301 w 250326"/>
              <a:gd name="connsiteY13" fmla="*/ 2305050 h 4829175"/>
              <a:gd name="connsiteX14" fmla="*/ 31251 w 250326"/>
              <a:gd name="connsiteY14" fmla="*/ 2371725 h 4829175"/>
              <a:gd name="connsiteX15" fmla="*/ 12201 w 250326"/>
              <a:gd name="connsiteY15" fmla="*/ 2914650 h 4829175"/>
              <a:gd name="connsiteX16" fmla="*/ 21726 w 250326"/>
              <a:gd name="connsiteY16" fmla="*/ 3000375 h 4829175"/>
              <a:gd name="connsiteX17" fmla="*/ 50301 w 250326"/>
              <a:gd name="connsiteY17" fmla="*/ 3124200 h 4829175"/>
              <a:gd name="connsiteX18" fmla="*/ 88401 w 250326"/>
              <a:gd name="connsiteY18" fmla="*/ 3200400 h 4829175"/>
              <a:gd name="connsiteX19" fmla="*/ 69351 w 250326"/>
              <a:gd name="connsiteY19" fmla="*/ 3295650 h 4829175"/>
              <a:gd name="connsiteX20" fmla="*/ 97926 w 250326"/>
              <a:gd name="connsiteY20" fmla="*/ 3905250 h 4829175"/>
              <a:gd name="connsiteX21" fmla="*/ 145551 w 250326"/>
              <a:gd name="connsiteY21" fmla="*/ 4048125 h 4829175"/>
              <a:gd name="connsiteX22" fmla="*/ 193176 w 250326"/>
              <a:gd name="connsiteY22" fmla="*/ 4171950 h 4829175"/>
              <a:gd name="connsiteX23" fmla="*/ 212226 w 250326"/>
              <a:gd name="connsiteY23" fmla="*/ 4229100 h 4829175"/>
              <a:gd name="connsiteX24" fmla="*/ 231276 w 250326"/>
              <a:gd name="connsiteY24" fmla="*/ 4257675 h 4829175"/>
              <a:gd name="connsiteX25" fmla="*/ 250326 w 250326"/>
              <a:gd name="connsiteY25" fmla="*/ 4295775 h 4829175"/>
              <a:gd name="connsiteX26" fmla="*/ 231276 w 250326"/>
              <a:gd name="connsiteY26" fmla="*/ 4457700 h 4829175"/>
              <a:gd name="connsiteX27" fmla="*/ 221751 w 250326"/>
              <a:gd name="connsiteY27" fmla="*/ 4657725 h 4829175"/>
              <a:gd name="connsiteX28" fmla="*/ 212226 w 250326"/>
              <a:gd name="connsiteY28" fmla="*/ 4695825 h 4829175"/>
              <a:gd name="connsiteX29" fmla="*/ 193176 w 250326"/>
              <a:gd name="connsiteY29" fmla="*/ 4762500 h 4829175"/>
              <a:gd name="connsiteX30" fmla="*/ 193176 w 250326"/>
              <a:gd name="connsiteY30" fmla="*/ 4829175 h 4829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50326" h="4829175">
                <a:moveTo>
                  <a:pt x="2676" y="0"/>
                </a:moveTo>
                <a:cubicBezTo>
                  <a:pt x="6941" y="230300"/>
                  <a:pt x="8030" y="503265"/>
                  <a:pt x="21726" y="742950"/>
                </a:cubicBezTo>
                <a:cubicBezTo>
                  <a:pt x="23727" y="777962"/>
                  <a:pt x="28339" y="812777"/>
                  <a:pt x="31251" y="847725"/>
                </a:cubicBezTo>
                <a:cubicBezTo>
                  <a:pt x="34689" y="888979"/>
                  <a:pt x="38272" y="930229"/>
                  <a:pt x="40776" y="971550"/>
                </a:cubicBezTo>
                <a:cubicBezTo>
                  <a:pt x="44622" y="1035013"/>
                  <a:pt x="45771" y="1098632"/>
                  <a:pt x="50301" y="1162050"/>
                </a:cubicBezTo>
                <a:cubicBezTo>
                  <a:pt x="52125" y="1187583"/>
                  <a:pt x="57608" y="1212749"/>
                  <a:pt x="59826" y="1238250"/>
                </a:cubicBezTo>
                <a:cubicBezTo>
                  <a:pt x="63961" y="1285801"/>
                  <a:pt x="65030" y="1333590"/>
                  <a:pt x="69351" y="1381125"/>
                </a:cubicBezTo>
                <a:cubicBezTo>
                  <a:pt x="74227" y="1434756"/>
                  <a:pt x="77221" y="1441182"/>
                  <a:pt x="88401" y="1485900"/>
                </a:cubicBezTo>
                <a:cubicBezTo>
                  <a:pt x="91576" y="1546225"/>
                  <a:pt x="93109" y="1606659"/>
                  <a:pt x="97926" y="1666875"/>
                </a:cubicBezTo>
                <a:cubicBezTo>
                  <a:pt x="99466" y="1686126"/>
                  <a:pt x="100023" y="1706198"/>
                  <a:pt x="107451" y="1724025"/>
                </a:cubicBezTo>
                <a:cubicBezTo>
                  <a:pt x="116257" y="1745159"/>
                  <a:pt x="135312" y="1760697"/>
                  <a:pt x="145551" y="1781175"/>
                </a:cubicBezTo>
                <a:lnTo>
                  <a:pt x="164601" y="1819275"/>
                </a:lnTo>
                <a:cubicBezTo>
                  <a:pt x="107387" y="1905096"/>
                  <a:pt x="134836" y="1845463"/>
                  <a:pt x="116976" y="1952625"/>
                </a:cubicBezTo>
                <a:cubicBezTo>
                  <a:pt x="104561" y="2027113"/>
                  <a:pt x="75860" y="2202814"/>
                  <a:pt x="50301" y="2305050"/>
                </a:cubicBezTo>
                <a:cubicBezTo>
                  <a:pt x="44695" y="2327474"/>
                  <a:pt x="37601" y="2349500"/>
                  <a:pt x="31251" y="2371725"/>
                </a:cubicBezTo>
                <a:cubicBezTo>
                  <a:pt x="-9102" y="2667646"/>
                  <a:pt x="-4451" y="2548307"/>
                  <a:pt x="12201" y="2914650"/>
                </a:cubicBezTo>
                <a:cubicBezTo>
                  <a:pt x="13507" y="2943371"/>
                  <a:pt x="18160" y="2971846"/>
                  <a:pt x="21726" y="3000375"/>
                </a:cubicBezTo>
                <a:cubicBezTo>
                  <a:pt x="28469" y="3054321"/>
                  <a:pt x="29180" y="3074917"/>
                  <a:pt x="50301" y="3124200"/>
                </a:cubicBezTo>
                <a:cubicBezTo>
                  <a:pt x="61488" y="3150302"/>
                  <a:pt x="88401" y="3200400"/>
                  <a:pt x="88401" y="3200400"/>
                </a:cubicBezTo>
                <a:cubicBezTo>
                  <a:pt x="82051" y="3232150"/>
                  <a:pt x="68913" y="3263274"/>
                  <a:pt x="69351" y="3295650"/>
                </a:cubicBezTo>
                <a:cubicBezTo>
                  <a:pt x="72100" y="3499055"/>
                  <a:pt x="83636" y="3702329"/>
                  <a:pt x="97926" y="3905250"/>
                </a:cubicBezTo>
                <a:cubicBezTo>
                  <a:pt x="100040" y="3935263"/>
                  <a:pt x="137483" y="4023921"/>
                  <a:pt x="145551" y="4048125"/>
                </a:cubicBezTo>
                <a:cubicBezTo>
                  <a:pt x="219356" y="4269540"/>
                  <a:pt x="109202" y="3970412"/>
                  <a:pt x="193176" y="4171950"/>
                </a:cubicBezTo>
                <a:cubicBezTo>
                  <a:pt x="200899" y="4190486"/>
                  <a:pt x="204071" y="4210750"/>
                  <a:pt x="212226" y="4229100"/>
                </a:cubicBezTo>
                <a:cubicBezTo>
                  <a:pt x="216875" y="4239561"/>
                  <a:pt x="225596" y="4247736"/>
                  <a:pt x="231276" y="4257675"/>
                </a:cubicBezTo>
                <a:cubicBezTo>
                  <a:pt x="238321" y="4270003"/>
                  <a:pt x="243976" y="4283075"/>
                  <a:pt x="250326" y="4295775"/>
                </a:cubicBezTo>
                <a:cubicBezTo>
                  <a:pt x="241642" y="4356563"/>
                  <a:pt x="235426" y="4393372"/>
                  <a:pt x="231276" y="4457700"/>
                </a:cubicBezTo>
                <a:cubicBezTo>
                  <a:pt x="226978" y="4524312"/>
                  <a:pt x="227074" y="4591187"/>
                  <a:pt x="221751" y="4657725"/>
                </a:cubicBezTo>
                <a:cubicBezTo>
                  <a:pt x="220707" y="4670774"/>
                  <a:pt x="215822" y="4683238"/>
                  <a:pt x="212226" y="4695825"/>
                </a:cubicBezTo>
                <a:cubicBezTo>
                  <a:pt x="206212" y="4716875"/>
                  <a:pt x="195161" y="4740664"/>
                  <a:pt x="193176" y="4762500"/>
                </a:cubicBezTo>
                <a:cubicBezTo>
                  <a:pt x="191164" y="4784634"/>
                  <a:pt x="193176" y="4806950"/>
                  <a:pt x="193176" y="482917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379805" y="3573016"/>
            <a:ext cx="300608" cy="18002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2367186" y="1916832"/>
            <a:ext cx="202479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2987824" y="5799747"/>
            <a:ext cx="1728192" cy="86961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3810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WWTP</a:t>
            </a:r>
            <a:endParaRPr lang="en-US" dirty="0">
              <a:ln w="3810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36953" y="1400175"/>
            <a:ext cx="1502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Sludge wastes</a:t>
            </a:r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1432534" y="980728"/>
            <a:ext cx="300608" cy="1800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796136" y="2672916"/>
            <a:ext cx="216024" cy="25202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iley Face 6"/>
          <p:cNvSpPr/>
          <p:nvPr/>
        </p:nvSpPr>
        <p:spPr>
          <a:xfrm>
            <a:off x="2370262" y="6195791"/>
            <a:ext cx="228600" cy="14401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>
            <a:stCxn id="7" idx="2"/>
          </p:cNvCxnSpPr>
          <p:nvPr/>
        </p:nvCxnSpPr>
        <p:spPr>
          <a:xfrm flipH="1">
            <a:off x="654529" y="6267799"/>
            <a:ext cx="1715733" cy="1326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180678" y="5918792"/>
            <a:ext cx="57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PAN-3</a:t>
            </a:r>
            <a:endParaRPr lang="en-US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208822" y="1400174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PAN-4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1312" y="3865126"/>
            <a:ext cx="83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1000" b="1" dirty="0" smtClean="0">
                <a:latin typeface="Arial" pitchFamily="34" charset="0"/>
                <a:cs typeface="Arial" pitchFamily="34" charset="0"/>
              </a:rPr>
              <a:t>PAN-5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657597" y="4281660"/>
            <a:ext cx="4181475" cy="295275"/>
          </a:xfrm>
          <a:custGeom>
            <a:avLst/>
            <a:gdLst>
              <a:gd name="connsiteX0" fmla="*/ 4181475 w 4181475"/>
              <a:gd name="connsiteY0" fmla="*/ 190500 h 295275"/>
              <a:gd name="connsiteX1" fmla="*/ 4038600 w 4181475"/>
              <a:gd name="connsiteY1" fmla="*/ 209550 h 295275"/>
              <a:gd name="connsiteX2" fmla="*/ 3867150 w 4181475"/>
              <a:gd name="connsiteY2" fmla="*/ 228600 h 295275"/>
              <a:gd name="connsiteX3" fmla="*/ 3543300 w 4181475"/>
              <a:gd name="connsiteY3" fmla="*/ 238125 h 295275"/>
              <a:gd name="connsiteX4" fmla="*/ 3514725 w 4181475"/>
              <a:gd name="connsiteY4" fmla="*/ 247650 h 295275"/>
              <a:gd name="connsiteX5" fmla="*/ 3162300 w 4181475"/>
              <a:gd name="connsiteY5" fmla="*/ 247650 h 295275"/>
              <a:gd name="connsiteX6" fmla="*/ 2857500 w 4181475"/>
              <a:gd name="connsiteY6" fmla="*/ 247650 h 295275"/>
              <a:gd name="connsiteX7" fmla="*/ 2781300 w 4181475"/>
              <a:gd name="connsiteY7" fmla="*/ 276225 h 295275"/>
              <a:gd name="connsiteX8" fmla="*/ 2724150 w 4181475"/>
              <a:gd name="connsiteY8" fmla="*/ 285750 h 295275"/>
              <a:gd name="connsiteX9" fmla="*/ 2695575 w 4181475"/>
              <a:gd name="connsiteY9" fmla="*/ 295275 h 295275"/>
              <a:gd name="connsiteX10" fmla="*/ 2495550 w 4181475"/>
              <a:gd name="connsiteY10" fmla="*/ 285750 h 295275"/>
              <a:gd name="connsiteX11" fmla="*/ 2400300 w 4181475"/>
              <a:gd name="connsiteY11" fmla="*/ 247650 h 295275"/>
              <a:gd name="connsiteX12" fmla="*/ 2295525 w 4181475"/>
              <a:gd name="connsiteY12" fmla="*/ 238125 h 295275"/>
              <a:gd name="connsiteX13" fmla="*/ 2105025 w 4181475"/>
              <a:gd name="connsiteY13" fmla="*/ 247650 h 295275"/>
              <a:gd name="connsiteX14" fmla="*/ 2066925 w 4181475"/>
              <a:gd name="connsiteY14" fmla="*/ 257175 h 295275"/>
              <a:gd name="connsiteX15" fmla="*/ 1962150 w 4181475"/>
              <a:gd name="connsiteY15" fmla="*/ 266700 h 295275"/>
              <a:gd name="connsiteX16" fmla="*/ 1781175 w 4181475"/>
              <a:gd name="connsiteY16" fmla="*/ 257175 h 295275"/>
              <a:gd name="connsiteX17" fmla="*/ 1695450 w 4181475"/>
              <a:gd name="connsiteY17" fmla="*/ 219075 h 295275"/>
              <a:gd name="connsiteX18" fmla="*/ 1524000 w 4181475"/>
              <a:gd name="connsiteY18" fmla="*/ 161925 h 295275"/>
              <a:gd name="connsiteX19" fmla="*/ 1447800 w 4181475"/>
              <a:gd name="connsiteY19" fmla="*/ 142875 h 295275"/>
              <a:gd name="connsiteX20" fmla="*/ 1390650 w 4181475"/>
              <a:gd name="connsiteY20" fmla="*/ 123825 h 295275"/>
              <a:gd name="connsiteX21" fmla="*/ 1352550 w 4181475"/>
              <a:gd name="connsiteY21" fmla="*/ 114300 h 295275"/>
              <a:gd name="connsiteX22" fmla="*/ 1323975 w 4181475"/>
              <a:gd name="connsiteY22" fmla="*/ 104775 h 295275"/>
              <a:gd name="connsiteX23" fmla="*/ 1095375 w 4181475"/>
              <a:gd name="connsiteY23" fmla="*/ 95250 h 295275"/>
              <a:gd name="connsiteX24" fmla="*/ 981075 w 4181475"/>
              <a:gd name="connsiteY24" fmla="*/ 66675 h 295275"/>
              <a:gd name="connsiteX25" fmla="*/ 942975 w 4181475"/>
              <a:gd name="connsiteY25" fmla="*/ 57150 h 295275"/>
              <a:gd name="connsiteX26" fmla="*/ 685800 w 4181475"/>
              <a:gd name="connsiteY26" fmla="*/ 38100 h 295275"/>
              <a:gd name="connsiteX27" fmla="*/ 638175 w 4181475"/>
              <a:gd name="connsiteY27" fmla="*/ 28575 h 295275"/>
              <a:gd name="connsiteX28" fmla="*/ 514350 w 4181475"/>
              <a:gd name="connsiteY28" fmla="*/ 47625 h 295275"/>
              <a:gd name="connsiteX29" fmla="*/ 485775 w 4181475"/>
              <a:gd name="connsiteY29" fmla="*/ 57150 h 295275"/>
              <a:gd name="connsiteX30" fmla="*/ 428625 w 4181475"/>
              <a:gd name="connsiteY30" fmla="*/ 66675 h 295275"/>
              <a:gd name="connsiteX31" fmla="*/ 342900 w 4181475"/>
              <a:gd name="connsiteY31" fmla="*/ 57150 h 295275"/>
              <a:gd name="connsiteX32" fmla="*/ 323850 w 4181475"/>
              <a:gd name="connsiteY32" fmla="*/ 28575 h 295275"/>
              <a:gd name="connsiteX33" fmla="*/ 228600 w 4181475"/>
              <a:gd name="connsiteY33" fmla="*/ 0 h 295275"/>
              <a:gd name="connsiteX34" fmla="*/ 104775 w 4181475"/>
              <a:gd name="connsiteY34" fmla="*/ 9525 h 295275"/>
              <a:gd name="connsiteX35" fmla="*/ 0 w 4181475"/>
              <a:gd name="connsiteY35" fmla="*/ 19050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4181475" h="295275">
                <a:moveTo>
                  <a:pt x="4181475" y="190500"/>
                </a:moveTo>
                <a:cubicBezTo>
                  <a:pt x="4072473" y="208667"/>
                  <a:pt x="4178493" y="192063"/>
                  <a:pt x="4038600" y="209550"/>
                </a:cubicBezTo>
                <a:cubicBezTo>
                  <a:pt x="3961678" y="219165"/>
                  <a:pt x="3956061" y="224648"/>
                  <a:pt x="3867150" y="228600"/>
                </a:cubicBezTo>
                <a:cubicBezTo>
                  <a:pt x="3759260" y="233395"/>
                  <a:pt x="3651250" y="234950"/>
                  <a:pt x="3543300" y="238125"/>
                </a:cubicBezTo>
                <a:cubicBezTo>
                  <a:pt x="3533775" y="241300"/>
                  <a:pt x="3524465" y="245215"/>
                  <a:pt x="3514725" y="247650"/>
                </a:cubicBezTo>
                <a:cubicBezTo>
                  <a:pt x="3393611" y="277928"/>
                  <a:pt x="3318860" y="252543"/>
                  <a:pt x="3162300" y="247650"/>
                </a:cubicBezTo>
                <a:cubicBezTo>
                  <a:pt x="3012143" y="235137"/>
                  <a:pt x="3040447" y="232404"/>
                  <a:pt x="2857500" y="247650"/>
                </a:cubicBezTo>
                <a:cubicBezTo>
                  <a:pt x="2803140" y="252180"/>
                  <a:pt x="2833804" y="260474"/>
                  <a:pt x="2781300" y="276225"/>
                </a:cubicBezTo>
                <a:cubicBezTo>
                  <a:pt x="2762802" y="281774"/>
                  <a:pt x="2743003" y="281560"/>
                  <a:pt x="2724150" y="285750"/>
                </a:cubicBezTo>
                <a:cubicBezTo>
                  <a:pt x="2714349" y="287928"/>
                  <a:pt x="2705100" y="292100"/>
                  <a:pt x="2695575" y="295275"/>
                </a:cubicBezTo>
                <a:cubicBezTo>
                  <a:pt x="2628900" y="292100"/>
                  <a:pt x="2561449" y="296379"/>
                  <a:pt x="2495550" y="285750"/>
                </a:cubicBezTo>
                <a:cubicBezTo>
                  <a:pt x="2461791" y="280305"/>
                  <a:pt x="2434355" y="250746"/>
                  <a:pt x="2400300" y="247650"/>
                </a:cubicBezTo>
                <a:lnTo>
                  <a:pt x="2295525" y="238125"/>
                </a:lnTo>
                <a:cubicBezTo>
                  <a:pt x="2232025" y="241300"/>
                  <a:pt x="2168385" y="242370"/>
                  <a:pt x="2105025" y="247650"/>
                </a:cubicBezTo>
                <a:cubicBezTo>
                  <a:pt x="2091979" y="248737"/>
                  <a:pt x="2079901" y="255445"/>
                  <a:pt x="2066925" y="257175"/>
                </a:cubicBezTo>
                <a:cubicBezTo>
                  <a:pt x="2032164" y="261810"/>
                  <a:pt x="1997075" y="263525"/>
                  <a:pt x="1962150" y="266700"/>
                </a:cubicBezTo>
                <a:cubicBezTo>
                  <a:pt x="1901825" y="263525"/>
                  <a:pt x="1840643" y="267794"/>
                  <a:pt x="1781175" y="257175"/>
                </a:cubicBezTo>
                <a:cubicBezTo>
                  <a:pt x="1750392" y="251678"/>
                  <a:pt x="1724365" y="230981"/>
                  <a:pt x="1695450" y="219075"/>
                </a:cubicBezTo>
                <a:cubicBezTo>
                  <a:pt x="1634092" y="193810"/>
                  <a:pt x="1589171" y="180028"/>
                  <a:pt x="1524000" y="161925"/>
                </a:cubicBezTo>
                <a:cubicBezTo>
                  <a:pt x="1498773" y="154918"/>
                  <a:pt x="1472974" y="150068"/>
                  <a:pt x="1447800" y="142875"/>
                </a:cubicBezTo>
                <a:cubicBezTo>
                  <a:pt x="1428492" y="137358"/>
                  <a:pt x="1409884" y="129595"/>
                  <a:pt x="1390650" y="123825"/>
                </a:cubicBezTo>
                <a:cubicBezTo>
                  <a:pt x="1378111" y="120063"/>
                  <a:pt x="1365137" y="117896"/>
                  <a:pt x="1352550" y="114300"/>
                </a:cubicBezTo>
                <a:cubicBezTo>
                  <a:pt x="1342896" y="111542"/>
                  <a:pt x="1333988" y="105517"/>
                  <a:pt x="1323975" y="104775"/>
                </a:cubicBezTo>
                <a:cubicBezTo>
                  <a:pt x="1247917" y="99141"/>
                  <a:pt x="1171575" y="98425"/>
                  <a:pt x="1095375" y="95250"/>
                </a:cubicBezTo>
                <a:cubicBezTo>
                  <a:pt x="1015536" y="63314"/>
                  <a:pt x="1079605" y="84590"/>
                  <a:pt x="981075" y="66675"/>
                </a:cubicBezTo>
                <a:cubicBezTo>
                  <a:pt x="968195" y="64333"/>
                  <a:pt x="956005" y="58411"/>
                  <a:pt x="942975" y="57150"/>
                </a:cubicBezTo>
                <a:cubicBezTo>
                  <a:pt x="857415" y="48870"/>
                  <a:pt x="771525" y="44450"/>
                  <a:pt x="685800" y="38100"/>
                </a:cubicBezTo>
                <a:cubicBezTo>
                  <a:pt x="669925" y="34925"/>
                  <a:pt x="654364" y="28575"/>
                  <a:pt x="638175" y="28575"/>
                </a:cubicBezTo>
                <a:cubicBezTo>
                  <a:pt x="595953" y="28575"/>
                  <a:pt x="554610" y="36122"/>
                  <a:pt x="514350" y="47625"/>
                </a:cubicBezTo>
                <a:cubicBezTo>
                  <a:pt x="504696" y="50383"/>
                  <a:pt x="495576" y="54972"/>
                  <a:pt x="485775" y="57150"/>
                </a:cubicBezTo>
                <a:cubicBezTo>
                  <a:pt x="466922" y="61340"/>
                  <a:pt x="447675" y="63500"/>
                  <a:pt x="428625" y="66675"/>
                </a:cubicBezTo>
                <a:cubicBezTo>
                  <a:pt x="400050" y="63500"/>
                  <a:pt x="369920" y="66975"/>
                  <a:pt x="342900" y="57150"/>
                </a:cubicBezTo>
                <a:cubicBezTo>
                  <a:pt x="332142" y="53238"/>
                  <a:pt x="333558" y="34642"/>
                  <a:pt x="323850" y="28575"/>
                </a:cubicBezTo>
                <a:cubicBezTo>
                  <a:pt x="308390" y="18913"/>
                  <a:pt x="250906" y="5576"/>
                  <a:pt x="228600" y="0"/>
                </a:cubicBezTo>
                <a:cubicBezTo>
                  <a:pt x="187325" y="3175"/>
                  <a:pt x="145919" y="4953"/>
                  <a:pt x="104775" y="9525"/>
                </a:cubicBezTo>
                <a:cubicBezTo>
                  <a:pt x="-14574" y="22786"/>
                  <a:pt x="135756" y="19050"/>
                  <a:pt x="0" y="19050"/>
                </a:cubicBezTo>
              </a:path>
            </a:pathLst>
          </a:cu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168106" y="4524609"/>
            <a:ext cx="12202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Surface drainage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Straight Arrow Connector 22"/>
          <p:cNvCxnSpPr>
            <a:stCxn id="15" idx="33"/>
          </p:cNvCxnSpPr>
          <p:nvPr/>
        </p:nvCxnSpPr>
        <p:spPr>
          <a:xfrm flipH="1">
            <a:off x="587874" y="4281660"/>
            <a:ext cx="298323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379583" y="5012886"/>
            <a:ext cx="1246423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Old incinerator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48064" y="3944421"/>
            <a:ext cx="9589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Quarry Road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067272" y="2797510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PAN-6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54124" y="144066"/>
            <a:ext cx="8789261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4124" y="144066"/>
            <a:ext cx="0" cy="65917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4124" y="673585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76411" y="6735851"/>
            <a:ext cx="47339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148064" y="6735851"/>
            <a:ext cx="3695321" cy="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843385" y="144066"/>
            <a:ext cx="0" cy="65917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7" idx="6"/>
          </p:cNvCxnSpPr>
          <p:nvPr/>
        </p:nvCxnSpPr>
        <p:spPr>
          <a:xfrm>
            <a:off x="2598862" y="6267799"/>
            <a:ext cx="388962" cy="66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179512" y="3212976"/>
            <a:ext cx="533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SEA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8172400" y="1277064"/>
            <a:ext cx="57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Hills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284740" y="5932933"/>
            <a:ext cx="33576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Pangnirtung Wastewater Treatment </a:t>
            </a:r>
            <a:r>
              <a:rPr lang="en-US" sz="1000" b="1" dirty="0" smtClean="0">
                <a:latin typeface="Arial" pitchFamily="34" charset="0"/>
                <a:cs typeface="Arial" pitchFamily="34" charset="0"/>
              </a:rPr>
              <a:t>Plant (WWTP), </a:t>
            </a:r>
            <a:r>
              <a:rPr lang="en-US" sz="1000" b="1" dirty="0" smtClean="0">
                <a:latin typeface="Arial" pitchFamily="34" charset="0"/>
                <a:cs typeface="Arial" pitchFamily="34" charset="0"/>
              </a:rPr>
              <a:t>Land fill site (Domestic and sludge ), Metal waste site, old Incinerator building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33238" y="5577431"/>
            <a:ext cx="4924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PAN-2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>
            <a:endCxn id="36" idx="0"/>
          </p:cNvCxnSpPr>
          <p:nvPr/>
        </p:nvCxnSpPr>
        <p:spPr>
          <a:xfrm>
            <a:off x="3851920" y="5577431"/>
            <a:ext cx="0" cy="22231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42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47664" y="171450"/>
            <a:ext cx="3528392" cy="1885950"/>
          </a:xfrm>
          <a:prstGeom prst="rect">
            <a:avLst/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Lined Water Storage Reservoir</a:t>
            </a:r>
          </a:p>
          <a:p>
            <a:pPr algn="ctr"/>
            <a:r>
              <a:rPr lang="en-US" sz="1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Capacity=120,000 cubic meters</a:t>
            </a:r>
            <a:endParaRPr lang="en-US" sz="1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 flipH="1">
            <a:off x="395536" y="692696"/>
            <a:ext cx="1080120" cy="57606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40152" y="962471"/>
            <a:ext cx="252028" cy="288032"/>
          </a:xfrm>
          <a:prstGeom prst="ellips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961013" y="57150"/>
            <a:ext cx="2075483" cy="3752795"/>
          </a:xfrm>
          <a:custGeom>
            <a:avLst/>
            <a:gdLst>
              <a:gd name="connsiteX0" fmla="*/ 0 w 1990725"/>
              <a:gd name="connsiteY0" fmla="*/ 0 h 4000500"/>
              <a:gd name="connsiteX1" fmla="*/ 47625 w 1990725"/>
              <a:gd name="connsiteY1" fmla="*/ 19050 h 4000500"/>
              <a:gd name="connsiteX2" fmla="*/ 142875 w 1990725"/>
              <a:gd name="connsiteY2" fmla="*/ 95250 h 4000500"/>
              <a:gd name="connsiteX3" fmla="*/ 161925 w 1990725"/>
              <a:gd name="connsiteY3" fmla="*/ 123825 h 4000500"/>
              <a:gd name="connsiteX4" fmla="*/ 171450 w 1990725"/>
              <a:gd name="connsiteY4" fmla="*/ 152400 h 4000500"/>
              <a:gd name="connsiteX5" fmla="*/ 190500 w 1990725"/>
              <a:gd name="connsiteY5" fmla="*/ 200025 h 4000500"/>
              <a:gd name="connsiteX6" fmla="*/ 209550 w 1990725"/>
              <a:gd name="connsiteY6" fmla="*/ 314325 h 4000500"/>
              <a:gd name="connsiteX7" fmla="*/ 228600 w 1990725"/>
              <a:gd name="connsiteY7" fmla="*/ 342900 h 4000500"/>
              <a:gd name="connsiteX8" fmla="*/ 238125 w 1990725"/>
              <a:gd name="connsiteY8" fmla="*/ 428625 h 4000500"/>
              <a:gd name="connsiteX9" fmla="*/ 257175 w 1990725"/>
              <a:gd name="connsiteY9" fmla="*/ 638175 h 4000500"/>
              <a:gd name="connsiteX10" fmla="*/ 276225 w 1990725"/>
              <a:gd name="connsiteY10" fmla="*/ 723900 h 4000500"/>
              <a:gd name="connsiteX11" fmla="*/ 371475 w 1990725"/>
              <a:gd name="connsiteY11" fmla="*/ 857250 h 4000500"/>
              <a:gd name="connsiteX12" fmla="*/ 409575 w 1990725"/>
              <a:gd name="connsiteY12" fmla="*/ 904875 h 4000500"/>
              <a:gd name="connsiteX13" fmla="*/ 428625 w 1990725"/>
              <a:gd name="connsiteY13" fmla="*/ 952500 h 4000500"/>
              <a:gd name="connsiteX14" fmla="*/ 485775 w 1990725"/>
              <a:gd name="connsiteY14" fmla="*/ 1038225 h 4000500"/>
              <a:gd name="connsiteX15" fmla="*/ 514350 w 1990725"/>
              <a:gd name="connsiteY15" fmla="*/ 1123950 h 4000500"/>
              <a:gd name="connsiteX16" fmla="*/ 533400 w 1990725"/>
              <a:gd name="connsiteY16" fmla="*/ 1190625 h 4000500"/>
              <a:gd name="connsiteX17" fmla="*/ 561975 w 1990725"/>
              <a:gd name="connsiteY17" fmla="*/ 1257300 h 4000500"/>
              <a:gd name="connsiteX18" fmla="*/ 590550 w 1990725"/>
              <a:gd name="connsiteY18" fmla="*/ 1343025 h 4000500"/>
              <a:gd name="connsiteX19" fmla="*/ 619125 w 1990725"/>
              <a:gd name="connsiteY19" fmla="*/ 1409700 h 4000500"/>
              <a:gd name="connsiteX20" fmla="*/ 657225 w 1990725"/>
              <a:gd name="connsiteY20" fmla="*/ 1485900 h 4000500"/>
              <a:gd name="connsiteX21" fmla="*/ 685800 w 1990725"/>
              <a:gd name="connsiteY21" fmla="*/ 1552575 h 4000500"/>
              <a:gd name="connsiteX22" fmla="*/ 704850 w 1990725"/>
              <a:gd name="connsiteY22" fmla="*/ 1600200 h 4000500"/>
              <a:gd name="connsiteX23" fmla="*/ 723900 w 1990725"/>
              <a:gd name="connsiteY23" fmla="*/ 1657350 h 4000500"/>
              <a:gd name="connsiteX24" fmla="*/ 752475 w 1990725"/>
              <a:gd name="connsiteY24" fmla="*/ 1704975 h 4000500"/>
              <a:gd name="connsiteX25" fmla="*/ 781050 w 1990725"/>
              <a:gd name="connsiteY25" fmla="*/ 1828800 h 4000500"/>
              <a:gd name="connsiteX26" fmla="*/ 828675 w 1990725"/>
              <a:gd name="connsiteY26" fmla="*/ 1933575 h 4000500"/>
              <a:gd name="connsiteX27" fmla="*/ 876300 w 1990725"/>
              <a:gd name="connsiteY27" fmla="*/ 1962150 h 4000500"/>
              <a:gd name="connsiteX28" fmla="*/ 904875 w 1990725"/>
              <a:gd name="connsiteY28" fmla="*/ 2009775 h 4000500"/>
              <a:gd name="connsiteX29" fmla="*/ 923925 w 1990725"/>
              <a:gd name="connsiteY29" fmla="*/ 2047875 h 4000500"/>
              <a:gd name="connsiteX30" fmla="*/ 1019175 w 1990725"/>
              <a:gd name="connsiteY30" fmla="*/ 2124075 h 4000500"/>
              <a:gd name="connsiteX31" fmla="*/ 1057275 w 1990725"/>
              <a:gd name="connsiteY31" fmla="*/ 2181225 h 4000500"/>
              <a:gd name="connsiteX32" fmla="*/ 1076325 w 1990725"/>
              <a:gd name="connsiteY32" fmla="*/ 2209800 h 4000500"/>
              <a:gd name="connsiteX33" fmla="*/ 1104900 w 1990725"/>
              <a:gd name="connsiteY33" fmla="*/ 2266950 h 4000500"/>
              <a:gd name="connsiteX34" fmla="*/ 1143000 w 1990725"/>
              <a:gd name="connsiteY34" fmla="*/ 2333625 h 4000500"/>
              <a:gd name="connsiteX35" fmla="*/ 1181100 w 1990725"/>
              <a:gd name="connsiteY35" fmla="*/ 2419350 h 4000500"/>
              <a:gd name="connsiteX36" fmla="*/ 1295400 w 1990725"/>
              <a:gd name="connsiteY36" fmla="*/ 2581275 h 4000500"/>
              <a:gd name="connsiteX37" fmla="*/ 1333500 w 1990725"/>
              <a:gd name="connsiteY37" fmla="*/ 2647950 h 4000500"/>
              <a:gd name="connsiteX38" fmla="*/ 1400175 w 1990725"/>
              <a:gd name="connsiteY38" fmla="*/ 2771775 h 4000500"/>
              <a:gd name="connsiteX39" fmla="*/ 1457325 w 1990725"/>
              <a:gd name="connsiteY39" fmla="*/ 2867025 h 4000500"/>
              <a:gd name="connsiteX40" fmla="*/ 1466850 w 1990725"/>
              <a:gd name="connsiteY40" fmla="*/ 2905125 h 4000500"/>
              <a:gd name="connsiteX41" fmla="*/ 1476375 w 1990725"/>
              <a:gd name="connsiteY41" fmla="*/ 2952750 h 4000500"/>
              <a:gd name="connsiteX42" fmla="*/ 1495425 w 1990725"/>
              <a:gd name="connsiteY42" fmla="*/ 2990850 h 4000500"/>
              <a:gd name="connsiteX43" fmla="*/ 1504950 w 1990725"/>
              <a:gd name="connsiteY43" fmla="*/ 3038475 h 4000500"/>
              <a:gd name="connsiteX44" fmla="*/ 1533525 w 1990725"/>
              <a:gd name="connsiteY44" fmla="*/ 3095625 h 4000500"/>
              <a:gd name="connsiteX45" fmla="*/ 1581150 w 1990725"/>
              <a:gd name="connsiteY45" fmla="*/ 3248025 h 4000500"/>
              <a:gd name="connsiteX46" fmla="*/ 1647825 w 1990725"/>
              <a:gd name="connsiteY46" fmla="*/ 3381375 h 4000500"/>
              <a:gd name="connsiteX47" fmla="*/ 1714500 w 1990725"/>
              <a:gd name="connsiteY47" fmla="*/ 3476625 h 4000500"/>
              <a:gd name="connsiteX48" fmla="*/ 1771650 w 1990725"/>
              <a:gd name="connsiteY48" fmla="*/ 3552825 h 4000500"/>
              <a:gd name="connsiteX49" fmla="*/ 1781175 w 1990725"/>
              <a:gd name="connsiteY49" fmla="*/ 3581400 h 4000500"/>
              <a:gd name="connsiteX50" fmla="*/ 1790700 w 1990725"/>
              <a:gd name="connsiteY50" fmla="*/ 3657600 h 4000500"/>
              <a:gd name="connsiteX51" fmla="*/ 1809750 w 1990725"/>
              <a:gd name="connsiteY51" fmla="*/ 3695700 h 4000500"/>
              <a:gd name="connsiteX52" fmla="*/ 1838325 w 1990725"/>
              <a:gd name="connsiteY52" fmla="*/ 3752850 h 4000500"/>
              <a:gd name="connsiteX53" fmla="*/ 1905000 w 1990725"/>
              <a:gd name="connsiteY53" fmla="*/ 3829050 h 4000500"/>
              <a:gd name="connsiteX54" fmla="*/ 1924050 w 1990725"/>
              <a:gd name="connsiteY54" fmla="*/ 3876675 h 4000500"/>
              <a:gd name="connsiteX55" fmla="*/ 1943100 w 1990725"/>
              <a:gd name="connsiteY55" fmla="*/ 3905250 h 4000500"/>
              <a:gd name="connsiteX56" fmla="*/ 1971675 w 1990725"/>
              <a:gd name="connsiteY56" fmla="*/ 3981450 h 4000500"/>
              <a:gd name="connsiteX57" fmla="*/ 1990725 w 1990725"/>
              <a:gd name="connsiteY57" fmla="*/ 4000500 h 400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990725" h="4000500">
                <a:moveTo>
                  <a:pt x="0" y="0"/>
                </a:moveTo>
                <a:cubicBezTo>
                  <a:pt x="15875" y="6350"/>
                  <a:pt x="32615" y="10863"/>
                  <a:pt x="47625" y="19050"/>
                </a:cubicBezTo>
                <a:cubicBezTo>
                  <a:pt x="87085" y="40573"/>
                  <a:pt x="114186" y="61780"/>
                  <a:pt x="142875" y="95250"/>
                </a:cubicBezTo>
                <a:cubicBezTo>
                  <a:pt x="150325" y="103942"/>
                  <a:pt x="156805" y="113586"/>
                  <a:pt x="161925" y="123825"/>
                </a:cubicBezTo>
                <a:cubicBezTo>
                  <a:pt x="166415" y="132805"/>
                  <a:pt x="167925" y="142999"/>
                  <a:pt x="171450" y="152400"/>
                </a:cubicBezTo>
                <a:cubicBezTo>
                  <a:pt x="177453" y="168409"/>
                  <a:pt x="185093" y="183805"/>
                  <a:pt x="190500" y="200025"/>
                </a:cubicBezTo>
                <a:cubicBezTo>
                  <a:pt x="219693" y="287605"/>
                  <a:pt x="172082" y="176941"/>
                  <a:pt x="209550" y="314325"/>
                </a:cubicBezTo>
                <a:cubicBezTo>
                  <a:pt x="212562" y="325369"/>
                  <a:pt x="222250" y="333375"/>
                  <a:pt x="228600" y="342900"/>
                </a:cubicBezTo>
                <a:cubicBezTo>
                  <a:pt x="231775" y="371475"/>
                  <a:pt x="236001" y="399953"/>
                  <a:pt x="238125" y="428625"/>
                </a:cubicBezTo>
                <a:cubicBezTo>
                  <a:pt x="259188" y="712970"/>
                  <a:pt x="231295" y="521715"/>
                  <a:pt x="257175" y="638175"/>
                </a:cubicBezTo>
                <a:cubicBezTo>
                  <a:pt x="258377" y="643586"/>
                  <a:pt x="271579" y="714608"/>
                  <a:pt x="276225" y="723900"/>
                </a:cubicBezTo>
                <a:cubicBezTo>
                  <a:pt x="289708" y="750867"/>
                  <a:pt x="359148" y="841225"/>
                  <a:pt x="371475" y="857250"/>
                </a:cubicBezTo>
                <a:cubicBezTo>
                  <a:pt x="383870" y="873364"/>
                  <a:pt x="402025" y="885999"/>
                  <a:pt x="409575" y="904875"/>
                </a:cubicBezTo>
                <a:cubicBezTo>
                  <a:pt x="415925" y="920750"/>
                  <a:pt x="420979" y="937207"/>
                  <a:pt x="428625" y="952500"/>
                </a:cubicBezTo>
                <a:cubicBezTo>
                  <a:pt x="446996" y="989243"/>
                  <a:pt x="461845" y="1006319"/>
                  <a:pt x="485775" y="1038225"/>
                </a:cubicBezTo>
                <a:cubicBezTo>
                  <a:pt x="508601" y="1129528"/>
                  <a:pt x="478482" y="1016347"/>
                  <a:pt x="514350" y="1123950"/>
                </a:cubicBezTo>
                <a:cubicBezTo>
                  <a:pt x="521659" y="1145878"/>
                  <a:pt x="525626" y="1168857"/>
                  <a:pt x="533400" y="1190625"/>
                </a:cubicBezTo>
                <a:cubicBezTo>
                  <a:pt x="541533" y="1213396"/>
                  <a:pt x="553485" y="1234659"/>
                  <a:pt x="561975" y="1257300"/>
                </a:cubicBezTo>
                <a:cubicBezTo>
                  <a:pt x="572551" y="1285503"/>
                  <a:pt x="579974" y="1314822"/>
                  <a:pt x="590550" y="1343025"/>
                </a:cubicBezTo>
                <a:cubicBezTo>
                  <a:pt x="599040" y="1365666"/>
                  <a:pt x="608900" y="1387788"/>
                  <a:pt x="619125" y="1409700"/>
                </a:cubicBezTo>
                <a:cubicBezTo>
                  <a:pt x="631134" y="1435434"/>
                  <a:pt x="648245" y="1458959"/>
                  <a:pt x="657225" y="1485900"/>
                </a:cubicBezTo>
                <a:cubicBezTo>
                  <a:pt x="676789" y="1544591"/>
                  <a:pt x="654413" y="1481955"/>
                  <a:pt x="685800" y="1552575"/>
                </a:cubicBezTo>
                <a:cubicBezTo>
                  <a:pt x="692744" y="1568199"/>
                  <a:pt x="699007" y="1584132"/>
                  <a:pt x="704850" y="1600200"/>
                </a:cubicBezTo>
                <a:cubicBezTo>
                  <a:pt x="711712" y="1619071"/>
                  <a:pt x="715591" y="1639069"/>
                  <a:pt x="723900" y="1657350"/>
                </a:cubicBezTo>
                <a:cubicBezTo>
                  <a:pt x="731561" y="1674204"/>
                  <a:pt x="742950" y="1689100"/>
                  <a:pt x="752475" y="1704975"/>
                </a:cubicBezTo>
                <a:cubicBezTo>
                  <a:pt x="770887" y="1815450"/>
                  <a:pt x="750605" y="1707022"/>
                  <a:pt x="781050" y="1828800"/>
                </a:cubicBezTo>
                <a:cubicBezTo>
                  <a:pt x="790375" y="1866100"/>
                  <a:pt x="788228" y="1909307"/>
                  <a:pt x="828675" y="1933575"/>
                </a:cubicBezTo>
                <a:lnTo>
                  <a:pt x="876300" y="1962150"/>
                </a:lnTo>
                <a:cubicBezTo>
                  <a:pt x="885825" y="1978025"/>
                  <a:pt x="895884" y="1993591"/>
                  <a:pt x="904875" y="2009775"/>
                </a:cubicBezTo>
                <a:cubicBezTo>
                  <a:pt x="911771" y="2022187"/>
                  <a:pt x="915055" y="2036787"/>
                  <a:pt x="923925" y="2047875"/>
                </a:cubicBezTo>
                <a:cubicBezTo>
                  <a:pt x="968718" y="2103867"/>
                  <a:pt x="968783" y="2098879"/>
                  <a:pt x="1019175" y="2124075"/>
                </a:cubicBezTo>
                <a:lnTo>
                  <a:pt x="1057275" y="2181225"/>
                </a:lnTo>
                <a:cubicBezTo>
                  <a:pt x="1063625" y="2190750"/>
                  <a:pt x="1071205" y="2199561"/>
                  <a:pt x="1076325" y="2209800"/>
                </a:cubicBezTo>
                <a:cubicBezTo>
                  <a:pt x="1085850" y="2228850"/>
                  <a:pt x="1094802" y="2248197"/>
                  <a:pt x="1104900" y="2266950"/>
                </a:cubicBezTo>
                <a:cubicBezTo>
                  <a:pt x="1117036" y="2289488"/>
                  <a:pt x="1131552" y="2310730"/>
                  <a:pt x="1143000" y="2333625"/>
                </a:cubicBezTo>
                <a:cubicBezTo>
                  <a:pt x="1156984" y="2361594"/>
                  <a:pt x="1166469" y="2391714"/>
                  <a:pt x="1181100" y="2419350"/>
                </a:cubicBezTo>
                <a:cubicBezTo>
                  <a:pt x="1230832" y="2513289"/>
                  <a:pt x="1230977" y="2487569"/>
                  <a:pt x="1295400" y="2581275"/>
                </a:cubicBezTo>
                <a:cubicBezTo>
                  <a:pt x="1309902" y="2602369"/>
                  <a:pt x="1322052" y="2625055"/>
                  <a:pt x="1333500" y="2647950"/>
                </a:cubicBezTo>
                <a:cubicBezTo>
                  <a:pt x="1416023" y="2812996"/>
                  <a:pt x="1306121" y="2621288"/>
                  <a:pt x="1400175" y="2771775"/>
                </a:cubicBezTo>
                <a:cubicBezTo>
                  <a:pt x="1419799" y="2803173"/>
                  <a:pt x="1457325" y="2867025"/>
                  <a:pt x="1457325" y="2867025"/>
                </a:cubicBezTo>
                <a:cubicBezTo>
                  <a:pt x="1460500" y="2879725"/>
                  <a:pt x="1464010" y="2892346"/>
                  <a:pt x="1466850" y="2905125"/>
                </a:cubicBezTo>
                <a:cubicBezTo>
                  <a:pt x="1470362" y="2920929"/>
                  <a:pt x="1471255" y="2937391"/>
                  <a:pt x="1476375" y="2952750"/>
                </a:cubicBezTo>
                <a:cubicBezTo>
                  <a:pt x="1480865" y="2966220"/>
                  <a:pt x="1489075" y="2978150"/>
                  <a:pt x="1495425" y="2990850"/>
                </a:cubicBezTo>
                <a:cubicBezTo>
                  <a:pt x="1498600" y="3006725"/>
                  <a:pt x="1499266" y="3023316"/>
                  <a:pt x="1504950" y="3038475"/>
                </a:cubicBezTo>
                <a:cubicBezTo>
                  <a:pt x="1548300" y="3154075"/>
                  <a:pt x="1503952" y="2987191"/>
                  <a:pt x="1533525" y="3095625"/>
                </a:cubicBezTo>
                <a:cubicBezTo>
                  <a:pt x="1553381" y="3168430"/>
                  <a:pt x="1549364" y="3178096"/>
                  <a:pt x="1581150" y="3248025"/>
                </a:cubicBezTo>
                <a:cubicBezTo>
                  <a:pt x="1601715" y="3293267"/>
                  <a:pt x="1625600" y="3336925"/>
                  <a:pt x="1647825" y="3381375"/>
                </a:cubicBezTo>
                <a:cubicBezTo>
                  <a:pt x="1700192" y="3486110"/>
                  <a:pt x="1648050" y="3396884"/>
                  <a:pt x="1714500" y="3476625"/>
                </a:cubicBezTo>
                <a:cubicBezTo>
                  <a:pt x="1734826" y="3501016"/>
                  <a:pt x="1771650" y="3552825"/>
                  <a:pt x="1771650" y="3552825"/>
                </a:cubicBezTo>
                <a:cubicBezTo>
                  <a:pt x="1774825" y="3562350"/>
                  <a:pt x="1779379" y="3571522"/>
                  <a:pt x="1781175" y="3581400"/>
                </a:cubicBezTo>
                <a:cubicBezTo>
                  <a:pt x="1785754" y="3606585"/>
                  <a:pt x="1784492" y="3632767"/>
                  <a:pt x="1790700" y="3657600"/>
                </a:cubicBezTo>
                <a:cubicBezTo>
                  <a:pt x="1794144" y="3671375"/>
                  <a:pt x="1804157" y="3682649"/>
                  <a:pt x="1809750" y="3695700"/>
                </a:cubicBezTo>
                <a:cubicBezTo>
                  <a:pt x="1824912" y="3731077"/>
                  <a:pt x="1811406" y="3720548"/>
                  <a:pt x="1838325" y="3752850"/>
                </a:cubicBezTo>
                <a:cubicBezTo>
                  <a:pt x="1872165" y="3793458"/>
                  <a:pt x="1872235" y="3774442"/>
                  <a:pt x="1905000" y="3829050"/>
                </a:cubicBezTo>
                <a:cubicBezTo>
                  <a:pt x="1913797" y="3843711"/>
                  <a:pt x="1916404" y="3861382"/>
                  <a:pt x="1924050" y="3876675"/>
                </a:cubicBezTo>
                <a:cubicBezTo>
                  <a:pt x="1929170" y="3886914"/>
                  <a:pt x="1936750" y="3895725"/>
                  <a:pt x="1943100" y="3905250"/>
                </a:cubicBezTo>
                <a:cubicBezTo>
                  <a:pt x="1951477" y="3938756"/>
                  <a:pt x="1951751" y="3951565"/>
                  <a:pt x="1971675" y="3981450"/>
                </a:cubicBezTo>
                <a:cubicBezTo>
                  <a:pt x="1976656" y="3988922"/>
                  <a:pt x="1984375" y="3994150"/>
                  <a:pt x="1990725" y="40005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6444208" y="0"/>
            <a:ext cx="2699792" cy="4114800"/>
          </a:xfrm>
          <a:custGeom>
            <a:avLst/>
            <a:gdLst>
              <a:gd name="connsiteX0" fmla="*/ 0 w 2324100"/>
              <a:gd name="connsiteY0" fmla="*/ 0 h 4211710"/>
              <a:gd name="connsiteX1" fmla="*/ 38100 w 2324100"/>
              <a:gd name="connsiteY1" fmla="*/ 47625 h 4211710"/>
              <a:gd name="connsiteX2" fmla="*/ 66675 w 2324100"/>
              <a:gd name="connsiteY2" fmla="*/ 57150 h 4211710"/>
              <a:gd name="connsiteX3" fmla="*/ 85725 w 2324100"/>
              <a:gd name="connsiteY3" fmla="*/ 85725 h 4211710"/>
              <a:gd name="connsiteX4" fmla="*/ 142875 w 2324100"/>
              <a:gd name="connsiteY4" fmla="*/ 123825 h 4211710"/>
              <a:gd name="connsiteX5" fmla="*/ 180975 w 2324100"/>
              <a:gd name="connsiteY5" fmla="*/ 171450 h 4211710"/>
              <a:gd name="connsiteX6" fmla="*/ 190500 w 2324100"/>
              <a:gd name="connsiteY6" fmla="*/ 200025 h 4211710"/>
              <a:gd name="connsiteX7" fmla="*/ 209550 w 2324100"/>
              <a:gd name="connsiteY7" fmla="*/ 228600 h 4211710"/>
              <a:gd name="connsiteX8" fmla="*/ 228600 w 2324100"/>
              <a:gd name="connsiteY8" fmla="*/ 266700 h 4211710"/>
              <a:gd name="connsiteX9" fmla="*/ 257175 w 2324100"/>
              <a:gd name="connsiteY9" fmla="*/ 285750 h 4211710"/>
              <a:gd name="connsiteX10" fmla="*/ 276225 w 2324100"/>
              <a:gd name="connsiteY10" fmla="*/ 314325 h 4211710"/>
              <a:gd name="connsiteX11" fmla="*/ 304800 w 2324100"/>
              <a:gd name="connsiteY11" fmla="*/ 342900 h 4211710"/>
              <a:gd name="connsiteX12" fmla="*/ 323850 w 2324100"/>
              <a:gd name="connsiteY12" fmla="*/ 400050 h 4211710"/>
              <a:gd name="connsiteX13" fmla="*/ 333375 w 2324100"/>
              <a:gd name="connsiteY13" fmla="*/ 466725 h 4211710"/>
              <a:gd name="connsiteX14" fmla="*/ 342900 w 2324100"/>
              <a:gd name="connsiteY14" fmla="*/ 495300 h 4211710"/>
              <a:gd name="connsiteX15" fmla="*/ 361950 w 2324100"/>
              <a:gd name="connsiteY15" fmla="*/ 590550 h 4211710"/>
              <a:gd name="connsiteX16" fmla="*/ 352425 w 2324100"/>
              <a:gd name="connsiteY16" fmla="*/ 685800 h 4211710"/>
              <a:gd name="connsiteX17" fmla="*/ 323850 w 2324100"/>
              <a:gd name="connsiteY17" fmla="*/ 704850 h 4211710"/>
              <a:gd name="connsiteX18" fmla="*/ 285750 w 2324100"/>
              <a:gd name="connsiteY18" fmla="*/ 762000 h 4211710"/>
              <a:gd name="connsiteX19" fmla="*/ 238125 w 2324100"/>
              <a:gd name="connsiteY19" fmla="*/ 819150 h 4211710"/>
              <a:gd name="connsiteX20" fmla="*/ 219075 w 2324100"/>
              <a:gd name="connsiteY20" fmla="*/ 971550 h 4211710"/>
              <a:gd name="connsiteX21" fmla="*/ 228600 w 2324100"/>
              <a:gd name="connsiteY21" fmla="*/ 1228725 h 4211710"/>
              <a:gd name="connsiteX22" fmla="*/ 247650 w 2324100"/>
              <a:gd name="connsiteY22" fmla="*/ 1333500 h 4211710"/>
              <a:gd name="connsiteX23" fmla="*/ 285750 w 2324100"/>
              <a:gd name="connsiteY23" fmla="*/ 1390650 h 4211710"/>
              <a:gd name="connsiteX24" fmla="*/ 304800 w 2324100"/>
              <a:gd name="connsiteY24" fmla="*/ 1419225 h 4211710"/>
              <a:gd name="connsiteX25" fmla="*/ 333375 w 2324100"/>
              <a:gd name="connsiteY25" fmla="*/ 1438275 h 4211710"/>
              <a:gd name="connsiteX26" fmla="*/ 361950 w 2324100"/>
              <a:gd name="connsiteY26" fmla="*/ 1476375 h 4211710"/>
              <a:gd name="connsiteX27" fmla="*/ 447675 w 2324100"/>
              <a:gd name="connsiteY27" fmla="*/ 1524000 h 4211710"/>
              <a:gd name="connsiteX28" fmla="*/ 476250 w 2324100"/>
              <a:gd name="connsiteY28" fmla="*/ 1543050 h 4211710"/>
              <a:gd name="connsiteX29" fmla="*/ 561975 w 2324100"/>
              <a:gd name="connsiteY29" fmla="*/ 1562100 h 4211710"/>
              <a:gd name="connsiteX30" fmla="*/ 590550 w 2324100"/>
              <a:gd name="connsiteY30" fmla="*/ 1581150 h 4211710"/>
              <a:gd name="connsiteX31" fmla="*/ 657225 w 2324100"/>
              <a:gd name="connsiteY31" fmla="*/ 1619250 h 4211710"/>
              <a:gd name="connsiteX32" fmla="*/ 704850 w 2324100"/>
              <a:gd name="connsiteY32" fmla="*/ 1676400 h 4211710"/>
              <a:gd name="connsiteX33" fmla="*/ 733425 w 2324100"/>
              <a:gd name="connsiteY33" fmla="*/ 1685925 h 4211710"/>
              <a:gd name="connsiteX34" fmla="*/ 742950 w 2324100"/>
              <a:gd name="connsiteY34" fmla="*/ 1714500 h 4211710"/>
              <a:gd name="connsiteX35" fmla="*/ 771525 w 2324100"/>
              <a:gd name="connsiteY35" fmla="*/ 1724025 h 4211710"/>
              <a:gd name="connsiteX36" fmla="*/ 857250 w 2324100"/>
              <a:gd name="connsiteY36" fmla="*/ 1790700 h 4211710"/>
              <a:gd name="connsiteX37" fmla="*/ 895350 w 2324100"/>
              <a:gd name="connsiteY37" fmla="*/ 1857375 h 4211710"/>
              <a:gd name="connsiteX38" fmla="*/ 914400 w 2324100"/>
              <a:gd name="connsiteY38" fmla="*/ 1914525 h 4211710"/>
              <a:gd name="connsiteX39" fmla="*/ 942975 w 2324100"/>
              <a:gd name="connsiteY39" fmla="*/ 1981200 h 4211710"/>
              <a:gd name="connsiteX40" fmla="*/ 971550 w 2324100"/>
              <a:gd name="connsiteY40" fmla="*/ 2009775 h 4211710"/>
              <a:gd name="connsiteX41" fmla="*/ 1009650 w 2324100"/>
              <a:gd name="connsiteY41" fmla="*/ 2066925 h 4211710"/>
              <a:gd name="connsiteX42" fmla="*/ 1019175 w 2324100"/>
              <a:gd name="connsiteY42" fmla="*/ 2095500 h 4211710"/>
              <a:gd name="connsiteX43" fmla="*/ 1038225 w 2324100"/>
              <a:gd name="connsiteY43" fmla="*/ 2124075 h 4211710"/>
              <a:gd name="connsiteX44" fmla="*/ 1047750 w 2324100"/>
              <a:gd name="connsiteY44" fmla="*/ 2152650 h 4211710"/>
              <a:gd name="connsiteX45" fmla="*/ 1076325 w 2324100"/>
              <a:gd name="connsiteY45" fmla="*/ 2162175 h 4211710"/>
              <a:gd name="connsiteX46" fmla="*/ 1104900 w 2324100"/>
              <a:gd name="connsiteY46" fmla="*/ 2228850 h 4211710"/>
              <a:gd name="connsiteX47" fmla="*/ 1162050 w 2324100"/>
              <a:gd name="connsiteY47" fmla="*/ 2266950 h 4211710"/>
              <a:gd name="connsiteX48" fmla="*/ 1228725 w 2324100"/>
              <a:gd name="connsiteY48" fmla="*/ 2352675 h 4211710"/>
              <a:gd name="connsiteX49" fmla="*/ 1247775 w 2324100"/>
              <a:gd name="connsiteY49" fmla="*/ 2409825 h 4211710"/>
              <a:gd name="connsiteX50" fmla="*/ 1266825 w 2324100"/>
              <a:gd name="connsiteY50" fmla="*/ 2438400 h 4211710"/>
              <a:gd name="connsiteX51" fmla="*/ 1314450 w 2324100"/>
              <a:gd name="connsiteY51" fmla="*/ 2524125 h 4211710"/>
              <a:gd name="connsiteX52" fmla="*/ 1343025 w 2324100"/>
              <a:gd name="connsiteY52" fmla="*/ 2562225 h 4211710"/>
              <a:gd name="connsiteX53" fmla="*/ 1371600 w 2324100"/>
              <a:gd name="connsiteY53" fmla="*/ 2638425 h 4211710"/>
              <a:gd name="connsiteX54" fmla="*/ 1390650 w 2324100"/>
              <a:gd name="connsiteY54" fmla="*/ 2667000 h 4211710"/>
              <a:gd name="connsiteX55" fmla="*/ 1400175 w 2324100"/>
              <a:gd name="connsiteY55" fmla="*/ 2695575 h 4211710"/>
              <a:gd name="connsiteX56" fmla="*/ 1438275 w 2324100"/>
              <a:gd name="connsiteY56" fmla="*/ 2724150 h 4211710"/>
              <a:gd name="connsiteX57" fmla="*/ 1485900 w 2324100"/>
              <a:gd name="connsiteY57" fmla="*/ 2762250 h 4211710"/>
              <a:gd name="connsiteX58" fmla="*/ 1543050 w 2324100"/>
              <a:gd name="connsiteY58" fmla="*/ 2847975 h 4211710"/>
              <a:gd name="connsiteX59" fmla="*/ 1562100 w 2324100"/>
              <a:gd name="connsiteY59" fmla="*/ 2876550 h 4211710"/>
              <a:gd name="connsiteX60" fmla="*/ 1590675 w 2324100"/>
              <a:gd name="connsiteY60" fmla="*/ 2905125 h 4211710"/>
              <a:gd name="connsiteX61" fmla="*/ 1628775 w 2324100"/>
              <a:gd name="connsiteY61" fmla="*/ 2962275 h 4211710"/>
              <a:gd name="connsiteX62" fmla="*/ 1647825 w 2324100"/>
              <a:gd name="connsiteY62" fmla="*/ 3048000 h 4211710"/>
              <a:gd name="connsiteX63" fmla="*/ 1676400 w 2324100"/>
              <a:gd name="connsiteY63" fmla="*/ 3076575 h 4211710"/>
              <a:gd name="connsiteX64" fmla="*/ 1714500 w 2324100"/>
              <a:gd name="connsiteY64" fmla="*/ 3162300 h 4211710"/>
              <a:gd name="connsiteX65" fmla="*/ 1724025 w 2324100"/>
              <a:gd name="connsiteY65" fmla="*/ 3190875 h 4211710"/>
              <a:gd name="connsiteX66" fmla="*/ 1743075 w 2324100"/>
              <a:gd name="connsiteY66" fmla="*/ 3219450 h 4211710"/>
              <a:gd name="connsiteX67" fmla="*/ 1762125 w 2324100"/>
              <a:gd name="connsiteY67" fmla="*/ 3295650 h 4211710"/>
              <a:gd name="connsiteX68" fmla="*/ 1800225 w 2324100"/>
              <a:gd name="connsiteY68" fmla="*/ 3371850 h 4211710"/>
              <a:gd name="connsiteX69" fmla="*/ 1809750 w 2324100"/>
              <a:gd name="connsiteY69" fmla="*/ 3400425 h 4211710"/>
              <a:gd name="connsiteX70" fmla="*/ 1838325 w 2324100"/>
              <a:gd name="connsiteY70" fmla="*/ 3438525 h 4211710"/>
              <a:gd name="connsiteX71" fmla="*/ 1847850 w 2324100"/>
              <a:gd name="connsiteY71" fmla="*/ 3467100 h 4211710"/>
              <a:gd name="connsiteX72" fmla="*/ 1857375 w 2324100"/>
              <a:gd name="connsiteY72" fmla="*/ 3505200 h 4211710"/>
              <a:gd name="connsiteX73" fmla="*/ 1895475 w 2324100"/>
              <a:gd name="connsiteY73" fmla="*/ 3600450 h 4211710"/>
              <a:gd name="connsiteX74" fmla="*/ 1905000 w 2324100"/>
              <a:gd name="connsiteY74" fmla="*/ 3648075 h 4211710"/>
              <a:gd name="connsiteX75" fmla="*/ 1943100 w 2324100"/>
              <a:gd name="connsiteY75" fmla="*/ 3676650 h 4211710"/>
              <a:gd name="connsiteX76" fmla="*/ 1971675 w 2324100"/>
              <a:gd name="connsiteY76" fmla="*/ 3724275 h 4211710"/>
              <a:gd name="connsiteX77" fmla="*/ 1981200 w 2324100"/>
              <a:gd name="connsiteY77" fmla="*/ 3762375 h 4211710"/>
              <a:gd name="connsiteX78" fmla="*/ 2009775 w 2324100"/>
              <a:gd name="connsiteY78" fmla="*/ 3790950 h 4211710"/>
              <a:gd name="connsiteX79" fmla="*/ 2028825 w 2324100"/>
              <a:gd name="connsiteY79" fmla="*/ 3838575 h 4211710"/>
              <a:gd name="connsiteX80" fmla="*/ 2047875 w 2324100"/>
              <a:gd name="connsiteY80" fmla="*/ 3895725 h 4211710"/>
              <a:gd name="connsiteX81" fmla="*/ 2076450 w 2324100"/>
              <a:gd name="connsiteY81" fmla="*/ 3924300 h 4211710"/>
              <a:gd name="connsiteX82" fmla="*/ 2085975 w 2324100"/>
              <a:gd name="connsiteY82" fmla="*/ 3952875 h 4211710"/>
              <a:gd name="connsiteX83" fmla="*/ 2133600 w 2324100"/>
              <a:gd name="connsiteY83" fmla="*/ 4038600 h 4211710"/>
              <a:gd name="connsiteX84" fmla="*/ 2162175 w 2324100"/>
              <a:gd name="connsiteY84" fmla="*/ 4067175 h 4211710"/>
              <a:gd name="connsiteX85" fmla="*/ 2209800 w 2324100"/>
              <a:gd name="connsiteY85" fmla="*/ 4162425 h 4211710"/>
              <a:gd name="connsiteX86" fmla="*/ 2266950 w 2324100"/>
              <a:gd name="connsiteY86" fmla="*/ 4210050 h 4211710"/>
              <a:gd name="connsiteX87" fmla="*/ 2324100 w 2324100"/>
              <a:gd name="connsiteY87" fmla="*/ 4210050 h 4211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2324100" h="4211710">
                <a:moveTo>
                  <a:pt x="0" y="0"/>
                </a:moveTo>
                <a:cubicBezTo>
                  <a:pt x="12700" y="15875"/>
                  <a:pt x="22664" y="34394"/>
                  <a:pt x="38100" y="47625"/>
                </a:cubicBezTo>
                <a:cubicBezTo>
                  <a:pt x="45723" y="54159"/>
                  <a:pt x="58835" y="50878"/>
                  <a:pt x="66675" y="57150"/>
                </a:cubicBezTo>
                <a:cubicBezTo>
                  <a:pt x="75614" y="64301"/>
                  <a:pt x="77110" y="78187"/>
                  <a:pt x="85725" y="85725"/>
                </a:cubicBezTo>
                <a:cubicBezTo>
                  <a:pt x="102955" y="100802"/>
                  <a:pt x="142875" y="123825"/>
                  <a:pt x="142875" y="123825"/>
                </a:cubicBezTo>
                <a:cubicBezTo>
                  <a:pt x="166816" y="195649"/>
                  <a:pt x="131736" y="109902"/>
                  <a:pt x="180975" y="171450"/>
                </a:cubicBezTo>
                <a:cubicBezTo>
                  <a:pt x="187247" y="179290"/>
                  <a:pt x="186010" y="191045"/>
                  <a:pt x="190500" y="200025"/>
                </a:cubicBezTo>
                <a:cubicBezTo>
                  <a:pt x="195620" y="210264"/>
                  <a:pt x="203870" y="218661"/>
                  <a:pt x="209550" y="228600"/>
                </a:cubicBezTo>
                <a:cubicBezTo>
                  <a:pt x="216595" y="240928"/>
                  <a:pt x="219510" y="255792"/>
                  <a:pt x="228600" y="266700"/>
                </a:cubicBezTo>
                <a:cubicBezTo>
                  <a:pt x="235929" y="275494"/>
                  <a:pt x="247650" y="279400"/>
                  <a:pt x="257175" y="285750"/>
                </a:cubicBezTo>
                <a:cubicBezTo>
                  <a:pt x="263525" y="295275"/>
                  <a:pt x="268896" y="305531"/>
                  <a:pt x="276225" y="314325"/>
                </a:cubicBezTo>
                <a:cubicBezTo>
                  <a:pt x="284849" y="324673"/>
                  <a:pt x="298258" y="331125"/>
                  <a:pt x="304800" y="342900"/>
                </a:cubicBezTo>
                <a:cubicBezTo>
                  <a:pt x="314552" y="360453"/>
                  <a:pt x="323850" y="400050"/>
                  <a:pt x="323850" y="400050"/>
                </a:cubicBezTo>
                <a:cubicBezTo>
                  <a:pt x="327025" y="422275"/>
                  <a:pt x="328972" y="444710"/>
                  <a:pt x="333375" y="466725"/>
                </a:cubicBezTo>
                <a:cubicBezTo>
                  <a:pt x="335344" y="476570"/>
                  <a:pt x="340931" y="485455"/>
                  <a:pt x="342900" y="495300"/>
                </a:cubicBezTo>
                <a:cubicBezTo>
                  <a:pt x="364790" y="604749"/>
                  <a:pt x="340431" y="525992"/>
                  <a:pt x="361950" y="590550"/>
                </a:cubicBezTo>
                <a:cubicBezTo>
                  <a:pt x="358775" y="622300"/>
                  <a:pt x="362515" y="655529"/>
                  <a:pt x="352425" y="685800"/>
                </a:cubicBezTo>
                <a:cubicBezTo>
                  <a:pt x="348805" y="696660"/>
                  <a:pt x="331388" y="696235"/>
                  <a:pt x="323850" y="704850"/>
                </a:cubicBezTo>
                <a:cubicBezTo>
                  <a:pt x="308773" y="722080"/>
                  <a:pt x="301939" y="745811"/>
                  <a:pt x="285750" y="762000"/>
                </a:cubicBezTo>
                <a:cubicBezTo>
                  <a:pt x="249080" y="798670"/>
                  <a:pt x="264647" y="779367"/>
                  <a:pt x="238125" y="819150"/>
                </a:cubicBezTo>
                <a:cubicBezTo>
                  <a:pt x="230282" y="866205"/>
                  <a:pt x="219075" y="925763"/>
                  <a:pt x="219075" y="971550"/>
                </a:cubicBezTo>
                <a:cubicBezTo>
                  <a:pt x="219075" y="1057334"/>
                  <a:pt x="223563" y="1143089"/>
                  <a:pt x="228600" y="1228725"/>
                </a:cubicBezTo>
                <a:cubicBezTo>
                  <a:pt x="228969" y="1234998"/>
                  <a:pt x="239098" y="1316397"/>
                  <a:pt x="247650" y="1333500"/>
                </a:cubicBezTo>
                <a:cubicBezTo>
                  <a:pt x="257889" y="1353978"/>
                  <a:pt x="273050" y="1371600"/>
                  <a:pt x="285750" y="1390650"/>
                </a:cubicBezTo>
                <a:cubicBezTo>
                  <a:pt x="292100" y="1400175"/>
                  <a:pt x="295275" y="1412875"/>
                  <a:pt x="304800" y="1419225"/>
                </a:cubicBezTo>
                <a:cubicBezTo>
                  <a:pt x="314325" y="1425575"/>
                  <a:pt x="325280" y="1430180"/>
                  <a:pt x="333375" y="1438275"/>
                </a:cubicBezTo>
                <a:cubicBezTo>
                  <a:pt x="344600" y="1449500"/>
                  <a:pt x="350085" y="1465828"/>
                  <a:pt x="361950" y="1476375"/>
                </a:cubicBezTo>
                <a:cubicBezTo>
                  <a:pt x="439176" y="1545021"/>
                  <a:pt x="392239" y="1496282"/>
                  <a:pt x="447675" y="1524000"/>
                </a:cubicBezTo>
                <a:cubicBezTo>
                  <a:pt x="457914" y="1529120"/>
                  <a:pt x="465728" y="1538541"/>
                  <a:pt x="476250" y="1543050"/>
                </a:cubicBezTo>
                <a:cubicBezTo>
                  <a:pt x="488020" y="1548094"/>
                  <a:pt x="553499" y="1560405"/>
                  <a:pt x="561975" y="1562100"/>
                </a:cubicBezTo>
                <a:cubicBezTo>
                  <a:pt x="571500" y="1568450"/>
                  <a:pt x="580611" y="1575470"/>
                  <a:pt x="590550" y="1581150"/>
                </a:cubicBezTo>
                <a:cubicBezTo>
                  <a:pt x="675143" y="1629489"/>
                  <a:pt x="587607" y="1572838"/>
                  <a:pt x="657225" y="1619250"/>
                </a:cubicBezTo>
                <a:cubicBezTo>
                  <a:pt x="671282" y="1640335"/>
                  <a:pt x="682848" y="1661732"/>
                  <a:pt x="704850" y="1676400"/>
                </a:cubicBezTo>
                <a:cubicBezTo>
                  <a:pt x="713204" y="1681969"/>
                  <a:pt x="723900" y="1682750"/>
                  <a:pt x="733425" y="1685925"/>
                </a:cubicBezTo>
                <a:cubicBezTo>
                  <a:pt x="736600" y="1695450"/>
                  <a:pt x="735850" y="1707400"/>
                  <a:pt x="742950" y="1714500"/>
                </a:cubicBezTo>
                <a:cubicBezTo>
                  <a:pt x="750050" y="1721600"/>
                  <a:pt x="762748" y="1719149"/>
                  <a:pt x="771525" y="1724025"/>
                </a:cubicBezTo>
                <a:cubicBezTo>
                  <a:pt x="804485" y="1742336"/>
                  <a:pt x="833312" y="1761975"/>
                  <a:pt x="857250" y="1790700"/>
                </a:cubicBezTo>
                <a:cubicBezTo>
                  <a:pt x="870468" y="1806561"/>
                  <a:pt x="888184" y="1839459"/>
                  <a:pt x="895350" y="1857375"/>
                </a:cubicBezTo>
                <a:cubicBezTo>
                  <a:pt x="902808" y="1876019"/>
                  <a:pt x="908050" y="1895475"/>
                  <a:pt x="914400" y="1914525"/>
                </a:cubicBezTo>
                <a:cubicBezTo>
                  <a:pt x="922173" y="1937844"/>
                  <a:pt x="928262" y="1960602"/>
                  <a:pt x="942975" y="1981200"/>
                </a:cubicBezTo>
                <a:cubicBezTo>
                  <a:pt x="950805" y="1992161"/>
                  <a:pt x="962025" y="2000250"/>
                  <a:pt x="971550" y="2009775"/>
                </a:cubicBezTo>
                <a:cubicBezTo>
                  <a:pt x="994198" y="2077719"/>
                  <a:pt x="962084" y="1995576"/>
                  <a:pt x="1009650" y="2066925"/>
                </a:cubicBezTo>
                <a:cubicBezTo>
                  <a:pt x="1015219" y="2075279"/>
                  <a:pt x="1014685" y="2086520"/>
                  <a:pt x="1019175" y="2095500"/>
                </a:cubicBezTo>
                <a:cubicBezTo>
                  <a:pt x="1024295" y="2105739"/>
                  <a:pt x="1033105" y="2113836"/>
                  <a:pt x="1038225" y="2124075"/>
                </a:cubicBezTo>
                <a:cubicBezTo>
                  <a:pt x="1042715" y="2133055"/>
                  <a:pt x="1040650" y="2145550"/>
                  <a:pt x="1047750" y="2152650"/>
                </a:cubicBezTo>
                <a:cubicBezTo>
                  <a:pt x="1054850" y="2159750"/>
                  <a:pt x="1066800" y="2159000"/>
                  <a:pt x="1076325" y="2162175"/>
                </a:cubicBezTo>
                <a:cubicBezTo>
                  <a:pt x="1082017" y="2179252"/>
                  <a:pt x="1093130" y="2217080"/>
                  <a:pt x="1104900" y="2228850"/>
                </a:cubicBezTo>
                <a:cubicBezTo>
                  <a:pt x="1121089" y="2245039"/>
                  <a:pt x="1162050" y="2266950"/>
                  <a:pt x="1162050" y="2266950"/>
                </a:cubicBezTo>
                <a:cubicBezTo>
                  <a:pt x="1207622" y="2335308"/>
                  <a:pt x="1183961" y="2307911"/>
                  <a:pt x="1228725" y="2352675"/>
                </a:cubicBezTo>
                <a:cubicBezTo>
                  <a:pt x="1235075" y="2371725"/>
                  <a:pt x="1236636" y="2393117"/>
                  <a:pt x="1247775" y="2409825"/>
                </a:cubicBezTo>
                <a:cubicBezTo>
                  <a:pt x="1254125" y="2419350"/>
                  <a:pt x="1261145" y="2428461"/>
                  <a:pt x="1266825" y="2438400"/>
                </a:cubicBezTo>
                <a:cubicBezTo>
                  <a:pt x="1303138" y="2501947"/>
                  <a:pt x="1266857" y="2452735"/>
                  <a:pt x="1314450" y="2524125"/>
                </a:cubicBezTo>
                <a:cubicBezTo>
                  <a:pt x="1323256" y="2537334"/>
                  <a:pt x="1334611" y="2548763"/>
                  <a:pt x="1343025" y="2562225"/>
                </a:cubicBezTo>
                <a:cubicBezTo>
                  <a:pt x="1386315" y="2631489"/>
                  <a:pt x="1341681" y="2568613"/>
                  <a:pt x="1371600" y="2638425"/>
                </a:cubicBezTo>
                <a:cubicBezTo>
                  <a:pt x="1376109" y="2648947"/>
                  <a:pt x="1385530" y="2656761"/>
                  <a:pt x="1390650" y="2667000"/>
                </a:cubicBezTo>
                <a:cubicBezTo>
                  <a:pt x="1395140" y="2675980"/>
                  <a:pt x="1393747" y="2687862"/>
                  <a:pt x="1400175" y="2695575"/>
                </a:cubicBezTo>
                <a:cubicBezTo>
                  <a:pt x="1410338" y="2707771"/>
                  <a:pt x="1427050" y="2712925"/>
                  <a:pt x="1438275" y="2724150"/>
                </a:cubicBezTo>
                <a:cubicBezTo>
                  <a:pt x="1481359" y="2767234"/>
                  <a:pt x="1430270" y="2743707"/>
                  <a:pt x="1485900" y="2762250"/>
                </a:cubicBezTo>
                <a:lnTo>
                  <a:pt x="1543050" y="2847975"/>
                </a:lnTo>
                <a:cubicBezTo>
                  <a:pt x="1549400" y="2857500"/>
                  <a:pt x="1554005" y="2868455"/>
                  <a:pt x="1562100" y="2876550"/>
                </a:cubicBezTo>
                <a:cubicBezTo>
                  <a:pt x="1571625" y="2886075"/>
                  <a:pt x="1582405" y="2894492"/>
                  <a:pt x="1590675" y="2905125"/>
                </a:cubicBezTo>
                <a:cubicBezTo>
                  <a:pt x="1604731" y="2923197"/>
                  <a:pt x="1628775" y="2962275"/>
                  <a:pt x="1628775" y="2962275"/>
                </a:cubicBezTo>
                <a:cubicBezTo>
                  <a:pt x="1629928" y="2969190"/>
                  <a:pt x="1637404" y="3032368"/>
                  <a:pt x="1647825" y="3048000"/>
                </a:cubicBezTo>
                <a:cubicBezTo>
                  <a:pt x="1655297" y="3059208"/>
                  <a:pt x="1666875" y="3067050"/>
                  <a:pt x="1676400" y="3076575"/>
                </a:cubicBezTo>
                <a:cubicBezTo>
                  <a:pt x="1725547" y="3224017"/>
                  <a:pt x="1669217" y="3071734"/>
                  <a:pt x="1714500" y="3162300"/>
                </a:cubicBezTo>
                <a:cubicBezTo>
                  <a:pt x="1718990" y="3171280"/>
                  <a:pt x="1719535" y="3181895"/>
                  <a:pt x="1724025" y="3190875"/>
                </a:cubicBezTo>
                <a:cubicBezTo>
                  <a:pt x="1729145" y="3201114"/>
                  <a:pt x="1737955" y="3209211"/>
                  <a:pt x="1743075" y="3219450"/>
                </a:cubicBezTo>
                <a:cubicBezTo>
                  <a:pt x="1761825" y="3256950"/>
                  <a:pt x="1744011" y="3248553"/>
                  <a:pt x="1762125" y="3295650"/>
                </a:cubicBezTo>
                <a:cubicBezTo>
                  <a:pt x="1772319" y="3322155"/>
                  <a:pt x="1791245" y="3344909"/>
                  <a:pt x="1800225" y="3371850"/>
                </a:cubicBezTo>
                <a:cubicBezTo>
                  <a:pt x="1803400" y="3381375"/>
                  <a:pt x="1804769" y="3391708"/>
                  <a:pt x="1809750" y="3400425"/>
                </a:cubicBezTo>
                <a:cubicBezTo>
                  <a:pt x="1817626" y="3414208"/>
                  <a:pt x="1828800" y="3425825"/>
                  <a:pt x="1838325" y="3438525"/>
                </a:cubicBezTo>
                <a:cubicBezTo>
                  <a:pt x="1841500" y="3448050"/>
                  <a:pt x="1845092" y="3457446"/>
                  <a:pt x="1847850" y="3467100"/>
                </a:cubicBezTo>
                <a:cubicBezTo>
                  <a:pt x="1851446" y="3479687"/>
                  <a:pt x="1852778" y="3492943"/>
                  <a:pt x="1857375" y="3505200"/>
                </a:cubicBezTo>
                <a:cubicBezTo>
                  <a:pt x="1879146" y="3563257"/>
                  <a:pt x="1880786" y="3527006"/>
                  <a:pt x="1895475" y="3600450"/>
                </a:cubicBezTo>
                <a:cubicBezTo>
                  <a:pt x="1898650" y="3616325"/>
                  <a:pt x="1896420" y="3634346"/>
                  <a:pt x="1905000" y="3648075"/>
                </a:cubicBezTo>
                <a:cubicBezTo>
                  <a:pt x="1913414" y="3661537"/>
                  <a:pt x="1930400" y="3667125"/>
                  <a:pt x="1943100" y="3676650"/>
                </a:cubicBezTo>
                <a:cubicBezTo>
                  <a:pt x="1952625" y="3692525"/>
                  <a:pt x="1964156" y="3707357"/>
                  <a:pt x="1971675" y="3724275"/>
                </a:cubicBezTo>
                <a:cubicBezTo>
                  <a:pt x="1976992" y="3736238"/>
                  <a:pt x="1974705" y="3751009"/>
                  <a:pt x="1981200" y="3762375"/>
                </a:cubicBezTo>
                <a:cubicBezTo>
                  <a:pt x="1987883" y="3774071"/>
                  <a:pt x="2000250" y="3781425"/>
                  <a:pt x="2009775" y="3790950"/>
                </a:cubicBezTo>
                <a:cubicBezTo>
                  <a:pt x="2016125" y="3806825"/>
                  <a:pt x="2022982" y="3822507"/>
                  <a:pt x="2028825" y="3838575"/>
                </a:cubicBezTo>
                <a:cubicBezTo>
                  <a:pt x="2035687" y="3857446"/>
                  <a:pt x="2033676" y="3881526"/>
                  <a:pt x="2047875" y="3895725"/>
                </a:cubicBezTo>
                <a:lnTo>
                  <a:pt x="2076450" y="3924300"/>
                </a:lnTo>
                <a:cubicBezTo>
                  <a:pt x="2079625" y="3933825"/>
                  <a:pt x="2082020" y="3943647"/>
                  <a:pt x="2085975" y="3952875"/>
                </a:cubicBezTo>
                <a:cubicBezTo>
                  <a:pt x="2095022" y="3973984"/>
                  <a:pt x="2121557" y="4022543"/>
                  <a:pt x="2133600" y="4038600"/>
                </a:cubicBezTo>
                <a:cubicBezTo>
                  <a:pt x="2141682" y="4049376"/>
                  <a:pt x="2152650" y="4057650"/>
                  <a:pt x="2162175" y="4067175"/>
                </a:cubicBezTo>
                <a:cubicBezTo>
                  <a:pt x="2177253" y="4127487"/>
                  <a:pt x="2164438" y="4094383"/>
                  <a:pt x="2209800" y="4162425"/>
                </a:cubicBezTo>
                <a:cubicBezTo>
                  <a:pt x="2227733" y="4189324"/>
                  <a:pt x="2229766" y="4202613"/>
                  <a:pt x="2266950" y="4210050"/>
                </a:cubicBezTo>
                <a:cubicBezTo>
                  <a:pt x="2285630" y="4213786"/>
                  <a:pt x="2305050" y="4210050"/>
                  <a:pt x="2324100" y="42100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871228" y="60598"/>
            <a:ext cx="216024" cy="5783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8" idx="6"/>
          </p:cNvCxnSpPr>
          <p:nvPr/>
        </p:nvCxnSpPr>
        <p:spPr>
          <a:xfrm flipH="1">
            <a:off x="6192180" y="1106487"/>
            <a:ext cx="690525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8" idx="2"/>
          </p:cNvCxnSpPr>
          <p:nvPr/>
        </p:nvCxnSpPr>
        <p:spPr>
          <a:xfrm flipH="1" flipV="1">
            <a:off x="5004048" y="1081881"/>
            <a:ext cx="936104" cy="24606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44016" y="3015816"/>
            <a:ext cx="1187624" cy="724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364088" y="3012579"/>
            <a:ext cx="432048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800808" y="3015816"/>
            <a:ext cx="416290" cy="50177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6192180" y="3517590"/>
            <a:ext cx="1044116" cy="62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 flipV="1">
            <a:off x="755576" y="2597009"/>
            <a:ext cx="576064" cy="41557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>
            <a:stCxn id="51" idx="6"/>
          </p:cNvCxnSpPr>
          <p:nvPr/>
        </p:nvCxnSpPr>
        <p:spPr>
          <a:xfrm>
            <a:off x="1331640" y="2804794"/>
            <a:ext cx="1008112" cy="105625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lowchart: Manual Operation 62"/>
          <p:cNvSpPr/>
          <p:nvPr/>
        </p:nvSpPr>
        <p:spPr>
          <a:xfrm>
            <a:off x="1475656" y="3212976"/>
            <a:ext cx="3744416" cy="828445"/>
          </a:xfrm>
          <a:prstGeom prst="flowChartManualOperation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Connector 81"/>
          <p:cNvCxnSpPr/>
          <p:nvPr/>
        </p:nvCxnSpPr>
        <p:spPr>
          <a:xfrm flipV="1">
            <a:off x="5220072" y="3023059"/>
            <a:ext cx="144016" cy="189917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 flipV="1">
            <a:off x="1331640" y="3023059"/>
            <a:ext cx="176064" cy="199361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51" idx="2"/>
          </p:cNvCxnSpPr>
          <p:nvPr/>
        </p:nvCxnSpPr>
        <p:spPr>
          <a:xfrm flipH="1">
            <a:off x="395536" y="2804794"/>
            <a:ext cx="36004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6217098" y="3402732"/>
            <a:ext cx="71092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 flipV="1">
            <a:off x="5800808" y="2924944"/>
            <a:ext cx="416290" cy="47492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5364088" y="2924944"/>
            <a:ext cx="432048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 flipH="1">
            <a:off x="5076056" y="2924944"/>
            <a:ext cx="288032" cy="28803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7236296" y="3517590"/>
            <a:ext cx="288032" cy="48291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7524328" y="4000500"/>
            <a:ext cx="4320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7956376" y="3517590"/>
            <a:ext cx="216024" cy="48291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>
            <a:off x="7236296" y="3393765"/>
            <a:ext cx="504056" cy="539291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7072072" y="3401101"/>
            <a:ext cx="164224" cy="163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7362310" y="3625371"/>
            <a:ext cx="7560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0" y="1300301"/>
            <a:ext cx="1547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Water Treatment Plant</a:t>
            </a:r>
          </a:p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           (WTFS)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5471933" y="1276533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Diesel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pump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Flowchart: Merge 139"/>
          <p:cNvSpPr/>
          <p:nvPr/>
        </p:nvSpPr>
        <p:spPr>
          <a:xfrm>
            <a:off x="3131840" y="3068959"/>
            <a:ext cx="180020" cy="137461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TextBox 140"/>
          <p:cNvSpPr txBox="1"/>
          <p:nvPr/>
        </p:nvSpPr>
        <p:spPr>
          <a:xfrm>
            <a:off x="7335468" y="764704"/>
            <a:ext cx="8803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Duval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 smtClean="0">
                <a:latin typeface="Arial" pitchFamily="34" charset="0"/>
                <a:cs typeface="Arial" pitchFamily="34" charset="0"/>
              </a:rPr>
              <a:t>Rive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r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Oval 141"/>
          <p:cNvSpPr/>
          <p:nvPr/>
        </p:nvSpPr>
        <p:spPr>
          <a:xfrm>
            <a:off x="6908336" y="3266703"/>
            <a:ext cx="226165" cy="2508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TextBox 142"/>
          <p:cNvSpPr txBox="1"/>
          <p:nvPr/>
        </p:nvSpPr>
        <p:spPr>
          <a:xfrm>
            <a:off x="6048984" y="2945848"/>
            <a:ext cx="8790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Intake pipe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7072072" y="3068960"/>
            <a:ext cx="9509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Diesel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 smtClean="0">
                <a:latin typeface="Arial" pitchFamily="34" charset="0"/>
                <a:cs typeface="Arial" pitchFamily="34" charset="0"/>
              </a:rPr>
              <a:t>Pump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Oval 144"/>
          <p:cNvSpPr/>
          <p:nvPr/>
        </p:nvSpPr>
        <p:spPr>
          <a:xfrm>
            <a:off x="2195737" y="3727139"/>
            <a:ext cx="144016" cy="13390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/>
          <p:cNvSpPr txBox="1"/>
          <p:nvPr/>
        </p:nvSpPr>
        <p:spPr>
          <a:xfrm>
            <a:off x="2339752" y="3686835"/>
            <a:ext cx="13356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Submersible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 smtClean="0">
                <a:latin typeface="Arial" pitchFamily="34" charset="0"/>
                <a:cs typeface="Arial" pitchFamily="34" charset="0"/>
              </a:rPr>
              <a:t>pump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737828" y="2348880"/>
            <a:ext cx="5485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WTFS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7460294" y="4099490"/>
            <a:ext cx="8803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Duva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l </a:t>
            </a:r>
            <a:r>
              <a:rPr lang="en-US" sz="1000" b="1" dirty="0" smtClean="0">
                <a:latin typeface="Arial" pitchFamily="34" charset="0"/>
                <a:cs typeface="Arial" pitchFamily="34" charset="0"/>
              </a:rPr>
              <a:t>River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0" name="Straight Arrow Connector 149"/>
          <p:cNvCxnSpPr/>
          <p:nvPr/>
        </p:nvCxnSpPr>
        <p:spPr>
          <a:xfrm>
            <a:off x="3995936" y="2924944"/>
            <a:ext cx="0" cy="27692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3707904" y="2636912"/>
            <a:ext cx="10294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1m free board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3007563" y="4437112"/>
            <a:ext cx="12186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 smtClean="0">
                <a:latin typeface="Arial" pitchFamily="34" charset="0"/>
                <a:cs typeface="Arial" pitchFamily="34" charset="0"/>
              </a:rPr>
              <a:t>Cross Section</a:t>
            </a:r>
            <a:endParaRPr lang="en-US" sz="12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3007563" y="2204864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Plan</a:t>
            </a:r>
            <a:endParaRPr lang="en-US" u="sng" dirty="0"/>
          </a:p>
        </p:txBody>
      </p:sp>
      <p:sp>
        <p:nvSpPr>
          <p:cNvPr id="155" name="TextBox 154"/>
          <p:cNvSpPr txBox="1"/>
          <p:nvPr/>
        </p:nvSpPr>
        <p:spPr>
          <a:xfrm>
            <a:off x="18131" y="2549593"/>
            <a:ext cx="6944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Filling Truck</a:t>
            </a:r>
            <a:endParaRPr lang="en-US" sz="800" b="1" dirty="0"/>
          </a:p>
        </p:txBody>
      </p:sp>
      <p:sp>
        <p:nvSpPr>
          <p:cNvPr id="2" name="Oval 1"/>
          <p:cNvSpPr/>
          <p:nvPr/>
        </p:nvSpPr>
        <p:spPr>
          <a:xfrm>
            <a:off x="7615867" y="3809945"/>
            <a:ext cx="124485" cy="123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552709" y="3669220"/>
            <a:ext cx="52931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Screen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427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79</Words>
  <Application>Microsoft Office PowerPoint</Application>
  <PresentationFormat>On-screen Show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Government of Nunavut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BRoy</dc:creator>
  <cp:lastModifiedBy>Roy, Bhabesh</cp:lastModifiedBy>
  <cp:revision>24</cp:revision>
  <dcterms:created xsi:type="dcterms:W3CDTF">2014-07-19T18:27:04Z</dcterms:created>
  <dcterms:modified xsi:type="dcterms:W3CDTF">2017-06-20T14:41:01Z</dcterms:modified>
</cp:coreProperties>
</file>