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8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63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76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371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941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003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474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31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74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505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270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563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5B1C-561C-4867-8304-D6D2CB6E4907}" type="datetimeFigureOut">
              <a:rPr lang="en-CA" smtClean="0"/>
              <a:t>2017-08-16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BA680-9443-47D6-B531-3F2B7022EB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655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1367" y="6353944"/>
            <a:ext cx="5776937" cy="504056"/>
          </a:xfrm>
        </p:spPr>
        <p:txBody>
          <a:bodyPr>
            <a:normAutofit/>
          </a:bodyPr>
          <a:lstStyle/>
          <a:p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Pangnirtung Waste </a:t>
            </a:r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Facilities-Land fill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0" y="5229200"/>
            <a:ext cx="2771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771800" y="1052736"/>
            <a:ext cx="561662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71800" y="1052736"/>
            <a:ext cx="0" cy="417646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388424" y="1052736"/>
            <a:ext cx="0" cy="417532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771800" y="5229200"/>
            <a:ext cx="252028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80112" y="5228059"/>
            <a:ext cx="280831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843808" y="1124744"/>
            <a:ext cx="5472608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843808" y="1124744"/>
            <a:ext cx="0" cy="4103315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316416" y="1124744"/>
            <a:ext cx="0" cy="4103315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915816" y="1196752"/>
            <a:ext cx="525658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n 51"/>
          <p:cNvSpPr/>
          <p:nvPr/>
        </p:nvSpPr>
        <p:spPr>
          <a:xfrm>
            <a:off x="7092280" y="732692"/>
            <a:ext cx="72008" cy="60807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3" name="Can 52"/>
          <p:cNvSpPr/>
          <p:nvPr/>
        </p:nvSpPr>
        <p:spPr>
          <a:xfrm>
            <a:off x="4031940" y="732692"/>
            <a:ext cx="66582" cy="60807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5" name="Straight Connector 54"/>
          <p:cNvCxnSpPr/>
          <p:nvPr/>
        </p:nvCxnSpPr>
        <p:spPr>
          <a:xfrm>
            <a:off x="46230" y="5634930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16416" y="5228059"/>
            <a:ext cx="75557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owchart: Magnetic Disk 62"/>
          <p:cNvSpPr/>
          <p:nvPr/>
        </p:nvSpPr>
        <p:spPr>
          <a:xfrm flipV="1">
            <a:off x="2483768" y="5085184"/>
            <a:ext cx="72008" cy="64807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>
                <a:solidFill>
                  <a:srgbClr val="00B050"/>
                </a:solidFill>
              </a:ln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46230" y="5733256"/>
            <a:ext cx="909777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Freeform 65"/>
          <p:cNvSpPr/>
          <p:nvPr/>
        </p:nvSpPr>
        <p:spPr>
          <a:xfrm>
            <a:off x="285750" y="1409700"/>
            <a:ext cx="1876425" cy="3747492"/>
          </a:xfrm>
          <a:custGeom>
            <a:avLst/>
            <a:gdLst>
              <a:gd name="connsiteX0" fmla="*/ 1057275 w 1876425"/>
              <a:gd name="connsiteY0" fmla="*/ 3467100 h 3552825"/>
              <a:gd name="connsiteX1" fmla="*/ 1104900 w 1876425"/>
              <a:gd name="connsiteY1" fmla="*/ 3457575 h 3552825"/>
              <a:gd name="connsiteX2" fmla="*/ 1133475 w 1876425"/>
              <a:gd name="connsiteY2" fmla="*/ 3438525 h 3552825"/>
              <a:gd name="connsiteX3" fmla="*/ 1162050 w 1876425"/>
              <a:gd name="connsiteY3" fmla="*/ 3429000 h 3552825"/>
              <a:gd name="connsiteX4" fmla="*/ 1190625 w 1876425"/>
              <a:gd name="connsiteY4" fmla="*/ 3409950 h 3552825"/>
              <a:gd name="connsiteX5" fmla="*/ 1247775 w 1876425"/>
              <a:gd name="connsiteY5" fmla="*/ 3390900 h 3552825"/>
              <a:gd name="connsiteX6" fmla="*/ 1276350 w 1876425"/>
              <a:gd name="connsiteY6" fmla="*/ 3381375 h 3552825"/>
              <a:gd name="connsiteX7" fmla="*/ 1304925 w 1876425"/>
              <a:gd name="connsiteY7" fmla="*/ 3362325 h 3552825"/>
              <a:gd name="connsiteX8" fmla="*/ 1333500 w 1876425"/>
              <a:gd name="connsiteY8" fmla="*/ 3333750 h 3552825"/>
              <a:gd name="connsiteX9" fmla="*/ 1362075 w 1876425"/>
              <a:gd name="connsiteY9" fmla="*/ 3324225 h 3552825"/>
              <a:gd name="connsiteX10" fmla="*/ 1381125 w 1876425"/>
              <a:gd name="connsiteY10" fmla="*/ 3295650 h 3552825"/>
              <a:gd name="connsiteX11" fmla="*/ 1466850 w 1876425"/>
              <a:gd name="connsiteY11" fmla="*/ 3219450 h 3552825"/>
              <a:gd name="connsiteX12" fmla="*/ 1533525 w 1876425"/>
              <a:gd name="connsiteY12" fmla="*/ 3133725 h 3552825"/>
              <a:gd name="connsiteX13" fmla="*/ 1562100 w 1876425"/>
              <a:gd name="connsiteY13" fmla="*/ 3076575 h 3552825"/>
              <a:gd name="connsiteX14" fmla="*/ 1600200 w 1876425"/>
              <a:gd name="connsiteY14" fmla="*/ 3019425 h 3552825"/>
              <a:gd name="connsiteX15" fmla="*/ 1619250 w 1876425"/>
              <a:gd name="connsiteY15" fmla="*/ 2962275 h 3552825"/>
              <a:gd name="connsiteX16" fmla="*/ 1657350 w 1876425"/>
              <a:gd name="connsiteY16" fmla="*/ 2895600 h 3552825"/>
              <a:gd name="connsiteX17" fmla="*/ 1666875 w 1876425"/>
              <a:gd name="connsiteY17" fmla="*/ 2867025 h 3552825"/>
              <a:gd name="connsiteX18" fmla="*/ 1685925 w 1876425"/>
              <a:gd name="connsiteY18" fmla="*/ 2838450 h 3552825"/>
              <a:gd name="connsiteX19" fmla="*/ 1714500 w 1876425"/>
              <a:gd name="connsiteY19" fmla="*/ 2771775 h 3552825"/>
              <a:gd name="connsiteX20" fmla="*/ 1752600 w 1876425"/>
              <a:gd name="connsiteY20" fmla="*/ 2695575 h 3552825"/>
              <a:gd name="connsiteX21" fmla="*/ 1762125 w 1876425"/>
              <a:gd name="connsiteY21" fmla="*/ 2657475 h 3552825"/>
              <a:gd name="connsiteX22" fmla="*/ 1781175 w 1876425"/>
              <a:gd name="connsiteY22" fmla="*/ 2600325 h 3552825"/>
              <a:gd name="connsiteX23" fmla="*/ 1800225 w 1876425"/>
              <a:gd name="connsiteY23" fmla="*/ 2543175 h 3552825"/>
              <a:gd name="connsiteX24" fmla="*/ 1809750 w 1876425"/>
              <a:gd name="connsiteY24" fmla="*/ 2514600 h 3552825"/>
              <a:gd name="connsiteX25" fmla="*/ 1819275 w 1876425"/>
              <a:gd name="connsiteY25" fmla="*/ 2486025 h 3552825"/>
              <a:gd name="connsiteX26" fmla="*/ 1828800 w 1876425"/>
              <a:gd name="connsiteY26" fmla="*/ 2447925 h 3552825"/>
              <a:gd name="connsiteX27" fmla="*/ 1838325 w 1876425"/>
              <a:gd name="connsiteY27" fmla="*/ 2362200 h 3552825"/>
              <a:gd name="connsiteX28" fmla="*/ 1847850 w 1876425"/>
              <a:gd name="connsiteY28" fmla="*/ 2314575 h 3552825"/>
              <a:gd name="connsiteX29" fmla="*/ 1857375 w 1876425"/>
              <a:gd name="connsiteY29" fmla="*/ 2076450 h 3552825"/>
              <a:gd name="connsiteX30" fmla="*/ 1876425 w 1876425"/>
              <a:gd name="connsiteY30" fmla="*/ 1657350 h 3552825"/>
              <a:gd name="connsiteX31" fmla="*/ 1857375 w 1876425"/>
              <a:gd name="connsiteY31" fmla="*/ 1276350 h 3552825"/>
              <a:gd name="connsiteX32" fmla="*/ 1838325 w 1876425"/>
              <a:gd name="connsiteY32" fmla="*/ 1152525 h 3552825"/>
              <a:gd name="connsiteX33" fmla="*/ 1819275 w 1876425"/>
              <a:gd name="connsiteY33" fmla="*/ 1066800 h 3552825"/>
              <a:gd name="connsiteX34" fmla="*/ 1809750 w 1876425"/>
              <a:gd name="connsiteY34" fmla="*/ 1000125 h 3552825"/>
              <a:gd name="connsiteX35" fmla="*/ 1800225 w 1876425"/>
              <a:gd name="connsiteY35" fmla="*/ 971550 h 3552825"/>
              <a:gd name="connsiteX36" fmla="*/ 1790700 w 1876425"/>
              <a:gd name="connsiteY36" fmla="*/ 933450 h 3552825"/>
              <a:gd name="connsiteX37" fmla="*/ 1781175 w 1876425"/>
              <a:gd name="connsiteY37" fmla="*/ 904875 h 3552825"/>
              <a:gd name="connsiteX38" fmla="*/ 1771650 w 1876425"/>
              <a:gd name="connsiteY38" fmla="*/ 866775 h 3552825"/>
              <a:gd name="connsiteX39" fmla="*/ 1743075 w 1876425"/>
              <a:gd name="connsiteY39" fmla="*/ 781050 h 3552825"/>
              <a:gd name="connsiteX40" fmla="*/ 1714500 w 1876425"/>
              <a:gd name="connsiteY40" fmla="*/ 695325 h 3552825"/>
              <a:gd name="connsiteX41" fmla="*/ 1704975 w 1876425"/>
              <a:gd name="connsiteY41" fmla="*/ 666750 h 3552825"/>
              <a:gd name="connsiteX42" fmla="*/ 1685925 w 1876425"/>
              <a:gd name="connsiteY42" fmla="*/ 638175 h 3552825"/>
              <a:gd name="connsiteX43" fmla="*/ 1647825 w 1876425"/>
              <a:gd name="connsiteY43" fmla="*/ 552450 h 3552825"/>
              <a:gd name="connsiteX44" fmla="*/ 1619250 w 1876425"/>
              <a:gd name="connsiteY44" fmla="*/ 533400 h 3552825"/>
              <a:gd name="connsiteX45" fmla="*/ 1581150 w 1876425"/>
              <a:gd name="connsiteY45" fmla="*/ 476250 h 3552825"/>
              <a:gd name="connsiteX46" fmla="*/ 1543050 w 1876425"/>
              <a:gd name="connsiteY46" fmla="*/ 428625 h 3552825"/>
              <a:gd name="connsiteX47" fmla="*/ 1504950 w 1876425"/>
              <a:gd name="connsiteY47" fmla="*/ 390525 h 3552825"/>
              <a:gd name="connsiteX48" fmla="*/ 1466850 w 1876425"/>
              <a:gd name="connsiteY48" fmla="*/ 333375 h 3552825"/>
              <a:gd name="connsiteX49" fmla="*/ 1428750 w 1876425"/>
              <a:gd name="connsiteY49" fmla="*/ 276225 h 3552825"/>
              <a:gd name="connsiteX50" fmla="*/ 1409700 w 1876425"/>
              <a:gd name="connsiteY50" fmla="*/ 247650 h 3552825"/>
              <a:gd name="connsiteX51" fmla="*/ 1381125 w 1876425"/>
              <a:gd name="connsiteY51" fmla="*/ 219075 h 3552825"/>
              <a:gd name="connsiteX52" fmla="*/ 1362075 w 1876425"/>
              <a:gd name="connsiteY52" fmla="*/ 190500 h 3552825"/>
              <a:gd name="connsiteX53" fmla="*/ 1276350 w 1876425"/>
              <a:gd name="connsiteY53" fmla="*/ 152400 h 3552825"/>
              <a:gd name="connsiteX54" fmla="*/ 1219200 w 1876425"/>
              <a:gd name="connsiteY54" fmla="*/ 133350 h 3552825"/>
              <a:gd name="connsiteX55" fmla="*/ 1190625 w 1876425"/>
              <a:gd name="connsiteY55" fmla="*/ 123825 h 3552825"/>
              <a:gd name="connsiteX56" fmla="*/ 1162050 w 1876425"/>
              <a:gd name="connsiteY56" fmla="*/ 114300 h 3552825"/>
              <a:gd name="connsiteX57" fmla="*/ 1028700 w 1876425"/>
              <a:gd name="connsiteY57" fmla="*/ 85725 h 3552825"/>
              <a:gd name="connsiteX58" fmla="*/ 981075 w 1876425"/>
              <a:gd name="connsiteY58" fmla="*/ 76200 h 3552825"/>
              <a:gd name="connsiteX59" fmla="*/ 933450 w 1876425"/>
              <a:gd name="connsiteY59" fmla="*/ 66675 h 3552825"/>
              <a:gd name="connsiteX60" fmla="*/ 809625 w 1876425"/>
              <a:gd name="connsiteY60" fmla="*/ 38100 h 3552825"/>
              <a:gd name="connsiteX61" fmla="*/ 742950 w 1876425"/>
              <a:gd name="connsiteY61" fmla="*/ 19050 h 3552825"/>
              <a:gd name="connsiteX62" fmla="*/ 657225 w 1876425"/>
              <a:gd name="connsiteY62" fmla="*/ 9525 h 3552825"/>
              <a:gd name="connsiteX63" fmla="*/ 628650 w 1876425"/>
              <a:gd name="connsiteY63" fmla="*/ 0 h 3552825"/>
              <a:gd name="connsiteX64" fmla="*/ 533400 w 1876425"/>
              <a:gd name="connsiteY64" fmla="*/ 9525 h 3552825"/>
              <a:gd name="connsiteX65" fmla="*/ 504825 w 1876425"/>
              <a:gd name="connsiteY65" fmla="*/ 19050 h 3552825"/>
              <a:gd name="connsiteX66" fmla="*/ 466725 w 1876425"/>
              <a:gd name="connsiteY66" fmla="*/ 28575 h 3552825"/>
              <a:gd name="connsiteX67" fmla="*/ 371475 w 1876425"/>
              <a:gd name="connsiteY67" fmla="*/ 47625 h 3552825"/>
              <a:gd name="connsiteX68" fmla="*/ 323850 w 1876425"/>
              <a:gd name="connsiteY68" fmla="*/ 95250 h 3552825"/>
              <a:gd name="connsiteX69" fmla="*/ 295275 w 1876425"/>
              <a:gd name="connsiteY69" fmla="*/ 114300 h 3552825"/>
              <a:gd name="connsiteX70" fmla="*/ 266700 w 1876425"/>
              <a:gd name="connsiteY70" fmla="*/ 171450 h 3552825"/>
              <a:gd name="connsiteX71" fmla="*/ 228600 w 1876425"/>
              <a:gd name="connsiteY71" fmla="*/ 228600 h 3552825"/>
              <a:gd name="connsiteX72" fmla="*/ 190500 w 1876425"/>
              <a:gd name="connsiteY72" fmla="*/ 323850 h 3552825"/>
              <a:gd name="connsiteX73" fmla="*/ 180975 w 1876425"/>
              <a:gd name="connsiteY73" fmla="*/ 371475 h 3552825"/>
              <a:gd name="connsiteX74" fmla="*/ 161925 w 1876425"/>
              <a:gd name="connsiteY74" fmla="*/ 495300 h 3552825"/>
              <a:gd name="connsiteX75" fmla="*/ 152400 w 1876425"/>
              <a:gd name="connsiteY75" fmla="*/ 581025 h 3552825"/>
              <a:gd name="connsiteX76" fmla="*/ 142875 w 1876425"/>
              <a:gd name="connsiteY76" fmla="*/ 628650 h 3552825"/>
              <a:gd name="connsiteX77" fmla="*/ 123825 w 1876425"/>
              <a:gd name="connsiteY77" fmla="*/ 742950 h 3552825"/>
              <a:gd name="connsiteX78" fmla="*/ 114300 w 1876425"/>
              <a:gd name="connsiteY78" fmla="*/ 809625 h 3552825"/>
              <a:gd name="connsiteX79" fmla="*/ 104775 w 1876425"/>
              <a:gd name="connsiteY79" fmla="*/ 885825 h 3552825"/>
              <a:gd name="connsiteX80" fmla="*/ 95250 w 1876425"/>
              <a:gd name="connsiteY80" fmla="*/ 914400 h 3552825"/>
              <a:gd name="connsiteX81" fmla="*/ 85725 w 1876425"/>
              <a:gd name="connsiteY81" fmla="*/ 962025 h 3552825"/>
              <a:gd name="connsiteX82" fmla="*/ 76200 w 1876425"/>
              <a:gd name="connsiteY82" fmla="*/ 1000125 h 3552825"/>
              <a:gd name="connsiteX83" fmla="*/ 57150 w 1876425"/>
              <a:gd name="connsiteY83" fmla="*/ 1276350 h 3552825"/>
              <a:gd name="connsiteX84" fmla="*/ 47625 w 1876425"/>
              <a:gd name="connsiteY84" fmla="*/ 1323975 h 3552825"/>
              <a:gd name="connsiteX85" fmla="*/ 38100 w 1876425"/>
              <a:gd name="connsiteY85" fmla="*/ 1447800 h 3552825"/>
              <a:gd name="connsiteX86" fmla="*/ 28575 w 1876425"/>
              <a:gd name="connsiteY86" fmla="*/ 1514475 h 3552825"/>
              <a:gd name="connsiteX87" fmla="*/ 19050 w 1876425"/>
              <a:gd name="connsiteY87" fmla="*/ 1724025 h 3552825"/>
              <a:gd name="connsiteX88" fmla="*/ 9525 w 1876425"/>
              <a:gd name="connsiteY88" fmla="*/ 1905000 h 3552825"/>
              <a:gd name="connsiteX89" fmla="*/ 0 w 1876425"/>
              <a:gd name="connsiteY89" fmla="*/ 2400300 h 3552825"/>
              <a:gd name="connsiteX90" fmla="*/ 9525 w 1876425"/>
              <a:gd name="connsiteY90" fmla="*/ 2647950 h 3552825"/>
              <a:gd name="connsiteX91" fmla="*/ 38100 w 1876425"/>
              <a:gd name="connsiteY91" fmla="*/ 2800350 h 3552825"/>
              <a:gd name="connsiteX92" fmla="*/ 47625 w 1876425"/>
              <a:gd name="connsiteY92" fmla="*/ 2847975 h 3552825"/>
              <a:gd name="connsiteX93" fmla="*/ 66675 w 1876425"/>
              <a:gd name="connsiteY93" fmla="*/ 2905125 h 3552825"/>
              <a:gd name="connsiteX94" fmla="*/ 76200 w 1876425"/>
              <a:gd name="connsiteY94" fmla="*/ 2943225 h 3552825"/>
              <a:gd name="connsiteX95" fmla="*/ 123825 w 1876425"/>
              <a:gd name="connsiteY95" fmla="*/ 3048000 h 3552825"/>
              <a:gd name="connsiteX96" fmla="*/ 152400 w 1876425"/>
              <a:gd name="connsiteY96" fmla="*/ 3105150 h 3552825"/>
              <a:gd name="connsiteX97" fmla="*/ 161925 w 1876425"/>
              <a:gd name="connsiteY97" fmla="*/ 3133725 h 3552825"/>
              <a:gd name="connsiteX98" fmla="*/ 209550 w 1876425"/>
              <a:gd name="connsiteY98" fmla="*/ 3190875 h 3552825"/>
              <a:gd name="connsiteX99" fmla="*/ 247650 w 1876425"/>
              <a:gd name="connsiteY99" fmla="*/ 3238500 h 3552825"/>
              <a:gd name="connsiteX100" fmla="*/ 295275 w 1876425"/>
              <a:gd name="connsiteY100" fmla="*/ 3295650 h 3552825"/>
              <a:gd name="connsiteX101" fmla="*/ 323850 w 1876425"/>
              <a:gd name="connsiteY101" fmla="*/ 3314700 h 3552825"/>
              <a:gd name="connsiteX102" fmla="*/ 371475 w 1876425"/>
              <a:gd name="connsiteY102" fmla="*/ 3371850 h 3552825"/>
              <a:gd name="connsiteX103" fmla="*/ 466725 w 1876425"/>
              <a:gd name="connsiteY103" fmla="*/ 3438525 h 3552825"/>
              <a:gd name="connsiteX104" fmla="*/ 495300 w 1876425"/>
              <a:gd name="connsiteY104" fmla="*/ 3457575 h 3552825"/>
              <a:gd name="connsiteX105" fmla="*/ 523875 w 1876425"/>
              <a:gd name="connsiteY105" fmla="*/ 3486150 h 3552825"/>
              <a:gd name="connsiteX106" fmla="*/ 552450 w 1876425"/>
              <a:gd name="connsiteY106" fmla="*/ 3495675 h 3552825"/>
              <a:gd name="connsiteX107" fmla="*/ 581025 w 1876425"/>
              <a:gd name="connsiteY107" fmla="*/ 3514725 h 3552825"/>
              <a:gd name="connsiteX108" fmla="*/ 647700 w 1876425"/>
              <a:gd name="connsiteY108" fmla="*/ 3533775 h 3552825"/>
              <a:gd name="connsiteX109" fmla="*/ 771525 w 1876425"/>
              <a:gd name="connsiteY109" fmla="*/ 3552825 h 3552825"/>
              <a:gd name="connsiteX110" fmla="*/ 971550 w 1876425"/>
              <a:gd name="connsiteY110" fmla="*/ 3543300 h 3552825"/>
              <a:gd name="connsiteX111" fmla="*/ 1028700 w 1876425"/>
              <a:gd name="connsiteY111" fmla="*/ 3524250 h 3552825"/>
              <a:gd name="connsiteX112" fmla="*/ 1057275 w 1876425"/>
              <a:gd name="connsiteY112" fmla="*/ 3514725 h 3552825"/>
              <a:gd name="connsiteX113" fmla="*/ 1085850 w 1876425"/>
              <a:gd name="connsiteY113" fmla="*/ 3495675 h 3552825"/>
              <a:gd name="connsiteX114" fmla="*/ 1143000 w 1876425"/>
              <a:gd name="connsiteY114" fmla="*/ 3467100 h 3552825"/>
              <a:gd name="connsiteX115" fmla="*/ 1152525 w 1876425"/>
              <a:gd name="connsiteY115" fmla="*/ 3448050 h 355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1876425" h="3552825">
                <a:moveTo>
                  <a:pt x="1057275" y="3467100"/>
                </a:moveTo>
                <a:cubicBezTo>
                  <a:pt x="1073150" y="3463925"/>
                  <a:pt x="1089741" y="3463259"/>
                  <a:pt x="1104900" y="3457575"/>
                </a:cubicBezTo>
                <a:cubicBezTo>
                  <a:pt x="1115619" y="3453555"/>
                  <a:pt x="1123236" y="3443645"/>
                  <a:pt x="1133475" y="3438525"/>
                </a:cubicBezTo>
                <a:cubicBezTo>
                  <a:pt x="1142455" y="3434035"/>
                  <a:pt x="1153070" y="3433490"/>
                  <a:pt x="1162050" y="3429000"/>
                </a:cubicBezTo>
                <a:cubicBezTo>
                  <a:pt x="1172289" y="3423880"/>
                  <a:pt x="1180164" y="3414599"/>
                  <a:pt x="1190625" y="3409950"/>
                </a:cubicBezTo>
                <a:cubicBezTo>
                  <a:pt x="1208975" y="3401795"/>
                  <a:pt x="1228725" y="3397250"/>
                  <a:pt x="1247775" y="3390900"/>
                </a:cubicBezTo>
                <a:cubicBezTo>
                  <a:pt x="1257300" y="3387725"/>
                  <a:pt x="1267996" y="3386944"/>
                  <a:pt x="1276350" y="3381375"/>
                </a:cubicBezTo>
                <a:cubicBezTo>
                  <a:pt x="1285875" y="3375025"/>
                  <a:pt x="1296131" y="3369654"/>
                  <a:pt x="1304925" y="3362325"/>
                </a:cubicBezTo>
                <a:cubicBezTo>
                  <a:pt x="1315273" y="3353701"/>
                  <a:pt x="1322292" y="3341222"/>
                  <a:pt x="1333500" y="3333750"/>
                </a:cubicBezTo>
                <a:cubicBezTo>
                  <a:pt x="1341854" y="3328181"/>
                  <a:pt x="1352550" y="3327400"/>
                  <a:pt x="1362075" y="3324225"/>
                </a:cubicBezTo>
                <a:cubicBezTo>
                  <a:pt x="1368425" y="3314700"/>
                  <a:pt x="1373030" y="3303745"/>
                  <a:pt x="1381125" y="3295650"/>
                </a:cubicBezTo>
                <a:cubicBezTo>
                  <a:pt x="1438386" y="3238389"/>
                  <a:pt x="1386849" y="3339452"/>
                  <a:pt x="1466850" y="3219450"/>
                </a:cubicBezTo>
                <a:cubicBezTo>
                  <a:pt x="1563145" y="3075007"/>
                  <a:pt x="1458918" y="3223254"/>
                  <a:pt x="1533525" y="3133725"/>
                </a:cubicBezTo>
                <a:cubicBezTo>
                  <a:pt x="1575810" y="3082983"/>
                  <a:pt x="1533461" y="3128125"/>
                  <a:pt x="1562100" y="3076575"/>
                </a:cubicBezTo>
                <a:cubicBezTo>
                  <a:pt x="1573219" y="3056561"/>
                  <a:pt x="1592960" y="3041145"/>
                  <a:pt x="1600200" y="3019425"/>
                </a:cubicBezTo>
                <a:cubicBezTo>
                  <a:pt x="1606550" y="3000375"/>
                  <a:pt x="1608111" y="2978983"/>
                  <a:pt x="1619250" y="2962275"/>
                </a:cubicBezTo>
                <a:cubicBezTo>
                  <a:pt x="1638382" y="2933577"/>
                  <a:pt x="1642848" y="2929437"/>
                  <a:pt x="1657350" y="2895600"/>
                </a:cubicBezTo>
                <a:cubicBezTo>
                  <a:pt x="1661305" y="2886372"/>
                  <a:pt x="1662385" y="2876005"/>
                  <a:pt x="1666875" y="2867025"/>
                </a:cubicBezTo>
                <a:cubicBezTo>
                  <a:pt x="1671995" y="2856786"/>
                  <a:pt x="1680245" y="2848389"/>
                  <a:pt x="1685925" y="2838450"/>
                </a:cubicBezTo>
                <a:cubicBezTo>
                  <a:pt x="1731624" y="2758478"/>
                  <a:pt x="1684817" y="2837079"/>
                  <a:pt x="1714500" y="2771775"/>
                </a:cubicBezTo>
                <a:cubicBezTo>
                  <a:pt x="1726251" y="2745922"/>
                  <a:pt x="1745712" y="2723125"/>
                  <a:pt x="1752600" y="2695575"/>
                </a:cubicBezTo>
                <a:cubicBezTo>
                  <a:pt x="1755775" y="2682875"/>
                  <a:pt x="1758363" y="2670014"/>
                  <a:pt x="1762125" y="2657475"/>
                </a:cubicBezTo>
                <a:cubicBezTo>
                  <a:pt x="1767895" y="2638241"/>
                  <a:pt x="1774825" y="2619375"/>
                  <a:pt x="1781175" y="2600325"/>
                </a:cubicBezTo>
                <a:lnTo>
                  <a:pt x="1800225" y="2543175"/>
                </a:lnTo>
                <a:lnTo>
                  <a:pt x="1809750" y="2514600"/>
                </a:lnTo>
                <a:cubicBezTo>
                  <a:pt x="1812925" y="2505075"/>
                  <a:pt x="1816840" y="2495765"/>
                  <a:pt x="1819275" y="2486025"/>
                </a:cubicBezTo>
                <a:lnTo>
                  <a:pt x="1828800" y="2447925"/>
                </a:lnTo>
                <a:cubicBezTo>
                  <a:pt x="1831975" y="2419350"/>
                  <a:pt x="1834259" y="2390662"/>
                  <a:pt x="1838325" y="2362200"/>
                </a:cubicBezTo>
                <a:cubicBezTo>
                  <a:pt x="1840615" y="2346173"/>
                  <a:pt x="1846773" y="2330729"/>
                  <a:pt x="1847850" y="2314575"/>
                </a:cubicBezTo>
                <a:cubicBezTo>
                  <a:pt x="1853134" y="2235312"/>
                  <a:pt x="1854379" y="2155832"/>
                  <a:pt x="1857375" y="2076450"/>
                </a:cubicBezTo>
                <a:cubicBezTo>
                  <a:pt x="1870337" y="1732959"/>
                  <a:pt x="1860424" y="1913366"/>
                  <a:pt x="1876425" y="1657350"/>
                </a:cubicBezTo>
                <a:cubicBezTo>
                  <a:pt x="1870424" y="1495327"/>
                  <a:pt x="1871039" y="1419825"/>
                  <a:pt x="1857375" y="1276350"/>
                </a:cubicBezTo>
                <a:cubicBezTo>
                  <a:pt x="1849309" y="1191654"/>
                  <a:pt x="1850678" y="1220464"/>
                  <a:pt x="1838325" y="1152525"/>
                </a:cubicBezTo>
                <a:cubicBezTo>
                  <a:pt x="1824914" y="1078766"/>
                  <a:pt x="1836069" y="1117183"/>
                  <a:pt x="1819275" y="1066800"/>
                </a:cubicBezTo>
                <a:cubicBezTo>
                  <a:pt x="1816100" y="1044575"/>
                  <a:pt x="1814153" y="1022140"/>
                  <a:pt x="1809750" y="1000125"/>
                </a:cubicBezTo>
                <a:cubicBezTo>
                  <a:pt x="1807781" y="990280"/>
                  <a:pt x="1802983" y="981204"/>
                  <a:pt x="1800225" y="971550"/>
                </a:cubicBezTo>
                <a:cubicBezTo>
                  <a:pt x="1796629" y="958963"/>
                  <a:pt x="1794296" y="946037"/>
                  <a:pt x="1790700" y="933450"/>
                </a:cubicBezTo>
                <a:cubicBezTo>
                  <a:pt x="1787942" y="923796"/>
                  <a:pt x="1783933" y="914529"/>
                  <a:pt x="1781175" y="904875"/>
                </a:cubicBezTo>
                <a:cubicBezTo>
                  <a:pt x="1777579" y="892288"/>
                  <a:pt x="1775412" y="879314"/>
                  <a:pt x="1771650" y="866775"/>
                </a:cubicBezTo>
                <a:lnTo>
                  <a:pt x="1743075" y="781050"/>
                </a:lnTo>
                <a:lnTo>
                  <a:pt x="1714500" y="695325"/>
                </a:lnTo>
                <a:cubicBezTo>
                  <a:pt x="1711325" y="685800"/>
                  <a:pt x="1710544" y="675104"/>
                  <a:pt x="1704975" y="666750"/>
                </a:cubicBezTo>
                <a:cubicBezTo>
                  <a:pt x="1698625" y="657225"/>
                  <a:pt x="1690574" y="648636"/>
                  <a:pt x="1685925" y="638175"/>
                </a:cubicBezTo>
                <a:cubicBezTo>
                  <a:pt x="1670835" y="604222"/>
                  <a:pt x="1673693" y="578318"/>
                  <a:pt x="1647825" y="552450"/>
                </a:cubicBezTo>
                <a:cubicBezTo>
                  <a:pt x="1639730" y="544355"/>
                  <a:pt x="1628775" y="539750"/>
                  <a:pt x="1619250" y="533400"/>
                </a:cubicBezTo>
                <a:cubicBezTo>
                  <a:pt x="1596602" y="465456"/>
                  <a:pt x="1628716" y="547599"/>
                  <a:pt x="1581150" y="476250"/>
                </a:cubicBezTo>
                <a:cubicBezTo>
                  <a:pt x="1544344" y="421041"/>
                  <a:pt x="1606957" y="471230"/>
                  <a:pt x="1543050" y="428625"/>
                </a:cubicBezTo>
                <a:cubicBezTo>
                  <a:pt x="1517650" y="352425"/>
                  <a:pt x="1555750" y="441325"/>
                  <a:pt x="1504950" y="390525"/>
                </a:cubicBezTo>
                <a:cubicBezTo>
                  <a:pt x="1488761" y="374336"/>
                  <a:pt x="1479550" y="352425"/>
                  <a:pt x="1466850" y="333375"/>
                </a:cubicBezTo>
                <a:lnTo>
                  <a:pt x="1428750" y="276225"/>
                </a:lnTo>
                <a:cubicBezTo>
                  <a:pt x="1422400" y="266700"/>
                  <a:pt x="1417795" y="255745"/>
                  <a:pt x="1409700" y="247650"/>
                </a:cubicBezTo>
                <a:cubicBezTo>
                  <a:pt x="1400175" y="238125"/>
                  <a:pt x="1389749" y="229423"/>
                  <a:pt x="1381125" y="219075"/>
                </a:cubicBezTo>
                <a:cubicBezTo>
                  <a:pt x="1373796" y="210281"/>
                  <a:pt x="1370170" y="198595"/>
                  <a:pt x="1362075" y="190500"/>
                </a:cubicBezTo>
                <a:cubicBezTo>
                  <a:pt x="1339434" y="167859"/>
                  <a:pt x="1304644" y="161831"/>
                  <a:pt x="1276350" y="152400"/>
                </a:cubicBezTo>
                <a:lnTo>
                  <a:pt x="1219200" y="133350"/>
                </a:lnTo>
                <a:lnTo>
                  <a:pt x="1190625" y="123825"/>
                </a:lnTo>
                <a:cubicBezTo>
                  <a:pt x="1181100" y="120650"/>
                  <a:pt x="1171790" y="116735"/>
                  <a:pt x="1162050" y="114300"/>
                </a:cubicBezTo>
                <a:cubicBezTo>
                  <a:pt x="1092538" y="96922"/>
                  <a:pt x="1136787" y="107342"/>
                  <a:pt x="1028700" y="85725"/>
                </a:cubicBezTo>
                <a:lnTo>
                  <a:pt x="981075" y="76200"/>
                </a:lnTo>
                <a:cubicBezTo>
                  <a:pt x="965200" y="73025"/>
                  <a:pt x="948481" y="72688"/>
                  <a:pt x="933450" y="66675"/>
                </a:cubicBezTo>
                <a:cubicBezTo>
                  <a:pt x="862058" y="38118"/>
                  <a:pt x="902791" y="49746"/>
                  <a:pt x="809625" y="38100"/>
                </a:cubicBezTo>
                <a:cubicBezTo>
                  <a:pt x="788287" y="30987"/>
                  <a:pt x="765162" y="22467"/>
                  <a:pt x="742950" y="19050"/>
                </a:cubicBezTo>
                <a:cubicBezTo>
                  <a:pt x="714533" y="14678"/>
                  <a:pt x="685800" y="12700"/>
                  <a:pt x="657225" y="9525"/>
                </a:cubicBezTo>
                <a:cubicBezTo>
                  <a:pt x="647700" y="6350"/>
                  <a:pt x="638690" y="0"/>
                  <a:pt x="628650" y="0"/>
                </a:cubicBezTo>
                <a:cubicBezTo>
                  <a:pt x="596742" y="0"/>
                  <a:pt x="564937" y="4673"/>
                  <a:pt x="533400" y="9525"/>
                </a:cubicBezTo>
                <a:cubicBezTo>
                  <a:pt x="523477" y="11052"/>
                  <a:pt x="514479" y="16292"/>
                  <a:pt x="504825" y="19050"/>
                </a:cubicBezTo>
                <a:cubicBezTo>
                  <a:pt x="492238" y="22646"/>
                  <a:pt x="479562" y="26008"/>
                  <a:pt x="466725" y="28575"/>
                </a:cubicBezTo>
                <a:cubicBezTo>
                  <a:pt x="349954" y="51929"/>
                  <a:pt x="459972" y="25501"/>
                  <a:pt x="371475" y="47625"/>
                </a:cubicBezTo>
                <a:cubicBezTo>
                  <a:pt x="295275" y="98425"/>
                  <a:pt x="387350" y="31750"/>
                  <a:pt x="323850" y="95250"/>
                </a:cubicBezTo>
                <a:cubicBezTo>
                  <a:pt x="315755" y="103345"/>
                  <a:pt x="304800" y="107950"/>
                  <a:pt x="295275" y="114300"/>
                </a:cubicBezTo>
                <a:cubicBezTo>
                  <a:pt x="210705" y="241155"/>
                  <a:pt x="332425" y="53144"/>
                  <a:pt x="266700" y="171450"/>
                </a:cubicBezTo>
                <a:cubicBezTo>
                  <a:pt x="255581" y="191464"/>
                  <a:pt x="238839" y="208122"/>
                  <a:pt x="228600" y="228600"/>
                </a:cubicBezTo>
                <a:cubicBezTo>
                  <a:pt x="211667" y="262467"/>
                  <a:pt x="198347" y="284616"/>
                  <a:pt x="190500" y="323850"/>
                </a:cubicBezTo>
                <a:cubicBezTo>
                  <a:pt x="187325" y="339725"/>
                  <a:pt x="183265" y="355448"/>
                  <a:pt x="180975" y="371475"/>
                </a:cubicBezTo>
                <a:cubicBezTo>
                  <a:pt x="162691" y="499466"/>
                  <a:pt x="181753" y="415987"/>
                  <a:pt x="161925" y="495300"/>
                </a:cubicBezTo>
                <a:cubicBezTo>
                  <a:pt x="158750" y="523875"/>
                  <a:pt x="156466" y="552563"/>
                  <a:pt x="152400" y="581025"/>
                </a:cubicBezTo>
                <a:cubicBezTo>
                  <a:pt x="150110" y="597052"/>
                  <a:pt x="145165" y="612623"/>
                  <a:pt x="142875" y="628650"/>
                </a:cubicBezTo>
                <a:cubicBezTo>
                  <a:pt x="126924" y="740304"/>
                  <a:pt x="144299" y="681529"/>
                  <a:pt x="123825" y="742950"/>
                </a:cubicBezTo>
                <a:cubicBezTo>
                  <a:pt x="120650" y="765175"/>
                  <a:pt x="117267" y="787371"/>
                  <a:pt x="114300" y="809625"/>
                </a:cubicBezTo>
                <a:cubicBezTo>
                  <a:pt x="110917" y="834998"/>
                  <a:pt x="109354" y="860640"/>
                  <a:pt x="104775" y="885825"/>
                </a:cubicBezTo>
                <a:cubicBezTo>
                  <a:pt x="102979" y="895703"/>
                  <a:pt x="97685" y="904660"/>
                  <a:pt x="95250" y="914400"/>
                </a:cubicBezTo>
                <a:cubicBezTo>
                  <a:pt x="91323" y="930106"/>
                  <a:pt x="89237" y="946221"/>
                  <a:pt x="85725" y="962025"/>
                </a:cubicBezTo>
                <a:cubicBezTo>
                  <a:pt x="82885" y="974804"/>
                  <a:pt x="79375" y="987425"/>
                  <a:pt x="76200" y="1000125"/>
                </a:cubicBezTo>
                <a:cubicBezTo>
                  <a:pt x="71392" y="1091479"/>
                  <a:pt x="69309" y="1185161"/>
                  <a:pt x="57150" y="1276350"/>
                </a:cubicBezTo>
                <a:cubicBezTo>
                  <a:pt x="55010" y="1292397"/>
                  <a:pt x="50800" y="1308100"/>
                  <a:pt x="47625" y="1323975"/>
                </a:cubicBezTo>
                <a:cubicBezTo>
                  <a:pt x="44450" y="1365250"/>
                  <a:pt x="42219" y="1406609"/>
                  <a:pt x="38100" y="1447800"/>
                </a:cubicBezTo>
                <a:cubicBezTo>
                  <a:pt x="35866" y="1470139"/>
                  <a:pt x="30120" y="1492078"/>
                  <a:pt x="28575" y="1514475"/>
                </a:cubicBezTo>
                <a:cubicBezTo>
                  <a:pt x="23764" y="1584231"/>
                  <a:pt x="22457" y="1654186"/>
                  <a:pt x="19050" y="1724025"/>
                </a:cubicBezTo>
                <a:cubicBezTo>
                  <a:pt x="16107" y="1784362"/>
                  <a:pt x="12700" y="1844675"/>
                  <a:pt x="9525" y="1905000"/>
                </a:cubicBezTo>
                <a:cubicBezTo>
                  <a:pt x="6350" y="2070100"/>
                  <a:pt x="0" y="2235169"/>
                  <a:pt x="0" y="2400300"/>
                </a:cubicBezTo>
                <a:cubicBezTo>
                  <a:pt x="0" y="2482911"/>
                  <a:pt x="3023" y="2565595"/>
                  <a:pt x="9525" y="2647950"/>
                </a:cubicBezTo>
                <a:cubicBezTo>
                  <a:pt x="16832" y="2740509"/>
                  <a:pt x="23916" y="2736523"/>
                  <a:pt x="38100" y="2800350"/>
                </a:cubicBezTo>
                <a:cubicBezTo>
                  <a:pt x="41612" y="2816154"/>
                  <a:pt x="43365" y="2832356"/>
                  <a:pt x="47625" y="2847975"/>
                </a:cubicBezTo>
                <a:cubicBezTo>
                  <a:pt x="52909" y="2867348"/>
                  <a:pt x="61805" y="2885644"/>
                  <a:pt x="66675" y="2905125"/>
                </a:cubicBezTo>
                <a:cubicBezTo>
                  <a:pt x="69850" y="2917825"/>
                  <a:pt x="72604" y="2930638"/>
                  <a:pt x="76200" y="2943225"/>
                </a:cubicBezTo>
                <a:cubicBezTo>
                  <a:pt x="106316" y="3048630"/>
                  <a:pt x="48395" y="2821711"/>
                  <a:pt x="123825" y="3048000"/>
                </a:cubicBezTo>
                <a:cubicBezTo>
                  <a:pt x="147766" y="3119824"/>
                  <a:pt x="115471" y="3031292"/>
                  <a:pt x="152400" y="3105150"/>
                </a:cubicBezTo>
                <a:cubicBezTo>
                  <a:pt x="156890" y="3114130"/>
                  <a:pt x="157435" y="3124745"/>
                  <a:pt x="161925" y="3133725"/>
                </a:cubicBezTo>
                <a:cubicBezTo>
                  <a:pt x="175186" y="3160247"/>
                  <a:pt x="188484" y="3169809"/>
                  <a:pt x="209550" y="3190875"/>
                </a:cubicBezTo>
                <a:cubicBezTo>
                  <a:pt x="225187" y="3237785"/>
                  <a:pt x="207880" y="3205359"/>
                  <a:pt x="247650" y="3238500"/>
                </a:cubicBezTo>
                <a:cubicBezTo>
                  <a:pt x="341275" y="3316521"/>
                  <a:pt x="220350" y="3220725"/>
                  <a:pt x="295275" y="3295650"/>
                </a:cubicBezTo>
                <a:cubicBezTo>
                  <a:pt x="303370" y="3303745"/>
                  <a:pt x="315056" y="3307371"/>
                  <a:pt x="323850" y="3314700"/>
                </a:cubicBezTo>
                <a:cubicBezTo>
                  <a:pt x="417475" y="3392721"/>
                  <a:pt x="296550" y="3296925"/>
                  <a:pt x="371475" y="3371850"/>
                </a:cubicBezTo>
                <a:cubicBezTo>
                  <a:pt x="385579" y="3385954"/>
                  <a:pt x="457390" y="3432301"/>
                  <a:pt x="466725" y="3438525"/>
                </a:cubicBezTo>
                <a:cubicBezTo>
                  <a:pt x="476250" y="3444875"/>
                  <a:pt x="487205" y="3449480"/>
                  <a:pt x="495300" y="3457575"/>
                </a:cubicBezTo>
                <a:cubicBezTo>
                  <a:pt x="504825" y="3467100"/>
                  <a:pt x="512667" y="3478678"/>
                  <a:pt x="523875" y="3486150"/>
                </a:cubicBezTo>
                <a:cubicBezTo>
                  <a:pt x="532229" y="3491719"/>
                  <a:pt x="543470" y="3491185"/>
                  <a:pt x="552450" y="3495675"/>
                </a:cubicBezTo>
                <a:cubicBezTo>
                  <a:pt x="562689" y="3500795"/>
                  <a:pt x="570786" y="3509605"/>
                  <a:pt x="581025" y="3514725"/>
                </a:cubicBezTo>
                <a:cubicBezTo>
                  <a:pt x="593129" y="3520777"/>
                  <a:pt x="637527" y="3531740"/>
                  <a:pt x="647700" y="3533775"/>
                </a:cubicBezTo>
                <a:cubicBezTo>
                  <a:pt x="680740" y="3540383"/>
                  <a:pt x="739502" y="3548250"/>
                  <a:pt x="771525" y="3552825"/>
                </a:cubicBezTo>
                <a:cubicBezTo>
                  <a:pt x="838200" y="3549650"/>
                  <a:pt x="905208" y="3550671"/>
                  <a:pt x="971550" y="3543300"/>
                </a:cubicBezTo>
                <a:cubicBezTo>
                  <a:pt x="991508" y="3541082"/>
                  <a:pt x="1009650" y="3530600"/>
                  <a:pt x="1028700" y="3524250"/>
                </a:cubicBezTo>
                <a:cubicBezTo>
                  <a:pt x="1038225" y="3521075"/>
                  <a:pt x="1048921" y="3520294"/>
                  <a:pt x="1057275" y="3514725"/>
                </a:cubicBezTo>
                <a:cubicBezTo>
                  <a:pt x="1066800" y="3508375"/>
                  <a:pt x="1075611" y="3500795"/>
                  <a:pt x="1085850" y="3495675"/>
                </a:cubicBezTo>
                <a:cubicBezTo>
                  <a:pt x="1116838" y="3480181"/>
                  <a:pt x="1115703" y="3494397"/>
                  <a:pt x="1143000" y="3467100"/>
                </a:cubicBezTo>
                <a:cubicBezTo>
                  <a:pt x="1148020" y="3462080"/>
                  <a:pt x="1149350" y="3454400"/>
                  <a:pt x="1152525" y="344805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7" name="Freeform 66"/>
          <p:cNvSpPr/>
          <p:nvPr/>
        </p:nvSpPr>
        <p:spPr>
          <a:xfrm>
            <a:off x="1907705" y="228498"/>
            <a:ext cx="703782" cy="5000702"/>
          </a:xfrm>
          <a:custGeom>
            <a:avLst/>
            <a:gdLst>
              <a:gd name="connsiteX0" fmla="*/ 523875 w 620761"/>
              <a:gd name="connsiteY0" fmla="*/ 5000702 h 5000702"/>
              <a:gd name="connsiteX1" fmla="*/ 533400 w 620761"/>
              <a:gd name="connsiteY1" fmla="*/ 4953077 h 5000702"/>
              <a:gd name="connsiteX2" fmla="*/ 542925 w 620761"/>
              <a:gd name="connsiteY2" fmla="*/ 4924502 h 5000702"/>
              <a:gd name="connsiteX3" fmla="*/ 552450 w 620761"/>
              <a:gd name="connsiteY3" fmla="*/ 4743527 h 5000702"/>
              <a:gd name="connsiteX4" fmla="*/ 571500 w 620761"/>
              <a:gd name="connsiteY4" fmla="*/ 4276802 h 5000702"/>
              <a:gd name="connsiteX5" fmla="*/ 581025 w 620761"/>
              <a:gd name="connsiteY5" fmla="*/ 2971877 h 5000702"/>
              <a:gd name="connsiteX6" fmla="*/ 600075 w 620761"/>
              <a:gd name="connsiteY6" fmla="*/ 2743277 h 5000702"/>
              <a:gd name="connsiteX7" fmla="*/ 609600 w 620761"/>
              <a:gd name="connsiteY7" fmla="*/ 1724102 h 5000702"/>
              <a:gd name="connsiteX8" fmla="*/ 600075 w 620761"/>
              <a:gd name="connsiteY8" fmla="*/ 1647902 h 5000702"/>
              <a:gd name="connsiteX9" fmla="*/ 581025 w 620761"/>
              <a:gd name="connsiteY9" fmla="*/ 1590752 h 5000702"/>
              <a:gd name="connsiteX10" fmla="*/ 571500 w 620761"/>
              <a:gd name="connsiteY10" fmla="*/ 1524077 h 5000702"/>
              <a:gd name="connsiteX11" fmla="*/ 561975 w 620761"/>
              <a:gd name="connsiteY11" fmla="*/ 1495502 h 5000702"/>
              <a:gd name="connsiteX12" fmla="*/ 552450 w 620761"/>
              <a:gd name="connsiteY12" fmla="*/ 1419302 h 5000702"/>
              <a:gd name="connsiteX13" fmla="*/ 523875 w 620761"/>
              <a:gd name="connsiteY13" fmla="*/ 1305002 h 5000702"/>
              <a:gd name="connsiteX14" fmla="*/ 504825 w 620761"/>
              <a:gd name="connsiteY14" fmla="*/ 1228802 h 5000702"/>
              <a:gd name="connsiteX15" fmla="*/ 495300 w 620761"/>
              <a:gd name="connsiteY15" fmla="*/ 1133552 h 5000702"/>
              <a:gd name="connsiteX16" fmla="*/ 485775 w 620761"/>
              <a:gd name="connsiteY16" fmla="*/ 1085927 h 5000702"/>
              <a:gd name="connsiteX17" fmla="*/ 476250 w 620761"/>
              <a:gd name="connsiteY17" fmla="*/ 1000202 h 5000702"/>
              <a:gd name="connsiteX18" fmla="*/ 466725 w 620761"/>
              <a:gd name="connsiteY18" fmla="*/ 971627 h 5000702"/>
              <a:gd name="connsiteX19" fmla="*/ 457200 w 620761"/>
              <a:gd name="connsiteY19" fmla="*/ 924002 h 5000702"/>
              <a:gd name="connsiteX20" fmla="*/ 438150 w 620761"/>
              <a:gd name="connsiteY20" fmla="*/ 866852 h 5000702"/>
              <a:gd name="connsiteX21" fmla="*/ 409575 w 620761"/>
              <a:gd name="connsiteY21" fmla="*/ 752552 h 5000702"/>
              <a:gd name="connsiteX22" fmla="*/ 400050 w 620761"/>
              <a:gd name="connsiteY22" fmla="*/ 723977 h 5000702"/>
              <a:gd name="connsiteX23" fmla="*/ 381000 w 620761"/>
              <a:gd name="connsiteY23" fmla="*/ 695402 h 5000702"/>
              <a:gd name="connsiteX24" fmla="*/ 352425 w 620761"/>
              <a:gd name="connsiteY24" fmla="*/ 600152 h 5000702"/>
              <a:gd name="connsiteX25" fmla="*/ 333375 w 620761"/>
              <a:gd name="connsiteY25" fmla="*/ 562052 h 5000702"/>
              <a:gd name="connsiteX26" fmla="*/ 314325 w 620761"/>
              <a:gd name="connsiteY26" fmla="*/ 533477 h 5000702"/>
              <a:gd name="connsiteX27" fmla="*/ 304800 w 620761"/>
              <a:gd name="connsiteY27" fmla="*/ 504902 h 5000702"/>
              <a:gd name="connsiteX28" fmla="*/ 276225 w 620761"/>
              <a:gd name="connsiteY28" fmla="*/ 466802 h 5000702"/>
              <a:gd name="connsiteX29" fmla="*/ 209550 w 620761"/>
              <a:gd name="connsiteY29" fmla="*/ 390602 h 5000702"/>
              <a:gd name="connsiteX30" fmla="*/ 161925 w 620761"/>
              <a:gd name="connsiteY30" fmla="*/ 304877 h 5000702"/>
              <a:gd name="connsiteX31" fmla="*/ 142875 w 620761"/>
              <a:gd name="connsiteY31" fmla="*/ 276302 h 5000702"/>
              <a:gd name="connsiteX32" fmla="*/ 133350 w 620761"/>
              <a:gd name="connsiteY32" fmla="*/ 238202 h 5000702"/>
              <a:gd name="connsiteX33" fmla="*/ 114300 w 620761"/>
              <a:gd name="connsiteY33" fmla="*/ 209627 h 5000702"/>
              <a:gd name="connsiteX34" fmla="*/ 104775 w 620761"/>
              <a:gd name="connsiteY34" fmla="*/ 181052 h 5000702"/>
              <a:gd name="connsiteX35" fmla="*/ 85725 w 620761"/>
              <a:gd name="connsiteY35" fmla="*/ 152477 h 5000702"/>
              <a:gd name="connsiteX36" fmla="*/ 66675 w 620761"/>
              <a:gd name="connsiteY36" fmla="*/ 114377 h 5000702"/>
              <a:gd name="connsiteX37" fmla="*/ 57150 w 620761"/>
              <a:gd name="connsiteY37" fmla="*/ 85802 h 5000702"/>
              <a:gd name="connsiteX38" fmla="*/ 19050 w 620761"/>
              <a:gd name="connsiteY38" fmla="*/ 28652 h 5000702"/>
              <a:gd name="connsiteX39" fmla="*/ 0 w 620761"/>
              <a:gd name="connsiteY39" fmla="*/ 77 h 500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620761" h="5000702">
                <a:moveTo>
                  <a:pt x="523875" y="5000702"/>
                </a:moveTo>
                <a:cubicBezTo>
                  <a:pt x="527050" y="4984827"/>
                  <a:pt x="529473" y="4968783"/>
                  <a:pt x="533400" y="4953077"/>
                </a:cubicBezTo>
                <a:cubicBezTo>
                  <a:pt x="535835" y="4943337"/>
                  <a:pt x="542016" y="4934501"/>
                  <a:pt x="542925" y="4924502"/>
                </a:cubicBezTo>
                <a:cubicBezTo>
                  <a:pt x="548394" y="4864342"/>
                  <a:pt x="549099" y="4803842"/>
                  <a:pt x="552450" y="4743527"/>
                </a:cubicBezTo>
                <a:cubicBezTo>
                  <a:pt x="569051" y="4444713"/>
                  <a:pt x="558206" y="4702225"/>
                  <a:pt x="571500" y="4276802"/>
                </a:cubicBezTo>
                <a:cubicBezTo>
                  <a:pt x="574675" y="3841827"/>
                  <a:pt x="575519" y="3406829"/>
                  <a:pt x="581025" y="2971877"/>
                </a:cubicBezTo>
                <a:cubicBezTo>
                  <a:pt x="583394" y="2784724"/>
                  <a:pt x="570590" y="2831733"/>
                  <a:pt x="600075" y="2743277"/>
                </a:cubicBezTo>
                <a:cubicBezTo>
                  <a:pt x="624282" y="2210716"/>
                  <a:pt x="626961" y="2340431"/>
                  <a:pt x="609600" y="1724102"/>
                </a:cubicBezTo>
                <a:cubicBezTo>
                  <a:pt x="608879" y="1698514"/>
                  <a:pt x="605438" y="1672931"/>
                  <a:pt x="600075" y="1647902"/>
                </a:cubicBezTo>
                <a:cubicBezTo>
                  <a:pt x="595868" y="1628267"/>
                  <a:pt x="581025" y="1590752"/>
                  <a:pt x="581025" y="1590752"/>
                </a:cubicBezTo>
                <a:cubicBezTo>
                  <a:pt x="577850" y="1568527"/>
                  <a:pt x="575903" y="1546092"/>
                  <a:pt x="571500" y="1524077"/>
                </a:cubicBezTo>
                <a:cubicBezTo>
                  <a:pt x="569531" y="1514232"/>
                  <a:pt x="563771" y="1505380"/>
                  <a:pt x="561975" y="1495502"/>
                </a:cubicBezTo>
                <a:cubicBezTo>
                  <a:pt x="557396" y="1470317"/>
                  <a:pt x="557167" y="1444461"/>
                  <a:pt x="552450" y="1419302"/>
                </a:cubicBezTo>
                <a:cubicBezTo>
                  <a:pt x="523875" y="1266902"/>
                  <a:pt x="542925" y="1400252"/>
                  <a:pt x="523875" y="1305002"/>
                </a:cubicBezTo>
                <a:cubicBezTo>
                  <a:pt x="512381" y="1247532"/>
                  <a:pt x="519470" y="1272736"/>
                  <a:pt x="504825" y="1228802"/>
                </a:cubicBezTo>
                <a:cubicBezTo>
                  <a:pt x="501650" y="1197052"/>
                  <a:pt x="499517" y="1165180"/>
                  <a:pt x="495300" y="1133552"/>
                </a:cubicBezTo>
                <a:cubicBezTo>
                  <a:pt x="493160" y="1117505"/>
                  <a:pt x="488065" y="1101954"/>
                  <a:pt x="485775" y="1085927"/>
                </a:cubicBezTo>
                <a:cubicBezTo>
                  <a:pt x="481709" y="1057465"/>
                  <a:pt x="480977" y="1028562"/>
                  <a:pt x="476250" y="1000202"/>
                </a:cubicBezTo>
                <a:cubicBezTo>
                  <a:pt x="474599" y="990298"/>
                  <a:pt x="469160" y="981367"/>
                  <a:pt x="466725" y="971627"/>
                </a:cubicBezTo>
                <a:cubicBezTo>
                  <a:pt x="462798" y="955921"/>
                  <a:pt x="461460" y="939621"/>
                  <a:pt x="457200" y="924002"/>
                </a:cubicBezTo>
                <a:cubicBezTo>
                  <a:pt x="451916" y="904629"/>
                  <a:pt x="441451" y="886659"/>
                  <a:pt x="438150" y="866852"/>
                </a:cubicBezTo>
                <a:cubicBezTo>
                  <a:pt x="425324" y="789895"/>
                  <a:pt x="434732" y="828024"/>
                  <a:pt x="409575" y="752552"/>
                </a:cubicBezTo>
                <a:cubicBezTo>
                  <a:pt x="406400" y="743027"/>
                  <a:pt x="405619" y="732331"/>
                  <a:pt x="400050" y="723977"/>
                </a:cubicBezTo>
                <a:lnTo>
                  <a:pt x="381000" y="695402"/>
                </a:lnTo>
                <a:cubicBezTo>
                  <a:pt x="374164" y="668057"/>
                  <a:pt x="364020" y="623342"/>
                  <a:pt x="352425" y="600152"/>
                </a:cubicBezTo>
                <a:cubicBezTo>
                  <a:pt x="346075" y="587452"/>
                  <a:pt x="340420" y="574380"/>
                  <a:pt x="333375" y="562052"/>
                </a:cubicBezTo>
                <a:cubicBezTo>
                  <a:pt x="327695" y="552113"/>
                  <a:pt x="319445" y="543716"/>
                  <a:pt x="314325" y="533477"/>
                </a:cubicBezTo>
                <a:cubicBezTo>
                  <a:pt x="309835" y="524497"/>
                  <a:pt x="309781" y="513619"/>
                  <a:pt x="304800" y="504902"/>
                </a:cubicBezTo>
                <a:cubicBezTo>
                  <a:pt x="296924" y="491119"/>
                  <a:pt x="285329" y="479807"/>
                  <a:pt x="276225" y="466802"/>
                </a:cubicBezTo>
                <a:cubicBezTo>
                  <a:pt x="227608" y="397349"/>
                  <a:pt x="259259" y="423741"/>
                  <a:pt x="209550" y="390602"/>
                </a:cubicBezTo>
                <a:cubicBezTo>
                  <a:pt x="192785" y="340307"/>
                  <a:pt x="205594" y="370381"/>
                  <a:pt x="161925" y="304877"/>
                </a:cubicBezTo>
                <a:lnTo>
                  <a:pt x="142875" y="276302"/>
                </a:lnTo>
                <a:cubicBezTo>
                  <a:pt x="139700" y="263602"/>
                  <a:pt x="138507" y="250234"/>
                  <a:pt x="133350" y="238202"/>
                </a:cubicBezTo>
                <a:cubicBezTo>
                  <a:pt x="128841" y="227680"/>
                  <a:pt x="119420" y="219866"/>
                  <a:pt x="114300" y="209627"/>
                </a:cubicBezTo>
                <a:cubicBezTo>
                  <a:pt x="109810" y="200647"/>
                  <a:pt x="109265" y="190032"/>
                  <a:pt x="104775" y="181052"/>
                </a:cubicBezTo>
                <a:cubicBezTo>
                  <a:pt x="99655" y="170813"/>
                  <a:pt x="91405" y="162416"/>
                  <a:pt x="85725" y="152477"/>
                </a:cubicBezTo>
                <a:cubicBezTo>
                  <a:pt x="78680" y="140149"/>
                  <a:pt x="72268" y="127428"/>
                  <a:pt x="66675" y="114377"/>
                </a:cubicBezTo>
                <a:cubicBezTo>
                  <a:pt x="62720" y="105149"/>
                  <a:pt x="62026" y="94579"/>
                  <a:pt x="57150" y="85802"/>
                </a:cubicBezTo>
                <a:cubicBezTo>
                  <a:pt x="46031" y="65788"/>
                  <a:pt x="26290" y="50372"/>
                  <a:pt x="19050" y="28652"/>
                </a:cubicBezTo>
                <a:cubicBezTo>
                  <a:pt x="8521" y="-2935"/>
                  <a:pt x="19565" y="77"/>
                  <a:pt x="0" y="77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8" name="Freeform 67"/>
          <p:cNvSpPr/>
          <p:nvPr/>
        </p:nvSpPr>
        <p:spPr>
          <a:xfrm>
            <a:off x="1638300" y="400050"/>
            <a:ext cx="413420" cy="1190625"/>
          </a:xfrm>
          <a:custGeom>
            <a:avLst/>
            <a:gdLst>
              <a:gd name="connsiteX0" fmla="*/ 0 w 552450"/>
              <a:gd name="connsiteY0" fmla="*/ 1190625 h 1190625"/>
              <a:gd name="connsiteX1" fmla="*/ 28575 w 552450"/>
              <a:gd name="connsiteY1" fmla="*/ 1143000 h 1190625"/>
              <a:gd name="connsiteX2" fmla="*/ 57150 w 552450"/>
              <a:gd name="connsiteY2" fmla="*/ 1123950 h 1190625"/>
              <a:gd name="connsiteX3" fmla="*/ 114300 w 552450"/>
              <a:gd name="connsiteY3" fmla="*/ 1085850 h 1190625"/>
              <a:gd name="connsiteX4" fmla="*/ 152400 w 552450"/>
              <a:gd name="connsiteY4" fmla="*/ 1038225 h 1190625"/>
              <a:gd name="connsiteX5" fmla="*/ 171450 w 552450"/>
              <a:gd name="connsiteY5" fmla="*/ 1009650 h 1190625"/>
              <a:gd name="connsiteX6" fmla="*/ 228600 w 552450"/>
              <a:gd name="connsiteY6" fmla="*/ 962025 h 1190625"/>
              <a:gd name="connsiteX7" fmla="*/ 285750 w 552450"/>
              <a:gd name="connsiteY7" fmla="*/ 914400 h 1190625"/>
              <a:gd name="connsiteX8" fmla="*/ 295275 w 552450"/>
              <a:gd name="connsiteY8" fmla="*/ 885825 h 1190625"/>
              <a:gd name="connsiteX9" fmla="*/ 333375 w 552450"/>
              <a:gd name="connsiteY9" fmla="*/ 828675 h 1190625"/>
              <a:gd name="connsiteX10" fmla="*/ 352425 w 552450"/>
              <a:gd name="connsiteY10" fmla="*/ 762000 h 1190625"/>
              <a:gd name="connsiteX11" fmla="*/ 371475 w 552450"/>
              <a:gd name="connsiteY11" fmla="*/ 704850 h 1190625"/>
              <a:gd name="connsiteX12" fmla="*/ 390525 w 552450"/>
              <a:gd name="connsiteY12" fmla="*/ 647700 h 1190625"/>
              <a:gd name="connsiteX13" fmla="*/ 400050 w 552450"/>
              <a:gd name="connsiteY13" fmla="*/ 619125 h 1190625"/>
              <a:gd name="connsiteX14" fmla="*/ 409575 w 552450"/>
              <a:gd name="connsiteY14" fmla="*/ 590550 h 1190625"/>
              <a:gd name="connsiteX15" fmla="*/ 438150 w 552450"/>
              <a:gd name="connsiteY15" fmla="*/ 523875 h 1190625"/>
              <a:gd name="connsiteX16" fmla="*/ 447675 w 552450"/>
              <a:gd name="connsiteY16" fmla="*/ 476250 h 1190625"/>
              <a:gd name="connsiteX17" fmla="*/ 466725 w 552450"/>
              <a:gd name="connsiteY17" fmla="*/ 419100 h 1190625"/>
              <a:gd name="connsiteX18" fmla="*/ 476250 w 552450"/>
              <a:gd name="connsiteY18" fmla="*/ 390525 h 1190625"/>
              <a:gd name="connsiteX19" fmla="*/ 485775 w 552450"/>
              <a:gd name="connsiteY19" fmla="*/ 352425 h 1190625"/>
              <a:gd name="connsiteX20" fmla="*/ 495300 w 552450"/>
              <a:gd name="connsiteY20" fmla="*/ 323850 h 1190625"/>
              <a:gd name="connsiteX21" fmla="*/ 523875 w 552450"/>
              <a:gd name="connsiteY21" fmla="*/ 180975 h 1190625"/>
              <a:gd name="connsiteX22" fmla="*/ 542925 w 552450"/>
              <a:gd name="connsiteY22" fmla="*/ 85725 h 1190625"/>
              <a:gd name="connsiteX23" fmla="*/ 552450 w 552450"/>
              <a:gd name="connsiteY23" fmla="*/ 38100 h 1190625"/>
              <a:gd name="connsiteX24" fmla="*/ 552450 w 552450"/>
              <a:gd name="connsiteY24" fmla="*/ 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52450" h="1190625">
                <a:moveTo>
                  <a:pt x="0" y="1190625"/>
                </a:moveTo>
                <a:cubicBezTo>
                  <a:pt x="9525" y="1174750"/>
                  <a:pt x="16527" y="1157056"/>
                  <a:pt x="28575" y="1143000"/>
                </a:cubicBezTo>
                <a:cubicBezTo>
                  <a:pt x="36025" y="1134308"/>
                  <a:pt x="48356" y="1131279"/>
                  <a:pt x="57150" y="1123950"/>
                </a:cubicBezTo>
                <a:cubicBezTo>
                  <a:pt x="104716" y="1084312"/>
                  <a:pt x="64082" y="1102589"/>
                  <a:pt x="114300" y="1085850"/>
                </a:cubicBezTo>
                <a:cubicBezTo>
                  <a:pt x="132843" y="1030220"/>
                  <a:pt x="109316" y="1081309"/>
                  <a:pt x="152400" y="1038225"/>
                </a:cubicBezTo>
                <a:cubicBezTo>
                  <a:pt x="160495" y="1030130"/>
                  <a:pt x="164121" y="1018444"/>
                  <a:pt x="171450" y="1009650"/>
                </a:cubicBezTo>
                <a:cubicBezTo>
                  <a:pt x="209396" y="964114"/>
                  <a:pt x="187732" y="996082"/>
                  <a:pt x="228600" y="962025"/>
                </a:cubicBezTo>
                <a:cubicBezTo>
                  <a:pt x="301939" y="900909"/>
                  <a:pt x="214804" y="961698"/>
                  <a:pt x="285750" y="914400"/>
                </a:cubicBezTo>
                <a:cubicBezTo>
                  <a:pt x="288925" y="904875"/>
                  <a:pt x="290399" y="894602"/>
                  <a:pt x="295275" y="885825"/>
                </a:cubicBezTo>
                <a:cubicBezTo>
                  <a:pt x="306394" y="865811"/>
                  <a:pt x="326135" y="850395"/>
                  <a:pt x="333375" y="828675"/>
                </a:cubicBezTo>
                <a:cubicBezTo>
                  <a:pt x="365386" y="732643"/>
                  <a:pt x="316545" y="881601"/>
                  <a:pt x="352425" y="762000"/>
                </a:cubicBezTo>
                <a:cubicBezTo>
                  <a:pt x="358195" y="742766"/>
                  <a:pt x="365125" y="723900"/>
                  <a:pt x="371475" y="704850"/>
                </a:cubicBezTo>
                <a:lnTo>
                  <a:pt x="390525" y="647700"/>
                </a:lnTo>
                <a:lnTo>
                  <a:pt x="400050" y="619125"/>
                </a:lnTo>
                <a:cubicBezTo>
                  <a:pt x="403225" y="609600"/>
                  <a:pt x="405085" y="599530"/>
                  <a:pt x="409575" y="590550"/>
                </a:cubicBezTo>
                <a:cubicBezTo>
                  <a:pt x="423205" y="563290"/>
                  <a:pt x="431142" y="551905"/>
                  <a:pt x="438150" y="523875"/>
                </a:cubicBezTo>
                <a:cubicBezTo>
                  <a:pt x="442077" y="508169"/>
                  <a:pt x="443415" y="491869"/>
                  <a:pt x="447675" y="476250"/>
                </a:cubicBezTo>
                <a:cubicBezTo>
                  <a:pt x="452959" y="456877"/>
                  <a:pt x="460375" y="438150"/>
                  <a:pt x="466725" y="419100"/>
                </a:cubicBezTo>
                <a:cubicBezTo>
                  <a:pt x="469900" y="409575"/>
                  <a:pt x="473815" y="400265"/>
                  <a:pt x="476250" y="390525"/>
                </a:cubicBezTo>
                <a:cubicBezTo>
                  <a:pt x="479425" y="377825"/>
                  <a:pt x="482179" y="365012"/>
                  <a:pt x="485775" y="352425"/>
                </a:cubicBezTo>
                <a:cubicBezTo>
                  <a:pt x="488533" y="342771"/>
                  <a:pt x="492658" y="333536"/>
                  <a:pt x="495300" y="323850"/>
                </a:cubicBezTo>
                <a:cubicBezTo>
                  <a:pt x="525997" y="211296"/>
                  <a:pt x="505330" y="286065"/>
                  <a:pt x="523875" y="180975"/>
                </a:cubicBezTo>
                <a:cubicBezTo>
                  <a:pt x="529502" y="149089"/>
                  <a:pt x="536575" y="117475"/>
                  <a:pt x="542925" y="85725"/>
                </a:cubicBezTo>
                <a:cubicBezTo>
                  <a:pt x="546100" y="69850"/>
                  <a:pt x="552450" y="54289"/>
                  <a:pt x="552450" y="38100"/>
                </a:cubicBezTo>
                <a:lnTo>
                  <a:pt x="552450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6167586" y="1340768"/>
            <a:ext cx="0" cy="28803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418974" y="2564904"/>
            <a:ext cx="1756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Sludge dumping site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87824" y="2650123"/>
            <a:ext cx="1713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Municipal dump site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01765" y="3006447"/>
            <a:ext cx="13580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Sewage Lagoon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043608" y="0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SEA</a:t>
            </a:r>
            <a:endParaRPr lang="en-CA" dirty="0"/>
          </a:p>
        </p:txBody>
      </p:sp>
      <p:sp>
        <p:nvSpPr>
          <p:cNvPr id="81" name="TextBox 80"/>
          <p:cNvSpPr txBox="1"/>
          <p:nvPr/>
        </p:nvSpPr>
        <p:spPr>
          <a:xfrm>
            <a:off x="6418974" y="6093295"/>
            <a:ext cx="20409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 side collector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85750" y="5961616"/>
            <a:ext cx="2194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 towards Granular site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7070175" y="5733256"/>
            <a:ext cx="116218" cy="3668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1043608" y="5409220"/>
            <a:ext cx="335569" cy="684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719194" y="408841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779534" y="427157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4618230" y="732692"/>
            <a:ext cx="0" cy="5228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4618230" y="5961616"/>
            <a:ext cx="3858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4618230" y="732692"/>
            <a:ext cx="3858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154863" y="59419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/>
              <a:t>A</a:t>
            </a:r>
            <a:endParaRPr lang="en-CA" sz="12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5154863" y="5916684"/>
            <a:ext cx="2776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35069" y="5916684"/>
            <a:ext cx="6254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>
            <a:endCxn id="63" idx="0"/>
          </p:cNvCxnSpPr>
          <p:nvPr/>
        </p:nvCxnSpPr>
        <p:spPr>
          <a:xfrm flipH="1" flipV="1">
            <a:off x="2519772" y="5517232"/>
            <a:ext cx="252028" cy="3994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74690" y="700466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Fence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987824" y="871191"/>
            <a:ext cx="156331" cy="165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7220" y="649963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Berm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 flipH="1">
            <a:off x="6012161" y="926962"/>
            <a:ext cx="142959" cy="1977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88224" y="1590675"/>
            <a:ext cx="10358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Surface drain 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779534" y="1196753"/>
            <a:ext cx="1" cy="517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940152" y="1988840"/>
            <a:ext cx="0" cy="129460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004048" y="1340768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200m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7439" y="3351033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65m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84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H="1">
            <a:off x="395536" y="3284984"/>
            <a:ext cx="504056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89756" y="3284984"/>
            <a:ext cx="305780" cy="7920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3284984"/>
            <a:ext cx="216024" cy="50405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87624" y="4077072"/>
            <a:ext cx="28803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475656" y="3789040"/>
            <a:ext cx="72008" cy="28803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547664" y="3284984"/>
            <a:ext cx="5472608" cy="504056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5536" y="1772816"/>
            <a:ext cx="0" cy="151216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Magnetic Disk 19"/>
          <p:cNvSpPr/>
          <p:nvPr/>
        </p:nvSpPr>
        <p:spPr>
          <a:xfrm>
            <a:off x="0" y="3973706"/>
            <a:ext cx="1187624" cy="9800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0" y="4077072"/>
            <a:ext cx="89756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020272" y="1772816"/>
            <a:ext cx="0" cy="151216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115616" y="3789040"/>
            <a:ext cx="77559" cy="18466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851920" y="2996952"/>
            <a:ext cx="2520280" cy="2880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81510" y="5306784"/>
            <a:ext cx="4125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Section A-A: Municipal Dump </a:t>
            </a:r>
            <a:r>
              <a:rPr lang="en-CA" dirty="0" smtClean="0"/>
              <a:t>Site-Landfill</a:t>
            </a:r>
            <a:endParaRPr lang="en-CA" dirty="0"/>
          </a:p>
        </p:txBody>
      </p:sp>
      <p:sp>
        <p:nvSpPr>
          <p:cNvPr id="35" name="TextBox 34"/>
          <p:cNvSpPr txBox="1"/>
          <p:nvPr/>
        </p:nvSpPr>
        <p:spPr>
          <a:xfrm>
            <a:off x="669160" y="1988840"/>
            <a:ext cx="1684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Sea side Fence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100423" y="4312462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83668" y="4312462"/>
            <a:ext cx="11673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Surface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1547664" y="4048855"/>
            <a:ext cx="360040" cy="263607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20" idx="3"/>
          </p:cNvCxnSpPr>
          <p:nvPr/>
        </p:nvCxnSpPr>
        <p:spPr>
          <a:xfrm flipV="1">
            <a:off x="395536" y="4071715"/>
            <a:ext cx="198276" cy="36385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12" idx="0"/>
          </p:cNvCxnSpPr>
          <p:nvPr/>
        </p:nvCxnSpPr>
        <p:spPr>
          <a:xfrm flipV="1">
            <a:off x="7020272" y="3249567"/>
            <a:ext cx="1004448" cy="35418"/>
          </a:xfrm>
          <a:prstGeom prst="line">
            <a:avLst/>
          </a:prstGeom>
          <a:ln w="762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8024720" y="3182486"/>
            <a:ext cx="771525" cy="200431"/>
          </a:xfrm>
          <a:custGeom>
            <a:avLst/>
            <a:gdLst>
              <a:gd name="connsiteX0" fmla="*/ 0 w 771525"/>
              <a:gd name="connsiteY0" fmla="*/ 67081 h 200431"/>
              <a:gd name="connsiteX1" fmla="*/ 19050 w 771525"/>
              <a:gd name="connsiteY1" fmla="*/ 114706 h 200431"/>
              <a:gd name="connsiteX2" fmla="*/ 104775 w 771525"/>
              <a:gd name="connsiteY2" fmla="*/ 162331 h 200431"/>
              <a:gd name="connsiteX3" fmla="*/ 133350 w 771525"/>
              <a:gd name="connsiteY3" fmla="*/ 181381 h 200431"/>
              <a:gd name="connsiteX4" fmla="*/ 190500 w 771525"/>
              <a:gd name="connsiteY4" fmla="*/ 200431 h 200431"/>
              <a:gd name="connsiteX5" fmla="*/ 323850 w 771525"/>
              <a:gd name="connsiteY5" fmla="*/ 190906 h 200431"/>
              <a:gd name="connsiteX6" fmla="*/ 352425 w 771525"/>
              <a:gd name="connsiteY6" fmla="*/ 181381 h 200431"/>
              <a:gd name="connsiteX7" fmla="*/ 409575 w 771525"/>
              <a:gd name="connsiteY7" fmla="*/ 143281 h 200431"/>
              <a:gd name="connsiteX8" fmla="*/ 438150 w 771525"/>
              <a:gd name="connsiteY8" fmla="*/ 57556 h 200431"/>
              <a:gd name="connsiteX9" fmla="*/ 447675 w 771525"/>
              <a:gd name="connsiteY9" fmla="*/ 28981 h 200431"/>
              <a:gd name="connsiteX10" fmla="*/ 514350 w 771525"/>
              <a:gd name="connsiteY10" fmla="*/ 9931 h 200431"/>
              <a:gd name="connsiteX11" fmla="*/ 771525 w 771525"/>
              <a:gd name="connsiteY11" fmla="*/ 406 h 20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71525" h="200431">
                <a:moveTo>
                  <a:pt x="0" y="67081"/>
                </a:moveTo>
                <a:cubicBezTo>
                  <a:pt x="6350" y="82956"/>
                  <a:pt x="7691" y="101927"/>
                  <a:pt x="19050" y="114706"/>
                </a:cubicBezTo>
                <a:cubicBezTo>
                  <a:pt x="67102" y="168765"/>
                  <a:pt x="62133" y="141010"/>
                  <a:pt x="104775" y="162331"/>
                </a:cubicBezTo>
                <a:cubicBezTo>
                  <a:pt x="115014" y="167451"/>
                  <a:pt x="122889" y="176732"/>
                  <a:pt x="133350" y="181381"/>
                </a:cubicBezTo>
                <a:cubicBezTo>
                  <a:pt x="151700" y="189536"/>
                  <a:pt x="190500" y="200431"/>
                  <a:pt x="190500" y="200431"/>
                </a:cubicBezTo>
                <a:cubicBezTo>
                  <a:pt x="234950" y="197256"/>
                  <a:pt x="279592" y="196113"/>
                  <a:pt x="323850" y="190906"/>
                </a:cubicBezTo>
                <a:cubicBezTo>
                  <a:pt x="333821" y="189733"/>
                  <a:pt x="343648" y="186257"/>
                  <a:pt x="352425" y="181381"/>
                </a:cubicBezTo>
                <a:cubicBezTo>
                  <a:pt x="372439" y="170262"/>
                  <a:pt x="409575" y="143281"/>
                  <a:pt x="409575" y="143281"/>
                </a:cubicBezTo>
                <a:lnTo>
                  <a:pt x="438150" y="57556"/>
                </a:lnTo>
                <a:cubicBezTo>
                  <a:pt x="441325" y="48031"/>
                  <a:pt x="438150" y="32156"/>
                  <a:pt x="447675" y="28981"/>
                </a:cubicBezTo>
                <a:cubicBezTo>
                  <a:pt x="466154" y="22821"/>
                  <a:pt x="495866" y="12106"/>
                  <a:pt x="514350" y="9931"/>
                </a:cubicBezTo>
                <a:cubicBezTo>
                  <a:pt x="624290" y="-3003"/>
                  <a:pt x="659274" y="406"/>
                  <a:pt x="771525" y="406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95536" y="2358172"/>
            <a:ext cx="504056" cy="17072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62208" y="1783507"/>
            <a:ext cx="1702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Road side Fence</a:t>
            </a:r>
            <a:endParaRPr lang="en-CA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7020272" y="2152839"/>
            <a:ext cx="792088" cy="20533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51153" y="3604374"/>
            <a:ext cx="134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Access road </a:t>
            </a:r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7233633" y="4077072"/>
            <a:ext cx="1586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Road side </a:t>
            </a:r>
          </a:p>
          <a:p>
            <a:r>
              <a:rPr lang="en-CA" dirty="0" smtClean="0"/>
              <a:t>Collector drain</a:t>
            </a:r>
            <a:endParaRPr lang="en-CA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6552092" y="3344817"/>
            <a:ext cx="710116" cy="346597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2" idx="2"/>
          </p:cNvCxnSpPr>
          <p:nvPr/>
        </p:nvCxnSpPr>
        <p:spPr>
          <a:xfrm flipV="1">
            <a:off x="7596336" y="3344817"/>
            <a:ext cx="533159" cy="732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31640" y="2780928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Sea side Berm</a:t>
            </a:r>
            <a:endParaRPr lang="en-CA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928844" y="2963312"/>
            <a:ext cx="517560" cy="31939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59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628800"/>
            <a:ext cx="46617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61756" y="1628800"/>
            <a:ext cx="44822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79512" y="1916832"/>
            <a:ext cx="396044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99992" y="1916832"/>
            <a:ext cx="4392488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9512" y="1916832"/>
            <a:ext cx="0" cy="331236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9512" y="5229200"/>
            <a:ext cx="8676964" cy="7200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8820472" y="1916832"/>
            <a:ext cx="72008" cy="3384376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07504" y="1844824"/>
            <a:ext cx="0" cy="345638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07504" y="5301208"/>
            <a:ext cx="8784976" cy="7200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8903468" y="1606724"/>
            <a:ext cx="72008" cy="376649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51520" y="1988840"/>
            <a:ext cx="388843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499992" y="1988840"/>
            <a:ext cx="424847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owchart: Magnetic Disk 46"/>
          <p:cNvSpPr/>
          <p:nvPr/>
        </p:nvSpPr>
        <p:spPr>
          <a:xfrm flipV="1">
            <a:off x="8939472" y="1052732"/>
            <a:ext cx="82996" cy="73039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Can 47"/>
          <p:cNvSpPr/>
          <p:nvPr/>
        </p:nvSpPr>
        <p:spPr>
          <a:xfrm flipV="1">
            <a:off x="53752" y="1216152"/>
            <a:ext cx="107504" cy="70068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3" name="Straight Connector 52"/>
          <p:cNvCxnSpPr/>
          <p:nvPr/>
        </p:nvCxnSpPr>
        <p:spPr>
          <a:xfrm>
            <a:off x="0" y="1628800"/>
            <a:ext cx="1619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reeform 59"/>
          <p:cNvSpPr/>
          <p:nvPr/>
        </p:nvSpPr>
        <p:spPr>
          <a:xfrm>
            <a:off x="76201" y="28574"/>
            <a:ext cx="85056" cy="1187577"/>
          </a:xfrm>
          <a:custGeom>
            <a:avLst/>
            <a:gdLst>
              <a:gd name="connsiteX0" fmla="*/ 57150 w 87969"/>
              <a:gd name="connsiteY0" fmla="*/ 1104900 h 1104900"/>
              <a:gd name="connsiteX1" fmla="*/ 76200 w 87969"/>
              <a:gd name="connsiteY1" fmla="*/ 1057275 h 1104900"/>
              <a:gd name="connsiteX2" fmla="*/ 76200 w 87969"/>
              <a:gd name="connsiteY2" fmla="*/ 752475 h 1104900"/>
              <a:gd name="connsiteX3" fmla="*/ 66675 w 87969"/>
              <a:gd name="connsiteY3" fmla="*/ 647700 h 1104900"/>
              <a:gd name="connsiteX4" fmla="*/ 57150 w 87969"/>
              <a:gd name="connsiteY4" fmla="*/ 619125 h 1104900"/>
              <a:gd name="connsiteX5" fmla="*/ 47625 w 87969"/>
              <a:gd name="connsiteY5" fmla="*/ 571500 h 1104900"/>
              <a:gd name="connsiteX6" fmla="*/ 38100 w 87969"/>
              <a:gd name="connsiteY6" fmla="*/ 542925 h 1104900"/>
              <a:gd name="connsiteX7" fmla="*/ 28575 w 87969"/>
              <a:gd name="connsiteY7" fmla="*/ 504825 h 1104900"/>
              <a:gd name="connsiteX8" fmla="*/ 19050 w 87969"/>
              <a:gd name="connsiteY8" fmla="*/ 476250 h 1104900"/>
              <a:gd name="connsiteX9" fmla="*/ 0 w 87969"/>
              <a:gd name="connsiteY9" fmla="*/ 371475 h 1104900"/>
              <a:gd name="connsiteX10" fmla="*/ 9525 w 87969"/>
              <a:gd name="connsiteY10" fmla="*/ 180975 h 1104900"/>
              <a:gd name="connsiteX11" fmla="*/ 28575 w 87969"/>
              <a:gd name="connsiteY11" fmla="*/ 104775 h 1104900"/>
              <a:gd name="connsiteX12" fmla="*/ 38100 w 87969"/>
              <a:gd name="connsiteY12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969" h="1104900">
                <a:moveTo>
                  <a:pt x="57150" y="1104900"/>
                </a:moveTo>
                <a:cubicBezTo>
                  <a:pt x="63500" y="1089025"/>
                  <a:pt x="71701" y="1073770"/>
                  <a:pt x="76200" y="1057275"/>
                </a:cubicBezTo>
                <a:cubicBezTo>
                  <a:pt x="100926" y="966612"/>
                  <a:pt x="79537" y="814213"/>
                  <a:pt x="76200" y="752475"/>
                </a:cubicBezTo>
                <a:cubicBezTo>
                  <a:pt x="74307" y="717457"/>
                  <a:pt x="71635" y="682417"/>
                  <a:pt x="66675" y="647700"/>
                </a:cubicBezTo>
                <a:cubicBezTo>
                  <a:pt x="65255" y="637761"/>
                  <a:pt x="59585" y="628865"/>
                  <a:pt x="57150" y="619125"/>
                </a:cubicBezTo>
                <a:cubicBezTo>
                  <a:pt x="53223" y="603419"/>
                  <a:pt x="51552" y="587206"/>
                  <a:pt x="47625" y="571500"/>
                </a:cubicBezTo>
                <a:cubicBezTo>
                  <a:pt x="45190" y="561760"/>
                  <a:pt x="40858" y="552579"/>
                  <a:pt x="38100" y="542925"/>
                </a:cubicBezTo>
                <a:cubicBezTo>
                  <a:pt x="34504" y="530338"/>
                  <a:pt x="32171" y="517412"/>
                  <a:pt x="28575" y="504825"/>
                </a:cubicBezTo>
                <a:cubicBezTo>
                  <a:pt x="25817" y="495171"/>
                  <a:pt x="21485" y="485990"/>
                  <a:pt x="19050" y="476250"/>
                </a:cubicBezTo>
                <a:cubicBezTo>
                  <a:pt x="12394" y="449625"/>
                  <a:pt x="4246" y="396951"/>
                  <a:pt x="0" y="371475"/>
                </a:cubicBezTo>
                <a:cubicBezTo>
                  <a:pt x="3175" y="307975"/>
                  <a:pt x="2752" y="244193"/>
                  <a:pt x="9525" y="180975"/>
                </a:cubicBezTo>
                <a:cubicBezTo>
                  <a:pt x="12314" y="154942"/>
                  <a:pt x="24271" y="130600"/>
                  <a:pt x="28575" y="104775"/>
                </a:cubicBezTo>
                <a:cubicBezTo>
                  <a:pt x="40710" y="31966"/>
                  <a:pt x="38100" y="66938"/>
                  <a:pt x="38100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Flowchart: Magnetic Disk 60"/>
          <p:cNvSpPr/>
          <p:nvPr/>
        </p:nvSpPr>
        <p:spPr>
          <a:xfrm>
            <a:off x="1894559" y="1124744"/>
            <a:ext cx="58864" cy="100811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Flowchart: Magnetic Disk 63"/>
          <p:cNvSpPr/>
          <p:nvPr/>
        </p:nvSpPr>
        <p:spPr>
          <a:xfrm>
            <a:off x="6480212" y="1124744"/>
            <a:ext cx="72008" cy="97210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TextBox 64"/>
          <p:cNvSpPr txBox="1"/>
          <p:nvPr/>
        </p:nvSpPr>
        <p:spPr>
          <a:xfrm>
            <a:off x="4139952" y="383885"/>
            <a:ext cx="2194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 towards Granular site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99792" y="929621"/>
            <a:ext cx="1981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 site collector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985511" y="5738772"/>
            <a:ext cx="22958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Surface water collector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43608" y="5661248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Berm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483768" y="2132856"/>
            <a:ext cx="1562472" cy="724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0" name="TextBox 69"/>
          <p:cNvSpPr txBox="1"/>
          <p:nvPr/>
        </p:nvSpPr>
        <p:spPr>
          <a:xfrm>
            <a:off x="809836" y="3861048"/>
            <a:ext cx="124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Metals Wastes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020272" y="3861047"/>
            <a:ext cx="169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Construction wastes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83768" y="2308230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Hazardous wastes</a:t>
            </a:r>
          </a:p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(Sea can)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4661756" y="3717032"/>
            <a:ext cx="0" cy="144016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4661756" y="660884"/>
            <a:ext cx="575612" cy="757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537521" y="1131200"/>
            <a:ext cx="421196" cy="524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68" idx="0"/>
          </p:cNvCxnSpPr>
          <p:nvPr/>
        </p:nvCxnSpPr>
        <p:spPr>
          <a:xfrm flipV="1">
            <a:off x="1331508" y="5229200"/>
            <a:ext cx="4321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5148064" y="5373216"/>
            <a:ext cx="288032" cy="365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34425" y="916296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229241" y="969931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708973" y="905833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336422" y="809625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culvert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547598" y="230823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PAN-6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192607" y="6268670"/>
            <a:ext cx="5910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Pangnirtung Metals, hazardous and construction wastes site</a:t>
            </a:r>
            <a:endParaRPr lang="en-CA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510385" y="28574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SEA</a:t>
            </a:r>
            <a:endParaRPr lang="en-CA" dirty="0"/>
          </a:p>
        </p:txBody>
      </p:sp>
      <p:sp>
        <p:nvSpPr>
          <p:cNvPr id="91" name="Freeform 90"/>
          <p:cNvSpPr/>
          <p:nvPr/>
        </p:nvSpPr>
        <p:spPr>
          <a:xfrm>
            <a:off x="1866900" y="57149"/>
            <a:ext cx="57091" cy="1094905"/>
          </a:xfrm>
          <a:custGeom>
            <a:avLst/>
            <a:gdLst>
              <a:gd name="connsiteX0" fmla="*/ 47625 w 57150"/>
              <a:gd name="connsiteY0" fmla="*/ 723900 h 723900"/>
              <a:gd name="connsiteX1" fmla="*/ 9525 w 57150"/>
              <a:gd name="connsiteY1" fmla="*/ 619125 h 723900"/>
              <a:gd name="connsiteX2" fmla="*/ 0 w 57150"/>
              <a:gd name="connsiteY2" fmla="*/ 590550 h 723900"/>
              <a:gd name="connsiteX3" fmla="*/ 19050 w 57150"/>
              <a:gd name="connsiteY3" fmla="*/ 247650 h 723900"/>
              <a:gd name="connsiteX4" fmla="*/ 28575 w 57150"/>
              <a:gd name="connsiteY4" fmla="*/ 219075 h 723900"/>
              <a:gd name="connsiteX5" fmla="*/ 57150 w 57150"/>
              <a:gd name="connsiteY5" fmla="*/ 85725 h 723900"/>
              <a:gd name="connsiteX6" fmla="*/ 57150 w 57150"/>
              <a:gd name="connsiteY6" fmla="*/ 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150" h="723900">
                <a:moveTo>
                  <a:pt x="47625" y="723900"/>
                </a:moveTo>
                <a:cubicBezTo>
                  <a:pt x="21117" y="657631"/>
                  <a:pt x="33982" y="692495"/>
                  <a:pt x="9525" y="619125"/>
                </a:cubicBezTo>
                <a:lnTo>
                  <a:pt x="0" y="590550"/>
                </a:lnTo>
                <a:cubicBezTo>
                  <a:pt x="2491" y="523286"/>
                  <a:pt x="2766" y="345355"/>
                  <a:pt x="19050" y="247650"/>
                </a:cubicBezTo>
                <a:cubicBezTo>
                  <a:pt x="20701" y="237746"/>
                  <a:pt x="25817" y="228729"/>
                  <a:pt x="28575" y="219075"/>
                </a:cubicBezTo>
                <a:cubicBezTo>
                  <a:pt x="37213" y="188842"/>
                  <a:pt x="57150" y="96660"/>
                  <a:pt x="57150" y="85725"/>
                </a:cubicBezTo>
                <a:lnTo>
                  <a:pt x="57150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" name="Freeform 91"/>
          <p:cNvSpPr/>
          <p:nvPr/>
        </p:nvSpPr>
        <p:spPr>
          <a:xfrm>
            <a:off x="6428087" y="28574"/>
            <a:ext cx="88130" cy="1096170"/>
          </a:xfrm>
          <a:custGeom>
            <a:avLst/>
            <a:gdLst>
              <a:gd name="connsiteX0" fmla="*/ 115589 w 115589"/>
              <a:gd name="connsiteY0" fmla="*/ 819150 h 819150"/>
              <a:gd name="connsiteX1" fmla="*/ 96539 w 115589"/>
              <a:gd name="connsiteY1" fmla="*/ 771525 h 819150"/>
              <a:gd name="connsiteX2" fmla="*/ 87014 w 115589"/>
              <a:gd name="connsiteY2" fmla="*/ 733425 h 819150"/>
              <a:gd name="connsiteX3" fmla="*/ 67964 w 115589"/>
              <a:gd name="connsiteY3" fmla="*/ 704850 h 819150"/>
              <a:gd name="connsiteX4" fmla="*/ 48914 w 115589"/>
              <a:gd name="connsiteY4" fmla="*/ 647700 h 819150"/>
              <a:gd name="connsiteX5" fmla="*/ 29864 w 115589"/>
              <a:gd name="connsiteY5" fmla="*/ 619125 h 819150"/>
              <a:gd name="connsiteX6" fmla="*/ 10814 w 115589"/>
              <a:gd name="connsiteY6" fmla="*/ 552450 h 819150"/>
              <a:gd name="connsiteX7" fmla="*/ 1289 w 115589"/>
              <a:gd name="connsiteY7" fmla="*/ 504825 h 819150"/>
              <a:gd name="connsiteX8" fmla="*/ 1289 w 115589"/>
              <a:gd name="connsiteY8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589" h="819150">
                <a:moveTo>
                  <a:pt x="115589" y="819150"/>
                </a:moveTo>
                <a:cubicBezTo>
                  <a:pt x="109239" y="803275"/>
                  <a:pt x="101946" y="787745"/>
                  <a:pt x="96539" y="771525"/>
                </a:cubicBezTo>
                <a:cubicBezTo>
                  <a:pt x="92399" y="759106"/>
                  <a:pt x="92171" y="745457"/>
                  <a:pt x="87014" y="733425"/>
                </a:cubicBezTo>
                <a:cubicBezTo>
                  <a:pt x="82505" y="722903"/>
                  <a:pt x="72613" y="715311"/>
                  <a:pt x="67964" y="704850"/>
                </a:cubicBezTo>
                <a:cubicBezTo>
                  <a:pt x="59809" y="686500"/>
                  <a:pt x="60053" y="664408"/>
                  <a:pt x="48914" y="647700"/>
                </a:cubicBezTo>
                <a:cubicBezTo>
                  <a:pt x="42564" y="638175"/>
                  <a:pt x="34984" y="629364"/>
                  <a:pt x="29864" y="619125"/>
                </a:cubicBezTo>
                <a:cubicBezTo>
                  <a:pt x="23500" y="606397"/>
                  <a:pt x="13255" y="563437"/>
                  <a:pt x="10814" y="552450"/>
                </a:cubicBezTo>
                <a:cubicBezTo>
                  <a:pt x="7302" y="536646"/>
                  <a:pt x="1568" y="521012"/>
                  <a:pt x="1289" y="504825"/>
                </a:cubicBezTo>
                <a:cubicBezTo>
                  <a:pt x="-1612" y="336575"/>
                  <a:pt x="1289" y="168275"/>
                  <a:pt x="1289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3" name="Freeform 92"/>
          <p:cNvSpPr/>
          <p:nvPr/>
        </p:nvSpPr>
        <p:spPr>
          <a:xfrm>
            <a:off x="8867774" y="38100"/>
            <a:ext cx="113195" cy="1001306"/>
          </a:xfrm>
          <a:custGeom>
            <a:avLst/>
            <a:gdLst>
              <a:gd name="connsiteX0" fmla="*/ 95250 w 95250"/>
              <a:gd name="connsiteY0" fmla="*/ 771525 h 771525"/>
              <a:gd name="connsiteX1" fmla="*/ 85725 w 95250"/>
              <a:gd name="connsiteY1" fmla="*/ 533400 h 771525"/>
              <a:gd name="connsiteX2" fmla="*/ 47625 w 95250"/>
              <a:gd name="connsiteY2" fmla="*/ 457200 h 771525"/>
              <a:gd name="connsiteX3" fmla="*/ 28575 w 95250"/>
              <a:gd name="connsiteY3" fmla="*/ 400050 h 771525"/>
              <a:gd name="connsiteX4" fmla="*/ 19050 w 95250"/>
              <a:gd name="connsiteY4" fmla="*/ 371475 h 771525"/>
              <a:gd name="connsiteX5" fmla="*/ 9525 w 95250"/>
              <a:gd name="connsiteY5" fmla="*/ 342900 h 771525"/>
              <a:gd name="connsiteX6" fmla="*/ 0 w 95250"/>
              <a:gd name="connsiteY6" fmla="*/ 295275 h 771525"/>
              <a:gd name="connsiteX7" fmla="*/ 9525 w 95250"/>
              <a:gd name="connsiteY7" fmla="*/ 0 h 77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250" h="771525">
                <a:moveTo>
                  <a:pt x="95250" y="771525"/>
                </a:moveTo>
                <a:cubicBezTo>
                  <a:pt x="92075" y="692150"/>
                  <a:pt x="93629" y="612444"/>
                  <a:pt x="85725" y="533400"/>
                </a:cubicBezTo>
                <a:cubicBezTo>
                  <a:pt x="80849" y="484640"/>
                  <a:pt x="63823" y="493645"/>
                  <a:pt x="47625" y="457200"/>
                </a:cubicBezTo>
                <a:cubicBezTo>
                  <a:pt x="39470" y="438850"/>
                  <a:pt x="34925" y="419100"/>
                  <a:pt x="28575" y="400050"/>
                </a:cubicBezTo>
                <a:lnTo>
                  <a:pt x="19050" y="371475"/>
                </a:lnTo>
                <a:cubicBezTo>
                  <a:pt x="15875" y="361950"/>
                  <a:pt x="11494" y="352745"/>
                  <a:pt x="9525" y="342900"/>
                </a:cubicBezTo>
                <a:lnTo>
                  <a:pt x="0" y="295275"/>
                </a:lnTo>
                <a:cubicBezTo>
                  <a:pt x="11269" y="69894"/>
                  <a:pt x="9525" y="168354"/>
                  <a:pt x="9525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251520" y="397906"/>
            <a:ext cx="0" cy="26297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V="1">
            <a:off x="2051720" y="383885"/>
            <a:ext cx="0" cy="2207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6552220" y="213240"/>
            <a:ext cx="0" cy="44764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8748464" y="397906"/>
            <a:ext cx="0" cy="26297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>
            <a:off x="2177734" y="1152054"/>
            <a:ext cx="18002" cy="4403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195736" y="1131200"/>
            <a:ext cx="288032" cy="10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2159732" y="5555994"/>
            <a:ext cx="3240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270727" y="84427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270727" y="5604994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2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95536" y="3861048"/>
            <a:ext cx="108012" cy="21602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03548" y="4077072"/>
            <a:ext cx="25202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5576" y="3356992"/>
            <a:ext cx="432048" cy="72008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87624" y="3356992"/>
            <a:ext cx="360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547664" y="3356992"/>
            <a:ext cx="216024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763688" y="3861048"/>
            <a:ext cx="3600400" cy="21602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64088" y="4077072"/>
            <a:ext cx="216024" cy="21602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80112" y="4293096"/>
            <a:ext cx="28803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8144" y="3861048"/>
            <a:ext cx="180020" cy="43204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48164" y="3861048"/>
            <a:ext cx="32403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372200" y="3861048"/>
            <a:ext cx="144016" cy="3240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516216" y="4185084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876256" y="4185084"/>
            <a:ext cx="288032" cy="4572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64288" y="4642284"/>
            <a:ext cx="43204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596336" y="4023066"/>
            <a:ext cx="216024" cy="61921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812360" y="4023066"/>
            <a:ext cx="576064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8369374" y="4013634"/>
            <a:ext cx="266700" cy="400050"/>
          </a:xfrm>
          <a:custGeom>
            <a:avLst/>
            <a:gdLst>
              <a:gd name="connsiteX0" fmla="*/ 0 w 266700"/>
              <a:gd name="connsiteY0" fmla="*/ 0 h 400050"/>
              <a:gd name="connsiteX1" fmla="*/ 66675 w 266700"/>
              <a:gd name="connsiteY1" fmla="*/ 104775 h 400050"/>
              <a:gd name="connsiteX2" fmla="*/ 85725 w 266700"/>
              <a:gd name="connsiteY2" fmla="*/ 133350 h 400050"/>
              <a:gd name="connsiteX3" fmla="*/ 104775 w 266700"/>
              <a:gd name="connsiteY3" fmla="*/ 171450 h 400050"/>
              <a:gd name="connsiteX4" fmla="*/ 152400 w 266700"/>
              <a:gd name="connsiteY4" fmla="*/ 238125 h 400050"/>
              <a:gd name="connsiteX5" fmla="*/ 161925 w 266700"/>
              <a:gd name="connsiteY5" fmla="*/ 266700 h 400050"/>
              <a:gd name="connsiteX6" fmla="*/ 209550 w 266700"/>
              <a:gd name="connsiteY6" fmla="*/ 333375 h 400050"/>
              <a:gd name="connsiteX7" fmla="*/ 228600 w 266700"/>
              <a:gd name="connsiteY7" fmla="*/ 390525 h 400050"/>
              <a:gd name="connsiteX8" fmla="*/ 266700 w 266700"/>
              <a:gd name="connsiteY8" fmla="*/ 40005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700" h="400050">
                <a:moveTo>
                  <a:pt x="0" y="0"/>
                </a:moveTo>
                <a:cubicBezTo>
                  <a:pt x="40355" y="67258"/>
                  <a:pt x="18306" y="32221"/>
                  <a:pt x="66675" y="104775"/>
                </a:cubicBezTo>
                <a:cubicBezTo>
                  <a:pt x="73025" y="114300"/>
                  <a:pt x="80605" y="123111"/>
                  <a:pt x="85725" y="133350"/>
                </a:cubicBezTo>
                <a:cubicBezTo>
                  <a:pt x="92075" y="146050"/>
                  <a:pt x="97730" y="159122"/>
                  <a:pt x="104775" y="171450"/>
                </a:cubicBezTo>
                <a:cubicBezTo>
                  <a:pt x="115917" y="190949"/>
                  <a:pt x="140134" y="221770"/>
                  <a:pt x="152400" y="238125"/>
                </a:cubicBezTo>
                <a:cubicBezTo>
                  <a:pt x="155575" y="247650"/>
                  <a:pt x="157435" y="257720"/>
                  <a:pt x="161925" y="266700"/>
                </a:cubicBezTo>
                <a:cubicBezTo>
                  <a:pt x="168889" y="280628"/>
                  <a:pt x="203078" y="324746"/>
                  <a:pt x="209550" y="333375"/>
                </a:cubicBezTo>
                <a:cubicBezTo>
                  <a:pt x="215900" y="352425"/>
                  <a:pt x="209119" y="385655"/>
                  <a:pt x="228600" y="390525"/>
                </a:cubicBezTo>
                <a:lnTo>
                  <a:pt x="266700" y="400050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6" name="Straight Connector 45"/>
          <p:cNvCxnSpPr/>
          <p:nvPr/>
        </p:nvCxnSpPr>
        <p:spPr>
          <a:xfrm>
            <a:off x="35496" y="3861048"/>
            <a:ext cx="3600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699792" y="3717032"/>
            <a:ext cx="2016224" cy="14401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-71340" y="2267580"/>
            <a:ext cx="22958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Surface water collector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55676" y="2996952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Berm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14290" y="3440033"/>
            <a:ext cx="11608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535750" y="3273951"/>
            <a:ext cx="1340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 side drain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100392" y="355095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Road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8636074" y="4413684"/>
            <a:ext cx="507926" cy="954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958154" y="3412450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Berm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03548" y="2544579"/>
            <a:ext cx="126014" cy="1478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1" idx="1"/>
          </p:cNvCxnSpPr>
          <p:nvPr/>
        </p:nvCxnSpPr>
        <p:spPr>
          <a:xfrm flipH="1">
            <a:off x="1547664" y="3135452"/>
            <a:ext cx="108012" cy="221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6129173" y="3609020"/>
            <a:ext cx="81009" cy="2189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7380312" y="3578532"/>
            <a:ext cx="0" cy="1063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4" idx="1"/>
          </p:cNvCxnSpPr>
          <p:nvPr/>
        </p:nvCxnSpPr>
        <p:spPr>
          <a:xfrm>
            <a:off x="8100392" y="3689450"/>
            <a:ext cx="144016" cy="324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915816" y="5229200"/>
            <a:ext cx="3730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Cross Section B-B of Metal wastes site</a:t>
            </a:r>
            <a:endParaRPr lang="en-CA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364088" y="3718484"/>
            <a:ext cx="288032" cy="495175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5516" y="134076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Hill side</a:t>
            </a:r>
            <a:endParaRPr lang="en-C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99659" y="2019221"/>
            <a:ext cx="1369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Towards Sea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854976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119</Words>
  <Application>Microsoft Office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Pangnirtung Waste Facilities-Land fill</vt:lpstr>
      <vt:lpstr>PowerPoint Presentation</vt:lpstr>
      <vt:lpstr>PowerPoint Presentation</vt:lpstr>
      <vt:lpstr>PowerPoint Presentation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Pangnirtung Waste Facilities</dc:title>
  <dc:creator>Administrator</dc:creator>
  <cp:lastModifiedBy>Administrator</cp:lastModifiedBy>
  <cp:revision>17</cp:revision>
  <dcterms:created xsi:type="dcterms:W3CDTF">2017-08-15T17:40:58Z</dcterms:created>
  <dcterms:modified xsi:type="dcterms:W3CDTF">2017-08-16T14:56:04Z</dcterms:modified>
</cp:coreProperties>
</file>