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2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FF8B-6F39-4607-90D4-DBF31E960858}" type="datetimeFigureOut">
              <a:rPr lang="en-CA" smtClean="0"/>
              <a:t>2017-12-14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9D3B4-6195-4167-A13E-19997315C7C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02628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FF8B-6F39-4607-90D4-DBF31E960858}" type="datetimeFigureOut">
              <a:rPr lang="en-CA" smtClean="0"/>
              <a:t>2017-12-14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9D3B4-6195-4167-A13E-19997315C7C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25421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FF8B-6F39-4607-90D4-DBF31E960858}" type="datetimeFigureOut">
              <a:rPr lang="en-CA" smtClean="0"/>
              <a:t>2017-12-14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9D3B4-6195-4167-A13E-19997315C7C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0715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FF8B-6F39-4607-90D4-DBF31E960858}" type="datetimeFigureOut">
              <a:rPr lang="en-CA" smtClean="0"/>
              <a:t>2017-12-14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9D3B4-6195-4167-A13E-19997315C7C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848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FF8B-6F39-4607-90D4-DBF31E960858}" type="datetimeFigureOut">
              <a:rPr lang="en-CA" smtClean="0"/>
              <a:t>2017-12-14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9D3B4-6195-4167-A13E-19997315C7C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3330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FF8B-6F39-4607-90D4-DBF31E960858}" type="datetimeFigureOut">
              <a:rPr lang="en-CA" smtClean="0"/>
              <a:t>2017-12-14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9D3B4-6195-4167-A13E-19997315C7C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4818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FF8B-6F39-4607-90D4-DBF31E960858}" type="datetimeFigureOut">
              <a:rPr lang="en-CA" smtClean="0"/>
              <a:t>2017-12-14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9D3B4-6195-4167-A13E-19997315C7C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03881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FF8B-6F39-4607-90D4-DBF31E960858}" type="datetimeFigureOut">
              <a:rPr lang="en-CA" smtClean="0"/>
              <a:t>2017-12-14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9D3B4-6195-4167-A13E-19997315C7C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56075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FF8B-6F39-4607-90D4-DBF31E960858}" type="datetimeFigureOut">
              <a:rPr lang="en-CA" smtClean="0"/>
              <a:t>2017-12-14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9D3B4-6195-4167-A13E-19997315C7C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51331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FF8B-6F39-4607-90D4-DBF31E960858}" type="datetimeFigureOut">
              <a:rPr lang="en-CA" smtClean="0"/>
              <a:t>2017-12-14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9D3B4-6195-4167-A13E-19997315C7C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48843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FF8B-6F39-4607-90D4-DBF31E960858}" type="datetimeFigureOut">
              <a:rPr lang="en-CA" smtClean="0"/>
              <a:t>2017-12-14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9D3B4-6195-4167-A13E-19997315C7C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825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4FF8B-6F39-4607-90D4-DBF31E960858}" type="datetimeFigureOut">
              <a:rPr lang="en-CA" smtClean="0"/>
              <a:t>2017-12-14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9D3B4-6195-4167-A13E-19997315C7C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638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1009291" y="431321"/>
            <a:ext cx="6461184" cy="388188"/>
          </a:xfrm>
          <a:custGeom>
            <a:avLst/>
            <a:gdLst>
              <a:gd name="connsiteX0" fmla="*/ 0 w 6461184"/>
              <a:gd name="connsiteY0" fmla="*/ 0 h 388188"/>
              <a:gd name="connsiteX1" fmla="*/ 258792 w 6461184"/>
              <a:gd name="connsiteY1" fmla="*/ 8626 h 388188"/>
              <a:gd name="connsiteX2" fmla="*/ 284671 w 6461184"/>
              <a:gd name="connsiteY2" fmla="*/ 17253 h 388188"/>
              <a:gd name="connsiteX3" fmla="*/ 319177 w 6461184"/>
              <a:gd name="connsiteY3" fmla="*/ 25879 h 388188"/>
              <a:gd name="connsiteX4" fmla="*/ 388188 w 6461184"/>
              <a:gd name="connsiteY4" fmla="*/ 51758 h 388188"/>
              <a:gd name="connsiteX5" fmla="*/ 422694 w 6461184"/>
              <a:gd name="connsiteY5" fmla="*/ 69011 h 388188"/>
              <a:gd name="connsiteX6" fmla="*/ 457200 w 6461184"/>
              <a:gd name="connsiteY6" fmla="*/ 77637 h 388188"/>
              <a:gd name="connsiteX7" fmla="*/ 483079 w 6461184"/>
              <a:gd name="connsiteY7" fmla="*/ 86264 h 388188"/>
              <a:gd name="connsiteX8" fmla="*/ 543464 w 6461184"/>
              <a:gd name="connsiteY8" fmla="*/ 103517 h 388188"/>
              <a:gd name="connsiteX9" fmla="*/ 569343 w 6461184"/>
              <a:gd name="connsiteY9" fmla="*/ 120770 h 388188"/>
              <a:gd name="connsiteX10" fmla="*/ 672860 w 6461184"/>
              <a:gd name="connsiteY10" fmla="*/ 146649 h 388188"/>
              <a:gd name="connsiteX11" fmla="*/ 776377 w 6461184"/>
              <a:gd name="connsiteY11" fmla="*/ 181154 h 388188"/>
              <a:gd name="connsiteX12" fmla="*/ 871267 w 6461184"/>
              <a:gd name="connsiteY12" fmla="*/ 198407 h 388188"/>
              <a:gd name="connsiteX13" fmla="*/ 940279 w 6461184"/>
              <a:gd name="connsiteY13" fmla="*/ 215660 h 388188"/>
              <a:gd name="connsiteX14" fmla="*/ 1035169 w 6461184"/>
              <a:gd name="connsiteY14" fmla="*/ 241539 h 388188"/>
              <a:gd name="connsiteX15" fmla="*/ 1104181 w 6461184"/>
              <a:gd name="connsiteY15" fmla="*/ 267419 h 388188"/>
              <a:gd name="connsiteX16" fmla="*/ 1259456 w 6461184"/>
              <a:gd name="connsiteY16" fmla="*/ 284671 h 388188"/>
              <a:gd name="connsiteX17" fmla="*/ 1362973 w 6461184"/>
              <a:gd name="connsiteY17" fmla="*/ 301924 h 388188"/>
              <a:gd name="connsiteX18" fmla="*/ 1561381 w 6461184"/>
              <a:gd name="connsiteY18" fmla="*/ 319177 h 388188"/>
              <a:gd name="connsiteX19" fmla="*/ 1915064 w 6461184"/>
              <a:gd name="connsiteY19" fmla="*/ 336430 h 388188"/>
              <a:gd name="connsiteX20" fmla="*/ 2872596 w 6461184"/>
              <a:gd name="connsiteY20" fmla="*/ 345056 h 388188"/>
              <a:gd name="connsiteX21" fmla="*/ 3001992 w 6461184"/>
              <a:gd name="connsiteY21" fmla="*/ 353683 h 388188"/>
              <a:gd name="connsiteX22" fmla="*/ 4063041 w 6461184"/>
              <a:gd name="connsiteY22" fmla="*/ 370936 h 388188"/>
              <a:gd name="connsiteX23" fmla="*/ 4502988 w 6461184"/>
              <a:gd name="connsiteY23" fmla="*/ 379562 h 388188"/>
              <a:gd name="connsiteX24" fmla="*/ 5193101 w 6461184"/>
              <a:gd name="connsiteY24" fmla="*/ 388188 h 388188"/>
              <a:gd name="connsiteX25" fmla="*/ 6202392 w 6461184"/>
              <a:gd name="connsiteY25" fmla="*/ 379562 h 388188"/>
              <a:gd name="connsiteX26" fmla="*/ 6461184 w 6461184"/>
              <a:gd name="connsiteY26" fmla="*/ 362309 h 388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6461184" h="388188">
                <a:moveTo>
                  <a:pt x="0" y="0"/>
                </a:moveTo>
                <a:cubicBezTo>
                  <a:pt x="86264" y="2875"/>
                  <a:pt x="172638" y="3404"/>
                  <a:pt x="258792" y="8626"/>
                </a:cubicBezTo>
                <a:cubicBezTo>
                  <a:pt x="267868" y="9176"/>
                  <a:pt x="275928" y="14755"/>
                  <a:pt x="284671" y="17253"/>
                </a:cubicBezTo>
                <a:cubicBezTo>
                  <a:pt x="296071" y="20510"/>
                  <a:pt x="307777" y="22622"/>
                  <a:pt x="319177" y="25879"/>
                </a:cubicBezTo>
                <a:cubicBezTo>
                  <a:pt x="339098" y="31570"/>
                  <a:pt x="371777" y="44464"/>
                  <a:pt x="388188" y="51758"/>
                </a:cubicBezTo>
                <a:cubicBezTo>
                  <a:pt x="399939" y="56981"/>
                  <a:pt x="410653" y="64496"/>
                  <a:pt x="422694" y="69011"/>
                </a:cubicBezTo>
                <a:cubicBezTo>
                  <a:pt x="433795" y="73174"/>
                  <a:pt x="445800" y="74380"/>
                  <a:pt x="457200" y="77637"/>
                </a:cubicBezTo>
                <a:cubicBezTo>
                  <a:pt x="465943" y="80135"/>
                  <a:pt x="474336" y="83766"/>
                  <a:pt x="483079" y="86264"/>
                </a:cubicBezTo>
                <a:cubicBezTo>
                  <a:pt x="495982" y="89951"/>
                  <a:pt x="529672" y="96621"/>
                  <a:pt x="543464" y="103517"/>
                </a:cubicBezTo>
                <a:cubicBezTo>
                  <a:pt x="552737" y="108154"/>
                  <a:pt x="559717" y="116920"/>
                  <a:pt x="569343" y="120770"/>
                </a:cubicBezTo>
                <a:cubicBezTo>
                  <a:pt x="628871" y="144581"/>
                  <a:pt x="619676" y="132144"/>
                  <a:pt x="672860" y="146649"/>
                </a:cubicBezTo>
                <a:cubicBezTo>
                  <a:pt x="672877" y="146654"/>
                  <a:pt x="776360" y="181151"/>
                  <a:pt x="776377" y="181154"/>
                </a:cubicBezTo>
                <a:cubicBezTo>
                  <a:pt x="799435" y="184997"/>
                  <a:pt x="847166" y="192382"/>
                  <a:pt x="871267" y="198407"/>
                </a:cubicBezTo>
                <a:cubicBezTo>
                  <a:pt x="977370" y="224933"/>
                  <a:pt x="781306" y="183867"/>
                  <a:pt x="940279" y="215660"/>
                </a:cubicBezTo>
                <a:cubicBezTo>
                  <a:pt x="1061472" y="264138"/>
                  <a:pt x="898308" y="202435"/>
                  <a:pt x="1035169" y="241539"/>
                </a:cubicBezTo>
                <a:cubicBezTo>
                  <a:pt x="1058792" y="248288"/>
                  <a:pt x="1080055" y="262779"/>
                  <a:pt x="1104181" y="267419"/>
                </a:cubicBezTo>
                <a:cubicBezTo>
                  <a:pt x="1155321" y="277254"/>
                  <a:pt x="1208088" y="276110"/>
                  <a:pt x="1259456" y="284671"/>
                </a:cubicBezTo>
                <a:cubicBezTo>
                  <a:pt x="1293962" y="290422"/>
                  <a:pt x="1328123" y="298894"/>
                  <a:pt x="1362973" y="301924"/>
                </a:cubicBezTo>
                <a:lnTo>
                  <a:pt x="1561381" y="319177"/>
                </a:lnTo>
                <a:cubicBezTo>
                  <a:pt x="1697032" y="353093"/>
                  <a:pt x="1602948" y="332212"/>
                  <a:pt x="1915064" y="336430"/>
                </a:cubicBezTo>
                <a:lnTo>
                  <a:pt x="2872596" y="345056"/>
                </a:lnTo>
                <a:cubicBezTo>
                  <a:pt x="2915728" y="347932"/>
                  <a:pt x="2958811" y="351675"/>
                  <a:pt x="3001992" y="353683"/>
                </a:cubicBezTo>
                <a:cubicBezTo>
                  <a:pt x="3372850" y="370932"/>
                  <a:pt x="3650215" y="365281"/>
                  <a:pt x="4063041" y="370936"/>
                </a:cubicBezTo>
                <a:lnTo>
                  <a:pt x="4502988" y="379562"/>
                </a:lnTo>
                <a:lnTo>
                  <a:pt x="5193101" y="388188"/>
                </a:lnTo>
                <a:lnTo>
                  <a:pt x="6202392" y="379562"/>
                </a:lnTo>
                <a:cubicBezTo>
                  <a:pt x="6288829" y="377798"/>
                  <a:pt x="6461184" y="362309"/>
                  <a:pt x="6461184" y="36230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Freeform 4"/>
          <p:cNvSpPr/>
          <p:nvPr/>
        </p:nvSpPr>
        <p:spPr>
          <a:xfrm>
            <a:off x="1061049" y="595223"/>
            <a:ext cx="6366294" cy="457200"/>
          </a:xfrm>
          <a:custGeom>
            <a:avLst/>
            <a:gdLst>
              <a:gd name="connsiteX0" fmla="*/ 0 w 6366294"/>
              <a:gd name="connsiteY0" fmla="*/ 0 h 457200"/>
              <a:gd name="connsiteX1" fmla="*/ 60385 w 6366294"/>
              <a:gd name="connsiteY1" fmla="*/ 8626 h 457200"/>
              <a:gd name="connsiteX2" fmla="*/ 86264 w 6366294"/>
              <a:gd name="connsiteY2" fmla="*/ 17252 h 457200"/>
              <a:gd name="connsiteX3" fmla="*/ 120770 w 6366294"/>
              <a:gd name="connsiteY3" fmla="*/ 25879 h 457200"/>
              <a:gd name="connsiteX4" fmla="*/ 172528 w 6366294"/>
              <a:gd name="connsiteY4" fmla="*/ 43132 h 457200"/>
              <a:gd name="connsiteX5" fmla="*/ 207034 w 6366294"/>
              <a:gd name="connsiteY5" fmla="*/ 60385 h 457200"/>
              <a:gd name="connsiteX6" fmla="*/ 241540 w 6366294"/>
              <a:gd name="connsiteY6" fmla="*/ 69011 h 457200"/>
              <a:gd name="connsiteX7" fmla="*/ 267419 w 6366294"/>
              <a:gd name="connsiteY7" fmla="*/ 77637 h 457200"/>
              <a:gd name="connsiteX8" fmla="*/ 319177 w 6366294"/>
              <a:gd name="connsiteY8" fmla="*/ 112143 h 457200"/>
              <a:gd name="connsiteX9" fmla="*/ 336430 w 6366294"/>
              <a:gd name="connsiteY9" fmla="*/ 138022 h 457200"/>
              <a:gd name="connsiteX10" fmla="*/ 370936 w 6366294"/>
              <a:gd name="connsiteY10" fmla="*/ 146649 h 457200"/>
              <a:gd name="connsiteX11" fmla="*/ 422694 w 6366294"/>
              <a:gd name="connsiteY11" fmla="*/ 163902 h 457200"/>
              <a:gd name="connsiteX12" fmla="*/ 448574 w 6366294"/>
              <a:gd name="connsiteY12" fmla="*/ 181154 h 457200"/>
              <a:gd name="connsiteX13" fmla="*/ 500332 w 6366294"/>
              <a:gd name="connsiteY13" fmla="*/ 189781 h 457200"/>
              <a:gd name="connsiteX14" fmla="*/ 603849 w 6366294"/>
              <a:gd name="connsiteY14" fmla="*/ 207034 h 457200"/>
              <a:gd name="connsiteX15" fmla="*/ 690113 w 6366294"/>
              <a:gd name="connsiteY15" fmla="*/ 224286 h 457200"/>
              <a:gd name="connsiteX16" fmla="*/ 715993 w 6366294"/>
              <a:gd name="connsiteY16" fmla="*/ 232913 h 457200"/>
              <a:gd name="connsiteX17" fmla="*/ 793630 w 6366294"/>
              <a:gd name="connsiteY17" fmla="*/ 250166 h 457200"/>
              <a:gd name="connsiteX18" fmla="*/ 819509 w 6366294"/>
              <a:gd name="connsiteY18" fmla="*/ 258792 h 457200"/>
              <a:gd name="connsiteX19" fmla="*/ 888521 w 6366294"/>
              <a:gd name="connsiteY19" fmla="*/ 267419 h 457200"/>
              <a:gd name="connsiteX20" fmla="*/ 940279 w 6366294"/>
              <a:gd name="connsiteY20" fmla="*/ 276045 h 457200"/>
              <a:gd name="connsiteX21" fmla="*/ 1026543 w 6366294"/>
              <a:gd name="connsiteY21" fmla="*/ 284671 h 457200"/>
              <a:gd name="connsiteX22" fmla="*/ 1095555 w 6366294"/>
              <a:gd name="connsiteY22" fmla="*/ 293298 h 457200"/>
              <a:gd name="connsiteX23" fmla="*/ 1173193 w 6366294"/>
              <a:gd name="connsiteY23" fmla="*/ 310551 h 457200"/>
              <a:gd name="connsiteX24" fmla="*/ 1561381 w 6366294"/>
              <a:gd name="connsiteY24" fmla="*/ 327803 h 457200"/>
              <a:gd name="connsiteX25" fmla="*/ 2001328 w 6366294"/>
              <a:gd name="connsiteY25" fmla="*/ 345056 h 457200"/>
              <a:gd name="connsiteX26" fmla="*/ 2053087 w 6366294"/>
              <a:gd name="connsiteY26" fmla="*/ 353683 h 457200"/>
              <a:gd name="connsiteX27" fmla="*/ 2147977 w 6366294"/>
              <a:gd name="connsiteY27" fmla="*/ 362309 h 457200"/>
              <a:gd name="connsiteX28" fmla="*/ 2449902 w 6366294"/>
              <a:gd name="connsiteY28" fmla="*/ 379562 h 457200"/>
              <a:gd name="connsiteX29" fmla="*/ 2493034 w 6366294"/>
              <a:gd name="connsiteY29" fmla="*/ 388188 h 457200"/>
              <a:gd name="connsiteX30" fmla="*/ 2562045 w 6366294"/>
              <a:gd name="connsiteY30" fmla="*/ 396815 h 457200"/>
              <a:gd name="connsiteX31" fmla="*/ 2613804 w 6366294"/>
              <a:gd name="connsiteY31" fmla="*/ 405441 h 457200"/>
              <a:gd name="connsiteX32" fmla="*/ 2769079 w 6366294"/>
              <a:gd name="connsiteY32" fmla="*/ 414068 h 457200"/>
              <a:gd name="connsiteX33" fmla="*/ 2881223 w 6366294"/>
              <a:gd name="connsiteY33" fmla="*/ 422694 h 457200"/>
              <a:gd name="connsiteX34" fmla="*/ 4088921 w 6366294"/>
              <a:gd name="connsiteY34" fmla="*/ 439947 h 457200"/>
              <a:gd name="connsiteX35" fmla="*/ 4934309 w 6366294"/>
              <a:gd name="connsiteY35" fmla="*/ 457200 h 457200"/>
              <a:gd name="connsiteX36" fmla="*/ 6366294 w 6366294"/>
              <a:gd name="connsiteY36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6366294" h="457200">
                <a:moveTo>
                  <a:pt x="0" y="0"/>
                </a:moveTo>
                <a:cubicBezTo>
                  <a:pt x="20128" y="2875"/>
                  <a:pt x="40447" y="4639"/>
                  <a:pt x="60385" y="8626"/>
                </a:cubicBezTo>
                <a:cubicBezTo>
                  <a:pt x="69301" y="10409"/>
                  <a:pt x="77521" y="14754"/>
                  <a:pt x="86264" y="17252"/>
                </a:cubicBezTo>
                <a:cubicBezTo>
                  <a:pt x="97664" y="20509"/>
                  <a:pt x="109414" y="22472"/>
                  <a:pt x="120770" y="25879"/>
                </a:cubicBezTo>
                <a:cubicBezTo>
                  <a:pt x="138189" y="31105"/>
                  <a:pt x="156262" y="34999"/>
                  <a:pt x="172528" y="43132"/>
                </a:cubicBezTo>
                <a:cubicBezTo>
                  <a:pt x="184030" y="48883"/>
                  <a:pt x="194993" y="55870"/>
                  <a:pt x="207034" y="60385"/>
                </a:cubicBezTo>
                <a:cubicBezTo>
                  <a:pt x="218135" y="64548"/>
                  <a:pt x="230140" y="65754"/>
                  <a:pt x="241540" y="69011"/>
                </a:cubicBezTo>
                <a:cubicBezTo>
                  <a:pt x="250283" y="71509"/>
                  <a:pt x="258793" y="74762"/>
                  <a:pt x="267419" y="77637"/>
                </a:cubicBezTo>
                <a:cubicBezTo>
                  <a:pt x="284672" y="89139"/>
                  <a:pt x="307675" y="94890"/>
                  <a:pt x="319177" y="112143"/>
                </a:cubicBezTo>
                <a:cubicBezTo>
                  <a:pt x="324928" y="120769"/>
                  <a:pt x="327804" y="132271"/>
                  <a:pt x="336430" y="138022"/>
                </a:cubicBezTo>
                <a:cubicBezTo>
                  <a:pt x="346295" y="144599"/>
                  <a:pt x="359580" y="143242"/>
                  <a:pt x="370936" y="146649"/>
                </a:cubicBezTo>
                <a:cubicBezTo>
                  <a:pt x="388355" y="151875"/>
                  <a:pt x="407562" y="153815"/>
                  <a:pt x="422694" y="163902"/>
                </a:cubicBezTo>
                <a:cubicBezTo>
                  <a:pt x="431321" y="169653"/>
                  <a:pt x="438738" y="177875"/>
                  <a:pt x="448574" y="181154"/>
                </a:cubicBezTo>
                <a:cubicBezTo>
                  <a:pt x="465167" y="186685"/>
                  <a:pt x="483123" y="186652"/>
                  <a:pt x="500332" y="189781"/>
                </a:cubicBezTo>
                <a:cubicBezTo>
                  <a:pt x="592820" y="206597"/>
                  <a:pt x="488154" y="190505"/>
                  <a:pt x="603849" y="207034"/>
                </a:cubicBezTo>
                <a:cubicBezTo>
                  <a:pt x="662319" y="226523"/>
                  <a:pt x="590983" y="204460"/>
                  <a:pt x="690113" y="224286"/>
                </a:cubicBezTo>
                <a:cubicBezTo>
                  <a:pt x="699030" y="226069"/>
                  <a:pt x="707171" y="230708"/>
                  <a:pt x="715993" y="232913"/>
                </a:cubicBezTo>
                <a:cubicBezTo>
                  <a:pt x="787183" y="250710"/>
                  <a:pt x="731614" y="232447"/>
                  <a:pt x="793630" y="250166"/>
                </a:cubicBezTo>
                <a:cubicBezTo>
                  <a:pt x="802373" y="252664"/>
                  <a:pt x="810563" y="257165"/>
                  <a:pt x="819509" y="258792"/>
                </a:cubicBezTo>
                <a:cubicBezTo>
                  <a:pt x="842318" y="262939"/>
                  <a:pt x="865571" y="264140"/>
                  <a:pt x="888521" y="267419"/>
                </a:cubicBezTo>
                <a:cubicBezTo>
                  <a:pt x="905836" y="269893"/>
                  <a:pt x="922923" y="273876"/>
                  <a:pt x="940279" y="276045"/>
                </a:cubicBezTo>
                <a:cubicBezTo>
                  <a:pt x="968954" y="279629"/>
                  <a:pt x="997822" y="281480"/>
                  <a:pt x="1026543" y="284671"/>
                </a:cubicBezTo>
                <a:cubicBezTo>
                  <a:pt x="1049584" y="287231"/>
                  <a:pt x="1072551" y="290422"/>
                  <a:pt x="1095555" y="293298"/>
                </a:cubicBezTo>
                <a:cubicBezTo>
                  <a:pt x="1141183" y="308507"/>
                  <a:pt x="1106395" y="298406"/>
                  <a:pt x="1173193" y="310551"/>
                </a:cubicBezTo>
                <a:cubicBezTo>
                  <a:pt x="1347217" y="342192"/>
                  <a:pt x="1059862" y="315266"/>
                  <a:pt x="1561381" y="327803"/>
                </a:cubicBezTo>
                <a:cubicBezTo>
                  <a:pt x="1757836" y="355870"/>
                  <a:pt x="1534286" y="326374"/>
                  <a:pt x="2001328" y="345056"/>
                </a:cubicBezTo>
                <a:cubicBezTo>
                  <a:pt x="2018805" y="345755"/>
                  <a:pt x="2035716" y="351639"/>
                  <a:pt x="2053087" y="353683"/>
                </a:cubicBezTo>
                <a:cubicBezTo>
                  <a:pt x="2084630" y="357394"/>
                  <a:pt x="2116347" y="359434"/>
                  <a:pt x="2147977" y="362309"/>
                </a:cubicBezTo>
                <a:cubicBezTo>
                  <a:pt x="2273455" y="393677"/>
                  <a:pt x="2137172" y="362188"/>
                  <a:pt x="2449902" y="379562"/>
                </a:cubicBezTo>
                <a:cubicBezTo>
                  <a:pt x="2464541" y="380375"/>
                  <a:pt x="2478542" y="385959"/>
                  <a:pt x="2493034" y="388188"/>
                </a:cubicBezTo>
                <a:cubicBezTo>
                  <a:pt x="2515947" y="391713"/>
                  <a:pt x="2539095" y="393536"/>
                  <a:pt x="2562045" y="396815"/>
                </a:cubicBezTo>
                <a:cubicBezTo>
                  <a:pt x="2579360" y="399289"/>
                  <a:pt x="2596373" y="403988"/>
                  <a:pt x="2613804" y="405441"/>
                </a:cubicBezTo>
                <a:cubicBezTo>
                  <a:pt x="2665463" y="409746"/>
                  <a:pt x="2717348" y="410731"/>
                  <a:pt x="2769079" y="414068"/>
                </a:cubicBezTo>
                <a:cubicBezTo>
                  <a:pt x="2806493" y="416482"/>
                  <a:pt x="2843755" y="421356"/>
                  <a:pt x="2881223" y="422694"/>
                </a:cubicBezTo>
                <a:cubicBezTo>
                  <a:pt x="3212348" y="434519"/>
                  <a:pt x="3847192" y="437455"/>
                  <a:pt x="4088921" y="439947"/>
                </a:cubicBezTo>
                <a:lnTo>
                  <a:pt x="4934309" y="457200"/>
                </a:lnTo>
                <a:lnTo>
                  <a:pt x="6366294" y="45720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835696" y="725987"/>
            <a:ext cx="387963" cy="84897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995936" y="908720"/>
            <a:ext cx="72008" cy="1437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0" name="Straight Connector 9"/>
          <p:cNvCxnSpPr/>
          <p:nvPr/>
        </p:nvCxnSpPr>
        <p:spPr>
          <a:xfrm>
            <a:off x="3851920" y="595223"/>
            <a:ext cx="0" cy="67353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851920" y="595223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51920" y="126876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179512" y="2653197"/>
            <a:ext cx="1296144" cy="6574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reeform 18"/>
          <p:cNvSpPr/>
          <p:nvPr/>
        </p:nvSpPr>
        <p:spPr>
          <a:xfrm>
            <a:off x="1492370" y="2656936"/>
            <a:ext cx="1613139" cy="432649"/>
          </a:xfrm>
          <a:custGeom>
            <a:avLst/>
            <a:gdLst>
              <a:gd name="connsiteX0" fmla="*/ 0 w 1613139"/>
              <a:gd name="connsiteY0" fmla="*/ 0 h 432649"/>
              <a:gd name="connsiteX1" fmla="*/ 25879 w 1613139"/>
              <a:gd name="connsiteY1" fmla="*/ 69011 h 432649"/>
              <a:gd name="connsiteX2" fmla="*/ 43132 w 1613139"/>
              <a:gd name="connsiteY2" fmla="*/ 103517 h 432649"/>
              <a:gd name="connsiteX3" fmla="*/ 69011 w 1613139"/>
              <a:gd name="connsiteY3" fmla="*/ 120770 h 432649"/>
              <a:gd name="connsiteX4" fmla="*/ 129396 w 1613139"/>
              <a:gd name="connsiteY4" fmla="*/ 181155 h 432649"/>
              <a:gd name="connsiteX5" fmla="*/ 181155 w 1613139"/>
              <a:gd name="connsiteY5" fmla="*/ 224287 h 432649"/>
              <a:gd name="connsiteX6" fmla="*/ 215660 w 1613139"/>
              <a:gd name="connsiteY6" fmla="*/ 250166 h 432649"/>
              <a:gd name="connsiteX7" fmla="*/ 241539 w 1613139"/>
              <a:gd name="connsiteY7" fmla="*/ 276045 h 432649"/>
              <a:gd name="connsiteX8" fmla="*/ 284672 w 1613139"/>
              <a:gd name="connsiteY8" fmla="*/ 301924 h 432649"/>
              <a:gd name="connsiteX9" fmla="*/ 301924 w 1613139"/>
              <a:gd name="connsiteY9" fmla="*/ 327804 h 432649"/>
              <a:gd name="connsiteX10" fmla="*/ 336430 w 1613139"/>
              <a:gd name="connsiteY10" fmla="*/ 336430 h 432649"/>
              <a:gd name="connsiteX11" fmla="*/ 362309 w 1613139"/>
              <a:gd name="connsiteY11" fmla="*/ 345056 h 432649"/>
              <a:gd name="connsiteX12" fmla="*/ 439947 w 1613139"/>
              <a:gd name="connsiteY12" fmla="*/ 405441 h 432649"/>
              <a:gd name="connsiteX13" fmla="*/ 526211 w 1613139"/>
              <a:gd name="connsiteY13" fmla="*/ 414068 h 432649"/>
              <a:gd name="connsiteX14" fmla="*/ 552090 w 1613139"/>
              <a:gd name="connsiteY14" fmla="*/ 422694 h 432649"/>
              <a:gd name="connsiteX15" fmla="*/ 1026543 w 1613139"/>
              <a:gd name="connsiteY15" fmla="*/ 422694 h 432649"/>
              <a:gd name="connsiteX16" fmla="*/ 1052422 w 1613139"/>
              <a:gd name="connsiteY16" fmla="*/ 414068 h 432649"/>
              <a:gd name="connsiteX17" fmla="*/ 1095555 w 1613139"/>
              <a:gd name="connsiteY17" fmla="*/ 405441 h 432649"/>
              <a:gd name="connsiteX18" fmla="*/ 1130060 w 1613139"/>
              <a:gd name="connsiteY18" fmla="*/ 396815 h 432649"/>
              <a:gd name="connsiteX19" fmla="*/ 1164566 w 1613139"/>
              <a:gd name="connsiteY19" fmla="*/ 379562 h 432649"/>
              <a:gd name="connsiteX20" fmla="*/ 1190445 w 1613139"/>
              <a:gd name="connsiteY20" fmla="*/ 370936 h 432649"/>
              <a:gd name="connsiteX21" fmla="*/ 1216324 w 1613139"/>
              <a:gd name="connsiteY21" fmla="*/ 353683 h 432649"/>
              <a:gd name="connsiteX22" fmla="*/ 1268083 w 1613139"/>
              <a:gd name="connsiteY22" fmla="*/ 336430 h 432649"/>
              <a:gd name="connsiteX23" fmla="*/ 1293962 w 1613139"/>
              <a:gd name="connsiteY23" fmla="*/ 327804 h 432649"/>
              <a:gd name="connsiteX24" fmla="*/ 1345721 w 1613139"/>
              <a:gd name="connsiteY24" fmla="*/ 293298 h 432649"/>
              <a:gd name="connsiteX25" fmla="*/ 1371600 w 1613139"/>
              <a:gd name="connsiteY25" fmla="*/ 276045 h 432649"/>
              <a:gd name="connsiteX26" fmla="*/ 1423358 w 1613139"/>
              <a:gd name="connsiteY26" fmla="*/ 258792 h 432649"/>
              <a:gd name="connsiteX27" fmla="*/ 1449238 w 1613139"/>
              <a:gd name="connsiteY27" fmla="*/ 232913 h 432649"/>
              <a:gd name="connsiteX28" fmla="*/ 1475117 w 1613139"/>
              <a:gd name="connsiteY28" fmla="*/ 215660 h 432649"/>
              <a:gd name="connsiteX29" fmla="*/ 1509622 w 1613139"/>
              <a:gd name="connsiteY29" fmla="*/ 155275 h 432649"/>
              <a:gd name="connsiteX30" fmla="*/ 1544128 w 1613139"/>
              <a:gd name="connsiteY30" fmla="*/ 103517 h 432649"/>
              <a:gd name="connsiteX31" fmla="*/ 1570007 w 1613139"/>
              <a:gd name="connsiteY31" fmla="*/ 51758 h 432649"/>
              <a:gd name="connsiteX32" fmla="*/ 1595887 w 1613139"/>
              <a:gd name="connsiteY32" fmla="*/ 25879 h 432649"/>
              <a:gd name="connsiteX33" fmla="*/ 1613139 w 1613139"/>
              <a:gd name="connsiteY33" fmla="*/ 8626 h 432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613139" h="432649">
                <a:moveTo>
                  <a:pt x="0" y="0"/>
                </a:moveTo>
                <a:cubicBezTo>
                  <a:pt x="13421" y="67107"/>
                  <a:pt x="-1460" y="21168"/>
                  <a:pt x="25879" y="69011"/>
                </a:cubicBezTo>
                <a:cubicBezTo>
                  <a:pt x="32259" y="80176"/>
                  <a:pt x="34900" y="93638"/>
                  <a:pt x="43132" y="103517"/>
                </a:cubicBezTo>
                <a:cubicBezTo>
                  <a:pt x="49769" y="111482"/>
                  <a:pt x="60385" y="115019"/>
                  <a:pt x="69011" y="120770"/>
                </a:cubicBezTo>
                <a:cubicBezTo>
                  <a:pt x="84195" y="166320"/>
                  <a:pt x="70073" y="141606"/>
                  <a:pt x="129396" y="181155"/>
                </a:cubicBezTo>
                <a:cubicBezTo>
                  <a:pt x="186596" y="219288"/>
                  <a:pt x="123032" y="174467"/>
                  <a:pt x="181155" y="224287"/>
                </a:cubicBezTo>
                <a:cubicBezTo>
                  <a:pt x="192071" y="233644"/>
                  <a:pt x="204744" y="240809"/>
                  <a:pt x="215660" y="250166"/>
                </a:cubicBezTo>
                <a:cubicBezTo>
                  <a:pt x="224923" y="258105"/>
                  <a:pt x="231779" y="268725"/>
                  <a:pt x="241539" y="276045"/>
                </a:cubicBezTo>
                <a:cubicBezTo>
                  <a:pt x="254953" y="286105"/>
                  <a:pt x="270294" y="293298"/>
                  <a:pt x="284672" y="301924"/>
                </a:cubicBezTo>
                <a:cubicBezTo>
                  <a:pt x="290423" y="310551"/>
                  <a:pt x="293298" y="322053"/>
                  <a:pt x="301924" y="327804"/>
                </a:cubicBezTo>
                <a:cubicBezTo>
                  <a:pt x="311789" y="334381"/>
                  <a:pt x="325030" y="333173"/>
                  <a:pt x="336430" y="336430"/>
                </a:cubicBezTo>
                <a:cubicBezTo>
                  <a:pt x="345173" y="338928"/>
                  <a:pt x="353683" y="342181"/>
                  <a:pt x="362309" y="345056"/>
                </a:cubicBezTo>
                <a:cubicBezTo>
                  <a:pt x="392594" y="375341"/>
                  <a:pt x="401319" y="399498"/>
                  <a:pt x="439947" y="405441"/>
                </a:cubicBezTo>
                <a:cubicBezTo>
                  <a:pt x="468509" y="409835"/>
                  <a:pt x="497456" y="411192"/>
                  <a:pt x="526211" y="414068"/>
                </a:cubicBezTo>
                <a:cubicBezTo>
                  <a:pt x="534837" y="416943"/>
                  <a:pt x="543077" y="421492"/>
                  <a:pt x="552090" y="422694"/>
                </a:cubicBezTo>
                <a:cubicBezTo>
                  <a:pt x="706457" y="443277"/>
                  <a:pt x="879603" y="426111"/>
                  <a:pt x="1026543" y="422694"/>
                </a:cubicBezTo>
                <a:cubicBezTo>
                  <a:pt x="1035169" y="419819"/>
                  <a:pt x="1043601" y="416273"/>
                  <a:pt x="1052422" y="414068"/>
                </a:cubicBezTo>
                <a:cubicBezTo>
                  <a:pt x="1066647" y="410512"/>
                  <a:pt x="1081242" y="408622"/>
                  <a:pt x="1095555" y="405441"/>
                </a:cubicBezTo>
                <a:cubicBezTo>
                  <a:pt x="1107128" y="402869"/>
                  <a:pt x="1118558" y="399690"/>
                  <a:pt x="1130060" y="396815"/>
                </a:cubicBezTo>
                <a:cubicBezTo>
                  <a:pt x="1141562" y="391064"/>
                  <a:pt x="1152746" y="384628"/>
                  <a:pt x="1164566" y="379562"/>
                </a:cubicBezTo>
                <a:cubicBezTo>
                  <a:pt x="1172924" y="375980"/>
                  <a:pt x="1182312" y="375002"/>
                  <a:pt x="1190445" y="370936"/>
                </a:cubicBezTo>
                <a:cubicBezTo>
                  <a:pt x="1199718" y="366299"/>
                  <a:pt x="1206850" y="357894"/>
                  <a:pt x="1216324" y="353683"/>
                </a:cubicBezTo>
                <a:cubicBezTo>
                  <a:pt x="1232943" y="346297"/>
                  <a:pt x="1250830" y="342181"/>
                  <a:pt x="1268083" y="336430"/>
                </a:cubicBezTo>
                <a:lnTo>
                  <a:pt x="1293962" y="327804"/>
                </a:lnTo>
                <a:lnTo>
                  <a:pt x="1345721" y="293298"/>
                </a:lnTo>
                <a:cubicBezTo>
                  <a:pt x="1354347" y="287547"/>
                  <a:pt x="1361764" y="279324"/>
                  <a:pt x="1371600" y="276045"/>
                </a:cubicBezTo>
                <a:lnTo>
                  <a:pt x="1423358" y="258792"/>
                </a:lnTo>
                <a:cubicBezTo>
                  <a:pt x="1431985" y="250166"/>
                  <a:pt x="1439866" y="240723"/>
                  <a:pt x="1449238" y="232913"/>
                </a:cubicBezTo>
                <a:cubicBezTo>
                  <a:pt x="1457203" y="226276"/>
                  <a:pt x="1467786" y="222991"/>
                  <a:pt x="1475117" y="215660"/>
                </a:cubicBezTo>
                <a:cubicBezTo>
                  <a:pt x="1490041" y="200736"/>
                  <a:pt x="1499470" y="172195"/>
                  <a:pt x="1509622" y="155275"/>
                </a:cubicBezTo>
                <a:cubicBezTo>
                  <a:pt x="1520290" y="137495"/>
                  <a:pt x="1537570" y="123188"/>
                  <a:pt x="1544128" y="103517"/>
                </a:cubicBezTo>
                <a:cubicBezTo>
                  <a:pt x="1552773" y="77584"/>
                  <a:pt x="1551429" y="74052"/>
                  <a:pt x="1570007" y="51758"/>
                </a:cubicBezTo>
                <a:cubicBezTo>
                  <a:pt x="1577817" y="42386"/>
                  <a:pt x="1587260" y="34506"/>
                  <a:pt x="1595887" y="25879"/>
                </a:cubicBezTo>
                <a:lnTo>
                  <a:pt x="1613139" y="8626"/>
                </a:lnTo>
              </a:path>
            </a:pathLst>
          </a:cu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3045814" y="2692799"/>
            <a:ext cx="4381529" cy="4313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3105509" y="2564904"/>
            <a:ext cx="98339" cy="1177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Oval 25"/>
          <p:cNvSpPr/>
          <p:nvPr/>
        </p:nvSpPr>
        <p:spPr>
          <a:xfrm flipV="1">
            <a:off x="3203848" y="2564904"/>
            <a:ext cx="155435" cy="588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" name="Oval 26"/>
          <p:cNvSpPr/>
          <p:nvPr/>
        </p:nvSpPr>
        <p:spPr>
          <a:xfrm>
            <a:off x="3087271" y="2636912"/>
            <a:ext cx="233153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8" name="Oval 27"/>
          <p:cNvSpPr/>
          <p:nvPr/>
        </p:nvSpPr>
        <p:spPr>
          <a:xfrm>
            <a:off x="3154678" y="2472326"/>
            <a:ext cx="126887" cy="1323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9" name="Oval 28"/>
          <p:cNvSpPr/>
          <p:nvPr/>
        </p:nvSpPr>
        <p:spPr>
          <a:xfrm flipV="1">
            <a:off x="3328385" y="2548690"/>
            <a:ext cx="155435" cy="1441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0" name="Oval 29"/>
          <p:cNvSpPr/>
          <p:nvPr/>
        </p:nvSpPr>
        <p:spPr>
          <a:xfrm>
            <a:off x="3281565" y="2472326"/>
            <a:ext cx="113399" cy="987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Oval 30"/>
          <p:cNvSpPr/>
          <p:nvPr/>
        </p:nvSpPr>
        <p:spPr>
          <a:xfrm flipV="1">
            <a:off x="3483820" y="2623766"/>
            <a:ext cx="296092" cy="588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34" name="Straight Connector 33"/>
          <p:cNvCxnSpPr>
            <a:endCxn id="28" idx="0"/>
          </p:cNvCxnSpPr>
          <p:nvPr/>
        </p:nvCxnSpPr>
        <p:spPr>
          <a:xfrm flipV="1">
            <a:off x="179512" y="2472326"/>
            <a:ext cx="3038610" cy="98788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28" idx="0"/>
          </p:cNvCxnSpPr>
          <p:nvPr/>
        </p:nvCxnSpPr>
        <p:spPr>
          <a:xfrm>
            <a:off x="3218122" y="2472326"/>
            <a:ext cx="1353878" cy="15144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827584" y="2348880"/>
            <a:ext cx="360040" cy="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3483820" y="2345425"/>
            <a:ext cx="940134" cy="162018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5394418" y="2538522"/>
            <a:ext cx="1008112" cy="9616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Isosceles Triangle 49"/>
          <p:cNvSpPr/>
          <p:nvPr/>
        </p:nvSpPr>
        <p:spPr>
          <a:xfrm flipV="1">
            <a:off x="2164308" y="2402886"/>
            <a:ext cx="134631" cy="118834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55" name="Straight Connector 54"/>
          <p:cNvCxnSpPr/>
          <p:nvPr/>
        </p:nvCxnSpPr>
        <p:spPr>
          <a:xfrm>
            <a:off x="4572000" y="2623767"/>
            <a:ext cx="2520280" cy="3739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2298940" y="2873260"/>
            <a:ext cx="128418" cy="123692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59" name="Straight Arrow Connector 58"/>
          <p:cNvCxnSpPr>
            <a:endCxn id="57" idx="5"/>
          </p:cNvCxnSpPr>
          <p:nvPr/>
        </p:nvCxnSpPr>
        <p:spPr>
          <a:xfrm flipH="1" flipV="1">
            <a:off x="2408552" y="2978838"/>
            <a:ext cx="507264" cy="4501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2915816" y="3232397"/>
            <a:ext cx="18439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 smtClean="0"/>
              <a:t>Intake rest at this location</a:t>
            </a:r>
            <a:endParaRPr lang="en-CA" sz="12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179512" y="2951085"/>
            <a:ext cx="15131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 smtClean="0"/>
              <a:t>Bed level of the river</a:t>
            </a:r>
            <a:endParaRPr lang="en-CA" sz="1200" b="1" dirty="0"/>
          </a:p>
        </p:txBody>
      </p:sp>
      <p:cxnSp>
        <p:nvCxnSpPr>
          <p:cNvPr id="63" name="Straight Arrow Connector 62"/>
          <p:cNvCxnSpPr/>
          <p:nvPr/>
        </p:nvCxnSpPr>
        <p:spPr>
          <a:xfrm flipV="1">
            <a:off x="467544" y="2697112"/>
            <a:ext cx="72008" cy="237994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251855" y="2071881"/>
            <a:ext cx="9551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 smtClean="0">
                <a:solidFill>
                  <a:srgbClr val="00B050"/>
                </a:solidFill>
              </a:rPr>
              <a:t>Water flows</a:t>
            </a:r>
            <a:endParaRPr lang="en-CA" sz="1200" b="1" dirty="0">
              <a:solidFill>
                <a:srgbClr val="00B05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831090" y="2858452"/>
            <a:ext cx="12078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 smtClean="0"/>
              <a:t>Towards</a:t>
            </a:r>
            <a:r>
              <a:rPr lang="en-CA" sz="1200" dirty="0" smtClean="0"/>
              <a:t> </a:t>
            </a:r>
            <a:r>
              <a:rPr lang="en-CA" sz="1200" b="1" dirty="0" smtClean="0"/>
              <a:t>the sea</a:t>
            </a:r>
            <a:endParaRPr lang="en-CA" sz="1200" b="1" dirty="0"/>
          </a:p>
        </p:txBody>
      </p:sp>
      <p:sp>
        <p:nvSpPr>
          <p:cNvPr id="66" name="TextBox 65"/>
          <p:cNvSpPr txBox="1"/>
          <p:nvPr/>
        </p:nvSpPr>
        <p:spPr>
          <a:xfrm>
            <a:off x="5832140" y="1340768"/>
            <a:ext cx="10331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400" b="1" dirty="0" smtClean="0"/>
              <a:t>Duval River</a:t>
            </a:r>
            <a:endParaRPr lang="en-CA" sz="1400" b="1" dirty="0"/>
          </a:p>
        </p:txBody>
      </p:sp>
      <p:sp>
        <p:nvSpPr>
          <p:cNvPr id="67" name="TextBox 66"/>
          <p:cNvSpPr txBox="1"/>
          <p:nvPr/>
        </p:nvSpPr>
        <p:spPr>
          <a:xfrm>
            <a:off x="3688449" y="1376163"/>
            <a:ext cx="758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Intake</a:t>
            </a:r>
            <a:endParaRPr lang="en-CA" dirty="0"/>
          </a:p>
        </p:txBody>
      </p:sp>
      <p:cxnSp>
        <p:nvCxnSpPr>
          <p:cNvPr id="69" name="Straight Arrow Connector 68"/>
          <p:cNvCxnSpPr/>
          <p:nvPr/>
        </p:nvCxnSpPr>
        <p:spPr>
          <a:xfrm>
            <a:off x="5236578" y="908720"/>
            <a:ext cx="1112146" cy="23271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827584" y="4293096"/>
            <a:ext cx="60035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Note: This is the normal practice of the intake location for the stream flow from where water is being extracted. </a:t>
            </a:r>
            <a:r>
              <a:rPr lang="en-CA" sz="1200" dirty="0"/>
              <a:t> </a:t>
            </a:r>
            <a:r>
              <a:rPr lang="en-CA" sz="1200" dirty="0" smtClean="0"/>
              <a:t>Hamlet of Pangnirtung extracts water mostly in August. In the attached spread sheet, the minimum discharge is shown 0.785 m3/s (785L/s)  in 1981. Discharge might be varied due to the annual snow fall and climate change. No record is available since 1984. Hamlet uses a pump 31.67L/s capacity  whereas  the instantaneous flow was minimum 785L/s in August 1981 . Therefore we could easily consider that extraction rate is less than 10% of the minimum instantaneous flow rate ( 10% of 785L/s= 78.5L/s). This operation is  considered safe and no impact  to the River flow)</a:t>
            </a:r>
            <a:endParaRPr lang="en-CA" sz="1200" dirty="0"/>
          </a:p>
        </p:txBody>
      </p:sp>
      <p:sp>
        <p:nvSpPr>
          <p:cNvPr id="72" name="TextBox 71"/>
          <p:cNvSpPr txBox="1"/>
          <p:nvPr/>
        </p:nvSpPr>
        <p:spPr>
          <a:xfrm>
            <a:off x="3931382" y="267681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400" dirty="0" smtClean="0"/>
              <a:t>A</a:t>
            </a:r>
            <a:endParaRPr lang="en-CA" sz="1400" dirty="0"/>
          </a:p>
        </p:txBody>
      </p:sp>
      <p:sp>
        <p:nvSpPr>
          <p:cNvPr id="73" name="TextBox 72"/>
          <p:cNvSpPr txBox="1"/>
          <p:nvPr/>
        </p:nvSpPr>
        <p:spPr>
          <a:xfrm>
            <a:off x="3995936" y="1212423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400" dirty="0" smtClean="0"/>
              <a:t>A</a:t>
            </a:r>
            <a:endParaRPr lang="en-CA" sz="1400" dirty="0"/>
          </a:p>
        </p:txBody>
      </p:sp>
      <p:sp>
        <p:nvSpPr>
          <p:cNvPr id="74" name="TextBox 73"/>
          <p:cNvSpPr txBox="1"/>
          <p:nvPr/>
        </p:nvSpPr>
        <p:spPr>
          <a:xfrm>
            <a:off x="2363149" y="3789040"/>
            <a:ext cx="1435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Section – A-A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52194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151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Government of Nunavut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5</cp:revision>
  <dcterms:created xsi:type="dcterms:W3CDTF">2017-12-14T14:31:46Z</dcterms:created>
  <dcterms:modified xsi:type="dcterms:W3CDTF">2017-12-14T15:12:29Z</dcterms:modified>
</cp:coreProperties>
</file>