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3.xml" ContentType="application/vnd.openxmlformats-officedocument.theme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4.xml" ContentType="application/vnd.openxmlformats-officedocument.theme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theme/theme5.xml" ContentType="application/vnd.openxmlformats-officedocument.theme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  <p:sldMasterId id="2147483680" r:id="rId5"/>
    <p:sldMasterId id="2147483690" r:id="rId6"/>
    <p:sldMasterId id="2147483700" r:id="rId7"/>
    <p:sldMasterId id="2147483710" r:id="rId8"/>
    <p:sldMasterId id="2147483670" r:id="rId9"/>
  </p:sldMasterIdLst>
  <p:notesMasterIdLst>
    <p:notesMasterId r:id="rId13"/>
  </p:notesMasterIdLst>
  <p:sldIdLst>
    <p:sldId id="343" r:id="rId10"/>
    <p:sldId id="352" r:id="rId11"/>
    <p:sldId id="355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browna" initials="b" lastIdx="17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9" d="100"/>
          <a:sy n="109" d="100"/>
        </p:scale>
        <p:origin x="1674" y="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80" d="100"/>
          <a:sy n="80" d="100"/>
        </p:scale>
        <p:origin x="-3120" y="-78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5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3.xml"/><Relationship Id="rId17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2.xml"/><Relationship Id="rId5" Type="http://schemas.openxmlformats.org/officeDocument/2006/relationships/slideMaster" Target="slideMasters/slideMaster2.xml"/><Relationship Id="rId15" Type="http://schemas.openxmlformats.org/officeDocument/2006/relationships/presProps" Target="presProps.xml"/><Relationship Id="rId10" Type="http://schemas.openxmlformats.org/officeDocument/2006/relationships/slide" Target="slides/slide1.xml"/><Relationship Id="rId19" Type="http://schemas.microsoft.com/office/2015/10/relationships/revisionInfo" Target="revisionInfo.xml"/><Relationship Id="rId4" Type="http://schemas.openxmlformats.org/officeDocument/2006/relationships/slideMaster" Target="slideMasters/slideMaster1.xml"/><Relationship Id="rId9" Type="http://schemas.openxmlformats.org/officeDocument/2006/relationships/slideMaster" Target="slideMasters/slideMaster6.xml"/><Relationship Id="rId14" Type="http://schemas.openxmlformats.org/officeDocument/2006/relationships/commentAuthors" Target="commentAuthor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CA35415-A58F-44CE-B2FE-68E1D144A75F}" type="datetimeFigureOut">
              <a:rPr lang="en-US" smtClean="0"/>
              <a:pPr/>
              <a:t>3/7/2018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DC23055-0CB8-4592-8292-DE484F4C5A1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97177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16.jpeg"/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7.jpeg"/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7.jpeg"/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7.jpeg"/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17.jpeg"/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8.jpeg"/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5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20.jpeg"/><Relationship Id="rId1" Type="http://schemas.openxmlformats.org/officeDocument/2006/relationships/slideMaster" Target="../slideMasters/slideMaster5.xml"/></Relationships>
</file>

<file path=ppt/slideLayouts/_rels/slideLayout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21.jpeg"/><Relationship Id="rId1" Type="http://schemas.openxmlformats.org/officeDocument/2006/relationships/slideMaster" Target="../slideMasters/slideMaster5.xml"/></Relationships>
</file>

<file path=ppt/slideLayouts/_rels/slideLayout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21.jpeg"/><Relationship Id="rId1" Type="http://schemas.openxmlformats.org/officeDocument/2006/relationships/slideMaster" Target="../slideMasters/slideMaster5.xml"/></Relationships>
</file>

<file path=ppt/slideLayouts/_rels/slideLayout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21.jpeg"/><Relationship Id="rId1" Type="http://schemas.openxmlformats.org/officeDocument/2006/relationships/slideMaster" Target="../slideMasters/slideMaster5.xml"/></Relationships>
</file>

<file path=ppt/slideLayouts/_rels/slideLayout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21.jpeg"/><Relationship Id="rId1" Type="http://schemas.openxmlformats.org/officeDocument/2006/relationships/slideMaster" Target="../slideMasters/slideMaster5.xml"/></Relationships>
</file>

<file path=ppt/slideLayouts/_rels/slideLayout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22.jpeg"/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6.xml"/></Relationships>
</file>

<file path=ppt/slideLayouts/_rels/slideLayout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24.jpeg"/><Relationship Id="rId1" Type="http://schemas.openxmlformats.org/officeDocument/2006/relationships/slideMaster" Target="../slideMasters/slideMaster6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6.xml"/></Relationships>
</file>

<file path=ppt/slideLayouts/_rels/slideLayout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6.xml"/></Relationships>
</file>

<file path=ppt/slideLayouts/_rels/slideLayout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6.xml"/></Relationships>
</file>

<file path=ppt/slideLayouts/_rels/slideLayout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6.xml"/></Relationships>
</file>

<file path=ppt/slideLayouts/_rels/slideLayout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25.jpeg"/><Relationship Id="rId1" Type="http://schemas.openxmlformats.org/officeDocument/2006/relationships/slideMaster" Target="../slideMasters/slideMaster6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Page - Corporate Present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2294965" y="5894295"/>
            <a:ext cx="6400800" cy="671416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2000" i="1" baseline="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Presenter and Date of Presentation</a:t>
            </a:r>
          </a:p>
        </p:txBody>
      </p:sp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>
          <a:xfrm>
            <a:off x="2294626" y="4455460"/>
            <a:ext cx="6400800" cy="1430548"/>
          </a:xfrm>
          <a:prstGeom prst="rect">
            <a:avLst/>
          </a:prstGeom>
        </p:spPr>
        <p:txBody>
          <a:bodyPr anchor="b" anchorCtr="0"/>
          <a:lstStyle>
            <a:lvl1pPr algn="r">
              <a:defRPr b="1" baseline="0"/>
            </a:lvl1pPr>
          </a:lstStyle>
          <a:p>
            <a:r>
              <a:rPr lang="en-US" dirty="0"/>
              <a:t>Corporate Presentation Title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7E870E-C2BA-446F-A7FD-3F221F796DD9}" type="datetimeFigureOut">
              <a:rPr lang="en-US" smtClean="0"/>
              <a:pPr/>
              <a:t>3/7/2018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033519-4372-458A-B8C0-A9F0FAF0B9B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Page - Corporate Present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2294965" y="5894295"/>
            <a:ext cx="6400800" cy="671416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2000" i="1" baseline="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Presenter and Date of Presentation</a:t>
            </a:r>
          </a:p>
        </p:txBody>
      </p:sp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>
          <a:xfrm>
            <a:off x="2294626" y="4455460"/>
            <a:ext cx="6400800" cy="1430548"/>
          </a:xfrm>
          <a:prstGeom prst="rect">
            <a:avLst/>
          </a:prstGeom>
        </p:spPr>
        <p:txBody>
          <a:bodyPr anchor="b" anchorCtr="0"/>
          <a:lstStyle>
            <a:lvl1pPr algn="r">
              <a:defRPr b="1" baseline="0"/>
            </a:lvl1pPr>
          </a:lstStyle>
          <a:p>
            <a:r>
              <a:rPr lang="en-US" dirty="0"/>
              <a:t>Corporate Presentation Title</a:t>
            </a:r>
          </a:p>
        </p:txBody>
      </p:sp>
      <p:sp>
        <p:nvSpPr>
          <p:cNvPr id="30" name="Text Placeholder 29"/>
          <p:cNvSpPr>
            <a:spLocks noGrp="1"/>
          </p:cNvSpPr>
          <p:nvPr>
            <p:ph type="body" sz="quarter" idx="10" hasCustomPrompt="1"/>
          </p:nvPr>
        </p:nvSpPr>
        <p:spPr>
          <a:xfrm>
            <a:off x="6131860" y="2191870"/>
            <a:ext cx="2792505" cy="457200"/>
          </a:xfrm>
          <a:prstGeom prst="rect">
            <a:avLst/>
          </a:prstGeom>
        </p:spPr>
        <p:txBody>
          <a:bodyPr/>
          <a:lstStyle>
            <a:lvl1pPr>
              <a:buNone/>
              <a:defRPr sz="1200" b="1" i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Heritage Company.</a:t>
            </a:r>
          </a:p>
        </p:txBody>
      </p:sp>
      <p:sp>
        <p:nvSpPr>
          <p:cNvPr id="5" name="TextBox 4"/>
          <p:cNvSpPr txBox="1"/>
          <p:nvPr userDrawn="1"/>
        </p:nvSpPr>
        <p:spPr>
          <a:xfrm>
            <a:off x="4818250" y="2196831"/>
            <a:ext cx="35814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i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The new identity of </a:t>
            </a:r>
            <a:endParaRPr lang="en-US" sz="1200" b="1" i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Page - Client Present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2380469" y="5334000"/>
            <a:ext cx="6400800" cy="392534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2000" i="1" baseline="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Presenter and Date of Presentation</a:t>
            </a:r>
          </a:p>
        </p:txBody>
      </p:sp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>
          <a:xfrm>
            <a:off x="2389095" y="4343400"/>
            <a:ext cx="6400800" cy="990600"/>
          </a:xfrm>
          <a:prstGeom prst="rect">
            <a:avLst/>
          </a:prstGeom>
        </p:spPr>
        <p:txBody>
          <a:bodyPr anchor="b" anchorCtr="0"/>
          <a:lstStyle>
            <a:lvl1pPr algn="r">
              <a:defRPr b="1" baseline="0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/>
              <a:t>Client Presentation Title</a:t>
            </a:r>
          </a:p>
        </p:txBody>
      </p:sp>
      <p:sp>
        <p:nvSpPr>
          <p:cNvPr id="10" name="Oval 9"/>
          <p:cNvSpPr/>
          <p:nvPr userDrawn="1"/>
        </p:nvSpPr>
        <p:spPr>
          <a:xfrm>
            <a:off x="945775" y="627530"/>
            <a:ext cx="3352800" cy="33528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 descr="exp_Logo_rgb (2)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7620000" y="5887208"/>
            <a:ext cx="1371600" cy="885627"/>
          </a:xfrm>
          <a:prstGeom prst="rect">
            <a:avLst/>
          </a:prstGeom>
        </p:spPr>
      </p:pic>
      <p:sp>
        <p:nvSpPr>
          <p:cNvPr id="13" name="Subtitle 2"/>
          <p:cNvSpPr txBox="1">
            <a:spLocks/>
          </p:cNvSpPr>
          <p:nvPr userDrawn="1"/>
        </p:nvSpPr>
        <p:spPr>
          <a:xfrm>
            <a:off x="1066800" y="1676400"/>
            <a:ext cx="3124200" cy="1447800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i="1" baseline="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A6291C"/>
              </a:buClr>
              <a:buSzTx/>
              <a:buFont typeface="Arial" pitchFamily="34" charset="0"/>
              <a:buNone/>
              <a:tabLst/>
              <a:defRPr/>
            </a:pPr>
            <a:r>
              <a:rPr kumimoji="0" lang="en-US" sz="1400" b="1" i="1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Overlay Circular Project Picture or Client Logo Here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A6291C"/>
              </a:buClr>
              <a:buSzTx/>
              <a:buFont typeface="Arial" pitchFamily="34" charset="0"/>
              <a:buNone/>
              <a:tabLst/>
              <a:defRPr/>
            </a:pPr>
            <a:endParaRPr kumimoji="0" lang="en-US" sz="1400" b="0" i="1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A6291C"/>
              </a:buClr>
              <a:buSzTx/>
              <a:buFont typeface="Arial" pitchFamily="34" charset="0"/>
              <a:buNone/>
              <a:tabLst/>
              <a:defRPr/>
            </a:pPr>
            <a:r>
              <a:rPr kumimoji="0" lang="en-US" sz="1400" b="0" i="1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Insert circle shape. (Size = 3.75” in diameter.) Then format the </a:t>
            </a:r>
            <a:br>
              <a:rPr kumimoji="0" lang="en-US" sz="1400" b="0" i="1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</a:br>
            <a:r>
              <a:rPr kumimoji="0" lang="en-US" sz="1400" b="0" i="1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shape using “picture fill.”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Divider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BLU.jp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9" name="Oval 8"/>
          <p:cNvSpPr/>
          <p:nvPr userDrawn="1"/>
        </p:nvSpPr>
        <p:spPr>
          <a:xfrm>
            <a:off x="8732520" y="6141720"/>
            <a:ext cx="640080" cy="640080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 Placeholder 21"/>
          <p:cNvSpPr>
            <a:spLocks noGrp="1"/>
          </p:cNvSpPr>
          <p:nvPr>
            <p:ph type="body" sz="quarter" idx="15" hasCustomPrompt="1"/>
          </p:nvPr>
        </p:nvSpPr>
        <p:spPr>
          <a:xfrm>
            <a:off x="8760755" y="6321015"/>
            <a:ext cx="533400" cy="304800"/>
          </a:xfrm>
          <a:prstGeom prst="rect">
            <a:avLst/>
          </a:prstGeom>
        </p:spPr>
        <p:txBody>
          <a:bodyPr/>
          <a:lstStyle>
            <a:lvl1pPr>
              <a:buNone/>
              <a:defRPr sz="12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XX</a:t>
            </a:r>
          </a:p>
        </p:txBody>
      </p:sp>
      <p:sp>
        <p:nvSpPr>
          <p:cNvPr id="11" name="Text Placeholder 21"/>
          <p:cNvSpPr>
            <a:spLocks noGrp="1"/>
          </p:cNvSpPr>
          <p:nvPr>
            <p:ph type="body" sz="quarter" idx="17" hasCustomPrompt="1"/>
          </p:nvPr>
        </p:nvSpPr>
        <p:spPr>
          <a:xfrm>
            <a:off x="5486400" y="6321015"/>
            <a:ext cx="3209365" cy="313765"/>
          </a:xfrm>
          <a:prstGeom prst="rect">
            <a:avLst/>
          </a:prstGeom>
        </p:spPr>
        <p:txBody>
          <a:bodyPr/>
          <a:lstStyle>
            <a:lvl1pPr algn="r">
              <a:buNone/>
              <a:defRPr sz="1200" b="1" i="0" baseline="0"/>
            </a:lvl1pPr>
          </a:lstStyle>
          <a:p>
            <a:pPr lvl="0"/>
            <a:r>
              <a:rPr lang="en-US" dirty="0"/>
              <a:t>DRAFT - CONFIDENTIAL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8" hasCustomPrompt="1"/>
          </p:nvPr>
        </p:nvSpPr>
        <p:spPr>
          <a:xfrm>
            <a:off x="2819400" y="762000"/>
            <a:ext cx="6096000" cy="1143000"/>
          </a:xfrm>
          <a:prstGeom prst="rect">
            <a:avLst/>
          </a:prstGeom>
        </p:spPr>
        <p:txBody>
          <a:bodyPr/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A6291C"/>
              </a:buClr>
              <a:buSzTx/>
              <a:buFont typeface="Arial" pitchFamily="34" charset="0"/>
              <a:buNone/>
              <a:tabLst/>
              <a:defRPr sz="1600" baseline="0">
                <a:solidFill>
                  <a:schemeClr val="bg1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A6291C"/>
              </a:buClr>
              <a:buSzTx/>
              <a:buFont typeface="Arial" pitchFamily="34" charset="0"/>
              <a:buNone/>
              <a:tabLst/>
              <a:defRPr/>
            </a:pP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Option:  Overlay Circular Photo Here</a:t>
            </a:r>
            <a:b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</a:b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Insert circle shape (Size = 8” in diameter.)  </a:t>
            </a:r>
            <a:b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</a:b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Then format the shape using “picture fill.”</a:t>
            </a:r>
          </a:p>
        </p:txBody>
      </p:sp>
      <p:sp>
        <p:nvSpPr>
          <p:cNvPr id="40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2514600" y="3367184"/>
            <a:ext cx="6400800" cy="671416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2000" i="1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Subhead, Subhead, Subhead, Subhead</a:t>
            </a:r>
          </a:p>
        </p:txBody>
      </p:sp>
      <p:sp>
        <p:nvSpPr>
          <p:cNvPr id="41" name="Title 7"/>
          <p:cNvSpPr>
            <a:spLocks noGrp="1"/>
          </p:cNvSpPr>
          <p:nvPr>
            <p:ph type="title" hasCustomPrompt="1"/>
          </p:nvPr>
        </p:nvSpPr>
        <p:spPr>
          <a:xfrm>
            <a:off x="2514600" y="2514600"/>
            <a:ext cx="6400800" cy="853978"/>
          </a:xfrm>
          <a:prstGeom prst="rect">
            <a:avLst/>
          </a:prstGeom>
        </p:spPr>
        <p:txBody>
          <a:bodyPr anchor="b" anchorCtr="0"/>
          <a:lstStyle>
            <a:lvl1pPr algn="r">
              <a:defRPr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Divider Title</a:t>
            </a:r>
          </a:p>
        </p:txBody>
      </p:sp>
      <p:pic>
        <p:nvPicPr>
          <p:cNvPr id="13" name="Picture 12" descr="exp_Logo_White.eps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6111462"/>
            <a:ext cx="1097280" cy="67033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ent Page - Copy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2.jp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pSp>
        <p:nvGrpSpPr>
          <p:cNvPr id="2" name="Group 23"/>
          <p:cNvGrpSpPr/>
          <p:nvPr userDrawn="1"/>
        </p:nvGrpSpPr>
        <p:grpSpPr>
          <a:xfrm>
            <a:off x="-228600" y="371764"/>
            <a:ext cx="990600" cy="640080"/>
            <a:chOff x="-228600" y="371764"/>
            <a:chExt cx="990600" cy="640080"/>
          </a:xfrm>
        </p:grpSpPr>
        <p:cxnSp>
          <p:nvCxnSpPr>
            <p:cNvPr id="27" name="Straight Connector 26"/>
            <p:cNvCxnSpPr/>
            <p:nvPr/>
          </p:nvCxnSpPr>
          <p:spPr>
            <a:xfrm>
              <a:off x="457200" y="685800"/>
              <a:ext cx="304800" cy="0"/>
            </a:xfrm>
            <a:prstGeom prst="line">
              <a:avLst/>
            </a:prstGeom>
            <a:ln w="28575">
              <a:solidFill>
                <a:schemeClr val="bg1">
                  <a:lumMod val="6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1" name="Oval 30"/>
            <p:cNvSpPr/>
            <p:nvPr/>
          </p:nvSpPr>
          <p:spPr>
            <a:xfrm>
              <a:off x="-228600" y="371764"/>
              <a:ext cx="640080" cy="640080"/>
            </a:xfrm>
            <a:prstGeom prst="ellipse">
              <a:avLst/>
            </a:prstGeom>
            <a:solidFill>
              <a:srgbClr val="C0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2" name="Oval 11"/>
          <p:cNvSpPr/>
          <p:nvPr userDrawn="1"/>
        </p:nvSpPr>
        <p:spPr>
          <a:xfrm>
            <a:off x="8732520" y="6141720"/>
            <a:ext cx="640080" cy="640080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 Placeholder 21"/>
          <p:cNvSpPr>
            <a:spLocks noGrp="1"/>
          </p:cNvSpPr>
          <p:nvPr>
            <p:ph type="body" sz="quarter" idx="15" hasCustomPrompt="1"/>
          </p:nvPr>
        </p:nvSpPr>
        <p:spPr>
          <a:xfrm>
            <a:off x="8760755" y="6321015"/>
            <a:ext cx="533400" cy="304800"/>
          </a:xfrm>
          <a:prstGeom prst="rect">
            <a:avLst/>
          </a:prstGeom>
        </p:spPr>
        <p:txBody>
          <a:bodyPr/>
          <a:lstStyle>
            <a:lvl1pPr>
              <a:buNone/>
              <a:defRPr sz="12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XX</a:t>
            </a:r>
          </a:p>
        </p:txBody>
      </p:sp>
      <p:sp>
        <p:nvSpPr>
          <p:cNvPr id="16" name="Text Placeholder 21"/>
          <p:cNvSpPr>
            <a:spLocks noGrp="1"/>
          </p:cNvSpPr>
          <p:nvPr>
            <p:ph type="body" sz="quarter" idx="16" hasCustomPrompt="1"/>
          </p:nvPr>
        </p:nvSpPr>
        <p:spPr>
          <a:xfrm>
            <a:off x="5486400" y="6321015"/>
            <a:ext cx="3209365" cy="313765"/>
          </a:xfrm>
          <a:prstGeom prst="rect">
            <a:avLst/>
          </a:prstGeom>
        </p:spPr>
        <p:txBody>
          <a:bodyPr/>
          <a:lstStyle>
            <a:lvl1pPr algn="r">
              <a:buNone/>
              <a:defRPr sz="1200" b="1" i="0" baseline="0"/>
            </a:lvl1pPr>
          </a:lstStyle>
          <a:p>
            <a:pPr lvl="0"/>
            <a:r>
              <a:rPr lang="en-US" dirty="0"/>
              <a:t>DRAFT - CONFIDENTIAL</a:t>
            </a:r>
          </a:p>
        </p:txBody>
      </p:sp>
      <p:sp>
        <p:nvSpPr>
          <p:cNvPr id="19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727157" y="1017495"/>
            <a:ext cx="7273843" cy="381000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000" i="1" baseline="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Subhead, Subhead, Subhead, Subhead (20 pt.)</a:t>
            </a:r>
          </a:p>
        </p:txBody>
      </p:sp>
      <p:sp>
        <p:nvSpPr>
          <p:cNvPr id="20" name="Title 7"/>
          <p:cNvSpPr>
            <a:spLocks noGrp="1"/>
          </p:cNvSpPr>
          <p:nvPr>
            <p:ph type="title" hasCustomPrompt="1"/>
          </p:nvPr>
        </p:nvSpPr>
        <p:spPr>
          <a:xfrm>
            <a:off x="727157" y="163033"/>
            <a:ext cx="6816644" cy="853978"/>
          </a:xfrm>
          <a:prstGeom prst="rect">
            <a:avLst/>
          </a:prstGeom>
        </p:spPr>
        <p:txBody>
          <a:bodyPr anchor="b" anchorCtr="0"/>
          <a:lstStyle>
            <a:lvl1pPr algn="l">
              <a:defRPr b="1" baseline="0"/>
            </a:lvl1pPr>
          </a:lstStyle>
          <a:p>
            <a:r>
              <a:rPr lang="en-US" dirty="0"/>
              <a:t>Headline, Headline (36 pt.)</a:t>
            </a:r>
          </a:p>
        </p:txBody>
      </p:sp>
      <p:sp>
        <p:nvSpPr>
          <p:cNvPr id="22" name="Text Placeholder 21"/>
          <p:cNvSpPr>
            <a:spLocks noGrp="1"/>
          </p:cNvSpPr>
          <p:nvPr>
            <p:ph type="body" sz="quarter" idx="17" hasCustomPrompt="1"/>
          </p:nvPr>
        </p:nvSpPr>
        <p:spPr>
          <a:xfrm>
            <a:off x="727156" y="1972234"/>
            <a:ext cx="7502443" cy="3895165"/>
          </a:xfrm>
          <a:prstGeom prst="rect">
            <a:avLst/>
          </a:prstGeom>
        </p:spPr>
        <p:txBody>
          <a:bodyPr/>
          <a:lstStyle>
            <a:lvl1pPr marL="406400" indent="-173038">
              <a:defRPr sz="2000" baseline="0"/>
            </a:lvl1pPr>
            <a:lvl2pPr marL="630238" indent="-173038">
              <a:defRPr sz="1800" baseline="0"/>
            </a:lvl2pPr>
          </a:lstStyle>
          <a:p>
            <a:pPr lvl="0"/>
            <a:r>
              <a:rPr lang="en-US" dirty="0"/>
              <a:t>Bullet (20 pt.)</a:t>
            </a:r>
          </a:p>
          <a:p>
            <a:pPr lvl="1"/>
            <a:r>
              <a:rPr lang="en-US" dirty="0"/>
              <a:t>Sub-Bullet (18 pt. – Never less than.)</a:t>
            </a:r>
          </a:p>
        </p:txBody>
      </p:sp>
      <p:sp>
        <p:nvSpPr>
          <p:cNvPr id="24" name="Text Placeholder 23"/>
          <p:cNvSpPr>
            <a:spLocks noGrp="1"/>
          </p:cNvSpPr>
          <p:nvPr>
            <p:ph type="body" sz="quarter" idx="18" hasCustomPrompt="1"/>
          </p:nvPr>
        </p:nvSpPr>
        <p:spPr>
          <a:xfrm>
            <a:off x="727157" y="1667435"/>
            <a:ext cx="5029200" cy="304800"/>
          </a:xfrm>
          <a:prstGeom prst="rect">
            <a:avLst/>
          </a:prstGeom>
        </p:spPr>
        <p:txBody>
          <a:bodyPr/>
          <a:lstStyle>
            <a:lvl1pPr>
              <a:buNone/>
              <a:defRPr sz="2000" b="1" baseline="0"/>
            </a:lvl1pPr>
          </a:lstStyle>
          <a:p>
            <a:pPr lvl="0"/>
            <a:r>
              <a:rPr lang="en-US" dirty="0"/>
              <a:t>Text Head, Text Head (20 pt.)</a:t>
            </a:r>
          </a:p>
        </p:txBody>
      </p:sp>
      <p:pic>
        <p:nvPicPr>
          <p:cNvPr id="17" name="Picture 16" descr="exp_Logo_rgb (2).jp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76200" y="6073299"/>
            <a:ext cx="1097280" cy="708501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ent Page - Horizontal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2.jp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0" name="Picture Placeholder 23"/>
          <p:cNvSpPr>
            <a:spLocks noGrp="1"/>
          </p:cNvSpPr>
          <p:nvPr>
            <p:ph type="pic" sz="quarter" idx="16"/>
          </p:nvPr>
        </p:nvSpPr>
        <p:spPr>
          <a:xfrm>
            <a:off x="744070" y="1779495"/>
            <a:ext cx="3133165" cy="2106705"/>
          </a:xfrm>
          <a:prstGeom prst="rect">
            <a:avLst/>
          </a:prstGeom>
        </p:spPr>
        <p:txBody>
          <a:bodyPr/>
          <a:lstStyle>
            <a:lvl1pPr algn="ctr">
              <a:buNone/>
              <a:defRPr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24" name="Oval 23"/>
          <p:cNvSpPr/>
          <p:nvPr userDrawn="1"/>
        </p:nvSpPr>
        <p:spPr>
          <a:xfrm>
            <a:off x="8732520" y="6141720"/>
            <a:ext cx="640080" cy="640080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Text Placeholder 21"/>
          <p:cNvSpPr>
            <a:spLocks noGrp="1"/>
          </p:cNvSpPr>
          <p:nvPr>
            <p:ph type="body" sz="quarter" idx="15" hasCustomPrompt="1"/>
          </p:nvPr>
        </p:nvSpPr>
        <p:spPr>
          <a:xfrm>
            <a:off x="8760755" y="6321015"/>
            <a:ext cx="533400" cy="304800"/>
          </a:xfrm>
          <a:prstGeom prst="rect">
            <a:avLst/>
          </a:prstGeom>
        </p:spPr>
        <p:txBody>
          <a:bodyPr/>
          <a:lstStyle>
            <a:lvl1pPr>
              <a:buNone/>
              <a:defRPr sz="12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XX</a:t>
            </a:r>
          </a:p>
        </p:txBody>
      </p:sp>
      <p:sp>
        <p:nvSpPr>
          <p:cNvPr id="26" name="Text Placeholder 21"/>
          <p:cNvSpPr>
            <a:spLocks noGrp="1"/>
          </p:cNvSpPr>
          <p:nvPr>
            <p:ph type="body" sz="quarter" idx="17" hasCustomPrompt="1"/>
          </p:nvPr>
        </p:nvSpPr>
        <p:spPr>
          <a:xfrm>
            <a:off x="5486400" y="6321015"/>
            <a:ext cx="3209365" cy="313765"/>
          </a:xfrm>
          <a:prstGeom prst="rect">
            <a:avLst/>
          </a:prstGeom>
        </p:spPr>
        <p:txBody>
          <a:bodyPr/>
          <a:lstStyle>
            <a:lvl1pPr algn="r">
              <a:buNone/>
              <a:defRPr sz="1200" b="1" i="0" baseline="0"/>
            </a:lvl1pPr>
          </a:lstStyle>
          <a:p>
            <a:pPr lvl="0"/>
            <a:r>
              <a:rPr lang="en-US" dirty="0"/>
              <a:t>DRAFT - CONFIDENTIAL</a:t>
            </a:r>
          </a:p>
        </p:txBody>
      </p:sp>
      <p:grpSp>
        <p:nvGrpSpPr>
          <p:cNvPr id="2" name="Group 23"/>
          <p:cNvGrpSpPr/>
          <p:nvPr userDrawn="1"/>
        </p:nvGrpSpPr>
        <p:grpSpPr>
          <a:xfrm>
            <a:off x="-228600" y="371764"/>
            <a:ext cx="990600" cy="640080"/>
            <a:chOff x="-228600" y="371764"/>
            <a:chExt cx="990600" cy="640080"/>
          </a:xfrm>
        </p:grpSpPr>
        <p:cxnSp>
          <p:nvCxnSpPr>
            <p:cNvPr id="21" name="Straight Connector 20"/>
            <p:cNvCxnSpPr/>
            <p:nvPr/>
          </p:nvCxnSpPr>
          <p:spPr>
            <a:xfrm>
              <a:off x="457200" y="685800"/>
              <a:ext cx="304800" cy="0"/>
            </a:xfrm>
            <a:prstGeom prst="line">
              <a:avLst/>
            </a:prstGeom>
            <a:ln w="28575">
              <a:solidFill>
                <a:schemeClr val="bg1">
                  <a:lumMod val="6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Oval 21"/>
            <p:cNvSpPr/>
            <p:nvPr/>
          </p:nvSpPr>
          <p:spPr>
            <a:xfrm>
              <a:off x="-228600" y="371764"/>
              <a:ext cx="640080" cy="640080"/>
            </a:xfrm>
            <a:prstGeom prst="ellipse">
              <a:avLst/>
            </a:prstGeom>
            <a:solidFill>
              <a:srgbClr val="C0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727157" y="1021975"/>
            <a:ext cx="7273843" cy="381000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000" i="1" baseline="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Subhead, Subhead, Subhead, Subhead (20 pt.)</a:t>
            </a:r>
          </a:p>
        </p:txBody>
      </p:sp>
      <p:sp>
        <p:nvSpPr>
          <p:cNvPr id="27" name="Title 7"/>
          <p:cNvSpPr>
            <a:spLocks noGrp="1"/>
          </p:cNvSpPr>
          <p:nvPr>
            <p:ph type="title" hasCustomPrompt="1"/>
          </p:nvPr>
        </p:nvSpPr>
        <p:spPr>
          <a:xfrm>
            <a:off x="727157" y="163033"/>
            <a:ext cx="6816644" cy="853978"/>
          </a:xfrm>
          <a:prstGeom prst="rect">
            <a:avLst/>
          </a:prstGeom>
        </p:spPr>
        <p:txBody>
          <a:bodyPr anchor="b" anchorCtr="0"/>
          <a:lstStyle>
            <a:lvl1pPr algn="l">
              <a:defRPr b="1" baseline="0"/>
            </a:lvl1pPr>
          </a:lstStyle>
          <a:p>
            <a:r>
              <a:rPr lang="en-US" dirty="0"/>
              <a:t>Headline, Headline (36 pt.)</a:t>
            </a:r>
          </a:p>
        </p:txBody>
      </p:sp>
      <p:sp>
        <p:nvSpPr>
          <p:cNvPr id="34" name="Text Placeholder 21"/>
          <p:cNvSpPr>
            <a:spLocks noGrp="1"/>
          </p:cNvSpPr>
          <p:nvPr>
            <p:ph type="body" sz="quarter" idx="18" hasCustomPrompt="1"/>
          </p:nvPr>
        </p:nvSpPr>
        <p:spPr>
          <a:xfrm>
            <a:off x="4114800" y="1972234"/>
            <a:ext cx="4114800" cy="3895165"/>
          </a:xfrm>
          <a:prstGeom prst="rect">
            <a:avLst/>
          </a:prstGeom>
        </p:spPr>
        <p:txBody>
          <a:bodyPr/>
          <a:lstStyle>
            <a:lvl1pPr marL="406400" indent="-173038">
              <a:defRPr sz="2000" baseline="0"/>
            </a:lvl1pPr>
            <a:lvl2pPr marL="630238" indent="-173038">
              <a:defRPr sz="1800" baseline="0"/>
            </a:lvl2pPr>
          </a:lstStyle>
          <a:p>
            <a:pPr lvl="0"/>
            <a:r>
              <a:rPr lang="en-US" dirty="0"/>
              <a:t>Bullet (20 pt.)</a:t>
            </a:r>
          </a:p>
          <a:p>
            <a:pPr lvl="1"/>
            <a:r>
              <a:rPr lang="en-US" dirty="0"/>
              <a:t>Sub-Bullet (18 pt. – Never less than.)</a:t>
            </a:r>
          </a:p>
        </p:txBody>
      </p:sp>
      <p:sp>
        <p:nvSpPr>
          <p:cNvPr id="35" name="Text Placeholder 23"/>
          <p:cNvSpPr>
            <a:spLocks noGrp="1"/>
          </p:cNvSpPr>
          <p:nvPr>
            <p:ph type="body" sz="quarter" idx="19" hasCustomPrompt="1"/>
          </p:nvPr>
        </p:nvSpPr>
        <p:spPr>
          <a:xfrm>
            <a:off x="4114800" y="1667435"/>
            <a:ext cx="4114799" cy="304800"/>
          </a:xfrm>
          <a:prstGeom prst="rect">
            <a:avLst/>
          </a:prstGeom>
        </p:spPr>
        <p:txBody>
          <a:bodyPr/>
          <a:lstStyle>
            <a:lvl1pPr>
              <a:buNone/>
              <a:defRPr sz="2000" b="1" baseline="0"/>
            </a:lvl1pPr>
          </a:lstStyle>
          <a:p>
            <a:pPr lvl="0"/>
            <a:r>
              <a:rPr lang="en-US" dirty="0"/>
              <a:t>Text Head, Text Head (20 pt.)</a:t>
            </a:r>
          </a:p>
        </p:txBody>
      </p:sp>
      <p:pic>
        <p:nvPicPr>
          <p:cNvPr id="16" name="Picture 15" descr="exp_Logo_rgb (2).jp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76200" y="6073299"/>
            <a:ext cx="1097280" cy="708501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ent Page - Vertical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2.jp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0" name="Picture Placeholder 23"/>
          <p:cNvSpPr>
            <a:spLocks noGrp="1"/>
          </p:cNvSpPr>
          <p:nvPr>
            <p:ph type="pic" sz="quarter" idx="16"/>
          </p:nvPr>
        </p:nvSpPr>
        <p:spPr>
          <a:xfrm>
            <a:off x="744070" y="1779495"/>
            <a:ext cx="3133165" cy="4087905"/>
          </a:xfrm>
          <a:prstGeom prst="rect">
            <a:avLst/>
          </a:prstGeom>
        </p:spPr>
        <p:txBody>
          <a:bodyPr/>
          <a:lstStyle>
            <a:lvl1pPr algn="ctr">
              <a:buNone/>
              <a:defRPr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24" name="Oval 23"/>
          <p:cNvSpPr/>
          <p:nvPr userDrawn="1"/>
        </p:nvSpPr>
        <p:spPr>
          <a:xfrm>
            <a:off x="8732520" y="6141720"/>
            <a:ext cx="640080" cy="640080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Text Placeholder 21"/>
          <p:cNvSpPr>
            <a:spLocks noGrp="1"/>
          </p:cNvSpPr>
          <p:nvPr>
            <p:ph type="body" sz="quarter" idx="15" hasCustomPrompt="1"/>
          </p:nvPr>
        </p:nvSpPr>
        <p:spPr>
          <a:xfrm>
            <a:off x="8760755" y="6321015"/>
            <a:ext cx="533400" cy="304800"/>
          </a:xfrm>
          <a:prstGeom prst="rect">
            <a:avLst/>
          </a:prstGeom>
        </p:spPr>
        <p:txBody>
          <a:bodyPr/>
          <a:lstStyle>
            <a:lvl1pPr>
              <a:buNone/>
              <a:defRPr sz="12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XX</a:t>
            </a:r>
          </a:p>
        </p:txBody>
      </p:sp>
      <p:sp>
        <p:nvSpPr>
          <p:cNvPr id="26" name="Text Placeholder 21"/>
          <p:cNvSpPr>
            <a:spLocks noGrp="1"/>
          </p:cNvSpPr>
          <p:nvPr>
            <p:ph type="body" sz="quarter" idx="17" hasCustomPrompt="1"/>
          </p:nvPr>
        </p:nvSpPr>
        <p:spPr>
          <a:xfrm>
            <a:off x="5486400" y="6321015"/>
            <a:ext cx="3209365" cy="313765"/>
          </a:xfrm>
          <a:prstGeom prst="rect">
            <a:avLst/>
          </a:prstGeom>
        </p:spPr>
        <p:txBody>
          <a:bodyPr/>
          <a:lstStyle>
            <a:lvl1pPr algn="r">
              <a:buNone/>
              <a:defRPr sz="1200" b="1" i="0" baseline="0"/>
            </a:lvl1pPr>
          </a:lstStyle>
          <a:p>
            <a:pPr lvl="0"/>
            <a:r>
              <a:rPr lang="en-US" dirty="0"/>
              <a:t>DRAFT - CONFIDENTIAL</a:t>
            </a:r>
          </a:p>
        </p:txBody>
      </p:sp>
      <p:grpSp>
        <p:nvGrpSpPr>
          <p:cNvPr id="2" name="Group 23"/>
          <p:cNvGrpSpPr/>
          <p:nvPr userDrawn="1"/>
        </p:nvGrpSpPr>
        <p:grpSpPr>
          <a:xfrm>
            <a:off x="-228600" y="371764"/>
            <a:ext cx="990600" cy="640080"/>
            <a:chOff x="-228600" y="371764"/>
            <a:chExt cx="990600" cy="640080"/>
          </a:xfrm>
        </p:grpSpPr>
        <p:cxnSp>
          <p:nvCxnSpPr>
            <p:cNvPr id="21" name="Straight Connector 20"/>
            <p:cNvCxnSpPr/>
            <p:nvPr/>
          </p:nvCxnSpPr>
          <p:spPr>
            <a:xfrm>
              <a:off x="457200" y="685800"/>
              <a:ext cx="304800" cy="0"/>
            </a:xfrm>
            <a:prstGeom prst="line">
              <a:avLst/>
            </a:prstGeom>
            <a:ln w="28575">
              <a:solidFill>
                <a:schemeClr val="bg1">
                  <a:lumMod val="6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Oval 21"/>
            <p:cNvSpPr/>
            <p:nvPr/>
          </p:nvSpPr>
          <p:spPr>
            <a:xfrm>
              <a:off x="-228600" y="371764"/>
              <a:ext cx="640080" cy="640080"/>
            </a:xfrm>
            <a:prstGeom prst="ellipse">
              <a:avLst/>
            </a:prstGeom>
            <a:solidFill>
              <a:srgbClr val="C0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727157" y="1021975"/>
            <a:ext cx="7273843" cy="381000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000" i="1" baseline="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Subhead, Subhead, Subhead, Subhead (20 pt.)</a:t>
            </a:r>
          </a:p>
        </p:txBody>
      </p:sp>
      <p:sp>
        <p:nvSpPr>
          <p:cNvPr id="27" name="Title 7"/>
          <p:cNvSpPr>
            <a:spLocks noGrp="1"/>
          </p:cNvSpPr>
          <p:nvPr>
            <p:ph type="title" hasCustomPrompt="1"/>
          </p:nvPr>
        </p:nvSpPr>
        <p:spPr>
          <a:xfrm>
            <a:off x="727157" y="163033"/>
            <a:ext cx="6816644" cy="853978"/>
          </a:xfrm>
          <a:prstGeom prst="rect">
            <a:avLst/>
          </a:prstGeom>
        </p:spPr>
        <p:txBody>
          <a:bodyPr anchor="b" anchorCtr="0"/>
          <a:lstStyle>
            <a:lvl1pPr algn="l">
              <a:defRPr b="1" baseline="0"/>
            </a:lvl1pPr>
          </a:lstStyle>
          <a:p>
            <a:r>
              <a:rPr lang="en-US" dirty="0"/>
              <a:t>Headline, Headline (36 pt.)</a:t>
            </a:r>
          </a:p>
        </p:txBody>
      </p:sp>
      <p:sp>
        <p:nvSpPr>
          <p:cNvPr id="34" name="Text Placeholder 21"/>
          <p:cNvSpPr>
            <a:spLocks noGrp="1"/>
          </p:cNvSpPr>
          <p:nvPr>
            <p:ph type="body" sz="quarter" idx="18" hasCustomPrompt="1"/>
          </p:nvPr>
        </p:nvSpPr>
        <p:spPr>
          <a:xfrm>
            <a:off x="4114800" y="1972234"/>
            <a:ext cx="4114800" cy="3895165"/>
          </a:xfrm>
          <a:prstGeom prst="rect">
            <a:avLst/>
          </a:prstGeom>
        </p:spPr>
        <p:txBody>
          <a:bodyPr/>
          <a:lstStyle>
            <a:lvl1pPr marL="406400" indent="-173038">
              <a:defRPr sz="2000" baseline="0"/>
            </a:lvl1pPr>
            <a:lvl2pPr marL="630238" indent="-173038">
              <a:defRPr sz="1800" baseline="0"/>
            </a:lvl2pPr>
          </a:lstStyle>
          <a:p>
            <a:pPr lvl="0"/>
            <a:r>
              <a:rPr lang="en-US" dirty="0"/>
              <a:t>Bullet (20 pt.)</a:t>
            </a:r>
          </a:p>
          <a:p>
            <a:pPr lvl="1"/>
            <a:r>
              <a:rPr lang="en-US" dirty="0"/>
              <a:t>Sub-Bullet (18 pt. – Never less than.)</a:t>
            </a:r>
          </a:p>
        </p:txBody>
      </p:sp>
      <p:sp>
        <p:nvSpPr>
          <p:cNvPr id="35" name="Text Placeholder 23"/>
          <p:cNvSpPr>
            <a:spLocks noGrp="1"/>
          </p:cNvSpPr>
          <p:nvPr>
            <p:ph type="body" sz="quarter" idx="19" hasCustomPrompt="1"/>
          </p:nvPr>
        </p:nvSpPr>
        <p:spPr>
          <a:xfrm>
            <a:off x="4114800" y="1667435"/>
            <a:ext cx="4114799" cy="304800"/>
          </a:xfrm>
          <a:prstGeom prst="rect">
            <a:avLst/>
          </a:prstGeom>
        </p:spPr>
        <p:txBody>
          <a:bodyPr/>
          <a:lstStyle>
            <a:lvl1pPr>
              <a:buNone/>
              <a:defRPr sz="2000" b="1" baseline="0"/>
            </a:lvl1pPr>
          </a:lstStyle>
          <a:p>
            <a:pPr lvl="0"/>
            <a:r>
              <a:rPr lang="en-US" dirty="0"/>
              <a:t>Text Head, Text Head (20 pt.)</a:t>
            </a:r>
          </a:p>
        </p:txBody>
      </p:sp>
      <p:pic>
        <p:nvPicPr>
          <p:cNvPr id="16" name="Picture 15" descr="exp_Logo_rgb (2).jp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76200" y="6073299"/>
            <a:ext cx="1097280" cy="708501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ent Page - Graphic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2.jp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 flipV="1">
            <a:off x="0" y="0"/>
            <a:ext cx="9144000" cy="6858000"/>
          </a:xfrm>
          <a:prstGeom prst="rect">
            <a:avLst/>
          </a:prstGeom>
        </p:spPr>
      </p:pic>
      <p:sp>
        <p:nvSpPr>
          <p:cNvPr id="37" name="Oval 36"/>
          <p:cNvSpPr/>
          <p:nvPr userDrawn="1"/>
        </p:nvSpPr>
        <p:spPr>
          <a:xfrm>
            <a:off x="8732520" y="6141720"/>
            <a:ext cx="640080" cy="640080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Text Placeholder 21"/>
          <p:cNvSpPr>
            <a:spLocks noGrp="1"/>
          </p:cNvSpPr>
          <p:nvPr>
            <p:ph type="body" sz="quarter" idx="15" hasCustomPrompt="1"/>
          </p:nvPr>
        </p:nvSpPr>
        <p:spPr>
          <a:xfrm>
            <a:off x="8760755" y="6321015"/>
            <a:ext cx="533400" cy="304800"/>
          </a:xfrm>
          <a:prstGeom prst="rect">
            <a:avLst/>
          </a:prstGeom>
        </p:spPr>
        <p:txBody>
          <a:bodyPr/>
          <a:lstStyle>
            <a:lvl1pPr>
              <a:buNone/>
              <a:defRPr sz="12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XX</a:t>
            </a:r>
          </a:p>
        </p:txBody>
      </p:sp>
      <p:sp>
        <p:nvSpPr>
          <p:cNvPr id="39" name="Text Placeholder 21"/>
          <p:cNvSpPr>
            <a:spLocks noGrp="1"/>
          </p:cNvSpPr>
          <p:nvPr>
            <p:ph type="body" sz="quarter" idx="17" hasCustomPrompt="1"/>
          </p:nvPr>
        </p:nvSpPr>
        <p:spPr>
          <a:xfrm>
            <a:off x="5486400" y="6321015"/>
            <a:ext cx="3209365" cy="313765"/>
          </a:xfrm>
          <a:prstGeom prst="rect">
            <a:avLst/>
          </a:prstGeom>
        </p:spPr>
        <p:txBody>
          <a:bodyPr/>
          <a:lstStyle>
            <a:lvl1pPr algn="r">
              <a:buNone/>
              <a:defRPr sz="1200" b="1" i="0" baseline="0"/>
            </a:lvl1pPr>
          </a:lstStyle>
          <a:p>
            <a:pPr lvl="0"/>
            <a:r>
              <a:rPr lang="en-US" dirty="0"/>
              <a:t>DRAFT - CONFIDENTIAL</a:t>
            </a:r>
          </a:p>
        </p:txBody>
      </p:sp>
      <p:grpSp>
        <p:nvGrpSpPr>
          <p:cNvPr id="2" name="Group 23"/>
          <p:cNvGrpSpPr/>
          <p:nvPr userDrawn="1"/>
        </p:nvGrpSpPr>
        <p:grpSpPr>
          <a:xfrm>
            <a:off x="-228600" y="371764"/>
            <a:ext cx="990600" cy="640080"/>
            <a:chOff x="-228600" y="371764"/>
            <a:chExt cx="990600" cy="640080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457200" y="685800"/>
              <a:ext cx="304800" cy="0"/>
            </a:xfrm>
            <a:prstGeom prst="line">
              <a:avLst/>
            </a:prstGeom>
            <a:ln w="28575">
              <a:solidFill>
                <a:schemeClr val="bg1">
                  <a:lumMod val="6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Oval 20"/>
            <p:cNvSpPr/>
            <p:nvPr/>
          </p:nvSpPr>
          <p:spPr>
            <a:xfrm>
              <a:off x="-228600" y="371764"/>
              <a:ext cx="640080" cy="640080"/>
            </a:xfrm>
            <a:prstGeom prst="ellipse">
              <a:avLst/>
            </a:prstGeom>
            <a:solidFill>
              <a:srgbClr val="C0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2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727157" y="1021975"/>
            <a:ext cx="7273843" cy="381000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000" i="1" baseline="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Subhead, Subhead, Subhead, Subhead (20 pt.)</a:t>
            </a:r>
          </a:p>
        </p:txBody>
      </p:sp>
      <p:sp>
        <p:nvSpPr>
          <p:cNvPr id="23" name="Title 7"/>
          <p:cNvSpPr>
            <a:spLocks noGrp="1"/>
          </p:cNvSpPr>
          <p:nvPr>
            <p:ph type="title" hasCustomPrompt="1"/>
          </p:nvPr>
        </p:nvSpPr>
        <p:spPr>
          <a:xfrm>
            <a:off x="727157" y="163033"/>
            <a:ext cx="6816644" cy="853978"/>
          </a:xfrm>
          <a:prstGeom prst="rect">
            <a:avLst/>
          </a:prstGeom>
        </p:spPr>
        <p:txBody>
          <a:bodyPr anchor="b" anchorCtr="0"/>
          <a:lstStyle>
            <a:lvl1pPr algn="l">
              <a:defRPr b="1" baseline="0"/>
            </a:lvl1pPr>
          </a:lstStyle>
          <a:p>
            <a:r>
              <a:rPr lang="en-US" dirty="0"/>
              <a:t>Headline, Headline (36 pt.)</a:t>
            </a:r>
          </a:p>
        </p:txBody>
      </p:sp>
      <p:sp>
        <p:nvSpPr>
          <p:cNvPr id="24" name="Text Placeholder 21"/>
          <p:cNvSpPr>
            <a:spLocks noGrp="1"/>
          </p:cNvSpPr>
          <p:nvPr>
            <p:ph type="body" sz="quarter" idx="18" hasCustomPrompt="1"/>
          </p:nvPr>
        </p:nvSpPr>
        <p:spPr>
          <a:xfrm>
            <a:off x="4114800" y="1972234"/>
            <a:ext cx="4114800" cy="3895165"/>
          </a:xfrm>
          <a:prstGeom prst="rect">
            <a:avLst/>
          </a:prstGeom>
        </p:spPr>
        <p:txBody>
          <a:bodyPr/>
          <a:lstStyle>
            <a:lvl1pPr marL="406400" indent="-173038">
              <a:defRPr sz="2000" baseline="0"/>
            </a:lvl1pPr>
            <a:lvl2pPr marL="630238" indent="-173038">
              <a:defRPr sz="1800" baseline="0"/>
            </a:lvl2pPr>
          </a:lstStyle>
          <a:p>
            <a:pPr lvl="0"/>
            <a:r>
              <a:rPr lang="en-US" dirty="0"/>
              <a:t>Bullet (20 pt.)</a:t>
            </a:r>
          </a:p>
          <a:p>
            <a:pPr lvl="1"/>
            <a:r>
              <a:rPr lang="en-US" dirty="0"/>
              <a:t>Sub-Bullet (18 pt. – Never less than.)</a:t>
            </a:r>
          </a:p>
        </p:txBody>
      </p:sp>
      <p:sp>
        <p:nvSpPr>
          <p:cNvPr id="25" name="Text Placeholder 23"/>
          <p:cNvSpPr>
            <a:spLocks noGrp="1"/>
          </p:cNvSpPr>
          <p:nvPr>
            <p:ph type="body" sz="quarter" idx="19" hasCustomPrompt="1"/>
          </p:nvPr>
        </p:nvSpPr>
        <p:spPr>
          <a:xfrm>
            <a:off x="4114800" y="1667435"/>
            <a:ext cx="4114799" cy="304800"/>
          </a:xfrm>
          <a:prstGeom prst="rect">
            <a:avLst/>
          </a:prstGeom>
        </p:spPr>
        <p:txBody>
          <a:bodyPr/>
          <a:lstStyle>
            <a:lvl1pPr>
              <a:buNone/>
              <a:defRPr sz="2000" b="1" baseline="0"/>
            </a:lvl1pPr>
          </a:lstStyle>
          <a:p>
            <a:pPr lvl="0"/>
            <a:r>
              <a:rPr lang="en-US" dirty="0"/>
              <a:t>Text Head, Text Head (20 pt.)</a:t>
            </a:r>
          </a:p>
        </p:txBody>
      </p:sp>
      <p:pic>
        <p:nvPicPr>
          <p:cNvPr id="16" name="Picture 15" descr="exp_Logo_White.eps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6111462"/>
            <a:ext cx="1097280" cy="67033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ent -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23.jp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0" y="0"/>
            <a:ext cx="9144000" cy="6858000"/>
          </a:xfrm>
          <a:prstGeom prst="rect">
            <a:avLst/>
          </a:prstGeom>
        </p:spPr>
      </p:pic>
      <p:sp>
        <p:nvSpPr>
          <p:cNvPr id="24" name="Picture Placeholder 23"/>
          <p:cNvSpPr>
            <a:spLocks noGrp="1"/>
          </p:cNvSpPr>
          <p:nvPr>
            <p:ph type="pic" sz="quarter" idx="12" hasCustomPrompt="1"/>
          </p:nvPr>
        </p:nvSpPr>
        <p:spPr>
          <a:xfrm>
            <a:off x="762001" y="1524000"/>
            <a:ext cx="5943600" cy="4419600"/>
          </a:xfrm>
          <a:prstGeom prst="rect">
            <a:avLst/>
          </a:prstGeom>
        </p:spPr>
        <p:txBody>
          <a:bodyPr/>
          <a:lstStyle>
            <a:lvl1pPr algn="ctr">
              <a:buNone/>
              <a:defRPr/>
            </a:lvl1pPr>
          </a:lstStyle>
          <a:p>
            <a:r>
              <a:rPr lang="en-US" dirty="0"/>
              <a:t>Click icon to add graph.</a:t>
            </a:r>
          </a:p>
        </p:txBody>
      </p:sp>
      <p:sp>
        <p:nvSpPr>
          <p:cNvPr id="14" name="Subtitle 2"/>
          <p:cNvSpPr txBox="1">
            <a:spLocks/>
          </p:cNvSpPr>
          <p:nvPr userDrawn="1"/>
        </p:nvSpPr>
        <p:spPr>
          <a:xfrm>
            <a:off x="2743200" y="5943600"/>
            <a:ext cx="2971800" cy="671416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i="1" baseline="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A6291C"/>
              </a:buClr>
              <a:buSzTx/>
              <a:buFont typeface="Arial" pitchFamily="34" charset="0"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##</a:t>
            </a:r>
          </a:p>
        </p:txBody>
      </p:sp>
      <p:sp>
        <p:nvSpPr>
          <p:cNvPr id="23" name="Oval 22"/>
          <p:cNvSpPr/>
          <p:nvPr userDrawn="1"/>
        </p:nvSpPr>
        <p:spPr>
          <a:xfrm>
            <a:off x="8732520" y="6141720"/>
            <a:ext cx="640080" cy="640080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Text Placeholder 21"/>
          <p:cNvSpPr>
            <a:spLocks noGrp="1"/>
          </p:cNvSpPr>
          <p:nvPr>
            <p:ph type="body" sz="quarter" idx="15" hasCustomPrompt="1"/>
          </p:nvPr>
        </p:nvSpPr>
        <p:spPr>
          <a:xfrm>
            <a:off x="8760755" y="6321015"/>
            <a:ext cx="533400" cy="304800"/>
          </a:xfrm>
          <a:prstGeom prst="rect">
            <a:avLst/>
          </a:prstGeom>
        </p:spPr>
        <p:txBody>
          <a:bodyPr/>
          <a:lstStyle>
            <a:lvl1pPr>
              <a:buNone/>
              <a:defRPr sz="12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XX</a:t>
            </a:r>
          </a:p>
        </p:txBody>
      </p:sp>
      <p:sp>
        <p:nvSpPr>
          <p:cNvPr id="28" name="Text Placeholder 21"/>
          <p:cNvSpPr>
            <a:spLocks noGrp="1"/>
          </p:cNvSpPr>
          <p:nvPr>
            <p:ph type="body" sz="quarter" idx="16" hasCustomPrompt="1"/>
          </p:nvPr>
        </p:nvSpPr>
        <p:spPr>
          <a:xfrm>
            <a:off x="5486400" y="6321015"/>
            <a:ext cx="3209365" cy="313765"/>
          </a:xfrm>
          <a:prstGeom prst="rect">
            <a:avLst/>
          </a:prstGeom>
        </p:spPr>
        <p:txBody>
          <a:bodyPr/>
          <a:lstStyle>
            <a:lvl1pPr algn="r">
              <a:buNone/>
              <a:defRPr sz="1200" b="1" i="0" baseline="0"/>
            </a:lvl1pPr>
          </a:lstStyle>
          <a:p>
            <a:pPr lvl="0"/>
            <a:r>
              <a:rPr lang="en-US" dirty="0"/>
              <a:t>DRAFT - CONFIDENTIAL</a:t>
            </a:r>
          </a:p>
        </p:txBody>
      </p:sp>
      <p:grpSp>
        <p:nvGrpSpPr>
          <p:cNvPr id="2" name="Group 23"/>
          <p:cNvGrpSpPr/>
          <p:nvPr userDrawn="1"/>
        </p:nvGrpSpPr>
        <p:grpSpPr>
          <a:xfrm>
            <a:off x="-228600" y="371764"/>
            <a:ext cx="990600" cy="640080"/>
            <a:chOff x="-228600" y="371764"/>
            <a:chExt cx="990600" cy="640080"/>
          </a:xfrm>
        </p:grpSpPr>
        <p:cxnSp>
          <p:nvCxnSpPr>
            <p:cNvPr id="21" name="Straight Connector 20"/>
            <p:cNvCxnSpPr/>
            <p:nvPr/>
          </p:nvCxnSpPr>
          <p:spPr>
            <a:xfrm>
              <a:off x="457200" y="685800"/>
              <a:ext cx="304800" cy="0"/>
            </a:xfrm>
            <a:prstGeom prst="line">
              <a:avLst/>
            </a:prstGeom>
            <a:ln w="28575">
              <a:solidFill>
                <a:schemeClr val="bg1">
                  <a:lumMod val="6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Oval 24"/>
            <p:cNvSpPr/>
            <p:nvPr/>
          </p:nvSpPr>
          <p:spPr>
            <a:xfrm>
              <a:off x="-228600" y="371764"/>
              <a:ext cx="640080" cy="640080"/>
            </a:xfrm>
            <a:prstGeom prst="ellipse">
              <a:avLst/>
            </a:prstGeom>
            <a:solidFill>
              <a:srgbClr val="C0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6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727157" y="1021975"/>
            <a:ext cx="7273843" cy="381000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000" i="1" baseline="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Subhead, Subhead, Subhead, Subhead (20 pt.)</a:t>
            </a:r>
          </a:p>
        </p:txBody>
      </p:sp>
      <p:sp>
        <p:nvSpPr>
          <p:cNvPr id="29" name="Title 7"/>
          <p:cNvSpPr>
            <a:spLocks noGrp="1"/>
          </p:cNvSpPr>
          <p:nvPr>
            <p:ph type="title" hasCustomPrompt="1"/>
          </p:nvPr>
        </p:nvSpPr>
        <p:spPr>
          <a:xfrm>
            <a:off x="727157" y="163033"/>
            <a:ext cx="6816644" cy="853978"/>
          </a:xfrm>
          <a:prstGeom prst="rect">
            <a:avLst/>
          </a:prstGeom>
        </p:spPr>
        <p:txBody>
          <a:bodyPr anchor="b" anchorCtr="0"/>
          <a:lstStyle>
            <a:lvl1pPr algn="l">
              <a:defRPr b="1" baseline="0"/>
            </a:lvl1pPr>
          </a:lstStyle>
          <a:p>
            <a:r>
              <a:rPr lang="en-US" dirty="0"/>
              <a:t>Headline, Headline (36 pt.)</a:t>
            </a:r>
          </a:p>
        </p:txBody>
      </p:sp>
      <p:pic>
        <p:nvPicPr>
          <p:cNvPr id="16" name="Picture 15" descr="exp_Logo_rgb (2).jp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76200" y="6073299"/>
            <a:ext cx="1097280" cy="708501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ent Page - Full Page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ubtitle 2"/>
          <p:cNvSpPr txBox="1">
            <a:spLocks/>
          </p:cNvSpPr>
          <p:nvPr userDrawn="1"/>
        </p:nvSpPr>
        <p:spPr>
          <a:xfrm>
            <a:off x="2743200" y="5943600"/>
            <a:ext cx="2971800" cy="671416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i="1" baseline="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A6291C"/>
              </a:buClr>
              <a:buSzTx/>
              <a:buFont typeface="Arial" pitchFamily="34" charset="0"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##</a:t>
            </a:r>
          </a:p>
        </p:txBody>
      </p:sp>
      <p:sp>
        <p:nvSpPr>
          <p:cNvPr id="3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1066800" y="685800"/>
            <a:ext cx="7010400" cy="1981200"/>
          </a:xfrm>
          <a:prstGeom prst="rect">
            <a:avLst/>
          </a:prstGeom>
        </p:spPr>
        <p:txBody>
          <a:bodyPr/>
          <a:lstStyle>
            <a:lvl1pPr algn="ctr">
              <a:buNone/>
              <a:defRPr baseline="0"/>
            </a:lvl1pPr>
          </a:lstStyle>
          <a:p>
            <a:pPr lvl="0"/>
            <a:r>
              <a:rPr lang="en-US" dirty="0"/>
              <a:t>Insert full page photo behind graphic element below.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Page - Client Present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2380469" y="5334000"/>
            <a:ext cx="6400800" cy="392534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2000" i="1" baseline="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Presenter and Date of Presentation</a:t>
            </a:r>
          </a:p>
        </p:txBody>
      </p:sp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>
          <a:xfrm>
            <a:off x="2389095" y="4343400"/>
            <a:ext cx="6400800" cy="990600"/>
          </a:xfrm>
          <a:prstGeom prst="rect">
            <a:avLst/>
          </a:prstGeom>
        </p:spPr>
        <p:txBody>
          <a:bodyPr anchor="b" anchorCtr="0"/>
          <a:lstStyle>
            <a:lvl1pPr algn="r">
              <a:defRPr b="1" baseline="0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/>
              <a:t>Client Presentation Title</a:t>
            </a:r>
          </a:p>
        </p:txBody>
      </p:sp>
      <p:sp>
        <p:nvSpPr>
          <p:cNvPr id="10" name="Oval 9"/>
          <p:cNvSpPr/>
          <p:nvPr userDrawn="1"/>
        </p:nvSpPr>
        <p:spPr>
          <a:xfrm>
            <a:off x="945775" y="627530"/>
            <a:ext cx="3352800" cy="33528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 descr="exp_Logo_rgb (2)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7620000" y="5887208"/>
            <a:ext cx="1371600" cy="885627"/>
          </a:xfrm>
          <a:prstGeom prst="rect">
            <a:avLst/>
          </a:prstGeom>
        </p:spPr>
      </p:pic>
      <p:sp>
        <p:nvSpPr>
          <p:cNvPr id="13" name="Subtitle 2"/>
          <p:cNvSpPr txBox="1">
            <a:spLocks/>
          </p:cNvSpPr>
          <p:nvPr userDrawn="1"/>
        </p:nvSpPr>
        <p:spPr>
          <a:xfrm>
            <a:off x="1066800" y="1676400"/>
            <a:ext cx="3124200" cy="1447800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i="1" baseline="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A6291C"/>
              </a:buClr>
              <a:buSzTx/>
              <a:buFont typeface="Arial" pitchFamily="34" charset="0"/>
              <a:buNone/>
              <a:tabLst/>
              <a:defRPr/>
            </a:pPr>
            <a:r>
              <a:rPr kumimoji="0" lang="en-US" sz="1400" b="1" i="1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Overlay Circular Project Picture or Client Logo Here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A6291C"/>
              </a:buClr>
              <a:buSzTx/>
              <a:buFont typeface="Arial" pitchFamily="34" charset="0"/>
              <a:buNone/>
              <a:tabLst/>
              <a:defRPr/>
            </a:pPr>
            <a:endParaRPr kumimoji="0" lang="en-US" sz="1400" b="0" i="1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A6291C"/>
              </a:buClr>
              <a:buSzTx/>
              <a:buFont typeface="Arial" pitchFamily="34" charset="0"/>
              <a:buNone/>
              <a:tabLst/>
              <a:defRPr/>
            </a:pPr>
            <a:r>
              <a:rPr kumimoji="0" lang="en-US" sz="1400" b="0" i="1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Insert circle shape. (Size = 3.75” in diameter.) Then format the </a:t>
            </a:r>
            <a:br>
              <a:rPr kumimoji="0" lang="en-US" sz="1400" b="0" i="1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</a:br>
            <a:r>
              <a:rPr kumimoji="0" lang="en-US" sz="1400" b="0" i="1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shape using “picture fill.”</a:t>
            </a: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Page - Corporate Present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2294965" y="5894295"/>
            <a:ext cx="6400800" cy="671416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2000" i="1" baseline="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Presenter and Date of Presentation</a:t>
            </a:r>
          </a:p>
        </p:txBody>
      </p:sp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>
          <a:xfrm>
            <a:off x="2294626" y="4455460"/>
            <a:ext cx="6400800" cy="1430548"/>
          </a:xfrm>
          <a:prstGeom prst="rect">
            <a:avLst/>
          </a:prstGeom>
        </p:spPr>
        <p:txBody>
          <a:bodyPr anchor="b" anchorCtr="0"/>
          <a:lstStyle>
            <a:lvl1pPr algn="r">
              <a:defRPr b="1" baseline="0"/>
            </a:lvl1pPr>
          </a:lstStyle>
          <a:p>
            <a:r>
              <a:rPr lang="en-US" dirty="0"/>
              <a:t>Corporate Presentation Title</a:t>
            </a:r>
          </a:p>
        </p:txBody>
      </p:sp>
      <p:sp>
        <p:nvSpPr>
          <p:cNvPr id="30" name="Text Placeholder 29"/>
          <p:cNvSpPr>
            <a:spLocks noGrp="1"/>
          </p:cNvSpPr>
          <p:nvPr>
            <p:ph type="body" sz="quarter" idx="10" hasCustomPrompt="1"/>
          </p:nvPr>
        </p:nvSpPr>
        <p:spPr>
          <a:xfrm>
            <a:off x="6131860" y="2191870"/>
            <a:ext cx="2792505" cy="457200"/>
          </a:xfrm>
          <a:prstGeom prst="rect">
            <a:avLst/>
          </a:prstGeom>
        </p:spPr>
        <p:txBody>
          <a:bodyPr/>
          <a:lstStyle>
            <a:lvl1pPr>
              <a:buNone/>
              <a:defRPr sz="1200" b="1" i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Heritage Company.</a:t>
            </a:r>
          </a:p>
        </p:txBody>
      </p:sp>
      <p:sp>
        <p:nvSpPr>
          <p:cNvPr id="5" name="TextBox 4"/>
          <p:cNvSpPr txBox="1"/>
          <p:nvPr userDrawn="1"/>
        </p:nvSpPr>
        <p:spPr>
          <a:xfrm>
            <a:off x="4818250" y="2196831"/>
            <a:ext cx="35814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i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The new identity of </a:t>
            </a:r>
            <a:endParaRPr lang="en-US" sz="1200" b="1" i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Page - Client Present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2380469" y="5334000"/>
            <a:ext cx="6400800" cy="392534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2000" i="1" baseline="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Presenter and Date of Presentation</a:t>
            </a:r>
          </a:p>
        </p:txBody>
      </p:sp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>
          <a:xfrm>
            <a:off x="2389095" y="4343400"/>
            <a:ext cx="6400800" cy="990600"/>
          </a:xfrm>
          <a:prstGeom prst="rect">
            <a:avLst/>
          </a:prstGeom>
        </p:spPr>
        <p:txBody>
          <a:bodyPr anchor="b" anchorCtr="0"/>
          <a:lstStyle>
            <a:lvl1pPr algn="r">
              <a:defRPr b="1" baseline="0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/>
              <a:t>Client Presentation Title</a:t>
            </a:r>
          </a:p>
        </p:txBody>
      </p:sp>
      <p:sp>
        <p:nvSpPr>
          <p:cNvPr id="10" name="Oval 9"/>
          <p:cNvSpPr/>
          <p:nvPr userDrawn="1"/>
        </p:nvSpPr>
        <p:spPr>
          <a:xfrm>
            <a:off x="945775" y="627530"/>
            <a:ext cx="3352800" cy="33528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 descr="exp_Logo_rgb (2)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7620000" y="5887208"/>
            <a:ext cx="1371600" cy="885627"/>
          </a:xfrm>
          <a:prstGeom prst="rect">
            <a:avLst/>
          </a:prstGeom>
        </p:spPr>
      </p:pic>
      <p:sp>
        <p:nvSpPr>
          <p:cNvPr id="13" name="Subtitle 2"/>
          <p:cNvSpPr txBox="1">
            <a:spLocks/>
          </p:cNvSpPr>
          <p:nvPr userDrawn="1"/>
        </p:nvSpPr>
        <p:spPr>
          <a:xfrm>
            <a:off x="1066800" y="1676400"/>
            <a:ext cx="3124200" cy="1447800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i="1" baseline="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A6291C"/>
              </a:buClr>
              <a:buSzTx/>
              <a:buFont typeface="Arial" pitchFamily="34" charset="0"/>
              <a:buNone/>
              <a:tabLst/>
              <a:defRPr/>
            </a:pPr>
            <a:r>
              <a:rPr kumimoji="0" lang="en-US" sz="1400" b="1" i="1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Overlay Circular Project Picture or Client Logo Here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A6291C"/>
              </a:buClr>
              <a:buSzTx/>
              <a:buFont typeface="Arial" pitchFamily="34" charset="0"/>
              <a:buNone/>
              <a:tabLst/>
              <a:defRPr/>
            </a:pPr>
            <a:endParaRPr kumimoji="0" lang="en-US" sz="1400" b="0" i="1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A6291C"/>
              </a:buClr>
              <a:buSzTx/>
              <a:buFont typeface="Arial" pitchFamily="34" charset="0"/>
              <a:buNone/>
              <a:tabLst/>
              <a:defRPr/>
            </a:pPr>
            <a:r>
              <a:rPr kumimoji="0" lang="en-US" sz="1400" b="0" i="1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Insert circle shape. (Size = 3.75” in diameter.) Then format the </a:t>
            </a:r>
            <a:br>
              <a:rPr kumimoji="0" lang="en-US" sz="1400" b="0" i="1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</a:br>
            <a:r>
              <a:rPr kumimoji="0" lang="en-US" sz="1400" b="0" i="1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shape using “picture fill.”</a:t>
            </a: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Divider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GRN.jp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9" name="Oval 8"/>
          <p:cNvSpPr/>
          <p:nvPr userDrawn="1"/>
        </p:nvSpPr>
        <p:spPr>
          <a:xfrm>
            <a:off x="8732520" y="6141720"/>
            <a:ext cx="640080" cy="640080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 Placeholder 21"/>
          <p:cNvSpPr>
            <a:spLocks noGrp="1"/>
          </p:cNvSpPr>
          <p:nvPr>
            <p:ph type="body" sz="quarter" idx="15" hasCustomPrompt="1"/>
          </p:nvPr>
        </p:nvSpPr>
        <p:spPr>
          <a:xfrm>
            <a:off x="8760755" y="6321015"/>
            <a:ext cx="533400" cy="304800"/>
          </a:xfrm>
          <a:prstGeom prst="rect">
            <a:avLst/>
          </a:prstGeom>
        </p:spPr>
        <p:txBody>
          <a:bodyPr/>
          <a:lstStyle>
            <a:lvl1pPr>
              <a:buNone/>
              <a:defRPr sz="12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XX</a:t>
            </a:r>
          </a:p>
        </p:txBody>
      </p:sp>
      <p:sp>
        <p:nvSpPr>
          <p:cNvPr id="11" name="Text Placeholder 21"/>
          <p:cNvSpPr>
            <a:spLocks noGrp="1"/>
          </p:cNvSpPr>
          <p:nvPr>
            <p:ph type="body" sz="quarter" idx="17" hasCustomPrompt="1"/>
          </p:nvPr>
        </p:nvSpPr>
        <p:spPr>
          <a:xfrm>
            <a:off x="5486400" y="6321015"/>
            <a:ext cx="3209365" cy="313765"/>
          </a:xfrm>
          <a:prstGeom prst="rect">
            <a:avLst/>
          </a:prstGeom>
        </p:spPr>
        <p:txBody>
          <a:bodyPr/>
          <a:lstStyle>
            <a:lvl1pPr algn="r">
              <a:buNone/>
              <a:defRPr sz="1200" b="1" i="0" baseline="0"/>
            </a:lvl1pPr>
          </a:lstStyle>
          <a:p>
            <a:pPr lvl="0"/>
            <a:r>
              <a:rPr lang="en-US" dirty="0"/>
              <a:t>DRAFT - CONFIDENTIAL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8" hasCustomPrompt="1"/>
          </p:nvPr>
        </p:nvSpPr>
        <p:spPr>
          <a:xfrm>
            <a:off x="2819400" y="762000"/>
            <a:ext cx="6096000" cy="1143000"/>
          </a:xfrm>
          <a:prstGeom prst="rect">
            <a:avLst/>
          </a:prstGeom>
        </p:spPr>
        <p:txBody>
          <a:bodyPr/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A6291C"/>
              </a:buClr>
              <a:buSzTx/>
              <a:buFont typeface="Arial" pitchFamily="34" charset="0"/>
              <a:buNone/>
              <a:tabLst/>
              <a:defRPr sz="1600" baseline="0">
                <a:solidFill>
                  <a:schemeClr val="bg1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A6291C"/>
              </a:buClr>
              <a:buSzTx/>
              <a:buFont typeface="Arial" pitchFamily="34" charset="0"/>
              <a:buNone/>
              <a:tabLst/>
              <a:defRPr/>
            </a:pP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Option:  Overlay Circular Photo Here</a:t>
            </a:r>
            <a:b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</a:b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Insert circle shape (Size = 8” in diameter.)  </a:t>
            </a:r>
            <a:b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</a:b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Then format the shape using “picture fill.”</a:t>
            </a:r>
          </a:p>
        </p:txBody>
      </p:sp>
      <p:sp>
        <p:nvSpPr>
          <p:cNvPr id="40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2514600" y="3367184"/>
            <a:ext cx="6400800" cy="671416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2000" i="1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Subhead, Subhead, Subhead, Subhead</a:t>
            </a:r>
          </a:p>
        </p:txBody>
      </p:sp>
      <p:sp>
        <p:nvSpPr>
          <p:cNvPr id="41" name="Title 7"/>
          <p:cNvSpPr>
            <a:spLocks noGrp="1"/>
          </p:cNvSpPr>
          <p:nvPr>
            <p:ph type="title" hasCustomPrompt="1"/>
          </p:nvPr>
        </p:nvSpPr>
        <p:spPr>
          <a:xfrm>
            <a:off x="2514600" y="2514600"/>
            <a:ext cx="6400800" cy="853978"/>
          </a:xfrm>
          <a:prstGeom prst="rect">
            <a:avLst/>
          </a:prstGeom>
        </p:spPr>
        <p:txBody>
          <a:bodyPr anchor="b" anchorCtr="0"/>
          <a:lstStyle>
            <a:lvl1pPr algn="r">
              <a:defRPr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Divider Title</a:t>
            </a:r>
          </a:p>
        </p:txBody>
      </p:sp>
      <p:pic>
        <p:nvPicPr>
          <p:cNvPr id="13" name="Picture 12" descr="exp_Logo_White.eps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6111462"/>
            <a:ext cx="1097280" cy="67033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ent Page - Copy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4.jp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pSp>
        <p:nvGrpSpPr>
          <p:cNvPr id="2" name="Group 23"/>
          <p:cNvGrpSpPr/>
          <p:nvPr userDrawn="1"/>
        </p:nvGrpSpPr>
        <p:grpSpPr>
          <a:xfrm>
            <a:off x="-228600" y="371764"/>
            <a:ext cx="990600" cy="640080"/>
            <a:chOff x="-228600" y="371764"/>
            <a:chExt cx="990600" cy="640080"/>
          </a:xfrm>
        </p:grpSpPr>
        <p:cxnSp>
          <p:nvCxnSpPr>
            <p:cNvPr id="27" name="Straight Connector 26"/>
            <p:cNvCxnSpPr/>
            <p:nvPr/>
          </p:nvCxnSpPr>
          <p:spPr>
            <a:xfrm>
              <a:off x="457200" y="685800"/>
              <a:ext cx="304800" cy="0"/>
            </a:xfrm>
            <a:prstGeom prst="line">
              <a:avLst/>
            </a:prstGeom>
            <a:ln w="28575">
              <a:solidFill>
                <a:schemeClr val="bg1">
                  <a:lumMod val="6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1" name="Oval 30"/>
            <p:cNvSpPr/>
            <p:nvPr/>
          </p:nvSpPr>
          <p:spPr>
            <a:xfrm>
              <a:off x="-228600" y="371764"/>
              <a:ext cx="640080" cy="640080"/>
            </a:xfrm>
            <a:prstGeom prst="ellipse">
              <a:avLst/>
            </a:prstGeom>
            <a:solidFill>
              <a:srgbClr val="C0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2" name="Oval 11"/>
          <p:cNvSpPr/>
          <p:nvPr userDrawn="1"/>
        </p:nvSpPr>
        <p:spPr>
          <a:xfrm>
            <a:off x="8732520" y="6141720"/>
            <a:ext cx="640080" cy="640080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 Placeholder 21"/>
          <p:cNvSpPr>
            <a:spLocks noGrp="1"/>
          </p:cNvSpPr>
          <p:nvPr>
            <p:ph type="body" sz="quarter" idx="15" hasCustomPrompt="1"/>
          </p:nvPr>
        </p:nvSpPr>
        <p:spPr>
          <a:xfrm>
            <a:off x="8760755" y="6321015"/>
            <a:ext cx="533400" cy="304800"/>
          </a:xfrm>
          <a:prstGeom prst="rect">
            <a:avLst/>
          </a:prstGeom>
        </p:spPr>
        <p:txBody>
          <a:bodyPr/>
          <a:lstStyle>
            <a:lvl1pPr>
              <a:buNone/>
              <a:defRPr sz="12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XX</a:t>
            </a:r>
          </a:p>
        </p:txBody>
      </p:sp>
      <p:sp>
        <p:nvSpPr>
          <p:cNvPr id="16" name="Text Placeholder 21"/>
          <p:cNvSpPr>
            <a:spLocks noGrp="1"/>
          </p:cNvSpPr>
          <p:nvPr>
            <p:ph type="body" sz="quarter" idx="16" hasCustomPrompt="1"/>
          </p:nvPr>
        </p:nvSpPr>
        <p:spPr>
          <a:xfrm>
            <a:off x="5486400" y="6321015"/>
            <a:ext cx="3209365" cy="313765"/>
          </a:xfrm>
          <a:prstGeom prst="rect">
            <a:avLst/>
          </a:prstGeom>
        </p:spPr>
        <p:txBody>
          <a:bodyPr/>
          <a:lstStyle>
            <a:lvl1pPr algn="r">
              <a:buNone/>
              <a:defRPr sz="1200" b="1" i="0" baseline="0"/>
            </a:lvl1pPr>
          </a:lstStyle>
          <a:p>
            <a:pPr lvl="0"/>
            <a:r>
              <a:rPr lang="en-US" dirty="0"/>
              <a:t>DRAFT - CONFIDENTIAL</a:t>
            </a:r>
          </a:p>
        </p:txBody>
      </p:sp>
      <p:sp>
        <p:nvSpPr>
          <p:cNvPr id="19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727157" y="1017495"/>
            <a:ext cx="7273843" cy="381000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000" i="1" baseline="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Subhead, Subhead, Subhead, Subhead (20 pt.)</a:t>
            </a:r>
          </a:p>
        </p:txBody>
      </p:sp>
      <p:sp>
        <p:nvSpPr>
          <p:cNvPr id="20" name="Title 7"/>
          <p:cNvSpPr>
            <a:spLocks noGrp="1"/>
          </p:cNvSpPr>
          <p:nvPr>
            <p:ph type="title" hasCustomPrompt="1"/>
          </p:nvPr>
        </p:nvSpPr>
        <p:spPr>
          <a:xfrm>
            <a:off x="727157" y="163033"/>
            <a:ext cx="6816644" cy="853978"/>
          </a:xfrm>
          <a:prstGeom prst="rect">
            <a:avLst/>
          </a:prstGeom>
        </p:spPr>
        <p:txBody>
          <a:bodyPr anchor="b" anchorCtr="0"/>
          <a:lstStyle>
            <a:lvl1pPr algn="l">
              <a:defRPr b="1" baseline="0"/>
            </a:lvl1pPr>
          </a:lstStyle>
          <a:p>
            <a:r>
              <a:rPr lang="en-US" dirty="0"/>
              <a:t>Headline, Headline (36 pt.)</a:t>
            </a:r>
          </a:p>
        </p:txBody>
      </p:sp>
      <p:sp>
        <p:nvSpPr>
          <p:cNvPr id="22" name="Text Placeholder 21"/>
          <p:cNvSpPr>
            <a:spLocks noGrp="1"/>
          </p:cNvSpPr>
          <p:nvPr>
            <p:ph type="body" sz="quarter" idx="17" hasCustomPrompt="1"/>
          </p:nvPr>
        </p:nvSpPr>
        <p:spPr>
          <a:xfrm>
            <a:off x="727156" y="1972234"/>
            <a:ext cx="7502443" cy="3895165"/>
          </a:xfrm>
          <a:prstGeom prst="rect">
            <a:avLst/>
          </a:prstGeom>
        </p:spPr>
        <p:txBody>
          <a:bodyPr/>
          <a:lstStyle>
            <a:lvl1pPr marL="406400" indent="-173038">
              <a:defRPr sz="2000" baseline="0"/>
            </a:lvl1pPr>
            <a:lvl2pPr marL="630238" indent="-173038">
              <a:defRPr sz="1800" baseline="0"/>
            </a:lvl2pPr>
          </a:lstStyle>
          <a:p>
            <a:pPr lvl="0"/>
            <a:r>
              <a:rPr lang="en-US" dirty="0"/>
              <a:t>Bullet (20 pt.)</a:t>
            </a:r>
          </a:p>
          <a:p>
            <a:pPr lvl="1"/>
            <a:r>
              <a:rPr lang="en-US" dirty="0"/>
              <a:t>Sub-Bullet (18 pt. – Never less than.)</a:t>
            </a:r>
          </a:p>
        </p:txBody>
      </p:sp>
      <p:sp>
        <p:nvSpPr>
          <p:cNvPr id="24" name="Text Placeholder 23"/>
          <p:cNvSpPr>
            <a:spLocks noGrp="1"/>
          </p:cNvSpPr>
          <p:nvPr>
            <p:ph type="body" sz="quarter" idx="18" hasCustomPrompt="1"/>
          </p:nvPr>
        </p:nvSpPr>
        <p:spPr>
          <a:xfrm>
            <a:off x="727157" y="1667435"/>
            <a:ext cx="5029200" cy="304800"/>
          </a:xfrm>
          <a:prstGeom prst="rect">
            <a:avLst/>
          </a:prstGeom>
        </p:spPr>
        <p:txBody>
          <a:bodyPr/>
          <a:lstStyle>
            <a:lvl1pPr>
              <a:buNone/>
              <a:defRPr sz="2000" b="1" baseline="0"/>
            </a:lvl1pPr>
          </a:lstStyle>
          <a:p>
            <a:pPr lvl="0"/>
            <a:r>
              <a:rPr lang="en-US" dirty="0"/>
              <a:t>Text Head, Text Head (20 pt.)</a:t>
            </a:r>
          </a:p>
        </p:txBody>
      </p:sp>
      <p:pic>
        <p:nvPicPr>
          <p:cNvPr id="17" name="Picture 16" descr="exp_Logo_rgb (2).jp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76200" y="6073299"/>
            <a:ext cx="1097280" cy="708501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ent Page - Horizontal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4.jp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0" name="Picture Placeholder 23"/>
          <p:cNvSpPr>
            <a:spLocks noGrp="1"/>
          </p:cNvSpPr>
          <p:nvPr>
            <p:ph type="pic" sz="quarter" idx="16"/>
          </p:nvPr>
        </p:nvSpPr>
        <p:spPr>
          <a:xfrm>
            <a:off x="744070" y="1779495"/>
            <a:ext cx="3133165" cy="2106705"/>
          </a:xfrm>
          <a:prstGeom prst="rect">
            <a:avLst/>
          </a:prstGeom>
        </p:spPr>
        <p:txBody>
          <a:bodyPr/>
          <a:lstStyle>
            <a:lvl1pPr algn="ctr">
              <a:buNone/>
              <a:defRPr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24" name="Oval 23"/>
          <p:cNvSpPr/>
          <p:nvPr userDrawn="1"/>
        </p:nvSpPr>
        <p:spPr>
          <a:xfrm>
            <a:off x="8732520" y="6141720"/>
            <a:ext cx="640080" cy="640080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Text Placeholder 21"/>
          <p:cNvSpPr>
            <a:spLocks noGrp="1"/>
          </p:cNvSpPr>
          <p:nvPr>
            <p:ph type="body" sz="quarter" idx="15" hasCustomPrompt="1"/>
          </p:nvPr>
        </p:nvSpPr>
        <p:spPr>
          <a:xfrm>
            <a:off x="8760755" y="6321015"/>
            <a:ext cx="533400" cy="304800"/>
          </a:xfrm>
          <a:prstGeom prst="rect">
            <a:avLst/>
          </a:prstGeom>
        </p:spPr>
        <p:txBody>
          <a:bodyPr/>
          <a:lstStyle>
            <a:lvl1pPr>
              <a:buNone/>
              <a:defRPr sz="12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XX</a:t>
            </a:r>
          </a:p>
        </p:txBody>
      </p:sp>
      <p:sp>
        <p:nvSpPr>
          <p:cNvPr id="26" name="Text Placeholder 21"/>
          <p:cNvSpPr>
            <a:spLocks noGrp="1"/>
          </p:cNvSpPr>
          <p:nvPr>
            <p:ph type="body" sz="quarter" idx="17" hasCustomPrompt="1"/>
          </p:nvPr>
        </p:nvSpPr>
        <p:spPr>
          <a:xfrm>
            <a:off x="5486400" y="6321015"/>
            <a:ext cx="3209365" cy="313765"/>
          </a:xfrm>
          <a:prstGeom prst="rect">
            <a:avLst/>
          </a:prstGeom>
        </p:spPr>
        <p:txBody>
          <a:bodyPr/>
          <a:lstStyle>
            <a:lvl1pPr algn="r">
              <a:buNone/>
              <a:defRPr sz="1200" b="1" i="0" baseline="0"/>
            </a:lvl1pPr>
          </a:lstStyle>
          <a:p>
            <a:pPr lvl="0"/>
            <a:r>
              <a:rPr lang="en-US" dirty="0"/>
              <a:t>DRAFT - CONFIDENTIAL</a:t>
            </a:r>
          </a:p>
        </p:txBody>
      </p:sp>
      <p:grpSp>
        <p:nvGrpSpPr>
          <p:cNvPr id="2" name="Group 23"/>
          <p:cNvGrpSpPr/>
          <p:nvPr userDrawn="1"/>
        </p:nvGrpSpPr>
        <p:grpSpPr>
          <a:xfrm>
            <a:off x="-228600" y="371764"/>
            <a:ext cx="990600" cy="640080"/>
            <a:chOff x="-228600" y="371764"/>
            <a:chExt cx="990600" cy="640080"/>
          </a:xfrm>
        </p:grpSpPr>
        <p:cxnSp>
          <p:nvCxnSpPr>
            <p:cNvPr id="21" name="Straight Connector 20"/>
            <p:cNvCxnSpPr/>
            <p:nvPr/>
          </p:nvCxnSpPr>
          <p:spPr>
            <a:xfrm>
              <a:off x="457200" y="685800"/>
              <a:ext cx="304800" cy="0"/>
            </a:xfrm>
            <a:prstGeom prst="line">
              <a:avLst/>
            </a:prstGeom>
            <a:ln w="28575">
              <a:solidFill>
                <a:schemeClr val="bg1">
                  <a:lumMod val="6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Oval 21"/>
            <p:cNvSpPr/>
            <p:nvPr/>
          </p:nvSpPr>
          <p:spPr>
            <a:xfrm>
              <a:off x="-228600" y="371764"/>
              <a:ext cx="640080" cy="640080"/>
            </a:xfrm>
            <a:prstGeom prst="ellipse">
              <a:avLst/>
            </a:prstGeom>
            <a:solidFill>
              <a:srgbClr val="C0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727157" y="1021975"/>
            <a:ext cx="7273843" cy="381000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000" i="1" baseline="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Subhead, Subhead, Subhead, Subhead (20 pt.)</a:t>
            </a:r>
          </a:p>
        </p:txBody>
      </p:sp>
      <p:sp>
        <p:nvSpPr>
          <p:cNvPr id="27" name="Title 7"/>
          <p:cNvSpPr>
            <a:spLocks noGrp="1"/>
          </p:cNvSpPr>
          <p:nvPr>
            <p:ph type="title" hasCustomPrompt="1"/>
          </p:nvPr>
        </p:nvSpPr>
        <p:spPr>
          <a:xfrm>
            <a:off x="727157" y="163033"/>
            <a:ext cx="6816644" cy="853978"/>
          </a:xfrm>
          <a:prstGeom prst="rect">
            <a:avLst/>
          </a:prstGeom>
        </p:spPr>
        <p:txBody>
          <a:bodyPr anchor="b" anchorCtr="0"/>
          <a:lstStyle>
            <a:lvl1pPr algn="l">
              <a:defRPr b="1" baseline="0"/>
            </a:lvl1pPr>
          </a:lstStyle>
          <a:p>
            <a:r>
              <a:rPr lang="en-US" dirty="0"/>
              <a:t>Headline, Headline (36 pt.)</a:t>
            </a:r>
          </a:p>
        </p:txBody>
      </p:sp>
      <p:sp>
        <p:nvSpPr>
          <p:cNvPr id="34" name="Text Placeholder 21"/>
          <p:cNvSpPr>
            <a:spLocks noGrp="1"/>
          </p:cNvSpPr>
          <p:nvPr>
            <p:ph type="body" sz="quarter" idx="18" hasCustomPrompt="1"/>
          </p:nvPr>
        </p:nvSpPr>
        <p:spPr>
          <a:xfrm>
            <a:off x="4114800" y="1972234"/>
            <a:ext cx="4114800" cy="3895165"/>
          </a:xfrm>
          <a:prstGeom prst="rect">
            <a:avLst/>
          </a:prstGeom>
        </p:spPr>
        <p:txBody>
          <a:bodyPr/>
          <a:lstStyle>
            <a:lvl1pPr marL="406400" indent="-173038">
              <a:defRPr sz="2000" baseline="0"/>
            </a:lvl1pPr>
            <a:lvl2pPr marL="630238" indent="-173038">
              <a:defRPr sz="1800" baseline="0"/>
            </a:lvl2pPr>
          </a:lstStyle>
          <a:p>
            <a:pPr lvl="0"/>
            <a:r>
              <a:rPr lang="en-US" dirty="0"/>
              <a:t>Bullet (20 pt.)</a:t>
            </a:r>
          </a:p>
          <a:p>
            <a:pPr lvl="1"/>
            <a:r>
              <a:rPr lang="en-US" dirty="0"/>
              <a:t>Sub-Bullet (18 pt. – Never less than.)</a:t>
            </a:r>
          </a:p>
        </p:txBody>
      </p:sp>
      <p:sp>
        <p:nvSpPr>
          <p:cNvPr id="35" name="Text Placeholder 23"/>
          <p:cNvSpPr>
            <a:spLocks noGrp="1"/>
          </p:cNvSpPr>
          <p:nvPr>
            <p:ph type="body" sz="quarter" idx="19" hasCustomPrompt="1"/>
          </p:nvPr>
        </p:nvSpPr>
        <p:spPr>
          <a:xfrm>
            <a:off x="4114800" y="1667435"/>
            <a:ext cx="4114799" cy="304800"/>
          </a:xfrm>
          <a:prstGeom prst="rect">
            <a:avLst/>
          </a:prstGeom>
        </p:spPr>
        <p:txBody>
          <a:bodyPr/>
          <a:lstStyle>
            <a:lvl1pPr>
              <a:buNone/>
              <a:defRPr sz="2000" b="1" baseline="0"/>
            </a:lvl1pPr>
          </a:lstStyle>
          <a:p>
            <a:pPr lvl="0"/>
            <a:r>
              <a:rPr lang="en-US" dirty="0"/>
              <a:t>Text Head, Text Head (20 pt.)</a:t>
            </a:r>
          </a:p>
        </p:txBody>
      </p:sp>
      <p:pic>
        <p:nvPicPr>
          <p:cNvPr id="16" name="Picture 15" descr="exp_Logo_rgb (2).jp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76200" y="6073299"/>
            <a:ext cx="1097280" cy="708501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ent Page - Vertical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4.jp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0" name="Picture Placeholder 23"/>
          <p:cNvSpPr>
            <a:spLocks noGrp="1"/>
          </p:cNvSpPr>
          <p:nvPr>
            <p:ph type="pic" sz="quarter" idx="16"/>
          </p:nvPr>
        </p:nvSpPr>
        <p:spPr>
          <a:xfrm>
            <a:off x="744070" y="1779495"/>
            <a:ext cx="3133165" cy="4087905"/>
          </a:xfrm>
          <a:prstGeom prst="rect">
            <a:avLst/>
          </a:prstGeom>
        </p:spPr>
        <p:txBody>
          <a:bodyPr/>
          <a:lstStyle>
            <a:lvl1pPr algn="ctr">
              <a:buNone/>
              <a:defRPr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24" name="Oval 23"/>
          <p:cNvSpPr/>
          <p:nvPr userDrawn="1"/>
        </p:nvSpPr>
        <p:spPr>
          <a:xfrm>
            <a:off x="8732520" y="6141720"/>
            <a:ext cx="640080" cy="640080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Text Placeholder 21"/>
          <p:cNvSpPr>
            <a:spLocks noGrp="1"/>
          </p:cNvSpPr>
          <p:nvPr>
            <p:ph type="body" sz="quarter" idx="15" hasCustomPrompt="1"/>
          </p:nvPr>
        </p:nvSpPr>
        <p:spPr>
          <a:xfrm>
            <a:off x="8760755" y="6321015"/>
            <a:ext cx="533400" cy="304800"/>
          </a:xfrm>
          <a:prstGeom prst="rect">
            <a:avLst/>
          </a:prstGeom>
        </p:spPr>
        <p:txBody>
          <a:bodyPr/>
          <a:lstStyle>
            <a:lvl1pPr>
              <a:buNone/>
              <a:defRPr sz="12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XX</a:t>
            </a:r>
          </a:p>
        </p:txBody>
      </p:sp>
      <p:sp>
        <p:nvSpPr>
          <p:cNvPr id="26" name="Text Placeholder 21"/>
          <p:cNvSpPr>
            <a:spLocks noGrp="1"/>
          </p:cNvSpPr>
          <p:nvPr>
            <p:ph type="body" sz="quarter" idx="17" hasCustomPrompt="1"/>
          </p:nvPr>
        </p:nvSpPr>
        <p:spPr>
          <a:xfrm>
            <a:off x="5486400" y="6321015"/>
            <a:ext cx="3209365" cy="313765"/>
          </a:xfrm>
          <a:prstGeom prst="rect">
            <a:avLst/>
          </a:prstGeom>
        </p:spPr>
        <p:txBody>
          <a:bodyPr/>
          <a:lstStyle>
            <a:lvl1pPr algn="r">
              <a:buNone/>
              <a:defRPr sz="1200" b="1" i="0" baseline="0"/>
            </a:lvl1pPr>
          </a:lstStyle>
          <a:p>
            <a:pPr lvl="0"/>
            <a:r>
              <a:rPr lang="en-US" dirty="0"/>
              <a:t>DRAFT - CONFIDENTIAL</a:t>
            </a:r>
          </a:p>
        </p:txBody>
      </p:sp>
      <p:grpSp>
        <p:nvGrpSpPr>
          <p:cNvPr id="2" name="Group 23"/>
          <p:cNvGrpSpPr/>
          <p:nvPr userDrawn="1"/>
        </p:nvGrpSpPr>
        <p:grpSpPr>
          <a:xfrm>
            <a:off x="-228600" y="371764"/>
            <a:ext cx="990600" cy="640080"/>
            <a:chOff x="-228600" y="371764"/>
            <a:chExt cx="990600" cy="640080"/>
          </a:xfrm>
        </p:grpSpPr>
        <p:cxnSp>
          <p:nvCxnSpPr>
            <p:cNvPr id="21" name="Straight Connector 20"/>
            <p:cNvCxnSpPr/>
            <p:nvPr/>
          </p:nvCxnSpPr>
          <p:spPr>
            <a:xfrm>
              <a:off x="457200" y="685800"/>
              <a:ext cx="304800" cy="0"/>
            </a:xfrm>
            <a:prstGeom prst="line">
              <a:avLst/>
            </a:prstGeom>
            <a:ln w="28575">
              <a:solidFill>
                <a:schemeClr val="bg1">
                  <a:lumMod val="6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Oval 21"/>
            <p:cNvSpPr/>
            <p:nvPr/>
          </p:nvSpPr>
          <p:spPr>
            <a:xfrm>
              <a:off x="-228600" y="371764"/>
              <a:ext cx="640080" cy="640080"/>
            </a:xfrm>
            <a:prstGeom prst="ellipse">
              <a:avLst/>
            </a:prstGeom>
            <a:solidFill>
              <a:srgbClr val="C0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727157" y="1021975"/>
            <a:ext cx="7273843" cy="381000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000" i="1" baseline="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Subhead, Subhead, Subhead, Subhead (20 pt.)</a:t>
            </a:r>
          </a:p>
        </p:txBody>
      </p:sp>
      <p:sp>
        <p:nvSpPr>
          <p:cNvPr id="27" name="Title 7"/>
          <p:cNvSpPr>
            <a:spLocks noGrp="1"/>
          </p:cNvSpPr>
          <p:nvPr>
            <p:ph type="title" hasCustomPrompt="1"/>
          </p:nvPr>
        </p:nvSpPr>
        <p:spPr>
          <a:xfrm>
            <a:off x="727157" y="163033"/>
            <a:ext cx="6816644" cy="853978"/>
          </a:xfrm>
          <a:prstGeom prst="rect">
            <a:avLst/>
          </a:prstGeom>
        </p:spPr>
        <p:txBody>
          <a:bodyPr anchor="b" anchorCtr="0"/>
          <a:lstStyle>
            <a:lvl1pPr algn="l">
              <a:defRPr b="1" baseline="0"/>
            </a:lvl1pPr>
          </a:lstStyle>
          <a:p>
            <a:r>
              <a:rPr lang="en-US" dirty="0"/>
              <a:t>Headline, Headline (36 pt.)</a:t>
            </a:r>
          </a:p>
        </p:txBody>
      </p:sp>
      <p:sp>
        <p:nvSpPr>
          <p:cNvPr id="34" name="Text Placeholder 21"/>
          <p:cNvSpPr>
            <a:spLocks noGrp="1"/>
          </p:cNvSpPr>
          <p:nvPr>
            <p:ph type="body" sz="quarter" idx="18" hasCustomPrompt="1"/>
          </p:nvPr>
        </p:nvSpPr>
        <p:spPr>
          <a:xfrm>
            <a:off x="4114800" y="1972234"/>
            <a:ext cx="4114800" cy="3895165"/>
          </a:xfrm>
          <a:prstGeom prst="rect">
            <a:avLst/>
          </a:prstGeom>
        </p:spPr>
        <p:txBody>
          <a:bodyPr/>
          <a:lstStyle>
            <a:lvl1pPr marL="406400" indent="-173038">
              <a:defRPr sz="2000" baseline="0"/>
            </a:lvl1pPr>
            <a:lvl2pPr marL="630238" indent="-173038">
              <a:defRPr sz="1800" baseline="0"/>
            </a:lvl2pPr>
          </a:lstStyle>
          <a:p>
            <a:pPr lvl="0"/>
            <a:r>
              <a:rPr lang="en-US" dirty="0"/>
              <a:t>Bullet (20 pt.)</a:t>
            </a:r>
          </a:p>
          <a:p>
            <a:pPr lvl="1"/>
            <a:r>
              <a:rPr lang="en-US" dirty="0"/>
              <a:t>Sub-Bullet (18 pt. – Never less than.)</a:t>
            </a:r>
          </a:p>
        </p:txBody>
      </p:sp>
      <p:sp>
        <p:nvSpPr>
          <p:cNvPr id="35" name="Text Placeholder 23"/>
          <p:cNvSpPr>
            <a:spLocks noGrp="1"/>
          </p:cNvSpPr>
          <p:nvPr>
            <p:ph type="body" sz="quarter" idx="19" hasCustomPrompt="1"/>
          </p:nvPr>
        </p:nvSpPr>
        <p:spPr>
          <a:xfrm>
            <a:off x="4114800" y="1667435"/>
            <a:ext cx="4114799" cy="304800"/>
          </a:xfrm>
          <a:prstGeom prst="rect">
            <a:avLst/>
          </a:prstGeom>
        </p:spPr>
        <p:txBody>
          <a:bodyPr/>
          <a:lstStyle>
            <a:lvl1pPr>
              <a:buNone/>
              <a:defRPr sz="2000" b="1" baseline="0"/>
            </a:lvl1pPr>
          </a:lstStyle>
          <a:p>
            <a:pPr lvl="0"/>
            <a:r>
              <a:rPr lang="en-US" dirty="0"/>
              <a:t>Text Head, Text Head (20 pt.)</a:t>
            </a:r>
          </a:p>
        </p:txBody>
      </p:sp>
      <p:pic>
        <p:nvPicPr>
          <p:cNvPr id="16" name="Picture 15" descr="exp_Logo_rgb (2).jp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76200" y="6073299"/>
            <a:ext cx="1097280" cy="708501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ent Page - Graphic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4.jp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 flipV="1">
            <a:off x="0" y="0"/>
            <a:ext cx="9144000" cy="6858000"/>
          </a:xfrm>
          <a:prstGeom prst="rect">
            <a:avLst/>
          </a:prstGeom>
        </p:spPr>
      </p:pic>
      <p:sp>
        <p:nvSpPr>
          <p:cNvPr id="37" name="Oval 36"/>
          <p:cNvSpPr/>
          <p:nvPr userDrawn="1"/>
        </p:nvSpPr>
        <p:spPr>
          <a:xfrm>
            <a:off x="8732520" y="6141720"/>
            <a:ext cx="640080" cy="640080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Text Placeholder 21"/>
          <p:cNvSpPr>
            <a:spLocks noGrp="1"/>
          </p:cNvSpPr>
          <p:nvPr>
            <p:ph type="body" sz="quarter" idx="15" hasCustomPrompt="1"/>
          </p:nvPr>
        </p:nvSpPr>
        <p:spPr>
          <a:xfrm>
            <a:off x="8760755" y="6321015"/>
            <a:ext cx="533400" cy="304800"/>
          </a:xfrm>
          <a:prstGeom prst="rect">
            <a:avLst/>
          </a:prstGeom>
        </p:spPr>
        <p:txBody>
          <a:bodyPr/>
          <a:lstStyle>
            <a:lvl1pPr>
              <a:buNone/>
              <a:defRPr sz="12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XX</a:t>
            </a:r>
          </a:p>
        </p:txBody>
      </p:sp>
      <p:sp>
        <p:nvSpPr>
          <p:cNvPr id="39" name="Text Placeholder 21"/>
          <p:cNvSpPr>
            <a:spLocks noGrp="1"/>
          </p:cNvSpPr>
          <p:nvPr>
            <p:ph type="body" sz="quarter" idx="17" hasCustomPrompt="1"/>
          </p:nvPr>
        </p:nvSpPr>
        <p:spPr>
          <a:xfrm>
            <a:off x="5486400" y="6321015"/>
            <a:ext cx="3209365" cy="313765"/>
          </a:xfrm>
          <a:prstGeom prst="rect">
            <a:avLst/>
          </a:prstGeom>
        </p:spPr>
        <p:txBody>
          <a:bodyPr/>
          <a:lstStyle>
            <a:lvl1pPr algn="r">
              <a:buNone/>
              <a:defRPr sz="1200" b="1" i="0" baseline="0"/>
            </a:lvl1pPr>
          </a:lstStyle>
          <a:p>
            <a:pPr lvl="0"/>
            <a:r>
              <a:rPr lang="en-US" dirty="0"/>
              <a:t>DRAFT - CONFIDENTIAL</a:t>
            </a:r>
          </a:p>
        </p:txBody>
      </p:sp>
      <p:grpSp>
        <p:nvGrpSpPr>
          <p:cNvPr id="2" name="Group 23"/>
          <p:cNvGrpSpPr/>
          <p:nvPr userDrawn="1"/>
        </p:nvGrpSpPr>
        <p:grpSpPr>
          <a:xfrm>
            <a:off x="-228600" y="371764"/>
            <a:ext cx="990600" cy="640080"/>
            <a:chOff x="-228600" y="371764"/>
            <a:chExt cx="990600" cy="640080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457200" y="685800"/>
              <a:ext cx="304800" cy="0"/>
            </a:xfrm>
            <a:prstGeom prst="line">
              <a:avLst/>
            </a:prstGeom>
            <a:ln w="28575">
              <a:solidFill>
                <a:schemeClr val="bg1">
                  <a:lumMod val="6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Oval 20"/>
            <p:cNvSpPr/>
            <p:nvPr/>
          </p:nvSpPr>
          <p:spPr>
            <a:xfrm>
              <a:off x="-228600" y="371764"/>
              <a:ext cx="640080" cy="640080"/>
            </a:xfrm>
            <a:prstGeom prst="ellipse">
              <a:avLst/>
            </a:prstGeom>
            <a:solidFill>
              <a:srgbClr val="C0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2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727157" y="1021975"/>
            <a:ext cx="7273843" cy="381000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000" i="1" baseline="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Subhead, Subhead, Subhead, Subhead (20 pt.)</a:t>
            </a:r>
          </a:p>
        </p:txBody>
      </p:sp>
      <p:sp>
        <p:nvSpPr>
          <p:cNvPr id="23" name="Title 7"/>
          <p:cNvSpPr>
            <a:spLocks noGrp="1"/>
          </p:cNvSpPr>
          <p:nvPr>
            <p:ph type="title" hasCustomPrompt="1"/>
          </p:nvPr>
        </p:nvSpPr>
        <p:spPr>
          <a:xfrm>
            <a:off x="727157" y="163033"/>
            <a:ext cx="6816644" cy="853978"/>
          </a:xfrm>
          <a:prstGeom prst="rect">
            <a:avLst/>
          </a:prstGeom>
        </p:spPr>
        <p:txBody>
          <a:bodyPr anchor="b" anchorCtr="0"/>
          <a:lstStyle>
            <a:lvl1pPr algn="l">
              <a:defRPr b="1" baseline="0"/>
            </a:lvl1pPr>
          </a:lstStyle>
          <a:p>
            <a:r>
              <a:rPr lang="en-US" dirty="0"/>
              <a:t>Headline, Headline (36 pt.)</a:t>
            </a:r>
          </a:p>
        </p:txBody>
      </p:sp>
      <p:sp>
        <p:nvSpPr>
          <p:cNvPr id="24" name="Text Placeholder 21"/>
          <p:cNvSpPr>
            <a:spLocks noGrp="1"/>
          </p:cNvSpPr>
          <p:nvPr>
            <p:ph type="body" sz="quarter" idx="18" hasCustomPrompt="1"/>
          </p:nvPr>
        </p:nvSpPr>
        <p:spPr>
          <a:xfrm>
            <a:off x="4114800" y="1972234"/>
            <a:ext cx="4114800" cy="3895165"/>
          </a:xfrm>
          <a:prstGeom prst="rect">
            <a:avLst/>
          </a:prstGeom>
        </p:spPr>
        <p:txBody>
          <a:bodyPr/>
          <a:lstStyle>
            <a:lvl1pPr marL="406400" indent="-173038">
              <a:defRPr sz="2000" baseline="0"/>
            </a:lvl1pPr>
            <a:lvl2pPr marL="630238" indent="-173038">
              <a:defRPr sz="1800" baseline="0"/>
            </a:lvl2pPr>
          </a:lstStyle>
          <a:p>
            <a:pPr lvl="0"/>
            <a:r>
              <a:rPr lang="en-US" dirty="0"/>
              <a:t>Bullet (20 pt.)</a:t>
            </a:r>
          </a:p>
          <a:p>
            <a:pPr lvl="1"/>
            <a:r>
              <a:rPr lang="en-US" dirty="0"/>
              <a:t>Sub-Bullet (18 pt. – Never less than.)</a:t>
            </a:r>
          </a:p>
        </p:txBody>
      </p:sp>
      <p:sp>
        <p:nvSpPr>
          <p:cNvPr id="25" name="Text Placeholder 23"/>
          <p:cNvSpPr>
            <a:spLocks noGrp="1"/>
          </p:cNvSpPr>
          <p:nvPr>
            <p:ph type="body" sz="quarter" idx="19" hasCustomPrompt="1"/>
          </p:nvPr>
        </p:nvSpPr>
        <p:spPr>
          <a:xfrm>
            <a:off x="4114800" y="1667435"/>
            <a:ext cx="4114799" cy="304800"/>
          </a:xfrm>
          <a:prstGeom prst="rect">
            <a:avLst/>
          </a:prstGeom>
        </p:spPr>
        <p:txBody>
          <a:bodyPr/>
          <a:lstStyle>
            <a:lvl1pPr>
              <a:buNone/>
              <a:defRPr sz="2000" b="1" baseline="0"/>
            </a:lvl1pPr>
          </a:lstStyle>
          <a:p>
            <a:pPr lvl="0"/>
            <a:r>
              <a:rPr lang="en-US" dirty="0"/>
              <a:t>Text Head, Text Head (20 pt.)</a:t>
            </a:r>
          </a:p>
        </p:txBody>
      </p:sp>
      <p:pic>
        <p:nvPicPr>
          <p:cNvPr id="16" name="Picture 15" descr="exp_Logo_White.eps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6111462"/>
            <a:ext cx="1097280" cy="67033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ent -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20.jp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0" y="0"/>
            <a:ext cx="9144000" cy="6858000"/>
          </a:xfrm>
          <a:prstGeom prst="rect">
            <a:avLst/>
          </a:prstGeom>
        </p:spPr>
      </p:pic>
      <p:sp>
        <p:nvSpPr>
          <p:cNvPr id="24" name="Picture Placeholder 23"/>
          <p:cNvSpPr>
            <a:spLocks noGrp="1"/>
          </p:cNvSpPr>
          <p:nvPr>
            <p:ph type="pic" sz="quarter" idx="12" hasCustomPrompt="1"/>
          </p:nvPr>
        </p:nvSpPr>
        <p:spPr>
          <a:xfrm>
            <a:off x="762001" y="1524000"/>
            <a:ext cx="5943600" cy="4419600"/>
          </a:xfrm>
          <a:prstGeom prst="rect">
            <a:avLst/>
          </a:prstGeom>
        </p:spPr>
        <p:txBody>
          <a:bodyPr/>
          <a:lstStyle>
            <a:lvl1pPr algn="ctr">
              <a:buNone/>
              <a:defRPr/>
            </a:lvl1pPr>
          </a:lstStyle>
          <a:p>
            <a:r>
              <a:rPr lang="en-US" dirty="0"/>
              <a:t>Click icon to add graph.</a:t>
            </a:r>
          </a:p>
        </p:txBody>
      </p:sp>
      <p:sp>
        <p:nvSpPr>
          <p:cNvPr id="14" name="Subtitle 2"/>
          <p:cNvSpPr txBox="1">
            <a:spLocks/>
          </p:cNvSpPr>
          <p:nvPr userDrawn="1"/>
        </p:nvSpPr>
        <p:spPr>
          <a:xfrm>
            <a:off x="2743200" y="5943600"/>
            <a:ext cx="2971800" cy="671416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i="1" baseline="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A6291C"/>
              </a:buClr>
              <a:buSzTx/>
              <a:buFont typeface="Arial" pitchFamily="34" charset="0"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##</a:t>
            </a:r>
          </a:p>
        </p:txBody>
      </p:sp>
      <p:sp>
        <p:nvSpPr>
          <p:cNvPr id="23" name="Oval 22"/>
          <p:cNvSpPr/>
          <p:nvPr userDrawn="1"/>
        </p:nvSpPr>
        <p:spPr>
          <a:xfrm>
            <a:off x="8732520" y="6141720"/>
            <a:ext cx="640080" cy="640080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Text Placeholder 21"/>
          <p:cNvSpPr>
            <a:spLocks noGrp="1"/>
          </p:cNvSpPr>
          <p:nvPr>
            <p:ph type="body" sz="quarter" idx="15" hasCustomPrompt="1"/>
          </p:nvPr>
        </p:nvSpPr>
        <p:spPr>
          <a:xfrm>
            <a:off x="8760755" y="6321015"/>
            <a:ext cx="533400" cy="304800"/>
          </a:xfrm>
          <a:prstGeom prst="rect">
            <a:avLst/>
          </a:prstGeom>
        </p:spPr>
        <p:txBody>
          <a:bodyPr/>
          <a:lstStyle>
            <a:lvl1pPr>
              <a:buNone/>
              <a:defRPr sz="12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XX</a:t>
            </a:r>
          </a:p>
        </p:txBody>
      </p:sp>
      <p:sp>
        <p:nvSpPr>
          <p:cNvPr id="28" name="Text Placeholder 21"/>
          <p:cNvSpPr>
            <a:spLocks noGrp="1"/>
          </p:cNvSpPr>
          <p:nvPr>
            <p:ph type="body" sz="quarter" idx="16" hasCustomPrompt="1"/>
          </p:nvPr>
        </p:nvSpPr>
        <p:spPr>
          <a:xfrm>
            <a:off x="5486400" y="6321015"/>
            <a:ext cx="3209365" cy="313765"/>
          </a:xfrm>
          <a:prstGeom prst="rect">
            <a:avLst/>
          </a:prstGeom>
        </p:spPr>
        <p:txBody>
          <a:bodyPr/>
          <a:lstStyle>
            <a:lvl1pPr algn="r">
              <a:buNone/>
              <a:defRPr sz="1200" b="1" i="0" baseline="0"/>
            </a:lvl1pPr>
          </a:lstStyle>
          <a:p>
            <a:pPr lvl="0"/>
            <a:r>
              <a:rPr lang="en-US" dirty="0"/>
              <a:t>DRAFT - CONFIDENTIAL</a:t>
            </a:r>
          </a:p>
        </p:txBody>
      </p:sp>
      <p:grpSp>
        <p:nvGrpSpPr>
          <p:cNvPr id="2" name="Group 23"/>
          <p:cNvGrpSpPr/>
          <p:nvPr userDrawn="1"/>
        </p:nvGrpSpPr>
        <p:grpSpPr>
          <a:xfrm>
            <a:off x="-228600" y="371764"/>
            <a:ext cx="990600" cy="640080"/>
            <a:chOff x="-228600" y="371764"/>
            <a:chExt cx="990600" cy="640080"/>
          </a:xfrm>
        </p:grpSpPr>
        <p:cxnSp>
          <p:nvCxnSpPr>
            <p:cNvPr id="21" name="Straight Connector 20"/>
            <p:cNvCxnSpPr/>
            <p:nvPr/>
          </p:nvCxnSpPr>
          <p:spPr>
            <a:xfrm>
              <a:off x="457200" y="685800"/>
              <a:ext cx="304800" cy="0"/>
            </a:xfrm>
            <a:prstGeom prst="line">
              <a:avLst/>
            </a:prstGeom>
            <a:ln w="28575">
              <a:solidFill>
                <a:schemeClr val="bg1">
                  <a:lumMod val="6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Oval 24"/>
            <p:cNvSpPr/>
            <p:nvPr/>
          </p:nvSpPr>
          <p:spPr>
            <a:xfrm>
              <a:off x="-228600" y="371764"/>
              <a:ext cx="640080" cy="640080"/>
            </a:xfrm>
            <a:prstGeom prst="ellipse">
              <a:avLst/>
            </a:prstGeom>
            <a:solidFill>
              <a:srgbClr val="C0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6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727157" y="1021975"/>
            <a:ext cx="7273843" cy="381000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000" i="1" baseline="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Subhead, Subhead, Subhead, Subhead (20 pt.)</a:t>
            </a:r>
          </a:p>
        </p:txBody>
      </p:sp>
      <p:sp>
        <p:nvSpPr>
          <p:cNvPr id="29" name="Title 7"/>
          <p:cNvSpPr>
            <a:spLocks noGrp="1"/>
          </p:cNvSpPr>
          <p:nvPr>
            <p:ph type="title" hasCustomPrompt="1"/>
          </p:nvPr>
        </p:nvSpPr>
        <p:spPr>
          <a:xfrm>
            <a:off x="727157" y="163033"/>
            <a:ext cx="6816644" cy="853978"/>
          </a:xfrm>
          <a:prstGeom prst="rect">
            <a:avLst/>
          </a:prstGeom>
        </p:spPr>
        <p:txBody>
          <a:bodyPr anchor="b" anchorCtr="0"/>
          <a:lstStyle>
            <a:lvl1pPr algn="l">
              <a:defRPr b="1" baseline="0"/>
            </a:lvl1pPr>
          </a:lstStyle>
          <a:p>
            <a:r>
              <a:rPr lang="en-US" dirty="0"/>
              <a:t>Headline, Headline (36 pt.)</a:t>
            </a:r>
          </a:p>
        </p:txBody>
      </p:sp>
      <p:pic>
        <p:nvPicPr>
          <p:cNvPr id="16" name="Picture 15" descr="exp_Logo_rgb (2).jp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76200" y="6073299"/>
            <a:ext cx="1097280" cy="708501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ent Page - Full Page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ubtitle 2"/>
          <p:cNvSpPr txBox="1">
            <a:spLocks/>
          </p:cNvSpPr>
          <p:nvPr userDrawn="1"/>
        </p:nvSpPr>
        <p:spPr>
          <a:xfrm>
            <a:off x="2743200" y="5943600"/>
            <a:ext cx="2971800" cy="671416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i="1" baseline="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A6291C"/>
              </a:buClr>
              <a:buSzTx/>
              <a:buFont typeface="Arial" pitchFamily="34" charset="0"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##</a:t>
            </a:r>
          </a:p>
        </p:txBody>
      </p:sp>
      <p:sp>
        <p:nvSpPr>
          <p:cNvPr id="3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1066800" y="685800"/>
            <a:ext cx="7010400" cy="1981200"/>
          </a:xfrm>
          <a:prstGeom prst="rect">
            <a:avLst/>
          </a:prstGeom>
        </p:spPr>
        <p:txBody>
          <a:bodyPr/>
          <a:lstStyle>
            <a:lvl1pPr algn="ctr">
              <a:buNone/>
              <a:defRPr baseline="0"/>
            </a:lvl1pPr>
          </a:lstStyle>
          <a:p>
            <a:pPr lvl="0"/>
            <a:r>
              <a:rPr lang="en-US" dirty="0"/>
              <a:t>Insert full page photo behind graphic element below.</a:t>
            </a:r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Page - Corporate Present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2294965" y="5894295"/>
            <a:ext cx="6400800" cy="671416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2000" i="1" baseline="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Presenter and Date of Presentation</a:t>
            </a:r>
          </a:p>
        </p:txBody>
      </p:sp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>
          <a:xfrm>
            <a:off x="2294626" y="4455460"/>
            <a:ext cx="6400800" cy="1430548"/>
          </a:xfrm>
          <a:prstGeom prst="rect">
            <a:avLst/>
          </a:prstGeom>
        </p:spPr>
        <p:txBody>
          <a:bodyPr anchor="b" anchorCtr="0"/>
          <a:lstStyle>
            <a:lvl1pPr algn="r">
              <a:defRPr b="1" baseline="0"/>
            </a:lvl1pPr>
          </a:lstStyle>
          <a:p>
            <a:r>
              <a:rPr lang="en-US" dirty="0"/>
              <a:t>Corporate Presentation Title</a:t>
            </a:r>
          </a:p>
        </p:txBody>
      </p:sp>
      <p:sp>
        <p:nvSpPr>
          <p:cNvPr id="30" name="Text Placeholder 29"/>
          <p:cNvSpPr>
            <a:spLocks noGrp="1"/>
          </p:cNvSpPr>
          <p:nvPr>
            <p:ph type="body" sz="quarter" idx="10" hasCustomPrompt="1"/>
          </p:nvPr>
        </p:nvSpPr>
        <p:spPr>
          <a:xfrm>
            <a:off x="6131860" y="2191870"/>
            <a:ext cx="2792505" cy="457200"/>
          </a:xfrm>
          <a:prstGeom prst="rect">
            <a:avLst/>
          </a:prstGeom>
        </p:spPr>
        <p:txBody>
          <a:bodyPr/>
          <a:lstStyle>
            <a:lvl1pPr>
              <a:buNone/>
              <a:defRPr sz="1200" b="1" i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Heritage Company.</a:t>
            </a:r>
          </a:p>
        </p:txBody>
      </p:sp>
      <p:sp>
        <p:nvSpPr>
          <p:cNvPr id="5" name="TextBox 4"/>
          <p:cNvSpPr txBox="1"/>
          <p:nvPr userDrawn="1"/>
        </p:nvSpPr>
        <p:spPr>
          <a:xfrm>
            <a:off x="4818250" y="2196831"/>
            <a:ext cx="35814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i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The new identity of </a:t>
            </a:r>
            <a:endParaRPr lang="en-US" sz="1200" b="1" i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Divider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" name="Picture 38" descr="ORG.jp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9" name="Oval 8"/>
          <p:cNvSpPr/>
          <p:nvPr userDrawn="1"/>
        </p:nvSpPr>
        <p:spPr>
          <a:xfrm>
            <a:off x="8732520" y="6141720"/>
            <a:ext cx="640080" cy="640080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 Placeholder 21"/>
          <p:cNvSpPr>
            <a:spLocks noGrp="1"/>
          </p:cNvSpPr>
          <p:nvPr>
            <p:ph type="body" sz="quarter" idx="15" hasCustomPrompt="1"/>
          </p:nvPr>
        </p:nvSpPr>
        <p:spPr>
          <a:xfrm>
            <a:off x="8760755" y="6321015"/>
            <a:ext cx="533400" cy="304800"/>
          </a:xfrm>
          <a:prstGeom prst="rect">
            <a:avLst/>
          </a:prstGeom>
        </p:spPr>
        <p:txBody>
          <a:bodyPr/>
          <a:lstStyle>
            <a:lvl1pPr>
              <a:buNone/>
              <a:defRPr sz="12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XX</a:t>
            </a:r>
          </a:p>
        </p:txBody>
      </p:sp>
      <p:sp>
        <p:nvSpPr>
          <p:cNvPr id="11" name="Text Placeholder 21"/>
          <p:cNvSpPr>
            <a:spLocks noGrp="1"/>
          </p:cNvSpPr>
          <p:nvPr>
            <p:ph type="body" sz="quarter" idx="17" hasCustomPrompt="1"/>
          </p:nvPr>
        </p:nvSpPr>
        <p:spPr>
          <a:xfrm>
            <a:off x="5486400" y="6321015"/>
            <a:ext cx="3209365" cy="313765"/>
          </a:xfrm>
          <a:prstGeom prst="rect">
            <a:avLst/>
          </a:prstGeom>
        </p:spPr>
        <p:txBody>
          <a:bodyPr/>
          <a:lstStyle>
            <a:lvl1pPr algn="r">
              <a:buNone/>
              <a:defRPr sz="1200" b="1" i="0" baseline="0"/>
            </a:lvl1pPr>
          </a:lstStyle>
          <a:p>
            <a:pPr lvl="0"/>
            <a:r>
              <a:rPr lang="en-US" dirty="0"/>
              <a:t>DRAFT - CONFIDENTIAL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8" hasCustomPrompt="1"/>
          </p:nvPr>
        </p:nvSpPr>
        <p:spPr>
          <a:xfrm>
            <a:off x="2819400" y="762000"/>
            <a:ext cx="6096000" cy="1143000"/>
          </a:xfrm>
          <a:prstGeom prst="rect">
            <a:avLst/>
          </a:prstGeom>
        </p:spPr>
        <p:txBody>
          <a:bodyPr/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A6291C"/>
              </a:buClr>
              <a:buSzTx/>
              <a:buFont typeface="Arial" pitchFamily="34" charset="0"/>
              <a:buNone/>
              <a:tabLst/>
              <a:defRPr sz="1600" baseline="0">
                <a:solidFill>
                  <a:schemeClr val="bg1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A6291C"/>
              </a:buClr>
              <a:buSzTx/>
              <a:buFont typeface="Arial" pitchFamily="34" charset="0"/>
              <a:buNone/>
              <a:tabLst/>
              <a:defRPr/>
            </a:pP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Option:  Overlay Circular Photo Here</a:t>
            </a:r>
            <a:b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</a:b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Insert circle shape (Size = 8” in diameter.)  </a:t>
            </a:r>
            <a:b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</a:b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Then format the shape using “picture fill.”</a:t>
            </a:r>
          </a:p>
        </p:txBody>
      </p:sp>
      <p:pic>
        <p:nvPicPr>
          <p:cNvPr id="16" name="Picture 15" descr="exp_Logo_White.eps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6111462"/>
            <a:ext cx="1097280" cy="670338"/>
          </a:xfrm>
          <a:prstGeom prst="rect">
            <a:avLst/>
          </a:prstGeom>
        </p:spPr>
      </p:pic>
      <p:sp>
        <p:nvSpPr>
          <p:cNvPr id="40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2514600" y="3367184"/>
            <a:ext cx="6400800" cy="671416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2000" i="1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Subhead, Subhead, Subhead, Subhead</a:t>
            </a:r>
          </a:p>
        </p:txBody>
      </p:sp>
      <p:sp>
        <p:nvSpPr>
          <p:cNvPr id="41" name="Title 7"/>
          <p:cNvSpPr>
            <a:spLocks noGrp="1"/>
          </p:cNvSpPr>
          <p:nvPr>
            <p:ph type="title" hasCustomPrompt="1"/>
          </p:nvPr>
        </p:nvSpPr>
        <p:spPr>
          <a:xfrm>
            <a:off x="2514600" y="2514600"/>
            <a:ext cx="6400800" cy="853978"/>
          </a:xfrm>
          <a:prstGeom prst="rect">
            <a:avLst/>
          </a:prstGeom>
        </p:spPr>
        <p:txBody>
          <a:bodyPr anchor="b" anchorCtr="0"/>
          <a:lstStyle>
            <a:lvl1pPr algn="r">
              <a:defRPr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Divider Title</a:t>
            </a:r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Page - Client Present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2380469" y="5334000"/>
            <a:ext cx="6400800" cy="392534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2000" i="1" baseline="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Presenter and Date of Presentation</a:t>
            </a:r>
          </a:p>
        </p:txBody>
      </p:sp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>
          <a:xfrm>
            <a:off x="2389095" y="4343400"/>
            <a:ext cx="6400800" cy="990600"/>
          </a:xfrm>
          <a:prstGeom prst="rect">
            <a:avLst/>
          </a:prstGeom>
        </p:spPr>
        <p:txBody>
          <a:bodyPr anchor="b" anchorCtr="0"/>
          <a:lstStyle>
            <a:lvl1pPr algn="r">
              <a:defRPr b="1" baseline="0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/>
              <a:t>Client Presentation Title</a:t>
            </a:r>
          </a:p>
        </p:txBody>
      </p:sp>
      <p:sp>
        <p:nvSpPr>
          <p:cNvPr id="10" name="Oval 9"/>
          <p:cNvSpPr/>
          <p:nvPr userDrawn="1"/>
        </p:nvSpPr>
        <p:spPr>
          <a:xfrm>
            <a:off x="945775" y="627530"/>
            <a:ext cx="3352800" cy="33528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 descr="exp_Logo_rgb (2)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7620000" y="5887208"/>
            <a:ext cx="1371600" cy="885627"/>
          </a:xfrm>
          <a:prstGeom prst="rect">
            <a:avLst/>
          </a:prstGeom>
        </p:spPr>
      </p:pic>
      <p:sp>
        <p:nvSpPr>
          <p:cNvPr id="13" name="Subtitle 2"/>
          <p:cNvSpPr txBox="1">
            <a:spLocks/>
          </p:cNvSpPr>
          <p:nvPr userDrawn="1"/>
        </p:nvSpPr>
        <p:spPr>
          <a:xfrm>
            <a:off x="1066800" y="1676400"/>
            <a:ext cx="3124200" cy="1447800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i="1" baseline="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A6291C"/>
              </a:buClr>
              <a:buSzTx/>
              <a:buFont typeface="Arial" pitchFamily="34" charset="0"/>
              <a:buNone/>
              <a:tabLst/>
              <a:defRPr/>
            </a:pPr>
            <a:r>
              <a:rPr kumimoji="0" lang="en-US" sz="1400" b="1" i="1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Overlay Circular Project Picture or Client Logo Here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A6291C"/>
              </a:buClr>
              <a:buSzTx/>
              <a:buFont typeface="Arial" pitchFamily="34" charset="0"/>
              <a:buNone/>
              <a:tabLst/>
              <a:defRPr/>
            </a:pPr>
            <a:endParaRPr kumimoji="0" lang="en-US" sz="1400" b="0" i="1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A6291C"/>
              </a:buClr>
              <a:buSzTx/>
              <a:buFont typeface="Arial" pitchFamily="34" charset="0"/>
              <a:buNone/>
              <a:tabLst/>
              <a:defRPr/>
            </a:pPr>
            <a:r>
              <a:rPr kumimoji="0" lang="en-US" sz="1400" b="0" i="1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Insert circle shape. (Size = 3.75” in diameter.) Then format the </a:t>
            </a:r>
            <a:br>
              <a:rPr kumimoji="0" lang="en-US" sz="1400" b="0" i="1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</a:br>
            <a:r>
              <a:rPr kumimoji="0" lang="en-US" sz="1400" b="0" i="1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shape using “picture fill.”</a:t>
            </a:r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Divider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RED.jp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9" name="Oval 8"/>
          <p:cNvSpPr/>
          <p:nvPr userDrawn="1"/>
        </p:nvSpPr>
        <p:spPr>
          <a:xfrm>
            <a:off x="8732520" y="6141720"/>
            <a:ext cx="640080" cy="640080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 Placeholder 21"/>
          <p:cNvSpPr>
            <a:spLocks noGrp="1"/>
          </p:cNvSpPr>
          <p:nvPr>
            <p:ph type="body" sz="quarter" idx="15" hasCustomPrompt="1"/>
          </p:nvPr>
        </p:nvSpPr>
        <p:spPr>
          <a:xfrm>
            <a:off x="8760755" y="6321015"/>
            <a:ext cx="533400" cy="304800"/>
          </a:xfrm>
          <a:prstGeom prst="rect">
            <a:avLst/>
          </a:prstGeom>
        </p:spPr>
        <p:txBody>
          <a:bodyPr/>
          <a:lstStyle>
            <a:lvl1pPr>
              <a:buNone/>
              <a:defRPr sz="12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XX</a:t>
            </a:r>
          </a:p>
        </p:txBody>
      </p:sp>
      <p:sp>
        <p:nvSpPr>
          <p:cNvPr id="11" name="Text Placeholder 21"/>
          <p:cNvSpPr>
            <a:spLocks noGrp="1"/>
          </p:cNvSpPr>
          <p:nvPr>
            <p:ph type="body" sz="quarter" idx="17" hasCustomPrompt="1"/>
          </p:nvPr>
        </p:nvSpPr>
        <p:spPr>
          <a:xfrm>
            <a:off x="5486400" y="6321015"/>
            <a:ext cx="3209365" cy="313765"/>
          </a:xfrm>
          <a:prstGeom prst="rect">
            <a:avLst/>
          </a:prstGeom>
        </p:spPr>
        <p:txBody>
          <a:bodyPr/>
          <a:lstStyle>
            <a:lvl1pPr algn="r">
              <a:buNone/>
              <a:defRPr sz="1200" b="1" i="0" baseline="0"/>
            </a:lvl1pPr>
          </a:lstStyle>
          <a:p>
            <a:pPr lvl="0"/>
            <a:r>
              <a:rPr lang="en-US" dirty="0"/>
              <a:t>DRAFT - CONFIDENTIAL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8" hasCustomPrompt="1"/>
          </p:nvPr>
        </p:nvSpPr>
        <p:spPr>
          <a:xfrm>
            <a:off x="2819400" y="762000"/>
            <a:ext cx="6096000" cy="1143000"/>
          </a:xfrm>
          <a:prstGeom prst="rect">
            <a:avLst/>
          </a:prstGeom>
        </p:spPr>
        <p:txBody>
          <a:bodyPr/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A6291C"/>
              </a:buClr>
              <a:buSzTx/>
              <a:buFont typeface="Arial" pitchFamily="34" charset="0"/>
              <a:buNone/>
              <a:tabLst/>
              <a:defRPr sz="1600" baseline="0">
                <a:solidFill>
                  <a:schemeClr val="bg1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A6291C"/>
              </a:buClr>
              <a:buSzTx/>
              <a:buFont typeface="Arial" pitchFamily="34" charset="0"/>
              <a:buNone/>
              <a:tabLst/>
              <a:defRPr/>
            </a:pP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Option:  Overlay Circular Photo Here</a:t>
            </a:r>
            <a:b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</a:b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Insert circle shape (Size = 8” in diameter.)  </a:t>
            </a:r>
            <a:b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</a:b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Then format the shape using “picture fill.”</a:t>
            </a:r>
          </a:p>
        </p:txBody>
      </p:sp>
      <p:sp>
        <p:nvSpPr>
          <p:cNvPr id="40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2514600" y="3367184"/>
            <a:ext cx="6400800" cy="671416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2000" i="1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Subhead, Subhead, Subhead, Subhead</a:t>
            </a:r>
          </a:p>
        </p:txBody>
      </p:sp>
      <p:sp>
        <p:nvSpPr>
          <p:cNvPr id="41" name="Title 7"/>
          <p:cNvSpPr>
            <a:spLocks noGrp="1"/>
          </p:cNvSpPr>
          <p:nvPr>
            <p:ph type="title" hasCustomPrompt="1"/>
          </p:nvPr>
        </p:nvSpPr>
        <p:spPr>
          <a:xfrm>
            <a:off x="2514600" y="2514600"/>
            <a:ext cx="6400800" cy="853978"/>
          </a:xfrm>
          <a:prstGeom prst="rect">
            <a:avLst/>
          </a:prstGeom>
        </p:spPr>
        <p:txBody>
          <a:bodyPr anchor="b" anchorCtr="0"/>
          <a:lstStyle>
            <a:lvl1pPr algn="r">
              <a:defRPr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Divider Title</a:t>
            </a:r>
          </a:p>
        </p:txBody>
      </p:sp>
      <p:pic>
        <p:nvPicPr>
          <p:cNvPr id="13" name="Picture 12" descr="exp_Logo_White.eps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6111462"/>
            <a:ext cx="1097280" cy="67033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ent Page - Copy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5.jp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pSp>
        <p:nvGrpSpPr>
          <p:cNvPr id="2" name="Group 23"/>
          <p:cNvGrpSpPr/>
          <p:nvPr userDrawn="1"/>
        </p:nvGrpSpPr>
        <p:grpSpPr>
          <a:xfrm>
            <a:off x="-228600" y="371764"/>
            <a:ext cx="990600" cy="640080"/>
            <a:chOff x="-228600" y="371764"/>
            <a:chExt cx="990600" cy="640080"/>
          </a:xfrm>
        </p:grpSpPr>
        <p:cxnSp>
          <p:nvCxnSpPr>
            <p:cNvPr id="27" name="Straight Connector 26"/>
            <p:cNvCxnSpPr/>
            <p:nvPr/>
          </p:nvCxnSpPr>
          <p:spPr>
            <a:xfrm>
              <a:off x="457200" y="685800"/>
              <a:ext cx="304800" cy="0"/>
            </a:xfrm>
            <a:prstGeom prst="line">
              <a:avLst/>
            </a:prstGeom>
            <a:ln w="28575">
              <a:solidFill>
                <a:schemeClr val="bg1">
                  <a:lumMod val="6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1" name="Oval 30"/>
            <p:cNvSpPr/>
            <p:nvPr/>
          </p:nvSpPr>
          <p:spPr>
            <a:xfrm>
              <a:off x="-228600" y="371764"/>
              <a:ext cx="640080" cy="640080"/>
            </a:xfrm>
            <a:prstGeom prst="ellipse">
              <a:avLst/>
            </a:prstGeom>
            <a:solidFill>
              <a:srgbClr val="C0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2" name="Oval 11"/>
          <p:cNvSpPr/>
          <p:nvPr userDrawn="1"/>
        </p:nvSpPr>
        <p:spPr>
          <a:xfrm>
            <a:off x="8732520" y="6141720"/>
            <a:ext cx="640080" cy="640080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 Placeholder 21"/>
          <p:cNvSpPr>
            <a:spLocks noGrp="1"/>
          </p:cNvSpPr>
          <p:nvPr>
            <p:ph type="body" sz="quarter" idx="15" hasCustomPrompt="1"/>
          </p:nvPr>
        </p:nvSpPr>
        <p:spPr>
          <a:xfrm>
            <a:off x="8760755" y="6321015"/>
            <a:ext cx="533400" cy="304800"/>
          </a:xfrm>
          <a:prstGeom prst="rect">
            <a:avLst/>
          </a:prstGeom>
        </p:spPr>
        <p:txBody>
          <a:bodyPr/>
          <a:lstStyle>
            <a:lvl1pPr>
              <a:buNone/>
              <a:defRPr sz="12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XX</a:t>
            </a:r>
          </a:p>
        </p:txBody>
      </p:sp>
      <p:sp>
        <p:nvSpPr>
          <p:cNvPr id="16" name="Text Placeholder 21"/>
          <p:cNvSpPr>
            <a:spLocks noGrp="1"/>
          </p:cNvSpPr>
          <p:nvPr>
            <p:ph type="body" sz="quarter" idx="16" hasCustomPrompt="1"/>
          </p:nvPr>
        </p:nvSpPr>
        <p:spPr>
          <a:xfrm>
            <a:off x="5486400" y="6321015"/>
            <a:ext cx="3209365" cy="313765"/>
          </a:xfrm>
          <a:prstGeom prst="rect">
            <a:avLst/>
          </a:prstGeom>
        </p:spPr>
        <p:txBody>
          <a:bodyPr/>
          <a:lstStyle>
            <a:lvl1pPr algn="r">
              <a:buNone/>
              <a:defRPr sz="1200" b="1" i="0" baseline="0"/>
            </a:lvl1pPr>
          </a:lstStyle>
          <a:p>
            <a:pPr lvl="0"/>
            <a:r>
              <a:rPr lang="en-US" dirty="0"/>
              <a:t>DRAFT - CONFIDENTIAL</a:t>
            </a:r>
          </a:p>
        </p:txBody>
      </p:sp>
      <p:sp>
        <p:nvSpPr>
          <p:cNvPr id="19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727157" y="1017495"/>
            <a:ext cx="7273843" cy="381000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000" i="1" baseline="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Subhead, Subhead, Subhead, Subhead (20 pt.)</a:t>
            </a:r>
          </a:p>
        </p:txBody>
      </p:sp>
      <p:sp>
        <p:nvSpPr>
          <p:cNvPr id="20" name="Title 7"/>
          <p:cNvSpPr>
            <a:spLocks noGrp="1"/>
          </p:cNvSpPr>
          <p:nvPr>
            <p:ph type="title" hasCustomPrompt="1"/>
          </p:nvPr>
        </p:nvSpPr>
        <p:spPr>
          <a:xfrm>
            <a:off x="727157" y="163033"/>
            <a:ext cx="6816644" cy="853978"/>
          </a:xfrm>
          <a:prstGeom prst="rect">
            <a:avLst/>
          </a:prstGeom>
        </p:spPr>
        <p:txBody>
          <a:bodyPr anchor="b" anchorCtr="0"/>
          <a:lstStyle>
            <a:lvl1pPr algn="l">
              <a:defRPr b="1" baseline="0"/>
            </a:lvl1pPr>
          </a:lstStyle>
          <a:p>
            <a:r>
              <a:rPr lang="en-US" dirty="0"/>
              <a:t>Headline, Headline (36 pt.)</a:t>
            </a:r>
          </a:p>
        </p:txBody>
      </p:sp>
      <p:sp>
        <p:nvSpPr>
          <p:cNvPr id="22" name="Text Placeholder 21"/>
          <p:cNvSpPr>
            <a:spLocks noGrp="1"/>
          </p:cNvSpPr>
          <p:nvPr>
            <p:ph type="body" sz="quarter" idx="17" hasCustomPrompt="1"/>
          </p:nvPr>
        </p:nvSpPr>
        <p:spPr>
          <a:xfrm>
            <a:off x="727156" y="1972234"/>
            <a:ext cx="7502443" cy="3895165"/>
          </a:xfrm>
          <a:prstGeom prst="rect">
            <a:avLst/>
          </a:prstGeom>
        </p:spPr>
        <p:txBody>
          <a:bodyPr/>
          <a:lstStyle>
            <a:lvl1pPr marL="406400" indent="-173038">
              <a:defRPr sz="2000" baseline="0"/>
            </a:lvl1pPr>
            <a:lvl2pPr marL="630238" indent="-173038">
              <a:defRPr sz="1800" baseline="0"/>
            </a:lvl2pPr>
          </a:lstStyle>
          <a:p>
            <a:pPr lvl="0"/>
            <a:r>
              <a:rPr lang="en-US" dirty="0"/>
              <a:t>Bullet (20 pt.)</a:t>
            </a:r>
          </a:p>
          <a:p>
            <a:pPr lvl="1"/>
            <a:r>
              <a:rPr lang="en-US" dirty="0"/>
              <a:t>Sub-Bullet (18 pt. – Never less than.)</a:t>
            </a:r>
          </a:p>
        </p:txBody>
      </p:sp>
      <p:sp>
        <p:nvSpPr>
          <p:cNvPr id="24" name="Text Placeholder 23"/>
          <p:cNvSpPr>
            <a:spLocks noGrp="1"/>
          </p:cNvSpPr>
          <p:nvPr>
            <p:ph type="body" sz="quarter" idx="18" hasCustomPrompt="1"/>
          </p:nvPr>
        </p:nvSpPr>
        <p:spPr>
          <a:xfrm>
            <a:off x="727157" y="1667435"/>
            <a:ext cx="5029200" cy="304800"/>
          </a:xfrm>
          <a:prstGeom prst="rect">
            <a:avLst/>
          </a:prstGeom>
        </p:spPr>
        <p:txBody>
          <a:bodyPr/>
          <a:lstStyle>
            <a:lvl1pPr>
              <a:buNone/>
              <a:defRPr sz="2000" b="1" baseline="0"/>
            </a:lvl1pPr>
          </a:lstStyle>
          <a:p>
            <a:pPr lvl="0"/>
            <a:r>
              <a:rPr lang="en-US" dirty="0"/>
              <a:t>Text Head, Text Head (20 pt.)</a:t>
            </a:r>
          </a:p>
        </p:txBody>
      </p:sp>
      <p:pic>
        <p:nvPicPr>
          <p:cNvPr id="17" name="Picture 16" descr="exp_Logo_rgb (2).jp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76200" y="6073299"/>
            <a:ext cx="1097280" cy="708501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ent Page - Horizontal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5.jp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0" name="Picture Placeholder 23"/>
          <p:cNvSpPr>
            <a:spLocks noGrp="1"/>
          </p:cNvSpPr>
          <p:nvPr>
            <p:ph type="pic" sz="quarter" idx="16"/>
          </p:nvPr>
        </p:nvSpPr>
        <p:spPr>
          <a:xfrm>
            <a:off x="744070" y="1779495"/>
            <a:ext cx="3133165" cy="2106705"/>
          </a:xfrm>
          <a:prstGeom prst="rect">
            <a:avLst/>
          </a:prstGeom>
        </p:spPr>
        <p:txBody>
          <a:bodyPr/>
          <a:lstStyle>
            <a:lvl1pPr algn="ctr">
              <a:buNone/>
              <a:defRPr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24" name="Oval 23"/>
          <p:cNvSpPr/>
          <p:nvPr userDrawn="1"/>
        </p:nvSpPr>
        <p:spPr>
          <a:xfrm>
            <a:off x="8732520" y="6141720"/>
            <a:ext cx="640080" cy="640080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Text Placeholder 21"/>
          <p:cNvSpPr>
            <a:spLocks noGrp="1"/>
          </p:cNvSpPr>
          <p:nvPr>
            <p:ph type="body" sz="quarter" idx="15" hasCustomPrompt="1"/>
          </p:nvPr>
        </p:nvSpPr>
        <p:spPr>
          <a:xfrm>
            <a:off x="8760755" y="6321015"/>
            <a:ext cx="533400" cy="304800"/>
          </a:xfrm>
          <a:prstGeom prst="rect">
            <a:avLst/>
          </a:prstGeom>
        </p:spPr>
        <p:txBody>
          <a:bodyPr/>
          <a:lstStyle>
            <a:lvl1pPr>
              <a:buNone/>
              <a:defRPr sz="12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XX</a:t>
            </a:r>
          </a:p>
        </p:txBody>
      </p:sp>
      <p:sp>
        <p:nvSpPr>
          <p:cNvPr id="26" name="Text Placeholder 21"/>
          <p:cNvSpPr>
            <a:spLocks noGrp="1"/>
          </p:cNvSpPr>
          <p:nvPr>
            <p:ph type="body" sz="quarter" idx="17" hasCustomPrompt="1"/>
          </p:nvPr>
        </p:nvSpPr>
        <p:spPr>
          <a:xfrm>
            <a:off x="5486400" y="6321015"/>
            <a:ext cx="3209365" cy="313765"/>
          </a:xfrm>
          <a:prstGeom prst="rect">
            <a:avLst/>
          </a:prstGeom>
        </p:spPr>
        <p:txBody>
          <a:bodyPr/>
          <a:lstStyle>
            <a:lvl1pPr algn="r">
              <a:buNone/>
              <a:defRPr sz="1200" b="1" i="0" baseline="0"/>
            </a:lvl1pPr>
          </a:lstStyle>
          <a:p>
            <a:pPr lvl="0"/>
            <a:r>
              <a:rPr lang="en-US" dirty="0"/>
              <a:t>DRAFT - CONFIDENTIAL</a:t>
            </a:r>
          </a:p>
        </p:txBody>
      </p:sp>
      <p:grpSp>
        <p:nvGrpSpPr>
          <p:cNvPr id="2" name="Group 23"/>
          <p:cNvGrpSpPr/>
          <p:nvPr userDrawn="1"/>
        </p:nvGrpSpPr>
        <p:grpSpPr>
          <a:xfrm>
            <a:off x="-228600" y="371764"/>
            <a:ext cx="990600" cy="640080"/>
            <a:chOff x="-228600" y="371764"/>
            <a:chExt cx="990600" cy="640080"/>
          </a:xfrm>
        </p:grpSpPr>
        <p:cxnSp>
          <p:nvCxnSpPr>
            <p:cNvPr id="21" name="Straight Connector 20"/>
            <p:cNvCxnSpPr/>
            <p:nvPr/>
          </p:nvCxnSpPr>
          <p:spPr>
            <a:xfrm>
              <a:off x="457200" y="685800"/>
              <a:ext cx="304800" cy="0"/>
            </a:xfrm>
            <a:prstGeom prst="line">
              <a:avLst/>
            </a:prstGeom>
            <a:ln w="28575">
              <a:solidFill>
                <a:schemeClr val="bg1">
                  <a:lumMod val="6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Oval 21"/>
            <p:cNvSpPr/>
            <p:nvPr/>
          </p:nvSpPr>
          <p:spPr>
            <a:xfrm>
              <a:off x="-228600" y="371764"/>
              <a:ext cx="640080" cy="640080"/>
            </a:xfrm>
            <a:prstGeom prst="ellipse">
              <a:avLst/>
            </a:prstGeom>
            <a:solidFill>
              <a:srgbClr val="C0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727157" y="1021975"/>
            <a:ext cx="7273843" cy="381000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000" i="1" baseline="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Subhead, Subhead, Subhead, Subhead (20 pt.)</a:t>
            </a:r>
          </a:p>
        </p:txBody>
      </p:sp>
      <p:sp>
        <p:nvSpPr>
          <p:cNvPr id="27" name="Title 7"/>
          <p:cNvSpPr>
            <a:spLocks noGrp="1"/>
          </p:cNvSpPr>
          <p:nvPr>
            <p:ph type="title" hasCustomPrompt="1"/>
          </p:nvPr>
        </p:nvSpPr>
        <p:spPr>
          <a:xfrm>
            <a:off x="727157" y="163033"/>
            <a:ext cx="6816644" cy="853978"/>
          </a:xfrm>
          <a:prstGeom prst="rect">
            <a:avLst/>
          </a:prstGeom>
        </p:spPr>
        <p:txBody>
          <a:bodyPr anchor="b" anchorCtr="0"/>
          <a:lstStyle>
            <a:lvl1pPr algn="l">
              <a:defRPr b="1" baseline="0"/>
            </a:lvl1pPr>
          </a:lstStyle>
          <a:p>
            <a:r>
              <a:rPr lang="en-US" dirty="0"/>
              <a:t>Headline, Headline (36 pt.)</a:t>
            </a:r>
          </a:p>
        </p:txBody>
      </p:sp>
      <p:sp>
        <p:nvSpPr>
          <p:cNvPr id="34" name="Text Placeholder 21"/>
          <p:cNvSpPr>
            <a:spLocks noGrp="1"/>
          </p:cNvSpPr>
          <p:nvPr>
            <p:ph type="body" sz="quarter" idx="18" hasCustomPrompt="1"/>
          </p:nvPr>
        </p:nvSpPr>
        <p:spPr>
          <a:xfrm>
            <a:off x="4114800" y="1972234"/>
            <a:ext cx="4114800" cy="3895165"/>
          </a:xfrm>
          <a:prstGeom prst="rect">
            <a:avLst/>
          </a:prstGeom>
        </p:spPr>
        <p:txBody>
          <a:bodyPr/>
          <a:lstStyle>
            <a:lvl1pPr marL="406400" indent="-173038">
              <a:defRPr sz="2000" baseline="0"/>
            </a:lvl1pPr>
            <a:lvl2pPr marL="630238" indent="-173038">
              <a:defRPr sz="1800" baseline="0"/>
            </a:lvl2pPr>
          </a:lstStyle>
          <a:p>
            <a:pPr lvl="0"/>
            <a:r>
              <a:rPr lang="en-US" dirty="0"/>
              <a:t>Bullet (20 pt.)</a:t>
            </a:r>
          </a:p>
          <a:p>
            <a:pPr lvl="1"/>
            <a:r>
              <a:rPr lang="en-US" dirty="0"/>
              <a:t>Sub-Bullet (18 pt. – Never less than.)</a:t>
            </a:r>
          </a:p>
        </p:txBody>
      </p:sp>
      <p:sp>
        <p:nvSpPr>
          <p:cNvPr id="35" name="Text Placeholder 23"/>
          <p:cNvSpPr>
            <a:spLocks noGrp="1"/>
          </p:cNvSpPr>
          <p:nvPr>
            <p:ph type="body" sz="quarter" idx="19" hasCustomPrompt="1"/>
          </p:nvPr>
        </p:nvSpPr>
        <p:spPr>
          <a:xfrm>
            <a:off x="4114800" y="1667435"/>
            <a:ext cx="4114799" cy="304800"/>
          </a:xfrm>
          <a:prstGeom prst="rect">
            <a:avLst/>
          </a:prstGeom>
        </p:spPr>
        <p:txBody>
          <a:bodyPr/>
          <a:lstStyle>
            <a:lvl1pPr>
              <a:buNone/>
              <a:defRPr sz="2000" b="1" baseline="0"/>
            </a:lvl1pPr>
          </a:lstStyle>
          <a:p>
            <a:pPr lvl="0"/>
            <a:r>
              <a:rPr lang="en-US" dirty="0"/>
              <a:t>Text Head, Text Head (20 pt.)</a:t>
            </a:r>
          </a:p>
        </p:txBody>
      </p:sp>
      <p:pic>
        <p:nvPicPr>
          <p:cNvPr id="16" name="Picture 15" descr="exp_Logo_rgb (2).jp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76200" y="6073299"/>
            <a:ext cx="1097280" cy="708501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ent Page - Vertical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5.jp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0" name="Picture Placeholder 23"/>
          <p:cNvSpPr>
            <a:spLocks noGrp="1"/>
          </p:cNvSpPr>
          <p:nvPr>
            <p:ph type="pic" sz="quarter" idx="16"/>
          </p:nvPr>
        </p:nvSpPr>
        <p:spPr>
          <a:xfrm>
            <a:off x="744070" y="1779495"/>
            <a:ext cx="3133165" cy="4087905"/>
          </a:xfrm>
          <a:prstGeom prst="rect">
            <a:avLst/>
          </a:prstGeom>
        </p:spPr>
        <p:txBody>
          <a:bodyPr/>
          <a:lstStyle>
            <a:lvl1pPr algn="ctr">
              <a:buNone/>
              <a:defRPr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24" name="Oval 23"/>
          <p:cNvSpPr/>
          <p:nvPr userDrawn="1"/>
        </p:nvSpPr>
        <p:spPr>
          <a:xfrm>
            <a:off x="8732520" y="6141720"/>
            <a:ext cx="640080" cy="640080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Text Placeholder 21"/>
          <p:cNvSpPr>
            <a:spLocks noGrp="1"/>
          </p:cNvSpPr>
          <p:nvPr>
            <p:ph type="body" sz="quarter" idx="15" hasCustomPrompt="1"/>
          </p:nvPr>
        </p:nvSpPr>
        <p:spPr>
          <a:xfrm>
            <a:off x="8760755" y="6321015"/>
            <a:ext cx="533400" cy="304800"/>
          </a:xfrm>
          <a:prstGeom prst="rect">
            <a:avLst/>
          </a:prstGeom>
        </p:spPr>
        <p:txBody>
          <a:bodyPr/>
          <a:lstStyle>
            <a:lvl1pPr>
              <a:buNone/>
              <a:defRPr sz="12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XX</a:t>
            </a:r>
          </a:p>
        </p:txBody>
      </p:sp>
      <p:sp>
        <p:nvSpPr>
          <p:cNvPr id="26" name="Text Placeholder 21"/>
          <p:cNvSpPr>
            <a:spLocks noGrp="1"/>
          </p:cNvSpPr>
          <p:nvPr>
            <p:ph type="body" sz="quarter" idx="17" hasCustomPrompt="1"/>
          </p:nvPr>
        </p:nvSpPr>
        <p:spPr>
          <a:xfrm>
            <a:off x="5486400" y="6321015"/>
            <a:ext cx="3209365" cy="313765"/>
          </a:xfrm>
          <a:prstGeom prst="rect">
            <a:avLst/>
          </a:prstGeom>
        </p:spPr>
        <p:txBody>
          <a:bodyPr/>
          <a:lstStyle>
            <a:lvl1pPr algn="r">
              <a:buNone/>
              <a:defRPr sz="1200" b="1" i="0" baseline="0"/>
            </a:lvl1pPr>
          </a:lstStyle>
          <a:p>
            <a:pPr lvl="0"/>
            <a:r>
              <a:rPr lang="en-US" dirty="0"/>
              <a:t>DRAFT - CONFIDENTIAL</a:t>
            </a:r>
          </a:p>
        </p:txBody>
      </p:sp>
      <p:grpSp>
        <p:nvGrpSpPr>
          <p:cNvPr id="2" name="Group 23"/>
          <p:cNvGrpSpPr/>
          <p:nvPr userDrawn="1"/>
        </p:nvGrpSpPr>
        <p:grpSpPr>
          <a:xfrm>
            <a:off x="-228600" y="371764"/>
            <a:ext cx="990600" cy="640080"/>
            <a:chOff x="-228600" y="371764"/>
            <a:chExt cx="990600" cy="640080"/>
          </a:xfrm>
        </p:grpSpPr>
        <p:cxnSp>
          <p:nvCxnSpPr>
            <p:cNvPr id="21" name="Straight Connector 20"/>
            <p:cNvCxnSpPr/>
            <p:nvPr/>
          </p:nvCxnSpPr>
          <p:spPr>
            <a:xfrm>
              <a:off x="457200" y="685800"/>
              <a:ext cx="304800" cy="0"/>
            </a:xfrm>
            <a:prstGeom prst="line">
              <a:avLst/>
            </a:prstGeom>
            <a:ln w="28575">
              <a:solidFill>
                <a:schemeClr val="bg1">
                  <a:lumMod val="6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Oval 21"/>
            <p:cNvSpPr/>
            <p:nvPr/>
          </p:nvSpPr>
          <p:spPr>
            <a:xfrm>
              <a:off x="-228600" y="371764"/>
              <a:ext cx="640080" cy="640080"/>
            </a:xfrm>
            <a:prstGeom prst="ellipse">
              <a:avLst/>
            </a:prstGeom>
            <a:solidFill>
              <a:srgbClr val="C0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727157" y="1021975"/>
            <a:ext cx="7273843" cy="381000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000" i="1" baseline="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Subhead, Subhead, Subhead, Subhead (20 pt.)</a:t>
            </a:r>
          </a:p>
        </p:txBody>
      </p:sp>
      <p:sp>
        <p:nvSpPr>
          <p:cNvPr id="27" name="Title 7"/>
          <p:cNvSpPr>
            <a:spLocks noGrp="1"/>
          </p:cNvSpPr>
          <p:nvPr>
            <p:ph type="title" hasCustomPrompt="1"/>
          </p:nvPr>
        </p:nvSpPr>
        <p:spPr>
          <a:xfrm>
            <a:off x="727157" y="163033"/>
            <a:ext cx="6816644" cy="853978"/>
          </a:xfrm>
          <a:prstGeom prst="rect">
            <a:avLst/>
          </a:prstGeom>
        </p:spPr>
        <p:txBody>
          <a:bodyPr anchor="b" anchorCtr="0"/>
          <a:lstStyle>
            <a:lvl1pPr algn="l">
              <a:defRPr b="1" baseline="0"/>
            </a:lvl1pPr>
          </a:lstStyle>
          <a:p>
            <a:r>
              <a:rPr lang="en-US" dirty="0"/>
              <a:t>Headline, Headline (36 pt.)</a:t>
            </a:r>
          </a:p>
        </p:txBody>
      </p:sp>
      <p:sp>
        <p:nvSpPr>
          <p:cNvPr id="34" name="Text Placeholder 21"/>
          <p:cNvSpPr>
            <a:spLocks noGrp="1"/>
          </p:cNvSpPr>
          <p:nvPr>
            <p:ph type="body" sz="quarter" idx="18" hasCustomPrompt="1"/>
          </p:nvPr>
        </p:nvSpPr>
        <p:spPr>
          <a:xfrm>
            <a:off x="4114800" y="1972234"/>
            <a:ext cx="4114800" cy="3895165"/>
          </a:xfrm>
          <a:prstGeom prst="rect">
            <a:avLst/>
          </a:prstGeom>
        </p:spPr>
        <p:txBody>
          <a:bodyPr/>
          <a:lstStyle>
            <a:lvl1pPr marL="406400" indent="-173038">
              <a:defRPr sz="2000" baseline="0"/>
            </a:lvl1pPr>
            <a:lvl2pPr marL="630238" indent="-173038">
              <a:defRPr sz="1800" baseline="0"/>
            </a:lvl2pPr>
          </a:lstStyle>
          <a:p>
            <a:pPr lvl="0"/>
            <a:r>
              <a:rPr lang="en-US" dirty="0"/>
              <a:t>Bullet (20 pt.)</a:t>
            </a:r>
          </a:p>
          <a:p>
            <a:pPr lvl="1"/>
            <a:r>
              <a:rPr lang="en-US" dirty="0"/>
              <a:t>Sub-Bullet (18 pt. – Never less than.)</a:t>
            </a:r>
          </a:p>
        </p:txBody>
      </p:sp>
      <p:sp>
        <p:nvSpPr>
          <p:cNvPr id="35" name="Text Placeholder 23"/>
          <p:cNvSpPr>
            <a:spLocks noGrp="1"/>
          </p:cNvSpPr>
          <p:nvPr>
            <p:ph type="body" sz="quarter" idx="19" hasCustomPrompt="1"/>
          </p:nvPr>
        </p:nvSpPr>
        <p:spPr>
          <a:xfrm>
            <a:off x="4114800" y="1667435"/>
            <a:ext cx="4114799" cy="304800"/>
          </a:xfrm>
          <a:prstGeom prst="rect">
            <a:avLst/>
          </a:prstGeom>
        </p:spPr>
        <p:txBody>
          <a:bodyPr/>
          <a:lstStyle>
            <a:lvl1pPr>
              <a:buNone/>
              <a:defRPr sz="2000" b="1" baseline="0"/>
            </a:lvl1pPr>
          </a:lstStyle>
          <a:p>
            <a:pPr lvl="0"/>
            <a:r>
              <a:rPr lang="en-US" dirty="0"/>
              <a:t>Text Head, Text Head (20 pt.)</a:t>
            </a:r>
          </a:p>
        </p:txBody>
      </p:sp>
      <p:pic>
        <p:nvPicPr>
          <p:cNvPr id="16" name="Picture 15" descr="exp_Logo_rgb (2).jp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76200" y="6073299"/>
            <a:ext cx="1097280" cy="708501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ent Page - Graphic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5.jp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 flipV="1">
            <a:off x="0" y="0"/>
            <a:ext cx="9144000" cy="6858000"/>
          </a:xfrm>
          <a:prstGeom prst="rect">
            <a:avLst/>
          </a:prstGeom>
        </p:spPr>
      </p:pic>
      <p:sp>
        <p:nvSpPr>
          <p:cNvPr id="37" name="Oval 36"/>
          <p:cNvSpPr/>
          <p:nvPr userDrawn="1"/>
        </p:nvSpPr>
        <p:spPr>
          <a:xfrm>
            <a:off x="8732520" y="6141720"/>
            <a:ext cx="640080" cy="640080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Text Placeholder 21"/>
          <p:cNvSpPr>
            <a:spLocks noGrp="1"/>
          </p:cNvSpPr>
          <p:nvPr>
            <p:ph type="body" sz="quarter" idx="15" hasCustomPrompt="1"/>
          </p:nvPr>
        </p:nvSpPr>
        <p:spPr>
          <a:xfrm>
            <a:off x="8760755" y="6321015"/>
            <a:ext cx="533400" cy="304800"/>
          </a:xfrm>
          <a:prstGeom prst="rect">
            <a:avLst/>
          </a:prstGeom>
        </p:spPr>
        <p:txBody>
          <a:bodyPr/>
          <a:lstStyle>
            <a:lvl1pPr>
              <a:buNone/>
              <a:defRPr sz="12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XX</a:t>
            </a:r>
          </a:p>
        </p:txBody>
      </p:sp>
      <p:sp>
        <p:nvSpPr>
          <p:cNvPr id="39" name="Text Placeholder 21"/>
          <p:cNvSpPr>
            <a:spLocks noGrp="1"/>
          </p:cNvSpPr>
          <p:nvPr>
            <p:ph type="body" sz="quarter" idx="17" hasCustomPrompt="1"/>
          </p:nvPr>
        </p:nvSpPr>
        <p:spPr>
          <a:xfrm>
            <a:off x="5486400" y="6321015"/>
            <a:ext cx="3209365" cy="313765"/>
          </a:xfrm>
          <a:prstGeom prst="rect">
            <a:avLst/>
          </a:prstGeom>
        </p:spPr>
        <p:txBody>
          <a:bodyPr/>
          <a:lstStyle>
            <a:lvl1pPr algn="r">
              <a:buNone/>
              <a:defRPr sz="1200" b="1" i="0" baseline="0"/>
            </a:lvl1pPr>
          </a:lstStyle>
          <a:p>
            <a:pPr lvl="0"/>
            <a:r>
              <a:rPr lang="en-US" dirty="0"/>
              <a:t>DRAFT - CONFIDENTIAL</a:t>
            </a:r>
          </a:p>
        </p:txBody>
      </p:sp>
      <p:grpSp>
        <p:nvGrpSpPr>
          <p:cNvPr id="2" name="Group 23"/>
          <p:cNvGrpSpPr/>
          <p:nvPr userDrawn="1"/>
        </p:nvGrpSpPr>
        <p:grpSpPr>
          <a:xfrm>
            <a:off x="-228600" y="371764"/>
            <a:ext cx="990600" cy="640080"/>
            <a:chOff x="-228600" y="371764"/>
            <a:chExt cx="990600" cy="640080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457200" y="685800"/>
              <a:ext cx="304800" cy="0"/>
            </a:xfrm>
            <a:prstGeom prst="line">
              <a:avLst/>
            </a:prstGeom>
            <a:ln w="28575">
              <a:solidFill>
                <a:schemeClr val="bg1">
                  <a:lumMod val="6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Oval 20"/>
            <p:cNvSpPr/>
            <p:nvPr/>
          </p:nvSpPr>
          <p:spPr>
            <a:xfrm>
              <a:off x="-228600" y="371764"/>
              <a:ext cx="640080" cy="640080"/>
            </a:xfrm>
            <a:prstGeom prst="ellipse">
              <a:avLst/>
            </a:prstGeom>
            <a:solidFill>
              <a:srgbClr val="C0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2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727157" y="1021975"/>
            <a:ext cx="7273843" cy="381000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000" i="1" baseline="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Subhead, Subhead, Subhead, Subhead (20 pt.)</a:t>
            </a:r>
          </a:p>
        </p:txBody>
      </p:sp>
      <p:sp>
        <p:nvSpPr>
          <p:cNvPr id="23" name="Title 7"/>
          <p:cNvSpPr>
            <a:spLocks noGrp="1"/>
          </p:cNvSpPr>
          <p:nvPr>
            <p:ph type="title" hasCustomPrompt="1"/>
          </p:nvPr>
        </p:nvSpPr>
        <p:spPr>
          <a:xfrm>
            <a:off x="727157" y="163033"/>
            <a:ext cx="6816644" cy="853978"/>
          </a:xfrm>
          <a:prstGeom prst="rect">
            <a:avLst/>
          </a:prstGeom>
        </p:spPr>
        <p:txBody>
          <a:bodyPr anchor="b" anchorCtr="0"/>
          <a:lstStyle>
            <a:lvl1pPr algn="l">
              <a:defRPr b="1" baseline="0"/>
            </a:lvl1pPr>
          </a:lstStyle>
          <a:p>
            <a:r>
              <a:rPr lang="en-US" dirty="0"/>
              <a:t>Headline, Headline (36 pt.)</a:t>
            </a:r>
          </a:p>
        </p:txBody>
      </p:sp>
      <p:sp>
        <p:nvSpPr>
          <p:cNvPr id="24" name="Text Placeholder 21"/>
          <p:cNvSpPr>
            <a:spLocks noGrp="1"/>
          </p:cNvSpPr>
          <p:nvPr>
            <p:ph type="body" sz="quarter" idx="18" hasCustomPrompt="1"/>
          </p:nvPr>
        </p:nvSpPr>
        <p:spPr>
          <a:xfrm>
            <a:off x="4114800" y="1972234"/>
            <a:ext cx="4114800" cy="3895165"/>
          </a:xfrm>
          <a:prstGeom prst="rect">
            <a:avLst/>
          </a:prstGeom>
        </p:spPr>
        <p:txBody>
          <a:bodyPr/>
          <a:lstStyle>
            <a:lvl1pPr marL="406400" indent="-173038">
              <a:defRPr sz="2000" baseline="0"/>
            </a:lvl1pPr>
            <a:lvl2pPr marL="630238" indent="-173038">
              <a:defRPr sz="1800" baseline="0"/>
            </a:lvl2pPr>
          </a:lstStyle>
          <a:p>
            <a:pPr lvl="0"/>
            <a:r>
              <a:rPr lang="en-US" dirty="0"/>
              <a:t>Bullet (20 pt.)</a:t>
            </a:r>
          </a:p>
          <a:p>
            <a:pPr lvl="1"/>
            <a:r>
              <a:rPr lang="en-US" dirty="0"/>
              <a:t>Sub-Bullet (18 pt. – Never less than.)</a:t>
            </a:r>
          </a:p>
        </p:txBody>
      </p:sp>
      <p:sp>
        <p:nvSpPr>
          <p:cNvPr id="25" name="Text Placeholder 23"/>
          <p:cNvSpPr>
            <a:spLocks noGrp="1"/>
          </p:cNvSpPr>
          <p:nvPr>
            <p:ph type="body" sz="quarter" idx="19" hasCustomPrompt="1"/>
          </p:nvPr>
        </p:nvSpPr>
        <p:spPr>
          <a:xfrm>
            <a:off x="4114800" y="1667435"/>
            <a:ext cx="4114799" cy="304800"/>
          </a:xfrm>
          <a:prstGeom prst="rect">
            <a:avLst/>
          </a:prstGeom>
        </p:spPr>
        <p:txBody>
          <a:bodyPr/>
          <a:lstStyle>
            <a:lvl1pPr>
              <a:buNone/>
              <a:defRPr sz="2000" b="1" baseline="0"/>
            </a:lvl1pPr>
          </a:lstStyle>
          <a:p>
            <a:pPr lvl="0"/>
            <a:r>
              <a:rPr lang="en-US" dirty="0"/>
              <a:t>Text Head, Text Head (20 pt.)</a:t>
            </a:r>
          </a:p>
        </p:txBody>
      </p:sp>
      <p:pic>
        <p:nvPicPr>
          <p:cNvPr id="16" name="Picture 15" descr="exp_Logo_White.eps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6111462"/>
            <a:ext cx="1097280" cy="67033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ent -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21.jp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0" y="0"/>
            <a:ext cx="9144000" cy="6858000"/>
          </a:xfrm>
          <a:prstGeom prst="rect">
            <a:avLst/>
          </a:prstGeom>
        </p:spPr>
      </p:pic>
      <p:sp>
        <p:nvSpPr>
          <p:cNvPr id="24" name="Picture Placeholder 23"/>
          <p:cNvSpPr>
            <a:spLocks noGrp="1"/>
          </p:cNvSpPr>
          <p:nvPr>
            <p:ph type="pic" sz="quarter" idx="12" hasCustomPrompt="1"/>
          </p:nvPr>
        </p:nvSpPr>
        <p:spPr>
          <a:xfrm>
            <a:off x="762001" y="1524000"/>
            <a:ext cx="5943600" cy="4419600"/>
          </a:xfrm>
          <a:prstGeom prst="rect">
            <a:avLst/>
          </a:prstGeom>
        </p:spPr>
        <p:txBody>
          <a:bodyPr/>
          <a:lstStyle>
            <a:lvl1pPr algn="ctr">
              <a:buNone/>
              <a:defRPr/>
            </a:lvl1pPr>
          </a:lstStyle>
          <a:p>
            <a:r>
              <a:rPr lang="en-US" dirty="0"/>
              <a:t>Click icon to add graph.</a:t>
            </a:r>
          </a:p>
        </p:txBody>
      </p:sp>
      <p:sp>
        <p:nvSpPr>
          <p:cNvPr id="14" name="Subtitle 2"/>
          <p:cNvSpPr txBox="1">
            <a:spLocks/>
          </p:cNvSpPr>
          <p:nvPr userDrawn="1"/>
        </p:nvSpPr>
        <p:spPr>
          <a:xfrm>
            <a:off x="2743200" y="5943600"/>
            <a:ext cx="2971800" cy="671416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i="1" baseline="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A6291C"/>
              </a:buClr>
              <a:buSzTx/>
              <a:buFont typeface="Arial" pitchFamily="34" charset="0"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##</a:t>
            </a:r>
          </a:p>
        </p:txBody>
      </p:sp>
      <p:sp>
        <p:nvSpPr>
          <p:cNvPr id="23" name="Oval 22"/>
          <p:cNvSpPr/>
          <p:nvPr userDrawn="1"/>
        </p:nvSpPr>
        <p:spPr>
          <a:xfrm>
            <a:off x="8732520" y="6141720"/>
            <a:ext cx="640080" cy="640080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Text Placeholder 21"/>
          <p:cNvSpPr>
            <a:spLocks noGrp="1"/>
          </p:cNvSpPr>
          <p:nvPr>
            <p:ph type="body" sz="quarter" idx="15" hasCustomPrompt="1"/>
          </p:nvPr>
        </p:nvSpPr>
        <p:spPr>
          <a:xfrm>
            <a:off x="8760755" y="6321015"/>
            <a:ext cx="533400" cy="304800"/>
          </a:xfrm>
          <a:prstGeom prst="rect">
            <a:avLst/>
          </a:prstGeom>
        </p:spPr>
        <p:txBody>
          <a:bodyPr/>
          <a:lstStyle>
            <a:lvl1pPr>
              <a:buNone/>
              <a:defRPr sz="12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XX</a:t>
            </a:r>
          </a:p>
        </p:txBody>
      </p:sp>
      <p:sp>
        <p:nvSpPr>
          <p:cNvPr id="28" name="Text Placeholder 21"/>
          <p:cNvSpPr>
            <a:spLocks noGrp="1"/>
          </p:cNvSpPr>
          <p:nvPr>
            <p:ph type="body" sz="quarter" idx="16" hasCustomPrompt="1"/>
          </p:nvPr>
        </p:nvSpPr>
        <p:spPr>
          <a:xfrm>
            <a:off x="5486400" y="6321015"/>
            <a:ext cx="3209365" cy="313765"/>
          </a:xfrm>
          <a:prstGeom prst="rect">
            <a:avLst/>
          </a:prstGeom>
        </p:spPr>
        <p:txBody>
          <a:bodyPr/>
          <a:lstStyle>
            <a:lvl1pPr algn="r">
              <a:buNone/>
              <a:defRPr sz="1200" b="1" i="0" baseline="0"/>
            </a:lvl1pPr>
          </a:lstStyle>
          <a:p>
            <a:pPr lvl="0"/>
            <a:r>
              <a:rPr lang="en-US" dirty="0"/>
              <a:t>DRAFT - CONFIDENTIAL</a:t>
            </a:r>
          </a:p>
        </p:txBody>
      </p:sp>
      <p:grpSp>
        <p:nvGrpSpPr>
          <p:cNvPr id="2" name="Group 23"/>
          <p:cNvGrpSpPr/>
          <p:nvPr userDrawn="1"/>
        </p:nvGrpSpPr>
        <p:grpSpPr>
          <a:xfrm>
            <a:off x="-228600" y="371764"/>
            <a:ext cx="990600" cy="640080"/>
            <a:chOff x="-228600" y="371764"/>
            <a:chExt cx="990600" cy="640080"/>
          </a:xfrm>
        </p:grpSpPr>
        <p:cxnSp>
          <p:nvCxnSpPr>
            <p:cNvPr id="21" name="Straight Connector 20"/>
            <p:cNvCxnSpPr/>
            <p:nvPr/>
          </p:nvCxnSpPr>
          <p:spPr>
            <a:xfrm>
              <a:off x="457200" y="685800"/>
              <a:ext cx="304800" cy="0"/>
            </a:xfrm>
            <a:prstGeom prst="line">
              <a:avLst/>
            </a:prstGeom>
            <a:ln w="28575">
              <a:solidFill>
                <a:schemeClr val="bg1">
                  <a:lumMod val="6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Oval 24"/>
            <p:cNvSpPr/>
            <p:nvPr/>
          </p:nvSpPr>
          <p:spPr>
            <a:xfrm>
              <a:off x="-228600" y="371764"/>
              <a:ext cx="640080" cy="640080"/>
            </a:xfrm>
            <a:prstGeom prst="ellipse">
              <a:avLst/>
            </a:prstGeom>
            <a:solidFill>
              <a:srgbClr val="C0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6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727157" y="1021975"/>
            <a:ext cx="7273843" cy="381000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000" i="1" baseline="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Subhead, Subhead, Subhead, Subhead (20 pt.)</a:t>
            </a:r>
          </a:p>
        </p:txBody>
      </p:sp>
      <p:sp>
        <p:nvSpPr>
          <p:cNvPr id="29" name="Title 7"/>
          <p:cNvSpPr>
            <a:spLocks noGrp="1"/>
          </p:cNvSpPr>
          <p:nvPr>
            <p:ph type="title" hasCustomPrompt="1"/>
          </p:nvPr>
        </p:nvSpPr>
        <p:spPr>
          <a:xfrm>
            <a:off x="727157" y="163033"/>
            <a:ext cx="6816644" cy="853978"/>
          </a:xfrm>
          <a:prstGeom prst="rect">
            <a:avLst/>
          </a:prstGeom>
        </p:spPr>
        <p:txBody>
          <a:bodyPr anchor="b" anchorCtr="0"/>
          <a:lstStyle>
            <a:lvl1pPr algn="l">
              <a:defRPr b="1" baseline="0"/>
            </a:lvl1pPr>
          </a:lstStyle>
          <a:p>
            <a:r>
              <a:rPr lang="en-US" dirty="0"/>
              <a:t>Headline, Headline (36 pt.)</a:t>
            </a:r>
          </a:p>
        </p:txBody>
      </p:sp>
      <p:pic>
        <p:nvPicPr>
          <p:cNvPr id="16" name="Picture 15" descr="exp_Logo_rgb (2).jp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76200" y="6073299"/>
            <a:ext cx="1097280" cy="708501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ent Page - Full Page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ubtitle 2"/>
          <p:cNvSpPr txBox="1">
            <a:spLocks/>
          </p:cNvSpPr>
          <p:nvPr userDrawn="1"/>
        </p:nvSpPr>
        <p:spPr>
          <a:xfrm>
            <a:off x="2743200" y="5943600"/>
            <a:ext cx="2971800" cy="671416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i="1" baseline="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A6291C"/>
              </a:buClr>
              <a:buSzTx/>
              <a:buFont typeface="Arial" pitchFamily="34" charset="0"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##</a:t>
            </a:r>
          </a:p>
        </p:txBody>
      </p:sp>
      <p:sp>
        <p:nvSpPr>
          <p:cNvPr id="3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1066800" y="685800"/>
            <a:ext cx="7010400" cy="1981200"/>
          </a:xfrm>
          <a:prstGeom prst="rect">
            <a:avLst/>
          </a:prstGeom>
        </p:spPr>
        <p:txBody>
          <a:bodyPr/>
          <a:lstStyle>
            <a:lvl1pPr algn="ctr">
              <a:buNone/>
              <a:defRPr baseline="0"/>
            </a:lvl1pPr>
          </a:lstStyle>
          <a:p>
            <a:pPr lvl="0"/>
            <a:r>
              <a:rPr lang="en-US" dirty="0"/>
              <a:t>Insert full page photo behind graphic element below.</a:t>
            </a:r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Page - Corporate Present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2294965" y="5894295"/>
            <a:ext cx="6400800" cy="671416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2000" i="1" baseline="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Presenter and Date of Presentation</a:t>
            </a:r>
          </a:p>
        </p:txBody>
      </p:sp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>
          <a:xfrm>
            <a:off x="2294626" y="4455460"/>
            <a:ext cx="6400800" cy="1430548"/>
          </a:xfrm>
          <a:prstGeom prst="rect">
            <a:avLst/>
          </a:prstGeom>
        </p:spPr>
        <p:txBody>
          <a:bodyPr anchor="b" anchorCtr="0"/>
          <a:lstStyle>
            <a:lvl1pPr algn="r">
              <a:defRPr b="1" baseline="0"/>
            </a:lvl1pPr>
          </a:lstStyle>
          <a:p>
            <a:r>
              <a:rPr lang="en-US" dirty="0"/>
              <a:t>Corporate Presentation Title</a:t>
            </a:r>
          </a:p>
        </p:txBody>
      </p:sp>
      <p:sp>
        <p:nvSpPr>
          <p:cNvPr id="30" name="Text Placeholder 29"/>
          <p:cNvSpPr>
            <a:spLocks noGrp="1"/>
          </p:cNvSpPr>
          <p:nvPr>
            <p:ph type="body" sz="quarter" idx="10" hasCustomPrompt="1"/>
          </p:nvPr>
        </p:nvSpPr>
        <p:spPr>
          <a:xfrm>
            <a:off x="6131860" y="2191870"/>
            <a:ext cx="2792505" cy="457200"/>
          </a:xfrm>
          <a:prstGeom prst="rect">
            <a:avLst/>
          </a:prstGeom>
        </p:spPr>
        <p:txBody>
          <a:bodyPr/>
          <a:lstStyle>
            <a:lvl1pPr>
              <a:buNone/>
              <a:defRPr sz="1200" b="1" i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Heritage Company.</a:t>
            </a:r>
          </a:p>
        </p:txBody>
      </p:sp>
      <p:sp>
        <p:nvSpPr>
          <p:cNvPr id="5" name="TextBox 4"/>
          <p:cNvSpPr txBox="1"/>
          <p:nvPr userDrawn="1"/>
        </p:nvSpPr>
        <p:spPr>
          <a:xfrm>
            <a:off x="4818250" y="2196831"/>
            <a:ext cx="35814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i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The new identity of </a:t>
            </a:r>
            <a:endParaRPr lang="en-US" sz="1200" b="1" i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Page - Client Present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2380469" y="5334000"/>
            <a:ext cx="6400800" cy="392534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2000" i="1" baseline="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Presenter and Date of Presentation</a:t>
            </a:r>
          </a:p>
        </p:txBody>
      </p:sp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>
          <a:xfrm>
            <a:off x="2389095" y="4343400"/>
            <a:ext cx="6400800" cy="990600"/>
          </a:xfrm>
          <a:prstGeom prst="rect">
            <a:avLst/>
          </a:prstGeom>
        </p:spPr>
        <p:txBody>
          <a:bodyPr anchor="b" anchorCtr="0"/>
          <a:lstStyle>
            <a:lvl1pPr algn="r">
              <a:defRPr b="1" baseline="0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/>
              <a:t>Client Presentation Title</a:t>
            </a:r>
          </a:p>
        </p:txBody>
      </p:sp>
      <p:sp>
        <p:nvSpPr>
          <p:cNvPr id="10" name="Oval 9"/>
          <p:cNvSpPr/>
          <p:nvPr userDrawn="1"/>
        </p:nvSpPr>
        <p:spPr>
          <a:xfrm>
            <a:off x="945775" y="627530"/>
            <a:ext cx="3352800" cy="33528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 descr="exp_Logo_rgb (2)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7620000" y="5887208"/>
            <a:ext cx="1371600" cy="885627"/>
          </a:xfrm>
          <a:prstGeom prst="rect">
            <a:avLst/>
          </a:prstGeom>
        </p:spPr>
      </p:pic>
      <p:sp>
        <p:nvSpPr>
          <p:cNvPr id="13" name="Subtitle 2"/>
          <p:cNvSpPr txBox="1">
            <a:spLocks/>
          </p:cNvSpPr>
          <p:nvPr userDrawn="1"/>
        </p:nvSpPr>
        <p:spPr>
          <a:xfrm>
            <a:off x="1066800" y="1676400"/>
            <a:ext cx="3124200" cy="1447800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i="1" baseline="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A6291C"/>
              </a:buClr>
              <a:buSzTx/>
              <a:buFont typeface="Arial" pitchFamily="34" charset="0"/>
              <a:buNone/>
              <a:tabLst/>
              <a:defRPr/>
            </a:pPr>
            <a:r>
              <a:rPr kumimoji="0" lang="en-US" sz="1400" b="1" i="1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Overlay Circular Project Picture or Client Logo Here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A6291C"/>
              </a:buClr>
              <a:buSzTx/>
              <a:buFont typeface="Arial" pitchFamily="34" charset="0"/>
              <a:buNone/>
              <a:tabLst/>
              <a:defRPr/>
            </a:pPr>
            <a:endParaRPr kumimoji="0" lang="en-US" sz="1400" b="0" i="1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A6291C"/>
              </a:buClr>
              <a:buSzTx/>
              <a:buFont typeface="Arial" pitchFamily="34" charset="0"/>
              <a:buNone/>
              <a:tabLst/>
              <a:defRPr/>
            </a:pPr>
            <a:r>
              <a:rPr kumimoji="0" lang="en-US" sz="1400" b="0" i="1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Insert circle shape. (Size = 3.75” in diameter.) Then format the </a:t>
            </a:r>
            <a:br>
              <a:rPr kumimoji="0" lang="en-US" sz="1400" b="0" i="1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</a:br>
            <a:r>
              <a:rPr kumimoji="0" lang="en-US" sz="1400" b="0" i="1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shape using “picture fill.”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ent Page - Copy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37" descr="6.jp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pSp>
        <p:nvGrpSpPr>
          <p:cNvPr id="2" name="Group 23"/>
          <p:cNvGrpSpPr/>
          <p:nvPr userDrawn="1"/>
        </p:nvGrpSpPr>
        <p:grpSpPr>
          <a:xfrm>
            <a:off x="-228600" y="371764"/>
            <a:ext cx="990600" cy="640080"/>
            <a:chOff x="-228600" y="371764"/>
            <a:chExt cx="990600" cy="640080"/>
          </a:xfrm>
        </p:grpSpPr>
        <p:cxnSp>
          <p:nvCxnSpPr>
            <p:cNvPr id="27" name="Straight Connector 26"/>
            <p:cNvCxnSpPr/>
            <p:nvPr/>
          </p:nvCxnSpPr>
          <p:spPr>
            <a:xfrm>
              <a:off x="457200" y="685800"/>
              <a:ext cx="304800" cy="0"/>
            </a:xfrm>
            <a:prstGeom prst="line">
              <a:avLst/>
            </a:prstGeom>
            <a:ln w="28575">
              <a:solidFill>
                <a:schemeClr val="bg1">
                  <a:lumMod val="6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1" name="Oval 30"/>
            <p:cNvSpPr/>
            <p:nvPr/>
          </p:nvSpPr>
          <p:spPr>
            <a:xfrm>
              <a:off x="-228600" y="371764"/>
              <a:ext cx="640080" cy="640080"/>
            </a:xfrm>
            <a:prstGeom prst="ellipse">
              <a:avLst/>
            </a:prstGeom>
            <a:solidFill>
              <a:srgbClr val="C0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2" name="Oval 11"/>
          <p:cNvSpPr/>
          <p:nvPr userDrawn="1"/>
        </p:nvSpPr>
        <p:spPr>
          <a:xfrm>
            <a:off x="8732520" y="6141720"/>
            <a:ext cx="640080" cy="640080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 Placeholder 21"/>
          <p:cNvSpPr>
            <a:spLocks noGrp="1"/>
          </p:cNvSpPr>
          <p:nvPr>
            <p:ph type="body" sz="quarter" idx="15" hasCustomPrompt="1"/>
          </p:nvPr>
        </p:nvSpPr>
        <p:spPr>
          <a:xfrm>
            <a:off x="8760755" y="6321015"/>
            <a:ext cx="533400" cy="304800"/>
          </a:xfrm>
          <a:prstGeom prst="rect">
            <a:avLst/>
          </a:prstGeom>
        </p:spPr>
        <p:txBody>
          <a:bodyPr/>
          <a:lstStyle>
            <a:lvl1pPr>
              <a:buNone/>
              <a:defRPr sz="12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XX</a:t>
            </a:r>
          </a:p>
        </p:txBody>
      </p:sp>
      <p:sp>
        <p:nvSpPr>
          <p:cNvPr id="16" name="Text Placeholder 21"/>
          <p:cNvSpPr>
            <a:spLocks noGrp="1"/>
          </p:cNvSpPr>
          <p:nvPr>
            <p:ph type="body" sz="quarter" idx="16" hasCustomPrompt="1"/>
          </p:nvPr>
        </p:nvSpPr>
        <p:spPr>
          <a:xfrm>
            <a:off x="5486400" y="6321015"/>
            <a:ext cx="3209365" cy="313765"/>
          </a:xfrm>
          <a:prstGeom prst="rect">
            <a:avLst/>
          </a:prstGeom>
        </p:spPr>
        <p:txBody>
          <a:bodyPr/>
          <a:lstStyle>
            <a:lvl1pPr algn="r">
              <a:buNone/>
              <a:defRPr sz="1200" b="1" i="0" baseline="0"/>
            </a:lvl1pPr>
          </a:lstStyle>
          <a:p>
            <a:pPr lvl="0"/>
            <a:r>
              <a:rPr lang="en-US" dirty="0"/>
              <a:t>DRAFT - CONFIDENTIAL</a:t>
            </a:r>
          </a:p>
        </p:txBody>
      </p:sp>
      <p:sp>
        <p:nvSpPr>
          <p:cNvPr id="19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727157" y="1017495"/>
            <a:ext cx="7273843" cy="381000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000" i="1" baseline="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Subhead, Subhead, Subhead, Subhead (20 pt.)</a:t>
            </a:r>
          </a:p>
        </p:txBody>
      </p:sp>
      <p:sp>
        <p:nvSpPr>
          <p:cNvPr id="20" name="Title 7"/>
          <p:cNvSpPr>
            <a:spLocks noGrp="1"/>
          </p:cNvSpPr>
          <p:nvPr>
            <p:ph type="title" hasCustomPrompt="1"/>
          </p:nvPr>
        </p:nvSpPr>
        <p:spPr>
          <a:xfrm>
            <a:off x="727157" y="163033"/>
            <a:ext cx="6816644" cy="853978"/>
          </a:xfrm>
          <a:prstGeom prst="rect">
            <a:avLst/>
          </a:prstGeom>
        </p:spPr>
        <p:txBody>
          <a:bodyPr anchor="b" anchorCtr="0"/>
          <a:lstStyle>
            <a:lvl1pPr algn="l">
              <a:defRPr b="1" baseline="0"/>
            </a:lvl1pPr>
          </a:lstStyle>
          <a:p>
            <a:r>
              <a:rPr lang="en-US" dirty="0"/>
              <a:t>Headline, Headline (36 pt.)</a:t>
            </a:r>
          </a:p>
        </p:txBody>
      </p:sp>
      <p:sp>
        <p:nvSpPr>
          <p:cNvPr id="22" name="Text Placeholder 21"/>
          <p:cNvSpPr>
            <a:spLocks noGrp="1"/>
          </p:cNvSpPr>
          <p:nvPr>
            <p:ph type="body" sz="quarter" idx="17" hasCustomPrompt="1"/>
          </p:nvPr>
        </p:nvSpPr>
        <p:spPr>
          <a:xfrm>
            <a:off x="727156" y="1972234"/>
            <a:ext cx="7502443" cy="3895165"/>
          </a:xfrm>
          <a:prstGeom prst="rect">
            <a:avLst/>
          </a:prstGeom>
        </p:spPr>
        <p:txBody>
          <a:bodyPr/>
          <a:lstStyle>
            <a:lvl1pPr marL="406400" indent="-173038">
              <a:defRPr sz="2000" baseline="0"/>
            </a:lvl1pPr>
            <a:lvl2pPr marL="630238" indent="-173038">
              <a:defRPr sz="1800" baseline="0"/>
            </a:lvl2pPr>
          </a:lstStyle>
          <a:p>
            <a:pPr lvl="0"/>
            <a:r>
              <a:rPr lang="en-US" dirty="0"/>
              <a:t>Bullet (20 pt.)</a:t>
            </a:r>
          </a:p>
          <a:p>
            <a:pPr lvl="1"/>
            <a:r>
              <a:rPr lang="en-US" dirty="0"/>
              <a:t>Sub-Bullet (18 pt. – Never less than.)</a:t>
            </a:r>
          </a:p>
        </p:txBody>
      </p:sp>
      <p:sp>
        <p:nvSpPr>
          <p:cNvPr id="24" name="Text Placeholder 23"/>
          <p:cNvSpPr>
            <a:spLocks noGrp="1"/>
          </p:cNvSpPr>
          <p:nvPr>
            <p:ph type="body" sz="quarter" idx="18" hasCustomPrompt="1"/>
          </p:nvPr>
        </p:nvSpPr>
        <p:spPr>
          <a:xfrm>
            <a:off x="727157" y="1667435"/>
            <a:ext cx="5029200" cy="304800"/>
          </a:xfrm>
          <a:prstGeom prst="rect">
            <a:avLst/>
          </a:prstGeom>
        </p:spPr>
        <p:txBody>
          <a:bodyPr/>
          <a:lstStyle>
            <a:lvl1pPr>
              <a:buNone/>
              <a:defRPr sz="2000" b="1" baseline="0"/>
            </a:lvl1pPr>
          </a:lstStyle>
          <a:p>
            <a:pPr lvl="0"/>
            <a:r>
              <a:rPr lang="en-US" dirty="0"/>
              <a:t>Text Head, Text Head (20 pt.)</a:t>
            </a:r>
          </a:p>
        </p:txBody>
      </p:sp>
      <p:pic>
        <p:nvPicPr>
          <p:cNvPr id="15" name="Picture 14" descr="exp_Logo_rgb (2).jp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76200" y="6073299"/>
            <a:ext cx="1097280" cy="708501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Divider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PowerPoint_Clean.jp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9" name="Oval 8"/>
          <p:cNvSpPr/>
          <p:nvPr userDrawn="1"/>
        </p:nvSpPr>
        <p:spPr>
          <a:xfrm>
            <a:off x="8732520" y="6141720"/>
            <a:ext cx="640080" cy="640080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 Placeholder 21"/>
          <p:cNvSpPr>
            <a:spLocks noGrp="1"/>
          </p:cNvSpPr>
          <p:nvPr>
            <p:ph type="body" sz="quarter" idx="15" hasCustomPrompt="1"/>
          </p:nvPr>
        </p:nvSpPr>
        <p:spPr>
          <a:xfrm>
            <a:off x="8760755" y="6321015"/>
            <a:ext cx="533400" cy="304800"/>
          </a:xfrm>
          <a:prstGeom prst="rect">
            <a:avLst/>
          </a:prstGeom>
        </p:spPr>
        <p:txBody>
          <a:bodyPr/>
          <a:lstStyle>
            <a:lvl1pPr>
              <a:buNone/>
              <a:defRPr sz="12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XX</a:t>
            </a:r>
          </a:p>
        </p:txBody>
      </p:sp>
      <p:sp>
        <p:nvSpPr>
          <p:cNvPr id="11" name="Text Placeholder 21"/>
          <p:cNvSpPr>
            <a:spLocks noGrp="1"/>
          </p:cNvSpPr>
          <p:nvPr>
            <p:ph type="body" sz="quarter" idx="17" hasCustomPrompt="1"/>
          </p:nvPr>
        </p:nvSpPr>
        <p:spPr>
          <a:xfrm>
            <a:off x="5486400" y="6321015"/>
            <a:ext cx="3209365" cy="313765"/>
          </a:xfrm>
          <a:prstGeom prst="rect">
            <a:avLst/>
          </a:prstGeom>
        </p:spPr>
        <p:txBody>
          <a:bodyPr/>
          <a:lstStyle>
            <a:lvl1pPr algn="r">
              <a:buNone/>
              <a:defRPr sz="1200" b="1" i="0" baseline="0"/>
            </a:lvl1pPr>
          </a:lstStyle>
          <a:p>
            <a:pPr lvl="0"/>
            <a:r>
              <a:rPr lang="en-US" dirty="0"/>
              <a:t>DRAFT - CONFIDENTIAL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8" hasCustomPrompt="1"/>
          </p:nvPr>
        </p:nvSpPr>
        <p:spPr>
          <a:xfrm>
            <a:off x="2819400" y="762000"/>
            <a:ext cx="6096000" cy="1143000"/>
          </a:xfrm>
          <a:prstGeom prst="rect">
            <a:avLst/>
          </a:prstGeom>
        </p:spPr>
        <p:txBody>
          <a:bodyPr/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A6291C"/>
              </a:buClr>
              <a:buSzTx/>
              <a:buFont typeface="Arial" pitchFamily="34" charset="0"/>
              <a:buNone/>
              <a:tabLst/>
              <a:defRPr sz="1600" baseline="0">
                <a:solidFill>
                  <a:schemeClr val="bg1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A6291C"/>
              </a:buClr>
              <a:buSzTx/>
              <a:buFont typeface="Arial" pitchFamily="34" charset="0"/>
              <a:buNone/>
              <a:tabLst/>
              <a:defRPr/>
            </a:pP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Option:  Overlay Circular Photo Here</a:t>
            </a:r>
            <a:b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</a:b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Insert circle shape (Size = 8” in diameter.)  </a:t>
            </a:r>
            <a:b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</a:b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Then format the shape using “picture fill.”</a:t>
            </a:r>
          </a:p>
        </p:txBody>
      </p:sp>
      <p:sp>
        <p:nvSpPr>
          <p:cNvPr id="40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2514600" y="3367184"/>
            <a:ext cx="6400800" cy="671416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2000" i="1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Subhead, Subhead, Subhead, Subhead</a:t>
            </a:r>
          </a:p>
        </p:txBody>
      </p:sp>
      <p:sp>
        <p:nvSpPr>
          <p:cNvPr id="41" name="Title 7"/>
          <p:cNvSpPr>
            <a:spLocks noGrp="1"/>
          </p:cNvSpPr>
          <p:nvPr>
            <p:ph type="title" hasCustomPrompt="1"/>
          </p:nvPr>
        </p:nvSpPr>
        <p:spPr>
          <a:xfrm>
            <a:off x="2514600" y="2514600"/>
            <a:ext cx="6400800" cy="853978"/>
          </a:xfrm>
          <a:prstGeom prst="rect">
            <a:avLst/>
          </a:prstGeom>
        </p:spPr>
        <p:txBody>
          <a:bodyPr anchor="b" anchorCtr="0"/>
          <a:lstStyle>
            <a:lvl1pPr algn="r">
              <a:defRPr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Divider Title</a:t>
            </a:r>
          </a:p>
        </p:txBody>
      </p:sp>
      <p:pic>
        <p:nvPicPr>
          <p:cNvPr id="13" name="Picture 12" descr="exp_Logo_White.eps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6111462"/>
            <a:ext cx="1097280" cy="67033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ent Page - Copy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3.jp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pSp>
        <p:nvGrpSpPr>
          <p:cNvPr id="2" name="Group 23"/>
          <p:cNvGrpSpPr/>
          <p:nvPr userDrawn="1"/>
        </p:nvGrpSpPr>
        <p:grpSpPr>
          <a:xfrm>
            <a:off x="-228600" y="371764"/>
            <a:ext cx="990600" cy="640080"/>
            <a:chOff x="-228600" y="371764"/>
            <a:chExt cx="990600" cy="640080"/>
          </a:xfrm>
        </p:grpSpPr>
        <p:cxnSp>
          <p:nvCxnSpPr>
            <p:cNvPr id="27" name="Straight Connector 26"/>
            <p:cNvCxnSpPr/>
            <p:nvPr/>
          </p:nvCxnSpPr>
          <p:spPr>
            <a:xfrm>
              <a:off x="457200" y="685800"/>
              <a:ext cx="304800" cy="0"/>
            </a:xfrm>
            <a:prstGeom prst="line">
              <a:avLst/>
            </a:prstGeom>
            <a:ln w="28575">
              <a:solidFill>
                <a:schemeClr val="bg1">
                  <a:lumMod val="6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1" name="Oval 30"/>
            <p:cNvSpPr/>
            <p:nvPr/>
          </p:nvSpPr>
          <p:spPr>
            <a:xfrm>
              <a:off x="-228600" y="371764"/>
              <a:ext cx="640080" cy="640080"/>
            </a:xfrm>
            <a:prstGeom prst="ellipse">
              <a:avLst/>
            </a:prstGeom>
            <a:solidFill>
              <a:srgbClr val="C0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2" name="Oval 11"/>
          <p:cNvSpPr/>
          <p:nvPr userDrawn="1"/>
        </p:nvSpPr>
        <p:spPr>
          <a:xfrm>
            <a:off x="8732520" y="6141720"/>
            <a:ext cx="640080" cy="640080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 Placeholder 21"/>
          <p:cNvSpPr>
            <a:spLocks noGrp="1"/>
          </p:cNvSpPr>
          <p:nvPr>
            <p:ph type="body" sz="quarter" idx="15" hasCustomPrompt="1"/>
          </p:nvPr>
        </p:nvSpPr>
        <p:spPr>
          <a:xfrm>
            <a:off x="8760755" y="6321015"/>
            <a:ext cx="533400" cy="304800"/>
          </a:xfrm>
          <a:prstGeom prst="rect">
            <a:avLst/>
          </a:prstGeom>
        </p:spPr>
        <p:txBody>
          <a:bodyPr/>
          <a:lstStyle>
            <a:lvl1pPr>
              <a:buNone/>
              <a:defRPr sz="12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XX</a:t>
            </a:r>
          </a:p>
        </p:txBody>
      </p:sp>
      <p:sp>
        <p:nvSpPr>
          <p:cNvPr id="16" name="Text Placeholder 21"/>
          <p:cNvSpPr>
            <a:spLocks noGrp="1"/>
          </p:cNvSpPr>
          <p:nvPr>
            <p:ph type="body" sz="quarter" idx="16" hasCustomPrompt="1"/>
          </p:nvPr>
        </p:nvSpPr>
        <p:spPr>
          <a:xfrm>
            <a:off x="5486400" y="6321015"/>
            <a:ext cx="3209365" cy="313765"/>
          </a:xfrm>
          <a:prstGeom prst="rect">
            <a:avLst/>
          </a:prstGeom>
        </p:spPr>
        <p:txBody>
          <a:bodyPr/>
          <a:lstStyle>
            <a:lvl1pPr algn="r">
              <a:buNone/>
              <a:defRPr sz="1200" b="1" i="0" baseline="0"/>
            </a:lvl1pPr>
          </a:lstStyle>
          <a:p>
            <a:pPr lvl="0"/>
            <a:r>
              <a:rPr lang="en-US" dirty="0"/>
              <a:t>DRAFT - CONFIDENTIAL</a:t>
            </a:r>
          </a:p>
        </p:txBody>
      </p:sp>
      <p:sp>
        <p:nvSpPr>
          <p:cNvPr id="19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727157" y="1017495"/>
            <a:ext cx="7273843" cy="381000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000" i="1" baseline="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Subhead, Subhead, Subhead, Subhead (20 pt.)</a:t>
            </a:r>
          </a:p>
        </p:txBody>
      </p:sp>
      <p:sp>
        <p:nvSpPr>
          <p:cNvPr id="20" name="Title 7"/>
          <p:cNvSpPr>
            <a:spLocks noGrp="1"/>
          </p:cNvSpPr>
          <p:nvPr>
            <p:ph type="title" hasCustomPrompt="1"/>
          </p:nvPr>
        </p:nvSpPr>
        <p:spPr>
          <a:xfrm>
            <a:off x="727157" y="163033"/>
            <a:ext cx="6816644" cy="853978"/>
          </a:xfrm>
          <a:prstGeom prst="rect">
            <a:avLst/>
          </a:prstGeom>
        </p:spPr>
        <p:txBody>
          <a:bodyPr anchor="b" anchorCtr="0"/>
          <a:lstStyle>
            <a:lvl1pPr algn="l">
              <a:defRPr b="1" baseline="0"/>
            </a:lvl1pPr>
          </a:lstStyle>
          <a:p>
            <a:r>
              <a:rPr lang="en-US" dirty="0"/>
              <a:t>Headline, Headline (36 pt.)</a:t>
            </a:r>
          </a:p>
        </p:txBody>
      </p:sp>
      <p:sp>
        <p:nvSpPr>
          <p:cNvPr id="22" name="Text Placeholder 21"/>
          <p:cNvSpPr>
            <a:spLocks noGrp="1"/>
          </p:cNvSpPr>
          <p:nvPr>
            <p:ph type="body" sz="quarter" idx="17" hasCustomPrompt="1"/>
          </p:nvPr>
        </p:nvSpPr>
        <p:spPr>
          <a:xfrm>
            <a:off x="727156" y="1972234"/>
            <a:ext cx="7502443" cy="3895165"/>
          </a:xfrm>
          <a:prstGeom prst="rect">
            <a:avLst/>
          </a:prstGeom>
        </p:spPr>
        <p:txBody>
          <a:bodyPr/>
          <a:lstStyle>
            <a:lvl1pPr marL="406400" indent="-173038">
              <a:defRPr sz="2000" baseline="0"/>
            </a:lvl1pPr>
            <a:lvl2pPr marL="630238" indent="-173038">
              <a:defRPr sz="1800" baseline="0"/>
            </a:lvl2pPr>
          </a:lstStyle>
          <a:p>
            <a:pPr lvl="0"/>
            <a:r>
              <a:rPr lang="en-US" dirty="0"/>
              <a:t>Bullet (20 pt.)</a:t>
            </a:r>
          </a:p>
          <a:p>
            <a:pPr lvl="1"/>
            <a:r>
              <a:rPr lang="en-US" dirty="0"/>
              <a:t>Sub-Bullet (18 pt. – Never less than.)</a:t>
            </a:r>
          </a:p>
        </p:txBody>
      </p:sp>
      <p:sp>
        <p:nvSpPr>
          <p:cNvPr id="24" name="Text Placeholder 23"/>
          <p:cNvSpPr>
            <a:spLocks noGrp="1"/>
          </p:cNvSpPr>
          <p:nvPr>
            <p:ph type="body" sz="quarter" idx="18" hasCustomPrompt="1"/>
          </p:nvPr>
        </p:nvSpPr>
        <p:spPr>
          <a:xfrm>
            <a:off x="727157" y="1667435"/>
            <a:ext cx="5029200" cy="304800"/>
          </a:xfrm>
          <a:prstGeom prst="rect">
            <a:avLst/>
          </a:prstGeom>
        </p:spPr>
        <p:txBody>
          <a:bodyPr/>
          <a:lstStyle>
            <a:lvl1pPr>
              <a:buNone/>
              <a:defRPr sz="2000" b="1" baseline="0"/>
            </a:lvl1pPr>
          </a:lstStyle>
          <a:p>
            <a:pPr lvl="0"/>
            <a:r>
              <a:rPr lang="en-US" dirty="0"/>
              <a:t>Text Head, Text Head (20 pt.)</a:t>
            </a:r>
          </a:p>
        </p:txBody>
      </p:sp>
      <p:pic>
        <p:nvPicPr>
          <p:cNvPr id="17" name="Picture 16" descr="exp_Logo_rgb (2).jp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76200" y="6073299"/>
            <a:ext cx="1097280" cy="708501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ent Page - Horizontal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3.jp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0" name="Picture Placeholder 23"/>
          <p:cNvSpPr>
            <a:spLocks noGrp="1"/>
          </p:cNvSpPr>
          <p:nvPr>
            <p:ph type="pic" sz="quarter" idx="16"/>
          </p:nvPr>
        </p:nvSpPr>
        <p:spPr>
          <a:xfrm>
            <a:off x="744070" y="1779495"/>
            <a:ext cx="3133165" cy="2106705"/>
          </a:xfrm>
          <a:prstGeom prst="rect">
            <a:avLst/>
          </a:prstGeom>
        </p:spPr>
        <p:txBody>
          <a:bodyPr/>
          <a:lstStyle>
            <a:lvl1pPr algn="ctr">
              <a:buNone/>
              <a:defRPr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24" name="Oval 23"/>
          <p:cNvSpPr/>
          <p:nvPr userDrawn="1"/>
        </p:nvSpPr>
        <p:spPr>
          <a:xfrm>
            <a:off x="8732520" y="6141720"/>
            <a:ext cx="640080" cy="640080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Text Placeholder 21"/>
          <p:cNvSpPr>
            <a:spLocks noGrp="1"/>
          </p:cNvSpPr>
          <p:nvPr>
            <p:ph type="body" sz="quarter" idx="15" hasCustomPrompt="1"/>
          </p:nvPr>
        </p:nvSpPr>
        <p:spPr>
          <a:xfrm>
            <a:off x="8760755" y="6321015"/>
            <a:ext cx="533400" cy="304800"/>
          </a:xfrm>
          <a:prstGeom prst="rect">
            <a:avLst/>
          </a:prstGeom>
        </p:spPr>
        <p:txBody>
          <a:bodyPr/>
          <a:lstStyle>
            <a:lvl1pPr>
              <a:buNone/>
              <a:defRPr sz="12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XX</a:t>
            </a:r>
          </a:p>
        </p:txBody>
      </p:sp>
      <p:sp>
        <p:nvSpPr>
          <p:cNvPr id="26" name="Text Placeholder 21"/>
          <p:cNvSpPr>
            <a:spLocks noGrp="1"/>
          </p:cNvSpPr>
          <p:nvPr>
            <p:ph type="body" sz="quarter" idx="17" hasCustomPrompt="1"/>
          </p:nvPr>
        </p:nvSpPr>
        <p:spPr>
          <a:xfrm>
            <a:off x="5486400" y="6321015"/>
            <a:ext cx="3209365" cy="313765"/>
          </a:xfrm>
          <a:prstGeom prst="rect">
            <a:avLst/>
          </a:prstGeom>
        </p:spPr>
        <p:txBody>
          <a:bodyPr/>
          <a:lstStyle>
            <a:lvl1pPr algn="r">
              <a:buNone/>
              <a:defRPr sz="1200" b="1" i="0" baseline="0"/>
            </a:lvl1pPr>
          </a:lstStyle>
          <a:p>
            <a:pPr lvl="0"/>
            <a:r>
              <a:rPr lang="en-US" dirty="0"/>
              <a:t>DRAFT - CONFIDENTIAL</a:t>
            </a:r>
          </a:p>
        </p:txBody>
      </p:sp>
      <p:grpSp>
        <p:nvGrpSpPr>
          <p:cNvPr id="2" name="Group 23"/>
          <p:cNvGrpSpPr/>
          <p:nvPr userDrawn="1"/>
        </p:nvGrpSpPr>
        <p:grpSpPr>
          <a:xfrm>
            <a:off x="-228600" y="371764"/>
            <a:ext cx="990600" cy="640080"/>
            <a:chOff x="-228600" y="371764"/>
            <a:chExt cx="990600" cy="640080"/>
          </a:xfrm>
        </p:grpSpPr>
        <p:cxnSp>
          <p:nvCxnSpPr>
            <p:cNvPr id="21" name="Straight Connector 20"/>
            <p:cNvCxnSpPr/>
            <p:nvPr/>
          </p:nvCxnSpPr>
          <p:spPr>
            <a:xfrm>
              <a:off x="457200" y="685800"/>
              <a:ext cx="304800" cy="0"/>
            </a:xfrm>
            <a:prstGeom prst="line">
              <a:avLst/>
            </a:prstGeom>
            <a:ln w="28575">
              <a:solidFill>
                <a:schemeClr val="bg1">
                  <a:lumMod val="6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Oval 21"/>
            <p:cNvSpPr/>
            <p:nvPr/>
          </p:nvSpPr>
          <p:spPr>
            <a:xfrm>
              <a:off x="-228600" y="371764"/>
              <a:ext cx="640080" cy="640080"/>
            </a:xfrm>
            <a:prstGeom prst="ellipse">
              <a:avLst/>
            </a:prstGeom>
            <a:solidFill>
              <a:srgbClr val="C0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727157" y="1021975"/>
            <a:ext cx="7273843" cy="381000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000" i="1" baseline="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Subhead, Subhead, Subhead, Subhead (20 pt.)</a:t>
            </a:r>
          </a:p>
        </p:txBody>
      </p:sp>
      <p:sp>
        <p:nvSpPr>
          <p:cNvPr id="27" name="Title 7"/>
          <p:cNvSpPr>
            <a:spLocks noGrp="1"/>
          </p:cNvSpPr>
          <p:nvPr>
            <p:ph type="title" hasCustomPrompt="1"/>
          </p:nvPr>
        </p:nvSpPr>
        <p:spPr>
          <a:xfrm>
            <a:off x="727157" y="163033"/>
            <a:ext cx="6816644" cy="853978"/>
          </a:xfrm>
          <a:prstGeom prst="rect">
            <a:avLst/>
          </a:prstGeom>
        </p:spPr>
        <p:txBody>
          <a:bodyPr anchor="b" anchorCtr="0"/>
          <a:lstStyle>
            <a:lvl1pPr algn="l">
              <a:defRPr b="1" baseline="0"/>
            </a:lvl1pPr>
          </a:lstStyle>
          <a:p>
            <a:r>
              <a:rPr lang="en-US" dirty="0"/>
              <a:t>Headline, Headline (36 pt.)</a:t>
            </a:r>
          </a:p>
        </p:txBody>
      </p:sp>
      <p:sp>
        <p:nvSpPr>
          <p:cNvPr id="34" name="Text Placeholder 21"/>
          <p:cNvSpPr>
            <a:spLocks noGrp="1"/>
          </p:cNvSpPr>
          <p:nvPr>
            <p:ph type="body" sz="quarter" idx="18" hasCustomPrompt="1"/>
          </p:nvPr>
        </p:nvSpPr>
        <p:spPr>
          <a:xfrm>
            <a:off x="4114800" y="1972234"/>
            <a:ext cx="4114800" cy="3895165"/>
          </a:xfrm>
          <a:prstGeom prst="rect">
            <a:avLst/>
          </a:prstGeom>
        </p:spPr>
        <p:txBody>
          <a:bodyPr/>
          <a:lstStyle>
            <a:lvl1pPr marL="406400" indent="-173038">
              <a:defRPr sz="2000" baseline="0"/>
            </a:lvl1pPr>
            <a:lvl2pPr marL="630238" indent="-173038">
              <a:defRPr sz="1800" baseline="0"/>
            </a:lvl2pPr>
          </a:lstStyle>
          <a:p>
            <a:pPr lvl="0"/>
            <a:r>
              <a:rPr lang="en-US" dirty="0"/>
              <a:t>Bullet (20 pt.)</a:t>
            </a:r>
          </a:p>
          <a:p>
            <a:pPr lvl="1"/>
            <a:r>
              <a:rPr lang="en-US" dirty="0"/>
              <a:t>Sub-Bullet (18 pt. – Never less than.)</a:t>
            </a:r>
          </a:p>
        </p:txBody>
      </p:sp>
      <p:sp>
        <p:nvSpPr>
          <p:cNvPr id="35" name="Text Placeholder 23"/>
          <p:cNvSpPr>
            <a:spLocks noGrp="1"/>
          </p:cNvSpPr>
          <p:nvPr>
            <p:ph type="body" sz="quarter" idx="19" hasCustomPrompt="1"/>
          </p:nvPr>
        </p:nvSpPr>
        <p:spPr>
          <a:xfrm>
            <a:off x="4114800" y="1667435"/>
            <a:ext cx="4114799" cy="304800"/>
          </a:xfrm>
          <a:prstGeom prst="rect">
            <a:avLst/>
          </a:prstGeom>
        </p:spPr>
        <p:txBody>
          <a:bodyPr/>
          <a:lstStyle>
            <a:lvl1pPr>
              <a:buNone/>
              <a:defRPr sz="2000" b="1" baseline="0"/>
            </a:lvl1pPr>
          </a:lstStyle>
          <a:p>
            <a:pPr lvl="0"/>
            <a:r>
              <a:rPr lang="en-US" dirty="0"/>
              <a:t>Text Head, Text Head (20 pt.)</a:t>
            </a:r>
          </a:p>
        </p:txBody>
      </p:sp>
      <p:pic>
        <p:nvPicPr>
          <p:cNvPr id="16" name="Picture 15" descr="exp_Logo_rgb (2).jp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76200" y="6073299"/>
            <a:ext cx="1097280" cy="708501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ent Page - Vertical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3.jp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0" name="Picture Placeholder 23"/>
          <p:cNvSpPr>
            <a:spLocks noGrp="1"/>
          </p:cNvSpPr>
          <p:nvPr>
            <p:ph type="pic" sz="quarter" idx="16"/>
          </p:nvPr>
        </p:nvSpPr>
        <p:spPr>
          <a:xfrm>
            <a:off x="744070" y="1779495"/>
            <a:ext cx="3133165" cy="4087905"/>
          </a:xfrm>
          <a:prstGeom prst="rect">
            <a:avLst/>
          </a:prstGeom>
        </p:spPr>
        <p:txBody>
          <a:bodyPr/>
          <a:lstStyle>
            <a:lvl1pPr algn="ctr">
              <a:buNone/>
              <a:defRPr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24" name="Oval 23"/>
          <p:cNvSpPr/>
          <p:nvPr userDrawn="1"/>
        </p:nvSpPr>
        <p:spPr>
          <a:xfrm>
            <a:off x="8732520" y="6141720"/>
            <a:ext cx="640080" cy="640080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Text Placeholder 21"/>
          <p:cNvSpPr>
            <a:spLocks noGrp="1"/>
          </p:cNvSpPr>
          <p:nvPr>
            <p:ph type="body" sz="quarter" idx="15" hasCustomPrompt="1"/>
          </p:nvPr>
        </p:nvSpPr>
        <p:spPr>
          <a:xfrm>
            <a:off x="8760755" y="6321015"/>
            <a:ext cx="533400" cy="304800"/>
          </a:xfrm>
          <a:prstGeom prst="rect">
            <a:avLst/>
          </a:prstGeom>
        </p:spPr>
        <p:txBody>
          <a:bodyPr/>
          <a:lstStyle>
            <a:lvl1pPr>
              <a:buNone/>
              <a:defRPr sz="12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XX</a:t>
            </a:r>
          </a:p>
        </p:txBody>
      </p:sp>
      <p:sp>
        <p:nvSpPr>
          <p:cNvPr id="26" name="Text Placeholder 21"/>
          <p:cNvSpPr>
            <a:spLocks noGrp="1"/>
          </p:cNvSpPr>
          <p:nvPr>
            <p:ph type="body" sz="quarter" idx="17" hasCustomPrompt="1"/>
          </p:nvPr>
        </p:nvSpPr>
        <p:spPr>
          <a:xfrm>
            <a:off x="5486400" y="6321015"/>
            <a:ext cx="3209365" cy="313765"/>
          </a:xfrm>
          <a:prstGeom prst="rect">
            <a:avLst/>
          </a:prstGeom>
        </p:spPr>
        <p:txBody>
          <a:bodyPr/>
          <a:lstStyle>
            <a:lvl1pPr algn="r">
              <a:buNone/>
              <a:defRPr sz="1200" b="1" i="0" baseline="0"/>
            </a:lvl1pPr>
          </a:lstStyle>
          <a:p>
            <a:pPr lvl="0"/>
            <a:r>
              <a:rPr lang="en-US" dirty="0"/>
              <a:t>DRAFT - CONFIDENTIAL</a:t>
            </a:r>
          </a:p>
        </p:txBody>
      </p:sp>
      <p:grpSp>
        <p:nvGrpSpPr>
          <p:cNvPr id="2" name="Group 23"/>
          <p:cNvGrpSpPr/>
          <p:nvPr userDrawn="1"/>
        </p:nvGrpSpPr>
        <p:grpSpPr>
          <a:xfrm>
            <a:off x="-228600" y="371764"/>
            <a:ext cx="990600" cy="640080"/>
            <a:chOff x="-228600" y="371764"/>
            <a:chExt cx="990600" cy="640080"/>
          </a:xfrm>
        </p:grpSpPr>
        <p:cxnSp>
          <p:nvCxnSpPr>
            <p:cNvPr id="21" name="Straight Connector 20"/>
            <p:cNvCxnSpPr/>
            <p:nvPr/>
          </p:nvCxnSpPr>
          <p:spPr>
            <a:xfrm>
              <a:off x="457200" y="685800"/>
              <a:ext cx="304800" cy="0"/>
            </a:xfrm>
            <a:prstGeom prst="line">
              <a:avLst/>
            </a:prstGeom>
            <a:ln w="28575">
              <a:solidFill>
                <a:schemeClr val="bg1">
                  <a:lumMod val="6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Oval 21"/>
            <p:cNvSpPr/>
            <p:nvPr/>
          </p:nvSpPr>
          <p:spPr>
            <a:xfrm>
              <a:off x="-228600" y="371764"/>
              <a:ext cx="640080" cy="640080"/>
            </a:xfrm>
            <a:prstGeom prst="ellipse">
              <a:avLst/>
            </a:prstGeom>
            <a:solidFill>
              <a:srgbClr val="C0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727157" y="1021975"/>
            <a:ext cx="7273843" cy="381000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000" i="1" baseline="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Subhead, Subhead, Subhead, Subhead (20 pt.)</a:t>
            </a:r>
          </a:p>
        </p:txBody>
      </p:sp>
      <p:sp>
        <p:nvSpPr>
          <p:cNvPr id="27" name="Title 7"/>
          <p:cNvSpPr>
            <a:spLocks noGrp="1"/>
          </p:cNvSpPr>
          <p:nvPr>
            <p:ph type="title" hasCustomPrompt="1"/>
          </p:nvPr>
        </p:nvSpPr>
        <p:spPr>
          <a:xfrm>
            <a:off x="727157" y="163033"/>
            <a:ext cx="6816644" cy="853978"/>
          </a:xfrm>
          <a:prstGeom prst="rect">
            <a:avLst/>
          </a:prstGeom>
        </p:spPr>
        <p:txBody>
          <a:bodyPr anchor="b" anchorCtr="0"/>
          <a:lstStyle>
            <a:lvl1pPr algn="l">
              <a:defRPr b="1" baseline="0"/>
            </a:lvl1pPr>
          </a:lstStyle>
          <a:p>
            <a:r>
              <a:rPr lang="en-US" dirty="0"/>
              <a:t>Headline, Headline (36 pt.)</a:t>
            </a:r>
          </a:p>
        </p:txBody>
      </p:sp>
      <p:sp>
        <p:nvSpPr>
          <p:cNvPr id="34" name="Text Placeholder 21"/>
          <p:cNvSpPr>
            <a:spLocks noGrp="1"/>
          </p:cNvSpPr>
          <p:nvPr>
            <p:ph type="body" sz="quarter" idx="18" hasCustomPrompt="1"/>
          </p:nvPr>
        </p:nvSpPr>
        <p:spPr>
          <a:xfrm>
            <a:off x="4114800" y="1972234"/>
            <a:ext cx="4114800" cy="3895165"/>
          </a:xfrm>
          <a:prstGeom prst="rect">
            <a:avLst/>
          </a:prstGeom>
        </p:spPr>
        <p:txBody>
          <a:bodyPr/>
          <a:lstStyle>
            <a:lvl1pPr marL="406400" indent="-173038">
              <a:defRPr sz="2000" baseline="0"/>
            </a:lvl1pPr>
            <a:lvl2pPr marL="630238" indent="-173038">
              <a:defRPr sz="1800" baseline="0"/>
            </a:lvl2pPr>
          </a:lstStyle>
          <a:p>
            <a:pPr lvl="0"/>
            <a:r>
              <a:rPr lang="en-US" dirty="0"/>
              <a:t>Bullet (20 pt.)</a:t>
            </a:r>
          </a:p>
          <a:p>
            <a:pPr lvl="1"/>
            <a:r>
              <a:rPr lang="en-US" dirty="0"/>
              <a:t>Sub-Bullet (18 pt. – Never less than.)</a:t>
            </a:r>
          </a:p>
        </p:txBody>
      </p:sp>
      <p:sp>
        <p:nvSpPr>
          <p:cNvPr id="35" name="Text Placeholder 23"/>
          <p:cNvSpPr>
            <a:spLocks noGrp="1"/>
          </p:cNvSpPr>
          <p:nvPr>
            <p:ph type="body" sz="quarter" idx="19" hasCustomPrompt="1"/>
          </p:nvPr>
        </p:nvSpPr>
        <p:spPr>
          <a:xfrm>
            <a:off x="4114800" y="1667435"/>
            <a:ext cx="4114799" cy="304800"/>
          </a:xfrm>
          <a:prstGeom prst="rect">
            <a:avLst/>
          </a:prstGeom>
        </p:spPr>
        <p:txBody>
          <a:bodyPr/>
          <a:lstStyle>
            <a:lvl1pPr>
              <a:buNone/>
              <a:defRPr sz="2000" b="1" baseline="0"/>
            </a:lvl1pPr>
          </a:lstStyle>
          <a:p>
            <a:pPr lvl="0"/>
            <a:r>
              <a:rPr lang="en-US" dirty="0"/>
              <a:t>Text Head, Text Head (20 pt.)</a:t>
            </a:r>
          </a:p>
        </p:txBody>
      </p:sp>
      <p:pic>
        <p:nvPicPr>
          <p:cNvPr id="16" name="Picture 15" descr="exp_Logo_rgb (2).jp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76200" y="6073299"/>
            <a:ext cx="1097280" cy="708501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ent Page - Graphic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3.jp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 flipV="1">
            <a:off x="0" y="0"/>
            <a:ext cx="9144000" cy="6858000"/>
          </a:xfrm>
          <a:prstGeom prst="rect">
            <a:avLst/>
          </a:prstGeom>
        </p:spPr>
      </p:pic>
      <p:sp>
        <p:nvSpPr>
          <p:cNvPr id="37" name="Oval 36"/>
          <p:cNvSpPr/>
          <p:nvPr userDrawn="1"/>
        </p:nvSpPr>
        <p:spPr>
          <a:xfrm>
            <a:off x="8732520" y="6141720"/>
            <a:ext cx="640080" cy="640080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Text Placeholder 21"/>
          <p:cNvSpPr>
            <a:spLocks noGrp="1"/>
          </p:cNvSpPr>
          <p:nvPr>
            <p:ph type="body" sz="quarter" idx="15" hasCustomPrompt="1"/>
          </p:nvPr>
        </p:nvSpPr>
        <p:spPr>
          <a:xfrm>
            <a:off x="8760755" y="6321015"/>
            <a:ext cx="533400" cy="304800"/>
          </a:xfrm>
          <a:prstGeom prst="rect">
            <a:avLst/>
          </a:prstGeom>
        </p:spPr>
        <p:txBody>
          <a:bodyPr/>
          <a:lstStyle>
            <a:lvl1pPr>
              <a:buNone/>
              <a:defRPr sz="12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XX</a:t>
            </a:r>
          </a:p>
        </p:txBody>
      </p:sp>
      <p:sp>
        <p:nvSpPr>
          <p:cNvPr id="39" name="Text Placeholder 21"/>
          <p:cNvSpPr>
            <a:spLocks noGrp="1"/>
          </p:cNvSpPr>
          <p:nvPr>
            <p:ph type="body" sz="quarter" idx="17" hasCustomPrompt="1"/>
          </p:nvPr>
        </p:nvSpPr>
        <p:spPr>
          <a:xfrm>
            <a:off x="5486400" y="6321015"/>
            <a:ext cx="3209365" cy="313765"/>
          </a:xfrm>
          <a:prstGeom prst="rect">
            <a:avLst/>
          </a:prstGeom>
        </p:spPr>
        <p:txBody>
          <a:bodyPr/>
          <a:lstStyle>
            <a:lvl1pPr algn="r">
              <a:buNone/>
              <a:defRPr sz="1200" b="1" i="0" baseline="0"/>
            </a:lvl1pPr>
          </a:lstStyle>
          <a:p>
            <a:pPr lvl="0"/>
            <a:r>
              <a:rPr lang="en-US" dirty="0"/>
              <a:t>DRAFT - CONFIDENTIAL</a:t>
            </a:r>
          </a:p>
        </p:txBody>
      </p:sp>
      <p:grpSp>
        <p:nvGrpSpPr>
          <p:cNvPr id="2" name="Group 23"/>
          <p:cNvGrpSpPr/>
          <p:nvPr userDrawn="1"/>
        </p:nvGrpSpPr>
        <p:grpSpPr>
          <a:xfrm>
            <a:off x="-228600" y="371764"/>
            <a:ext cx="990600" cy="640080"/>
            <a:chOff x="-228600" y="371764"/>
            <a:chExt cx="990600" cy="640080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457200" y="685800"/>
              <a:ext cx="304800" cy="0"/>
            </a:xfrm>
            <a:prstGeom prst="line">
              <a:avLst/>
            </a:prstGeom>
            <a:ln w="28575">
              <a:solidFill>
                <a:schemeClr val="bg1">
                  <a:lumMod val="6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Oval 20"/>
            <p:cNvSpPr/>
            <p:nvPr/>
          </p:nvSpPr>
          <p:spPr>
            <a:xfrm>
              <a:off x="-228600" y="371764"/>
              <a:ext cx="640080" cy="640080"/>
            </a:xfrm>
            <a:prstGeom prst="ellipse">
              <a:avLst/>
            </a:prstGeom>
            <a:solidFill>
              <a:srgbClr val="C0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2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727157" y="1021975"/>
            <a:ext cx="7273843" cy="381000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000" i="1" baseline="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Subhead, Subhead, Subhead, Subhead (20 pt.)</a:t>
            </a:r>
          </a:p>
        </p:txBody>
      </p:sp>
      <p:sp>
        <p:nvSpPr>
          <p:cNvPr id="23" name="Title 7"/>
          <p:cNvSpPr>
            <a:spLocks noGrp="1"/>
          </p:cNvSpPr>
          <p:nvPr>
            <p:ph type="title" hasCustomPrompt="1"/>
          </p:nvPr>
        </p:nvSpPr>
        <p:spPr>
          <a:xfrm>
            <a:off x="727157" y="163033"/>
            <a:ext cx="6816644" cy="853978"/>
          </a:xfrm>
          <a:prstGeom prst="rect">
            <a:avLst/>
          </a:prstGeom>
        </p:spPr>
        <p:txBody>
          <a:bodyPr anchor="b" anchorCtr="0"/>
          <a:lstStyle>
            <a:lvl1pPr algn="l">
              <a:defRPr b="1" baseline="0"/>
            </a:lvl1pPr>
          </a:lstStyle>
          <a:p>
            <a:r>
              <a:rPr lang="en-US" dirty="0"/>
              <a:t>Headline, Headline (36 pt.)</a:t>
            </a:r>
          </a:p>
        </p:txBody>
      </p:sp>
      <p:sp>
        <p:nvSpPr>
          <p:cNvPr id="24" name="Text Placeholder 21"/>
          <p:cNvSpPr>
            <a:spLocks noGrp="1"/>
          </p:cNvSpPr>
          <p:nvPr>
            <p:ph type="body" sz="quarter" idx="18" hasCustomPrompt="1"/>
          </p:nvPr>
        </p:nvSpPr>
        <p:spPr>
          <a:xfrm>
            <a:off x="4114800" y="1972234"/>
            <a:ext cx="4114800" cy="3895165"/>
          </a:xfrm>
          <a:prstGeom prst="rect">
            <a:avLst/>
          </a:prstGeom>
        </p:spPr>
        <p:txBody>
          <a:bodyPr/>
          <a:lstStyle>
            <a:lvl1pPr marL="406400" indent="-173038">
              <a:defRPr sz="2000" baseline="0"/>
            </a:lvl1pPr>
            <a:lvl2pPr marL="630238" indent="-173038">
              <a:defRPr sz="1800" baseline="0"/>
            </a:lvl2pPr>
          </a:lstStyle>
          <a:p>
            <a:pPr lvl="0"/>
            <a:r>
              <a:rPr lang="en-US" dirty="0"/>
              <a:t>Bullet (20 pt.)</a:t>
            </a:r>
          </a:p>
          <a:p>
            <a:pPr lvl="1"/>
            <a:r>
              <a:rPr lang="en-US" dirty="0"/>
              <a:t>Sub-Bullet (18 pt. – Never less than.)</a:t>
            </a:r>
          </a:p>
        </p:txBody>
      </p:sp>
      <p:sp>
        <p:nvSpPr>
          <p:cNvPr id="25" name="Text Placeholder 23"/>
          <p:cNvSpPr>
            <a:spLocks noGrp="1"/>
          </p:cNvSpPr>
          <p:nvPr>
            <p:ph type="body" sz="quarter" idx="19" hasCustomPrompt="1"/>
          </p:nvPr>
        </p:nvSpPr>
        <p:spPr>
          <a:xfrm>
            <a:off x="4114800" y="1667435"/>
            <a:ext cx="4114799" cy="304800"/>
          </a:xfrm>
          <a:prstGeom prst="rect">
            <a:avLst/>
          </a:prstGeom>
        </p:spPr>
        <p:txBody>
          <a:bodyPr/>
          <a:lstStyle>
            <a:lvl1pPr>
              <a:buNone/>
              <a:defRPr sz="2000" b="1" baseline="0"/>
            </a:lvl1pPr>
          </a:lstStyle>
          <a:p>
            <a:pPr lvl="0"/>
            <a:r>
              <a:rPr lang="en-US" dirty="0"/>
              <a:t>Text Head, Text Head (20 pt.)</a:t>
            </a:r>
          </a:p>
        </p:txBody>
      </p:sp>
      <p:pic>
        <p:nvPicPr>
          <p:cNvPr id="16" name="Picture 15" descr="exp_Logo_White.eps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6111462"/>
            <a:ext cx="1097280" cy="67033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ent -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22.jp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0" y="0"/>
            <a:ext cx="9144000" cy="6858000"/>
          </a:xfrm>
          <a:prstGeom prst="rect">
            <a:avLst/>
          </a:prstGeom>
        </p:spPr>
      </p:pic>
      <p:sp>
        <p:nvSpPr>
          <p:cNvPr id="24" name="Picture Placeholder 23"/>
          <p:cNvSpPr>
            <a:spLocks noGrp="1"/>
          </p:cNvSpPr>
          <p:nvPr>
            <p:ph type="pic" sz="quarter" idx="12" hasCustomPrompt="1"/>
          </p:nvPr>
        </p:nvSpPr>
        <p:spPr>
          <a:xfrm>
            <a:off x="762001" y="1524000"/>
            <a:ext cx="5943600" cy="4419600"/>
          </a:xfrm>
          <a:prstGeom prst="rect">
            <a:avLst/>
          </a:prstGeom>
        </p:spPr>
        <p:txBody>
          <a:bodyPr/>
          <a:lstStyle>
            <a:lvl1pPr algn="ctr">
              <a:buNone/>
              <a:defRPr/>
            </a:lvl1pPr>
          </a:lstStyle>
          <a:p>
            <a:r>
              <a:rPr lang="en-US" dirty="0"/>
              <a:t>Click icon to add graph.</a:t>
            </a:r>
          </a:p>
        </p:txBody>
      </p:sp>
      <p:sp>
        <p:nvSpPr>
          <p:cNvPr id="14" name="Subtitle 2"/>
          <p:cNvSpPr txBox="1">
            <a:spLocks/>
          </p:cNvSpPr>
          <p:nvPr userDrawn="1"/>
        </p:nvSpPr>
        <p:spPr>
          <a:xfrm>
            <a:off x="2743200" y="5943600"/>
            <a:ext cx="2971800" cy="671416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i="1" baseline="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A6291C"/>
              </a:buClr>
              <a:buSzTx/>
              <a:buFont typeface="Arial" pitchFamily="34" charset="0"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##</a:t>
            </a:r>
          </a:p>
        </p:txBody>
      </p:sp>
      <p:sp>
        <p:nvSpPr>
          <p:cNvPr id="23" name="Oval 22"/>
          <p:cNvSpPr/>
          <p:nvPr userDrawn="1"/>
        </p:nvSpPr>
        <p:spPr>
          <a:xfrm>
            <a:off x="8732520" y="6141720"/>
            <a:ext cx="640080" cy="640080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Text Placeholder 21"/>
          <p:cNvSpPr>
            <a:spLocks noGrp="1"/>
          </p:cNvSpPr>
          <p:nvPr>
            <p:ph type="body" sz="quarter" idx="15" hasCustomPrompt="1"/>
          </p:nvPr>
        </p:nvSpPr>
        <p:spPr>
          <a:xfrm>
            <a:off x="8760755" y="6321015"/>
            <a:ext cx="533400" cy="304800"/>
          </a:xfrm>
          <a:prstGeom prst="rect">
            <a:avLst/>
          </a:prstGeom>
        </p:spPr>
        <p:txBody>
          <a:bodyPr/>
          <a:lstStyle>
            <a:lvl1pPr>
              <a:buNone/>
              <a:defRPr sz="12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XX</a:t>
            </a:r>
          </a:p>
        </p:txBody>
      </p:sp>
      <p:sp>
        <p:nvSpPr>
          <p:cNvPr id="28" name="Text Placeholder 21"/>
          <p:cNvSpPr>
            <a:spLocks noGrp="1"/>
          </p:cNvSpPr>
          <p:nvPr>
            <p:ph type="body" sz="quarter" idx="16" hasCustomPrompt="1"/>
          </p:nvPr>
        </p:nvSpPr>
        <p:spPr>
          <a:xfrm>
            <a:off x="5486400" y="6321015"/>
            <a:ext cx="3209365" cy="313765"/>
          </a:xfrm>
          <a:prstGeom prst="rect">
            <a:avLst/>
          </a:prstGeom>
        </p:spPr>
        <p:txBody>
          <a:bodyPr/>
          <a:lstStyle>
            <a:lvl1pPr algn="r">
              <a:buNone/>
              <a:defRPr sz="1200" b="1" i="0" baseline="0"/>
            </a:lvl1pPr>
          </a:lstStyle>
          <a:p>
            <a:pPr lvl="0"/>
            <a:r>
              <a:rPr lang="en-US" dirty="0"/>
              <a:t>DRAFT - CONFIDENTIAL</a:t>
            </a:r>
          </a:p>
        </p:txBody>
      </p:sp>
      <p:grpSp>
        <p:nvGrpSpPr>
          <p:cNvPr id="2" name="Group 23"/>
          <p:cNvGrpSpPr/>
          <p:nvPr userDrawn="1"/>
        </p:nvGrpSpPr>
        <p:grpSpPr>
          <a:xfrm>
            <a:off x="-228600" y="371764"/>
            <a:ext cx="990600" cy="640080"/>
            <a:chOff x="-228600" y="371764"/>
            <a:chExt cx="990600" cy="640080"/>
          </a:xfrm>
        </p:grpSpPr>
        <p:cxnSp>
          <p:nvCxnSpPr>
            <p:cNvPr id="21" name="Straight Connector 20"/>
            <p:cNvCxnSpPr/>
            <p:nvPr/>
          </p:nvCxnSpPr>
          <p:spPr>
            <a:xfrm>
              <a:off x="457200" y="685800"/>
              <a:ext cx="304800" cy="0"/>
            </a:xfrm>
            <a:prstGeom prst="line">
              <a:avLst/>
            </a:prstGeom>
            <a:ln w="28575">
              <a:solidFill>
                <a:schemeClr val="bg1">
                  <a:lumMod val="6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Oval 24"/>
            <p:cNvSpPr/>
            <p:nvPr/>
          </p:nvSpPr>
          <p:spPr>
            <a:xfrm>
              <a:off x="-228600" y="371764"/>
              <a:ext cx="640080" cy="640080"/>
            </a:xfrm>
            <a:prstGeom prst="ellipse">
              <a:avLst/>
            </a:prstGeom>
            <a:solidFill>
              <a:srgbClr val="C0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6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727157" y="1021975"/>
            <a:ext cx="7273843" cy="381000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000" i="1" baseline="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Subhead, Subhead, Subhead, Subhead (20 pt.)</a:t>
            </a:r>
          </a:p>
        </p:txBody>
      </p:sp>
      <p:sp>
        <p:nvSpPr>
          <p:cNvPr id="29" name="Title 7"/>
          <p:cNvSpPr>
            <a:spLocks noGrp="1"/>
          </p:cNvSpPr>
          <p:nvPr>
            <p:ph type="title" hasCustomPrompt="1"/>
          </p:nvPr>
        </p:nvSpPr>
        <p:spPr>
          <a:xfrm>
            <a:off x="727157" y="163033"/>
            <a:ext cx="6816644" cy="853978"/>
          </a:xfrm>
          <a:prstGeom prst="rect">
            <a:avLst/>
          </a:prstGeom>
        </p:spPr>
        <p:txBody>
          <a:bodyPr anchor="b" anchorCtr="0"/>
          <a:lstStyle>
            <a:lvl1pPr algn="l">
              <a:defRPr b="1" baseline="0"/>
            </a:lvl1pPr>
          </a:lstStyle>
          <a:p>
            <a:r>
              <a:rPr lang="en-US" dirty="0"/>
              <a:t>Headline, Headline (36 pt.)</a:t>
            </a:r>
          </a:p>
        </p:txBody>
      </p:sp>
      <p:pic>
        <p:nvPicPr>
          <p:cNvPr id="16" name="Picture 15" descr="exp_Logo_rgb (2).jp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76200" y="6073299"/>
            <a:ext cx="1097280" cy="708501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ent Page - Full Page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ubtitle 2"/>
          <p:cNvSpPr txBox="1">
            <a:spLocks/>
          </p:cNvSpPr>
          <p:nvPr userDrawn="1"/>
        </p:nvSpPr>
        <p:spPr>
          <a:xfrm>
            <a:off x="2743200" y="5943600"/>
            <a:ext cx="2971800" cy="671416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i="1" baseline="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A6291C"/>
              </a:buClr>
              <a:buSzTx/>
              <a:buFont typeface="Arial" pitchFamily="34" charset="0"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##</a:t>
            </a:r>
          </a:p>
        </p:txBody>
      </p:sp>
      <p:sp>
        <p:nvSpPr>
          <p:cNvPr id="3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1066800" y="685800"/>
            <a:ext cx="7010400" cy="1981200"/>
          </a:xfrm>
          <a:prstGeom prst="rect">
            <a:avLst/>
          </a:prstGeom>
        </p:spPr>
        <p:txBody>
          <a:bodyPr/>
          <a:lstStyle>
            <a:lvl1pPr algn="ctr">
              <a:buNone/>
              <a:defRPr baseline="0"/>
            </a:lvl1pPr>
          </a:lstStyle>
          <a:p>
            <a:pPr lvl="0"/>
            <a:r>
              <a:rPr lang="en-US" dirty="0"/>
              <a:t>Insert full page photo behind graphic element below.</a:t>
            </a:r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Page - Corporate Present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2294965" y="5894295"/>
            <a:ext cx="6400800" cy="671416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2000" i="1" baseline="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Presenter and Date of Presentation</a:t>
            </a:r>
          </a:p>
        </p:txBody>
      </p:sp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>
          <a:xfrm>
            <a:off x="2294626" y="4455460"/>
            <a:ext cx="6400800" cy="1430548"/>
          </a:xfrm>
          <a:prstGeom prst="rect">
            <a:avLst/>
          </a:prstGeom>
        </p:spPr>
        <p:txBody>
          <a:bodyPr anchor="b" anchorCtr="0"/>
          <a:lstStyle>
            <a:lvl1pPr algn="r">
              <a:defRPr b="1" baseline="0"/>
            </a:lvl1pPr>
          </a:lstStyle>
          <a:p>
            <a:r>
              <a:rPr lang="en-US" dirty="0"/>
              <a:t>Corporate Presentation Title</a:t>
            </a:r>
          </a:p>
        </p:txBody>
      </p:sp>
      <p:sp>
        <p:nvSpPr>
          <p:cNvPr id="30" name="Text Placeholder 29"/>
          <p:cNvSpPr>
            <a:spLocks noGrp="1"/>
          </p:cNvSpPr>
          <p:nvPr>
            <p:ph type="body" sz="quarter" idx="10" hasCustomPrompt="1"/>
          </p:nvPr>
        </p:nvSpPr>
        <p:spPr>
          <a:xfrm>
            <a:off x="6131860" y="2191870"/>
            <a:ext cx="2792505" cy="457200"/>
          </a:xfrm>
          <a:prstGeom prst="rect">
            <a:avLst/>
          </a:prstGeom>
        </p:spPr>
        <p:txBody>
          <a:bodyPr/>
          <a:lstStyle>
            <a:lvl1pPr>
              <a:buNone/>
              <a:defRPr sz="1200" b="1" i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Heritage Company.</a:t>
            </a:r>
          </a:p>
        </p:txBody>
      </p:sp>
      <p:sp>
        <p:nvSpPr>
          <p:cNvPr id="5" name="TextBox 4"/>
          <p:cNvSpPr txBox="1"/>
          <p:nvPr userDrawn="1"/>
        </p:nvSpPr>
        <p:spPr>
          <a:xfrm>
            <a:off x="4818250" y="2196831"/>
            <a:ext cx="35814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i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The new identity of </a:t>
            </a:r>
            <a:endParaRPr lang="en-US" sz="1200" b="1" i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Page - Client Present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2380469" y="5334000"/>
            <a:ext cx="6400800" cy="392534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2000" i="1" baseline="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Presenter and Date of Presentation</a:t>
            </a:r>
          </a:p>
        </p:txBody>
      </p:sp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>
          <a:xfrm>
            <a:off x="2389095" y="4343400"/>
            <a:ext cx="6400800" cy="990600"/>
          </a:xfrm>
          <a:prstGeom prst="rect">
            <a:avLst/>
          </a:prstGeom>
        </p:spPr>
        <p:txBody>
          <a:bodyPr anchor="b" anchorCtr="0"/>
          <a:lstStyle>
            <a:lvl1pPr algn="r">
              <a:defRPr b="1" baseline="0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/>
              <a:t>Client Presentation Title</a:t>
            </a:r>
          </a:p>
        </p:txBody>
      </p:sp>
      <p:sp>
        <p:nvSpPr>
          <p:cNvPr id="10" name="Oval 9"/>
          <p:cNvSpPr/>
          <p:nvPr userDrawn="1"/>
        </p:nvSpPr>
        <p:spPr>
          <a:xfrm>
            <a:off x="945775" y="627530"/>
            <a:ext cx="3352800" cy="33528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 descr="exp_Logo_rgb (2)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7620000" y="5887208"/>
            <a:ext cx="1371600" cy="885627"/>
          </a:xfrm>
          <a:prstGeom prst="rect">
            <a:avLst/>
          </a:prstGeom>
        </p:spPr>
      </p:pic>
      <p:sp>
        <p:nvSpPr>
          <p:cNvPr id="13" name="Subtitle 2"/>
          <p:cNvSpPr txBox="1">
            <a:spLocks/>
          </p:cNvSpPr>
          <p:nvPr userDrawn="1"/>
        </p:nvSpPr>
        <p:spPr>
          <a:xfrm>
            <a:off x="1066800" y="1676400"/>
            <a:ext cx="3124200" cy="1447800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i="1" baseline="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A6291C"/>
              </a:buClr>
              <a:buSzTx/>
              <a:buFont typeface="Arial" pitchFamily="34" charset="0"/>
              <a:buNone/>
              <a:tabLst/>
              <a:defRPr/>
            </a:pPr>
            <a:r>
              <a:rPr kumimoji="0" lang="en-US" sz="1400" b="1" i="1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Overlay Circular Project Picture or Client Logo Here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A6291C"/>
              </a:buClr>
              <a:buSzTx/>
              <a:buFont typeface="Arial" pitchFamily="34" charset="0"/>
              <a:buNone/>
              <a:tabLst/>
              <a:defRPr/>
            </a:pPr>
            <a:endParaRPr kumimoji="0" lang="en-US" sz="1400" b="0" i="1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A6291C"/>
              </a:buClr>
              <a:buSzTx/>
              <a:buFont typeface="Arial" pitchFamily="34" charset="0"/>
              <a:buNone/>
              <a:tabLst/>
              <a:defRPr/>
            </a:pPr>
            <a:r>
              <a:rPr kumimoji="0" lang="en-US" sz="1400" b="0" i="1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Insert circle shape. (Size = 3.75” in diameter.) Then format the </a:t>
            </a:r>
            <a:br>
              <a:rPr kumimoji="0" lang="en-US" sz="1400" b="0" i="1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</a:br>
            <a:r>
              <a:rPr kumimoji="0" lang="en-US" sz="1400" b="0" i="1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shape using “picture fill.”</a:t>
            </a:r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Divider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BRN.jp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9" name="Oval 8"/>
          <p:cNvSpPr/>
          <p:nvPr userDrawn="1"/>
        </p:nvSpPr>
        <p:spPr>
          <a:xfrm>
            <a:off x="8732520" y="6141720"/>
            <a:ext cx="640080" cy="640080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 Placeholder 21"/>
          <p:cNvSpPr>
            <a:spLocks noGrp="1"/>
          </p:cNvSpPr>
          <p:nvPr>
            <p:ph type="body" sz="quarter" idx="15" hasCustomPrompt="1"/>
          </p:nvPr>
        </p:nvSpPr>
        <p:spPr>
          <a:xfrm>
            <a:off x="8760755" y="6321015"/>
            <a:ext cx="533400" cy="304800"/>
          </a:xfrm>
          <a:prstGeom prst="rect">
            <a:avLst/>
          </a:prstGeom>
        </p:spPr>
        <p:txBody>
          <a:bodyPr/>
          <a:lstStyle>
            <a:lvl1pPr>
              <a:buNone/>
              <a:defRPr sz="12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XX</a:t>
            </a:r>
          </a:p>
        </p:txBody>
      </p:sp>
      <p:sp>
        <p:nvSpPr>
          <p:cNvPr id="11" name="Text Placeholder 21"/>
          <p:cNvSpPr>
            <a:spLocks noGrp="1"/>
          </p:cNvSpPr>
          <p:nvPr>
            <p:ph type="body" sz="quarter" idx="17" hasCustomPrompt="1"/>
          </p:nvPr>
        </p:nvSpPr>
        <p:spPr>
          <a:xfrm>
            <a:off x="5486400" y="6321015"/>
            <a:ext cx="3209365" cy="313765"/>
          </a:xfrm>
          <a:prstGeom prst="rect">
            <a:avLst/>
          </a:prstGeom>
        </p:spPr>
        <p:txBody>
          <a:bodyPr/>
          <a:lstStyle>
            <a:lvl1pPr algn="r">
              <a:buNone/>
              <a:defRPr sz="1200" b="1" i="0" baseline="0"/>
            </a:lvl1pPr>
          </a:lstStyle>
          <a:p>
            <a:pPr lvl="0"/>
            <a:r>
              <a:rPr lang="en-US" dirty="0"/>
              <a:t>DRAFT - CONFIDENTIAL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8" hasCustomPrompt="1"/>
          </p:nvPr>
        </p:nvSpPr>
        <p:spPr>
          <a:xfrm>
            <a:off x="2819400" y="762000"/>
            <a:ext cx="6096000" cy="1143000"/>
          </a:xfrm>
          <a:prstGeom prst="rect">
            <a:avLst/>
          </a:prstGeom>
        </p:spPr>
        <p:txBody>
          <a:bodyPr/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A6291C"/>
              </a:buClr>
              <a:buSzTx/>
              <a:buFont typeface="Arial" pitchFamily="34" charset="0"/>
              <a:buNone/>
              <a:tabLst/>
              <a:defRPr sz="1600" baseline="0">
                <a:solidFill>
                  <a:schemeClr val="bg1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A6291C"/>
              </a:buClr>
              <a:buSzTx/>
              <a:buFont typeface="Arial" pitchFamily="34" charset="0"/>
              <a:buNone/>
              <a:tabLst/>
              <a:defRPr/>
            </a:pP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Option:  Overlay Circular Photo Here</a:t>
            </a:r>
            <a:b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</a:b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Insert circle shape (Size = 8” in diameter.)  </a:t>
            </a:r>
            <a:b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</a:b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Then format the shape using “picture fill.”</a:t>
            </a:r>
          </a:p>
        </p:txBody>
      </p:sp>
      <p:sp>
        <p:nvSpPr>
          <p:cNvPr id="40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2514600" y="3367184"/>
            <a:ext cx="6400800" cy="671416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2000" i="1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Subhead, Subhead, Subhead, Subhead</a:t>
            </a:r>
          </a:p>
        </p:txBody>
      </p:sp>
      <p:sp>
        <p:nvSpPr>
          <p:cNvPr id="41" name="Title 7"/>
          <p:cNvSpPr>
            <a:spLocks noGrp="1"/>
          </p:cNvSpPr>
          <p:nvPr>
            <p:ph type="title" hasCustomPrompt="1"/>
          </p:nvPr>
        </p:nvSpPr>
        <p:spPr>
          <a:xfrm>
            <a:off x="2514600" y="2514600"/>
            <a:ext cx="6400800" cy="853978"/>
          </a:xfrm>
          <a:prstGeom prst="rect">
            <a:avLst/>
          </a:prstGeom>
        </p:spPr>
        <p:txBody>
          <a:bodyPr anchor="b" anchorCtr="0"/>
          <a:lstStyle>
            <a:lvl1pPr algn="r">
              <a:defRPr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Divider Title</a:t>
            </a:r>
          </a:p>
        </p:txBody>
      </p:sp>
      <p:pic>
        <p:nvPicPr>
          <p:cNvPr id="13" name="Picture 12" descr="exp_Logo_White.eps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6111462"/>
            <a:ext cx="1097280" cy="67033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ent Page - Horizontal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37" descr="6.jp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0" name="Picture Placeholder 23"/>
          <p:cNvSpPr>
            <a:spLocks noGrp="1"/>
          </p:cNvSpPr>
          <p:nvPr>
            <p:ph type="pic" sz="quarter" idx="16"/>
          </p:nvPr>
        </p:nvSpPr>
        <p:spPr>
          <a:xfrm>
            <a:off x="744070" y="1779495"/>
            <a:ext cx="3133165" cy="2106705"/>
          </a:xfrm>
          <a:prstGeom prst="rect">
            <a:avLst/>
          </a:prstGeom>
        </p:spPr>
        <p:txBody>
          <a:bodyPr/>
          <a:lstStyle>
            <a:lvl1pPr algn="ctr">
              <a:buNone/>
              <a:defRPr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24" name="Oval 23"/>
          <p:cNvSpPr/>
          <p:nvPr userDrawn="1"/>
        </p:nvSpPr>
        <p:spPr>
          <a:xfrm>
            <a:off x="8732520" y="6141720"/>
            <a:ext cx="640080" cy="640080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Text Placeholder 21"/>
          <p:cNvSpPr>
            <a:spLocks noGrp="1"/>
          </p:cNvSpPr>
          <p:nvPr>
            <p:ph type="body" sz="quarter" idx="15" hasCustomPrompt="1"/>
          </p:nvPr>
        </p:nvSpPr>
        <p:spPr>
          <a:xfrm>
            <a:off x="8760755" y="6321015"/>
            <a:ext cx="533400" cy="304800"/>
          </a:xfrm>
          <a:prstGeom prst="rect">
            <a:avLst/>
          </a:prstGeom>
        </p:spPr>
        <p:txBody>
          <a:bodyPr/>
          <a:lstStyle>
            <a:lvl1pPr>
              <a:buNone/>
              <a:defRPr sz="12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XX</a:t>
            </a:r>
          </a:p>
        </p:txBody>
      </p:sp>
      <p:sp>
        <p:nvSpPr>
          <p:cNvPr id="26" name="Text Placeholder 21"/>
          <p:cNvSpPr>
            <a:spLocks noGrp="1"/>
          </p:cNvSpPr>
          <p:nvPr>
            <p:ph type="body" sz="quarter" idx="17" hasCustomPrompt="1"/>
          </p:nvPr>
        </p:nvSpPr>
        <p:spPr>
          <a:xfrm>
            <a:off x="5486400" y="6321015"/>
            <a:ext cx="3209365" cy="313765"/>
          </a:xfrm>
          <a:prstGeom prst="rect">
            <a:avLst/>
          </a:prstGeom>
        </p:spPr>
        <p:txBody>
          <a:bodyPr/>
          <a:lstStyle>
            <a:lvl1pPr algn="r">
              <a:buNone/>
              <a:defRPr sz="1200" b="1" i="0" baseline="0"/>
            </a:lvl1pPr>
          </a:lstStyle>
          <a:p>
            <a:pPr lvl="0"/>
            <a:r>
              <a:rPr lang="en-US" dirty="0"/>
              <a:t>DRAFT - CONFIDENTIAL</a:t>
            </a:r>
          </a:p>
        </p:txBody>
      </p:sp>
      <p:grpSp>
        <p:nvGrpSpPr>
          <p:cNvPr id="18" name="Group 23"/>
          <p:cNvGrpSpPr/>
          <p:nvPr userDrawn="1"/>
        </p:nvGrpSpPr>
        <p:grpSpPr>
          <a:xfrm>
            <a:off x="-228600" y="371764"/>
            <a:ext cx="990600" cy="640080"/>
            <a:chOff x="-228600" y="371764"/>
            <a:chExt cx="990600" cy="640080"/>
          </a:xfrm>
        </p:grpSpPr>
        <p:cxnSp>
          <p:nvCxnSpPr>
            <p:cNvPr id="21" name="Straight Connector 20"/>
            <p:cNvCxnSpPr/>
            <p:nvPr/>
          </p:nvCxnSpPr>
          <p:spPr>
            <a:xfrm>
              <a:off x="457200" y="685800"/>
              <a:ext cx="304800" cy="0"/>
            </a:xfrm>
            <a:prstGeom prst="line">
              <a:avLst/>
            </a:prstGeom>
            <a:ln w="28575">
              <a:solidFill>
                <a:schemeClr val="bg1">
                  <a:lumMod val="6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Oval 21"/>
            <p:cNvSpPr/>
            <p:nvPr/>
          </p:nvSpPr>
          <p:spPr>
            <a:xfrm>
              <a:off x="-228600" y="371764"/>
              <a:ext cx="640080" cy="640080"/>
            </a:xfrm>
            <a:prstGeom prst="ellipse">
              <a:avLst/>
            </a:prstGeom>
            <a:solidFill>
              <a:srgbClr val="C0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727157" y="1021975"/>
            <a:ext cx="7273843" cy="381000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000" i="1" baseline="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Subhead, Subhead, Subhead, Subhead (20 pt.)</a:t>
            </a:r>
          </a:p>
        </p:txBody>
      </p:sp>
      <p:sp>
        <p:nvSpPr>
          <p:cNvPr id="27" name="Title 7"/>
          <p:cNvSpPr>
            <a:spLocks noGrp="1"/>
          </p:cNvSpPr>
          <p:nvPr>
            <p:ph type="title" hasCustomPrompt="1"/>
          </p:nvPr>
        </p:nvSpPr>
        <p:spPr>
          <a:xfrm>
            <a:off x="727157" y="163033"/>
            <a:ext cx="6816644" cy="853978"/>
          </a:xfrm>
          <a:prstGeom prst="rect">
            <a:avLst/>
          </a:prstGeom>
        </p:spPr>
        <p:txBody>
          <a:bodyPr anchor="b" anchorCtr="0"/>
          <a:lstStyle>
            <a:lvl1pPr algn="l">
              <a:defRPr b="1" baseline="0"/>
            </a:lvl1pPr>
          </a:lstStyle>
          <a:p>
            <a:r>
              <a:rPr lang="en-US" dirty="0"/>
              <a:t>Headline, Headline (36 pt.)</a:t>
            </a:r>
          </a:p>
        </p:txBody>
      </p:sp>
      <p:sp>
        <p:nvSpPr>
          <p:cNvPr id="34" name="Text Placeholder 21"/>
          <p:cNvSpPr>
            <a:spLocks noGrp="1"/>
          </p:cNvSpPr>
          <p:nvPr>
            <p:ph type="body" sz="quarter" idx="18" hasCustomPrompt="1"/>
          </p:nvPr>
        </p:nvSpPr>
        <p:spPr>
          <a:xfrm>
            <a:off x="4114800" y="1972234"/>
            <a:ext cx="4114800" cy="3895165"/>
          </a:xfrm>
          <a:prstGeom prst="rect">
            <a:avLst/>
          </a:prstGeom>
        </p:spPr>
        <p:txBody>
          <a:bodyPr/>
          <a:lstStyle>
            <a:lvl1pPr marL="406400" indent="-173038">
              <a:defRPr sz="2000" baseline="0"/>
            </a:lvl1pPr>
            <a:lvl2pPr marL="630238" indent="-173038">
              <a:defRPr sz="1800" baseline="0"/>
            </a:lvl2pPr>
          </a:lstStyle>
          <a:p>
            <a:pPr lvl="0"/>
            <a:r>
              <a:rPr lang="en-US" dirty="0"/>
              <a:t>Bullet (20 pt.)</a:t>
            </a:r>
          </a:p>
          <a:p>
            <a:pPr lvl="1"/>
            <a:r>
              <a:rPr lang="en-US" dirty="0"/>
              <a:t>Sub-Bullet (18 pt. – Never less than.)</a:t>
            </a:r>
          </a:p>
        </p:txBody>
      </p:sp>
      <p:sp>
        <p:nvSpPr>
          <p:cNvPr id="35" name="Text Placeholder 23"/>
          <p:cNvSpPr>
            <a:spLocks noGrp="1"/>
          </p:cNvSpPr>
          <p:nvPr>
            <p:ph type="body" sz="quarter" idx="19" hasCustomPrompt="1"/>
          </p:nvPr>
        </p:nvSpPr>
        <p:spPr>
          <a:xfrm>
            <a:off x="4114800" y="1667435"/>
            <a:ext cx="4114799" cy="304800"/>
          </a:xfrm>
          <a:prstGeom prst="rect">
            <a:avLst/>
          </a:prstGeom>
        </p:spPr>
        <p:txBody>
          <a:bodyPr/>
          <a:lstStyle>
            <a:lvl1pPr>
              <a:buNone/>
              <a:defRPr sz="2000" b="1" baseline="0"/>
            </a:lvl1pPr>
          </a:lstStyle>
          <a:p>
            <a:pPr lvl="0"/>
            <a:r>
              <a:rPr lang="en-US" dirty="0"/>
              <a:t>Text Head, Text Head (20 pt.)</a:t>
            </a:r>
          </a:p>
        </p:txBody>
      </p:sp>
      <p:pic>
        <p:nvPicPr>
          <p:cNvPr id="15" name="Picture 14" descr="exp_Logo_rgb (2).jp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76200" y="6073299"/>
            <a:ext cx="1097280" cy="708501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ent Page - Copy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6.jp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pSp>
        <p:nvGrpSpPr>
          <p:cNvPr id="2" name="Group 23"/>
          <p:cNvGrpSpPr/>
          <p:nvPr userDrawn="1"/>
        </p:nvGrpSpPr>
        <p:grpSpPr>
          <a:xfrm>
            <a:off x="-228600" y="371764"/>
            <a:ext cx="990600" cy="640080"/>
            <a:chOff x="-228600" y="371764"/>
            <a:chExt cx="990600" cy="640080"/>
          </a:xfrm>
        </p:grpSpPr>
        <p:cxnSp>
          <p:nvCxnSpPr>
            <p:cNvPr id="27" name="Straight Connector 26"/>
            <p:cNvCxnSpPr/>
            <p:nvPr/>
          </p:nvCxnSpPr>
          <p:spPr>
            <a:xfrm>
              <a:off x="457200" y="685800"/>
              <a:ext cx="304800" cy="0"/>
            </a:xfrm>
            <a:prstGeom prst="line">
              <a:avLst/>
            </a:prstGeom>
            <a:ln w="28575">
              <a:solidFill>
                <a:schemeClr val="bg1">
                  <a:lumMod val="6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1" name="Oval 30"/>
            <p:cNvSpPr/>
            <p:nvPr/>
          </p:nvSpPr>
          <p:spPr>
            <a:xfrm>
              <a:off x="-228600" y="371764"/>
              <a:ext cx="640080" cy="640080"/>
            </a:xfrm>
            <a:prstGeom prst="ellipse">
              <a:avLst/>
            </a:prstGeom>
            <a:solidFill>
              <a:srgbClr val="C0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2" name="Oval 11"/>
          <p:cNvSpPr/>
          <p:nvPr userDrawn="1"/>
        </p:nvSpPr>
        <p:spPr>
          <a:xfrm>
            <a:off x="8732520" y="6141720"/>
            <a:ext cx="640080" cy="640080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 Placeholder 21"/>
          <p:cNvSpPr>
            <a:spLocks noGrp="1"/>
          </p:cNvSpPr>
          <p:nvPr>
            <p:ph type="body" sz="quarter" idx="15" hasCustomPrompt="1"/>
          </p:nvPr>
        </p:nvSpPr>
        <p:spPr>
          <a:xfrm>
            <a:off x="8760755" y="6321015"/>
            <a:ext cx="533400" cy="304800"/>
          </a:xfrm>
          <a:prstGeom prst="rect">
            <a:avLst/>
          </a:prstGeom>
        </p:spPr>
        <p:txBody>
          <a:bodyPr/>
          <a:lstStyle>
            <a:lvl1pPr>
              <a:buNone/>
              <a:defRPr sz="12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XX</a:t>
            </a:r>
          </a:p>
        </p:txBody>
      </p:sp>
      <p:sp>
        <p:nvSpPr>
          <p:cNvPr id="16" name="Text Placeholder 21"/>
          <p:cNvSpPr>
            <a:spLocks noGrp="1"/>
          </p:cNvSpPr>
          <p:nvPr>
            <p:ph type="body" sz="quarter" idx="16" hasCustomPrompt="1"/>
          </p:nvPr>
        </p:nvSpPr>
        <p:spPr>
          <a:xfrm>
            <a:off x="5486400" y="6321015"/>
            <a:ext cx="3209365" cy="313765"/>
          </a:xfrm>
          <a:prstGeom prst="rect">
            <a:avLst/>
          </a:prstGeom>
        </p:spPr>
        <p:txBody>
          <a:bodyPr/>
          <a:lstStyle>
            <a:lvl1pPr algn="r">
              <a:buNone/>
              <a:defRPr sz="1200" b="1" i="0" baseline="0"/>
            </a:lvl1pPr>
          </a:lstStyle>
          <a:p>
            <a:pPr lvl="0"/>
            <a:r>
              <a:rPr lang="en-US" dirty="0"/>
              <a:t>DRAFT - CONFIDENTIAL</a:t>
            </a:r>
          </a:p>
        </p:txBody>
      </p:sp>
      <p:sp>
        <p:nvSpPr>
          <p:cNvPr id="19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727157" y="1017495"/>
            <a:ext cx="7273843" cy="381000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000" i="1" baseline="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Subhead, Subhead, Subhead, Subhead (20 pt.)</a:t>
            </a:r>
          </a:p>
        </p:txBody>
      </p:sp>
      <p:sp>
        <p:nvSpPr>
          <p:cNvPr id="20" name="Title 7"/>
          <p:cNvSpPr>
            <a:spLocks noGrp="1"/>
          </p:cNvSpPr>
          <p:nvPr>
            <p:ph type="title" hasCustomPrompt="1"/>
          </p:nvPr>
        </p:nvSpPr>
        <p:spPr>
          <a:xfrm>
            <a:off x="727157" y="163033"/>
            <a:ext cx="6816644" cy="853978"/>
          </a:xfrm>
          <a:prstGeom prst="rect">
            <a:avLst/>
          </a:prstGeom>
        </p:spPr>
        <p:txBody>
          <a:bodyPr anchor="b" anchorCtr="0"/>
          <a:lstStyle>
            <a:lvl1pPr algn="l">
              <a:defRPr b="1" baseline="0"/>
            </a:lvl1pPr>
          </a:lstStyle>
          <a:p>
            <a:r>
              <a:rPr lang="en-US" dirty="0"/>
              <a:t>Headline, Headline (36 pt.)</a:t>
            </a:r>
          </a:p>
        </p:txBody>
      </p:sp>
      <p:sp>
        <p:nvSpPr>
          <p:cNvPr id="22" name="Text Placeholder 21"/>
          <p:cNvSpPr>
            <a:spLocks noGrp="1"/>
          </p:cNvSpPr>
          <p:nvPr>
            <p:ph type="body" sz="quarter" idx="17" hasCustomPrompt="1"/>
          </p:nvPr>
        </p:nvSpPr>
        <p:spPr>
          <a:xfrm>
            <a:off x="727156" y="1972234"/>
            <a:ext cx="7502443" cy="3895165"/>
          </a:xfrm>
          <a:prstGeom prst="rect">
            <a:avLst/>
          </a:prstGeom>
        </p:spPr>
        <p:txBody>
          <a:bodyPr/>
          <a:lstStyle>
            <a:lvl1pPr marL="406400" indent="-173038">
              <a:defRPr sz="2000" baseline="0"/>
            </a:lvl1pPr>
            <a:lvl2pPr marL="630238" indent="-173038">
              <a:defRPr sz="1800" baseline="0"/>
            </a:lvl2pPr>
          </a:lstStyle>
          <a:p>
            <a:pPr lvl="0"/>
            <a:r>
              <a:rPr lang="en-US" dirty="0"/>
              <a:t>Bullet (20 pt.)</a:t>
            </a:r>
          </a:p>
          <a:p>
            <a:pPr lvl="1"/>
            <a:r>
              <a:rPr lang="en-US" dirty="0"/>
              <a:t>Sub-Bullet (18 pt. – Never less than.)</a:t>
            </a:r>
          </a:p>
        </p:txBody>
      </p:sp>
      <p:sp>
        <p:nvSpPr>
          <p:cNvPr id="24" name="Text Placeholder 23"/>
          <p:cNvSpPr>
            <a:spLocks noGrp="1"/>
          </p:cNvSpPr>
          <p:nvPr>
            <p:ph type="body" sz="quarter" idx="18" hasCustomPrompt="1"/>
          </p:nvPr>
        </p:nvSpPr>
        <p:spPr>
          <a:xfrm>
            <a:off x="727157" y="1667435"/>
            <a:ext cx="5029200" cy="304800"/>
          </a:xfrm>
          <a:prstGeom prst="rect">
            <a:avLst/>
          </a:prstGeom>
        </p:spPr>
        <p:txBody>
          <a:bodyPr/>
          <a:lstStyle>
            <a:lvl1pPr>
              <a:buNone/>
              <a:defRPr sz="2000" b="1" baseline="0"/>
            </a:lvl1pPr>
          </a:lstStyle>
          <a:p>
            <a:pPr lvl="0"/>
            <a:r>
              <a:rPr lang="en-US" dirty="0"/>
              <a:t>Text Head, Text Head (20 pt.)</a:t>
            </a:r>
          </a:p>
        </p:txBody>
      </p:sp>
      <p:pic>
        <p:nvPicPr>
          <p:cNvPr id="17" name="Picture 16" descr="exp_Logo_rgb (2).jp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76200" y="6073299"/>
            <a:ext cx="1097280" cy="708501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ent Page - Horizontal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6.jp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0" name="Picture Placeholder 23"/>
          <p:cNvSpPr>
            <a:spLocks noGrp="1"/>
          </p:cNvSpPr>
          <p:nvPr>
            <p:ph type="pic" sz="quarter" idx="16"/>
          </p:nvPr>
        </p:nvSpPr>
        <p:spPr>
          <a:xfrm>
            <a:off x="744070" y="1779495"/>
            <a:ext cx="3133165" cy="2106705"/>
          </a:xfrm>
          <a:prstGeom prst="rect">
            <a:avLst/>
          </a:prstGeom>
        </p:spPr>
        <p:txBody>
          <a:bodyPr/>
          <a:lstStyle>
            <a:lvl1pPr algn="ctr">
              <a:buNone/>
              <a:defRPr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24" name="Oval 23"/>
          <p:cNvSpPr/>
          <p:nvPr userDrawn="1"/>
        </p:nvSpPr>
        <p:spPr>
          <a:xfrm>
            <a:off x="8732520" y="6141720"/>
            <a:ext cx="640080" cy="640080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Text Placeholder 21"/>
          <p:cNvSpPr>
            <a:spLocks noGrp="1"/>
          </p:cNvSpPr>
          <p:nvPr>
            <p:ph type="body" sz="quarter" idx="15" hasCustomPrompt="1"/>
          </p:nvPr>
        </p:nvSpPr>
        <p:spPr>
          <a:xfrm>
            <a:off x="8760755" y="6321015"/>
            <a:ext cx="533400" cy="304800"/>
          </a:xfrm>
          <a:prstGeom prst="rect">
            <a:avLst/>
          </a:prstGeom>
        </p:spPr>
        <p:txBody>
          <a:bodyPr/>
          <a:lstStyle>
            <a:lvl1pPr>
              <a:buNone/>
              <a:defRPr sz="12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XX</a:t>
            </a:r>
          </a:p>
        </p:txBody>
      </p:sp>
      <p:sp>
        <p:nvSpPr>
          <p:cNvPr id="26" name="Text Placeholder 21"/>
          <p:cNvSpPr>
            <a:spLocks noGrp="1"/>
          </p:cNvSpPr>
          <p:nvPr>
            <p:ph type="body" sz="quarter" idx="17" hasCustomPrompt="1"/>
          </p:nvPr>
        </p:nvSpPr>
        <p:spPr>
          <a:xfrm>
            <a:off x="5486400" y="6321015"/>
            <a:ext cx="3209365" cy="313765"/>
          </a:xfrm>
          <a:prstGeom prst="rect">
            <a:avLst/>
          </a:prstGeom>
        </p:spPr>
        <p:txBody>
          <a:bodyPr/>
          <a:lstStyle>
            <a:lvl1pPr algn="r">
              <a:buNone/>
              <a:defRPr sz="1200" b="1" i="0" baseline="0"/>
            </a:lvl1pPr>
          </a:lstStyle>
          <a:p>
            <a:pPr lvl="0"/>
            <a:r>
              <a:rPr lang="en-US" dirty="0"/>
              <a:t>DRAFT - CONFIDENTIAL</a:t>
            </a:r>
          </a:p>
        </p:txBody>
      </p:sp>
      <p:grpSp>
        <p:nvGrpSpPr>
          <p:cNvPr id="2" name="Group 23"/>
          <p:cNvGrpSpPr/>
          <p:nvPr userDrawn="1"/>
        </p:nvGrpSpPr>
        <p:grpSpPr>
          <a:xfrm>
            <a:off x="-228600" y="371764"/>
            <a:ext cx="990600" cy="640080"/>
            <a:chOff x="-228600" y="371764"/>
            <a:chExt cx="990600" cy="640080"/>
          </a:xfrm>
        </p:grpSpPr>
        <p:cxnSp>
          <p:nvCxnSpPr>
            <p:cNvPr id="21" name="Straight Connector 20"/>
            <p:cNvCxnSpPr/>
            <p:nvPr/>
          </p:nvCxnSpPr>
          <p:spPr>
            <a:xfrm>
              <a:off x="457200" y="685800"/>
              <a:ext cx="304800" cy="0"/>
            </a:xfrm>
            <a:prstGeom prst="line">
              <a:avLst/>
            </a:prstGeom>
            <a:ln w="28575">
              <a:solidFill>
                <a:schemeClr val="bg1">
                  <a:lumMod val="6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Oval 21"/>
            <p:cNvSpPr/>
            <p:nvPr/>
          </p:nvSpPr>
          <p:spPr>
            <a:xfrm>
              <a:off x="-228600" y="371764"/>
              <a:ext cx="640080" cy="640080"/>
            </a:xfrm>
            <a:prstGeom prst="ellipse">
              <a:avLst/>
            </a:prstGeom>
            <a:solidFill>
              <a:srgbClr val="C0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727157" y="1021975"/>
            <a:ext cx="7273843" cy="381000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000" i="1" baseline="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Subhead, Subhead, Subhead, Subhead (20 pt.)</a:t>
            </a:r>
          </a:p>
        </p:txBody>
      </p:sp>
      <p:sp>
        <p:nvSpPr>
          <p:cNvPr id="27" name="Title 7"/>
          <p:cNvSpPr>
            <a:spLocks noGrp="1"/>
          </p:cNvSpPr>
          <p:nvPr>
            <p:ph type="title" hasCustomPrompt="1"/>
          </p:nvPr>
        </p:nvSpPr>
        <p:spPr>
          <a:xfrm>
            <a:off x="727157" y="163033"/>
            <a:ext cx="6816644" cy="853978"/>
          </a:xfrm>
          <a:prstGeom prst="rect">
            <a:avLst/>
          </a:prstGeom>
        </p:spPr>
        <p:txBody>
          <a:bodyPr anchor="b" anchorCtr="0"/>
          <a:lstStyle>
            <a:lvl1pPr algn="l">
              <a:defRPr b="1" baseline="0"/>
            </a:lvl1pPr>
          </a:lstStyle>
          <a:p>
            <a:r>
              <a:rPr lang="en-US" dirty="0"/>
              <a:t>Headline, Headline (36 pt.)</a:t>
            </a:r>
          </a:p>
        </p:txBody>
      </p:sp>
      <p:sp>
        <p:nvSpPr>
          <p:cNvPr id="34" name="Text Placeholder 21"/>
          <p:cNvSpPr>
            <a:spLocks noGrp="1"/>
          </p:cNvSpPr>
          <p:nvPr>
            <p:ph type="body" sz="quarter" idx="18" hasCustomPrompt="1"/>
          </p:nvPr>
        </p:nvSpPr>
        <p:spPr>
          <a:xfrm>
            <a:off x="4114800" y="1972234"/>
            <a:ext cx="4114800" cy="3895165"/>
          </a:xfrm>
          <a:prstGeom prst="rect">
            <a:avLst/>
          </a:prstGeom>
        </p:spPr>
        <p:txBody>
          <a:bodyPr/>
          <a:lstStyle>
            <a:lvl1pPr marL="406400" indent="-173038">
              <a:defRPr sz="2000" baseline="0"/>
            </a:lvl1pPr>
            <a:lvl2pPr marL="630238" indent="-173038">
              <a:defRPr sz="1800" baseline="0"/>
            </a:lvl2pPr>
          </a:lstStyle>
          <a:p>
            <a:pPr lvl="0"/>
            <a:r>
              <a:rPr lang="en-US" dirty="0"/>
              <a:t>Bullet (20 pt.)</a:t>
            </a:r>
          </a:p>
          <a:p>
            <a:pPr lvl="1"/>
            <a:r>
              <a:rPr lang="en-US" dirty="0"/>
              <a:t>Sub-Bullet (18 pt. – Never less than.)</a:t>
            </a:r>
          </a:p>
        </p:txBody>
      </p:sp>
      <p:sp>
        <p:nvSpPr>
          <p:cNvPr id="35" name="Text Placeholder 23"/>
          <p:cNvSpPr>
            <a:spLocks noGrp="1"/>
          </p:cNvSpPr>
          <p:nvPr>
            <p:ph type="body" sz="quarter" idx="19" hasCustomPrompt="1"/>
          </p:nvPr>
        </p:nvSpPr>
        <p:spPr>
          <a:xfrm>
            <a:off x="4114800" y="1667435"/>
            <a:ext cx="4114799" cy="304800"/>
          </a:xfrm>
          <a:prstGeom prst="rect">
            <a:avLst/>
          </a:prstGeom>
        </p:spPr>
        <p:txBody>
          <a:bodyPr/>
          <a:lstStyle>
            <a:lvl1pPr>
              <a:buNone/>
              <a:defRPr sz="2000" b="1" baseline="0"/>
            </a:lvl1pPr>
          </a:lstStyle>
          <a:p>
            <a:pPr lvl="0"/>
            <a:r>
              <a:rPr lang="en-US" dirty="0"/>
              <a:t>Text Head, Text Head (20 pt.)</a:t>
            </a:r>
          </a:p>
        </p:txBody>
      </p:sp>
      <p:pic>
        <p:nvPicPr>
          <p:cNvPr id="16" name="Picture 15" descr="exp_Logo_rgb (2).jp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76200" y="6073299"/>
            <a:ext cx="1097280" cy="708501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ent Page - Vertical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6.jp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0" name="Picture Placeholder 23"/>
          <p:cNvSpPr>
            <a:spLocks noGrp="1"/>
          </p:cNvSpPr>
          <p:nvPr>
            <p:ph type="pic" sz="quarter" idx="16"/>
          </p:nvPr>
        </p:nvSpPr>
        <p:spPr>
          <a:xfrm>
            <a:off x="744070" y="1779495"/>
            <a:ext cx="3133165" cy="4087905"/>
          </a:xfrm>
          <a:prstGeom prst="rect">
            <a:avLst/>
          </a:prstGeom>
        </p:spPr>
        <p:txBody>
          <a:bodyPr/>
          <a:lstStyle>
            <a:lvl1pPr algn="ctr">
              <a:buNone/>
              <a:defRPr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24" name="Oval 23"/>
          <p:cNvSpPr/>
          <p:nvPr userDrawn="1"/>
        </p:nvSpPr>
        <p:spPr>
          <a:xfrm>
            <a:off x="8732520" y="6141720"/>
            <a:ext cx="640080" cy="640080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Text Placeholder 21"/>
          <p:cNvSpPr>
            <a:spLocks noGrp="1"/>
          </p:cNvSpPr>
          <p:nvPr>
            <p:ph type="body" sz="quarter" idx="15" hasCustomPrompt="1"/>
          </p:nvPr>
        </p:nvSpPr>
        <p:spPr>
          <a:xfrm>
            <a:off x="8760755" y="6321015"/>
            <a:ext cx="533400" cy="304800"/>
          </a:xfrm>
          <a:prstGeom prst="rect">
            <a:avLst/>
          </a:prstGeom>
        </p:spPr>
        <p:txBody>
          <a:bodyPr/>
          <a:lstStyle>
            <a:lvl1pPr>
              <a:buNone/>
              <a:defRPr sz="12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XX</a:t>
            </a:r>
          </a:p>
        </p:txBody>
      </p:sp>
      <p:sp>
        <p:nvSpPr>
          <p:cNvPr id="26" name="Text Placeholder 21"/>
          <p:cNvSpPr>
            <a:spLocks noGrp="1"/>
          </p:cNvSpPr>
          <p:nvPr>
            <p:ph type="body" sz="quarter" idx="17" hasCustomPrompt="1"/>
          </p:nvPr>
        </p:nvSpPr>
        <p:spPr>
          <a:xfrm>
            <a:off x="5486400" y="6321015"/>
            <a:ext cx="3209365" cy="313765"/>
          </a:xfrm>
          <a:prstGeom prst="rect">
            <a:avLst/>
          </a:prstGeom>
        </p:spPr>
        <p:txBody>
          <a:bodyPr/>
          <a:lstStyle>
            <a:lvl1pPr algn="r">
              <a:buNone/>
              <a:defRPr sz="1200" b="1" i="0" baseline="0"/>
            </a:lvl1pPr>
          </a:lstStyle>
          <a:p>
            <a:pPr lvl="0"/>
            <a:r>
              <a:rPr lang="en-US" dirty="0"/>
              <a:t>DRAFT - CONFIDENTIAL</a:t>
            </a:r>
          </a:p>
        </p:txBody>
      </p:sp>
      <p:grpSp>
        <p:nvGrpSpPr>
          <p:cNvPr id="2" name="Group 23"/>
          <p:cNvGrpSpPr/>
          <p:nvPr userDrawn="1"/>
        </p:nvGrpSpPr>
        <p:grpSpPr>
          <a:xfrm>
            <a:off x="-228600" y="371764"/>
            <a:ext cx="990600" cy="640080"/>
            <a:chOff x="-228600" y="371764"/>
            <a:chExt cx="990600" cy="640080"/>
          </a:xfrm>
        </p:grpSpPr>
        <p:cxnSp>
          <p:nvCxnSpPr>
            <p:cNvPr id="21" name="Straight Connector 20"/>
            <p:cNvCxnSpPr/>
            <p:nvPr/>
          </p:nvCxnSpPr>
          <p:spPr>
            <a:xfrm>
              <a:off x="457200" y="685800"/>
              <a:ext cx="304800" cy="0"/>
            </a:xfrm>
            <a:prstGeom prst="line">
              <a:avLst/>
            </a:prstGeom>
            <a:ln w="28575">
              <a:solidFill>
                <a:schemeClr val="bg1">
                  <a:lumMod val="6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Oval 21"/>
            <p:cNvSpPr/>
            <p:nvPr/>
          </p:nvSpPr>
          <p:spPr>
            <a:xfrm>
              <a:off x="-228600" y="371764"/>
              <a:ext cx="640080" cy="640080"/>
            </a:xfrm>
            <a:prstGeom prst="ellipse">
              <a:avLst/>
            </a:prstGeom>
            <a:solidFill>
              <a:srgbClr val="C0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727157" y="1021975"/>
            <a:ext cx="7273843" cy="381000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000" i="1" baseline="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Subhead, Subhead, Subhead, Subhead (20 pt.)</a:t>
            </a:r>
          </a:p>
        </p:txBody>
      </p:sp>
      <p:sp>
        <p:nvSpPr>
          <p:cNvPr id="27" name="Title 7"/>
          <p:cNvSpPr>
            <a:spLocks noGrp="1"/>
          </p:cNvSpPr>
          <p:nvPr>
            <p:ph type="title" hasCustomPrompt="1"/>
          </p:nvPr>
        </p:nvSpPr>
        <p:spPr>
          <a:xfrm>
            <a:off x="727157" y="163033"/>
            <a:ext cx="6816644" cy="853978"/>
          </a:xfrm>
          <a:prstGeom prst="rect">
            <a:avLst/>
          </a:prstGeom>
        </p:spPr>
        <p:txBody>
          <a:bodyPr anchor="b" anchorCtr="0"/>
          <a:lstStyle>
            <a:lvl1pPr algn="l">
              <a:defRPr b="1" baseline="0"/>
            </a:lvl1pPr>
          </a:lstStyle>
          <a:p>
            <a:r>
              <a:rPr lang="en-US" dirty="0"/>
              <a:t>Headline, Headline (36 pt.)</a:t>
            </a:r>
          </a:p>
        </p:txBody>
      </p:sp>
      <p:sp>
        <p:nvSpPr>
          <p:cNvPr id="34" name="Text Placeholder 21"/>
          <p:cNvSpPr>
            <a:spLocks noGrp="1"/>
          </p:cNvSpPr>
          <p:nvPr>
            <p:ph type="body" sz="quarter" idx="18" hasCustomPrompt="1"/>
          </p:nvPr>
        </p:nvSpPr>
        <p:spPr>
          <a:xfrm>
            <a:off x="4114800" y="1972234"/>
            <a:ext cx="4114800" cy="3895165"/>
          </a:xfrm>
          <a:prstGeom prst="rect">
            <a:avLst/>
          </a:prstGeom>
        </p:spPr>
        <p:txBody>
          <a:bodyPr/>
          <a:lstStyle>
            <a:lvl1pPr marL="406400" indent="-173038">
              <a:defRPr sz="2000" baseline="0"/>
            </a:lvl1pPr>
            <a:lvl2pPr marL="630238" indent="-173038">
              <a:defRPr sz="1800" baseline="0"/>
            </a:lvl2pPr>
          </a:lstStyle>
          <a:p>
            <a:pPr lvl="0"/>
            <a:r>
              <a:rPr lang="en-US" dirty="0"/>
              <a:t>Bullet (20 pt.)</a:t>
            </a:r>
          </a:p>
          <a:p>
            <a:pPr lvl="1"/>
            <a:r>
              <a:rPr lang="en-US" dirty="0"/>
              <a:t>Sub-Bullet (18 pt. – Never less than.)</a:t>
            </a:r>
          </a:p>
        </p:txBody>
      </p:sp>
      <p:sp>
        <p:nvSpPr>
          <p:cNvPr id="35" name="Text Placeholder 23"/>
          <p:cNvSpPr>
            <a:spLocks noGrp="1"/>
          </p:cNvSpPr>
          <p:nvPr>
            <p:ph type="body" sz="quarter" idx="19" hasCustomPrompt="1"/>
          </p:nvPr>
        </p:nvSpPr>
        <p:spPr>
          <a:xfrm>
            <a:off x="4114800" y="1667435"/>
            <a:ext cx="4114799" cy="304800"/>
          </a:xfrm>
          <a:prstGeom prst="rect">
            <a:avLst/>
          </a:prstGeom>
        </p:spPr>
        <p:txBody>
          <a:bodyPr/>
          <a:lstStyle>
            <a:lvl1pPr>
              <a:buNone/>
              <a:defRPr sz="2000" b="1" baseline="0"/>
            </a:lvl1pPr>
          </a:lstStyle>
          <a:p>
            <a:pPr lvl="0"/>
            <a:r>
              <a:rPr lang="en-US" dirty="0"/>
              <a:t>Text Head, Text Head (20 pt.)</a:t>
            </a:r>
          </a:p>
        </p:txBody>
      </p:sp>
      <p:pic>
        <p:nvPicPr>
          <p:cNvPr id="16" name="Picture 15" descr="exp_Logo_rgb (2).jp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76200" y="6073299"/>
            <a:ext cx="1097280" cy="708501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ent Page - Graphic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6.jp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 flipV="1">
            <a:off x="0" y="0"/>
            <a:ext cx="9144000" cy="6858000"/>
          </a:xfrm>
          <a:prstGeom prst="rect">
            <a:avLst/>
          </a:prstGeom>
        </p:spPr>
      </p:pic>
      <p:sp>
        <p:nvSpPr>
          <p:cNvPr id="37" name="Oval 36"/>
          <p:cNvSpPr/>
          <p:nvPr userDrawn="1"/>
        </p:nvSpPr>
        <p:spPr>
          <a:xfrm>
            <a:off x="8732520" y="6141720"/>
            <a:ext cx="640080" cy="640080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Text Placeholder 21"/>
          <p:cNvSpPr>
            <a:spLocks noGrp="1"/>
          </p:cNvSpPr>
          <p:nvPr>
            <p:ph type="body" sz="quarter" idx="15" hasCustomPrompt="1"/>
          </p:nvPr>
        </p:nvSpPr>
        <p:spPr>
          <a:xfrm>
            <a:off x="8760755" y="6321015"/>
            <a:ext cx="533400" cy="304800"/>
          </a:xfrm>
          <a:prstGeom prst="rect">
            <a:avLst/>
          </a:prstGeom>
        </p:spPr>
        <p:txBody>
          <a:bodyPr/>
          <a:lstStyle>
            <a:lvl1pPr>
              <a:buNone/>
              <a:defRPr sz="12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XX</a:t>
            </a:r>
          </a:p>
        </p:txBody>
      </p:sp>
      <p:sp>
        <p:nvSpPr>
          <p:cNvPr id="39" name="Text Placeholder 21"/>
          <p:cNvSpPr>
            <a:spLocks noGrp="1"/>
          </p:cNvSpPr>
          <p:nvPr>
            <p:ph type="body" sz="quarter" idx="17" hasCustomPrompt="1"/>
          </p:nvPr>
        </p:nvSpPr>
        <p:spPr>
          <a:xfrm>
            <a:off x="5486400" y="6321015"/>
            <a:ext cx="3209365" cy="313765"/>
          </a:xfrm>
          <a:prstGeom prst="rect">
            <a:avLst/>
          </a:prstGeom>
        </p:spPr>
        <p:txBody>
          <a:bodyPr/>
          <a:lstStyle>
            <a:lvl1pPr algn="r">
              <a:buNone/>
              <a:defRPr sz="1200" b="1" i="0" baseline="0"/>
            </a:lvl1pPr>
          </a:lstStyle>
          <a:p>
            <a:pPr lvl="0"/>
            <a:r>
              <a:rPr lang="en-US" dirty="0"/>
              <a:t>DRAFT - CONFIDENTIAL</a:t>
            </a:r>
          </a:p>
        </p:txBody>
      </p:sp>
      <p:grpSp>
        <p:nvGrpSpPr>
          <p:cNvPr id="2" name="Group 23"/>
          <p:cNvGrpSpPr/>
          <p:nvPr userDrawn="1"/>
        </p:nvGrpSpPr>
        <p:grpSpPr>
          <a:xfrm>
            <a:off x="-228600" y="371764"/>
            <a:ext cx="990600" cy="640080"/>
            <a:chOff x="-228600" y="371764"/>
            <a:chExt cx="990600" cy="640080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457200" y="685800"/>
              <a:ext cx="304800" cy="0"/>
            </a:xfrm>
            <a:prstGeom prst="line">
              <a:avLst/>
            </a:prstGeom>
            <a:ln w="28575">
              <a:solidFill>
                <a:schemeClr val="bg1">
                  <a:lumMod val="6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Oval 20"/>
            <p:cNvSpPr/>
            <p:nvPr/>
          </p:nvSpPr>
          <p:spPr>
            <a:xfrm>
              <a:off x="-228600" y="371764"/>
              <a:ext cx="640080" cy="640080"/>
            </a:xfrm>
            <a:prstGeom prst="ellipse">
              <a:avLst/>
            </a:prstGeom>
            <a:solidFill>
              <a:srgbClr val="C0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2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727157" y="1021975"/>
            <a:ext cx="7273843" cy="381000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000" i="1" baseline="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Subhead, Subhead, Subhead, Subhead (20 pt.)</a:t>
            </a:r>
          </a:p>
        </p:txBody>
      </p:sp>
      <p:sp>
        <p:nvSpPr>
          <p:cNvPr id="23" name="Title 7"/>
          <p:cNvSpPr>
            <a:spLocks noGrp="1"/>
          </p:cNvSpPr>
          <p:nvPr>
            <p:ph type="title" hasCustomPrompt="1"/>
          </p:nvPr>
        </p:nvSpPr>
        <p:spPr>
          <a:xfrm>
            <a:off x="727157" y="163033"/>
            <a:ext cx="6816644" cy="853978"/>
          </a:xfrm>
          <a:prstGeom prst="rect">
            <a:avLst/>
          </a:prstGeom>
        </p:spPr>
        <p:txBody>
          <a:bodyPr anchor="b" anchorCtr="0"/>
          <a:lstStyle>
            <a:lvl1pPr algn="l">
              <a:defRPr b="1" baseline="0"/>
            </a:lvl1pPr>
          </a:lstStyle>
          <a:p>
            <a:r>
              <a:rPr lang="en-US" dirty="0"/>
              <a:t>Headline, Headline (36 pt.)</a:t>
            </a:r>
          </a:p>
        </p:txBody>
      </p:sp>
      <p:sp>
        <p:nvSpPr>
          <p:cNvPr id="24" name="Text Placeholder 21"/>
          <p:cNvSpPr>
            <a:spLocks noGrp="1"/>
          </p:cNvSpPr>
          <p:nvPr>
            <p:ph type="body" sz="quarter" idx="18" hasCustomPrompt="1"/>
          </p:nvPr>
        </p:nvSpPr>
        <p:spPr>
          <a:xfrm>
            <a:off x="4114800" y="1972234"/>
            <a:ext cx="4114800" cy="3895165"/>
          </a:xfrm>
          <a:prstGeom prst="rect">
            <a:avLst/>
          </a:prstGeom>
        </p:spPr>
        <p:txBody>
          <a:bodyPr/>
          <a:lstStyle>
            <a:lvl1pPr marL="406400" indent="-173038">
              <a:defRPr sz="2000" baseline="0"/>
            </a:lvl1pPr>
            <a:lvl2pPr marL="630238" indent="-173038">
              <a:defRPr sz="1800" baseline="0"/>
            </a:lvl2pPr>
          </a:lstStyle>
          <a:p>
            <a:pPr lvl="0"/>
            <a:r>
              <a:rPr lang="en-US" dirty="0"/>
              <a:t>Bullet (20 pt.)</a:t>
            </a:r>
          </a:p>
          <a:p>
            <a:pPr lvl="1"/>
            <a:r>
              <a:rPr lang="en-US" dirty="0"/>
              <a:t>Sub-Bullet (18 pt. – Never less than.)</a:t>
            </a:r>
          </a:p>
        </p:txBody>
      </p:sp>
      <p:sp>
        <p:nvSpPr>
          <p:cNvPr id="25" name="Text Placeholder 23"/>
          <p:cNvSpPr>
            <a:spLocks noGrp="1"/>
          </p:cNvSpPr>
          <p:nvPr>
            <p:ph type="body" sz="quarter" idx="19" hasCustomPrompt="1"/>
          </p:nvPr>
        </p:nvSpPr>
        <p:spPr>
          <a:xfrm>
            <a:off x="4114800" y="1667435"/>
            <a:ext cx="4114799" cy="304800"/>
          </a:xfrm>
          <a:prstGeom prst="rect">
            <a:avLst/>
          </a:prstGeom>
        </p:spPr>
        <p:txBody>
          <a:bodyPr/>
          <a:lstStyle>
            <a:lvl1pPr>
              <a:buNone/>
              <a:defRPr sz="2000" b="1" baseline="0"/>
            </a:lvl1pPr>
          </a:lstStyle>
          <a:p>
            <a:pPr lvl="0"/>
            <a:r>
              <a:rPr lang="en-US" dirty="0"/>
              <a:t>Text Head, Text Head (20 pt.)</a:t>
            </a:r>
          </a:p>
        </p:txBody>
      </p:sp>
      <p:pic>
        <p:nvPicPr>
          <p:cNvPr id="16" name="Picture 15" descr="exp_Logo_White.eps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6111462"/>
            <a:ext cx="1097280" cy="67033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ent -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24.jp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0" y="0"/>
            <a:ext cx="9144000" cy="6858000"/>
          </a:xfrm>
          <a:prstGeom prst="rect">
            <a:avLst/>
          </a:prstGeom>
        </p:spPr>
      </p:pic>
      <p:sp>
        <p:nvSpPr>
          <p:cNvPr id="24" name="Picture Placeholder 23"/>
          <p:cNvSpPr>
            <a:spLocks noGrp="1"/>
          </p:cNvSpPr>
          <p:nvPr>
            <p:ph type="pic" sz="quarter" idx="12" hasCustomPrompt="1"/>
          </p:nvPr>
        </p:nvSpPr>
        <p:spPr>
          <a:xfrm>
            <a:off x="762001" y="1524000"/>
            <a:ext cx="5943600" cy="4419600"/>
          </a:xfrm>
          <a:prstGeom prst="rect">
            <a:avLst/>
          </a:prstGeom>
        </p:spPr>
        <p:txBody>
          <a:bodyPr/>
          <a:lstStyle>
            <a:lvl1pPr algn="ctr">
              <a:buNone/>
              <a:defRPr/>
            </a:lvl1pPr>
          </a:lstStyle>
          <a:p>
            <a:r>
              <a:rPr lang="en-US" dirty="0"/>
              <a:t>Click icon to add graph.</a:t>
            </a:r>
          </a:p>
        </p:txBody>
      </p:sp>
      <p:sp>
        <p:nvSpPr>
          <p:cNvPr id="14" name="Subtitle 2"/>
          <p:cNvSpPr txBox="1">
            <a:spLocks/>
          </p:cNvSpPr>
          <p:nvPr userDrawn="1"/>
        </p:nvSpPr>
        <p:spPr>
          <a:xfrm>
            <a:off x="2743200" y="5943600"/>
            <a:ext cx="2971800" cy="671416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i="1" baseline="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A6291C"/>
              </a:buClr>
              <a:buSzTx/>
              <a:buFont typeface="Arial" pitchFamily="34" charset="0"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##</a:t>
            </a:r>
          </a:p>
        </p:txBody>
      </p:sp>
      <p:sp>
        <p:nvSpPr>
          <p:cNvPr id="23" name="Oval 22"/>
          <p:cNvSpPr/>
          <p:nvPr userDrawn="1"/>
        </p:nvSpPr>
        <p:spPr>
          <a:xfrm>
            <a:off x="8732520" y="6141720"/>
            <a:ext cx="640080" cy="640080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Text Placeholder 21"/>
          <p:cNvSpPr>
            <a:spLocks noGrp="1"/>
          </p:cNvSpPr>
          <p:nvPr>
            <p:ph type="body" sz="quarter" idx="15" hasCustomPrompt="1"/>
          </p:nvPr>
        </p:nvSpPr>
        <p:spPr>
          <a:xfrm>
            <a:off x="8760755" y="6321015"/>
            <a:ext cx="533400" cy="304800"/>
          </a:xfrm>
          <a:prstGeom prst="rect">
            <a:avLst/>
          </a:prstGeom>
        </p:spPr>
        <p:txBody>
          <a:bodyPr/>
          <a:lstStyle>
            <a:lvl1pPr>
              <a:buNone/>
              <a:defRPr sz="12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XX</a:t>
            </a:r>
          </a:p>
        </p:txBody>
      </p:sp>
      <p:sp>
        <p:nvSpPr>
          <p:cNvPr id="28" name="Text Placeholder 21"/>
          <p:cNvSpPr>
            <a:spLocks noGrp="1"/>
          </p:cNvSpPr>
          <p:nvPr>
            <p:ph type="body" sz="quarter" idx="16" hasCustomPrompt="1"/>
          </p:nvPr>
        </p:nvSpPr>
        <p:spPr>
          <a:xfrm>
            <a:off x="5486400" y="6321015"/>
            <a:ext cx="3209365" cy="313765"/>
          </a:xfrm>
          <a:prstGeom prst="rect">
            <a:avLst/>
          </a:prstGeom>
        </p:spPr>
        <p:txBody>
          <a:bodyPr/>
          <a:lstStyle>
            <a:lvl1pPr algn="r">
              <a:buNone/>
              <a:defRPr sz="1200" b="1" i="0" baseline="0"/>
            </a:lvl1pPr>
          </a:lstStyle>
          <a:p>
            <a:pPr lvl="0"/>
            <a:r>
              <a:rPr lang="en-US" dirty="0"/>
              <a:t>DRAFT - CONFIDENTIAL</a:t>
            </a:r>
          </a:p>
        </p:txBody>
      </p:sp>
      <p:pic>
        <p:nvPicPr>
          <p:cNvPr id="19" name="Picture 18" descr="exp_Logo_rgb (2).jp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76200" y="6073299"/>
            <a:ext cx="1097280" cy="708501"/>
          </a:xfrm>
          <a:prstGeom prst="rect">
            <a:avLst/>
          </a:prstGeom>
        </p:spPr>
      </p:pic>
      <p:grpSp>
        <p:nvGrpSpPr>
          <p:cNvPr id="2" name="Group 23"/>
          <p:cNvGrpSpPr/>
          <p:nvPr userDrawn="1"/>
        </p:nvGrpSpPr>
        <p:grpSpPr>
          <a:xfrm>
            <a:off x="-228600" y="371764"/>
            <a:ext cx="990600" cy="640080"/>
            <a:chOff x="-228600" y="371764"/>
            <a:chExt cx="990600" cy="640080"/>
          </a:xfrm>
        </p:grpSpPr>
        <p:cxnSp>
          <p:nvCxnSpPr>
            <p:cNvPr id="21" name="Straight Connector 20"/>
            <p:cNvCxnSpPr/>
            <p:nvPr/>
          </p:nvCxnSpPr>
          <p:spPr>
            <a:xfrm>
              <a:off x="457200" y="685800"/>
              <a:ext cx="304800" cy="0"/>
            </a:xfrm>
            <a:prstGeom prst="line">
              <a:avLst/>
            </a:prstGeom>
            <a:ln w="28575">
              <a:solidFill>
                <a:schemeClr val="bg1">
                  <a:lumMod val="6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Oval 24"/>
            <p:cNvSpPr/>
            <p:nvPr/>
          </p:nvSpPr>
          <p:spPr>
            <a:xfrm>
              <a:off x="-228600" y="371764"/>
              <a:ext cx="640080" cy="640080"/>
            </a:xfrm>
            <a:prstGeom prst="ellipse">
              <a:avLst/>
            </a:prstGeom>
            <a:solidFill>
              <a:srgbClr val="C0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6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727157" y="1021975"/>
            <a:ext cx="7273843" cy="381000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000" i="1" baseline="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Subhead, Subhead, Subhead, Subhead (20 pt.)</a:t>
            </a:r>
          </a:p>
        </p:txBody>
      </p:sp>
      <p:sp>
        <p:nvSpPr>
          <p:cNvPr id="29" name="Title 7"/>
          <p:cNvSpPr>
            <a:spLocks noGrp="1"/>
          </p:cNvSpPr>
          <p:nvPr>
            <p:ph type="title" hasCustomPrompt="1"/>
          </p:nvPr>
        </p:nvSpPr>
        <p:spPr>
          <a:xfrm>
            <a:off x="727157" y="163033"/>
            <a:ext cx="6816644" cy="853978"/>
          </a:xfrm>
          <a:prstGeom prst="rect">
            <a:avLst/>
          </a:prstGeom>
        </p:spPr>
        <p:txBody>
          <a:bodyPr anchor="b" anchorCtr="0"/>
          <a:lstStyle>
            <a:lvl1pPr algn="l">
              <a:defRPr b="1" baseline="0"/>
            </a:lvl1pPr>
          </a:lstStyle>
          <a:p>
            <a:r>
              <a:rPr lang="en-US" dirty="0"/>
              <a:t>Headline, Headline (36 pt.)</a:t>
            </a:r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ent Page - Full Page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ubtitle 2"/>
          <p:cNvSpPr txBox="1">
            <a:spLocks/>
          </p:cNvSpPr>
          <p:nvPr userDrawn="1"/>
        </p:nvSpPr>
        <p:spPr>
          <a:xfrm>
            <a:off x="2743200" y="5943600"/>
            <a:ext cx="2971800" cy="671416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i="1" baseline="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A6291C"/>
              </a:buClr>
              <a:buSzTx/>
              <a:buFont typeface="Arial" pitchFamily="34" charset="0"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##</a:t>
            </a:r>
          </a:p>
        </p:txBody>
      </p:sp>
      <p:sp>
        <p:nvSpPr>
          <p:cNvPr id="3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1066800" y="685800"/>
            <a:ext cx="7010400" cy="1981200"/>
          </a:xfrm>
          <a:prstGeom prst="rect">
            <a:avLst/>
          </a:prstGeom>
        </p:spPr>
        <p:txBody>
          <a:bodyPr/>
          <a:lstStyle>
            <a:lvl1pPr algn="ctr">
              <a:buNone/>
              <a:defRPr baseline="0"/>
            </a:lvl1pPr>
          </a:lstStyle>
          <a:p>
            <a:pPr lvl="0"/>
            <a:r>
              <a:rPr lang="en-US" dirty="0"/>
              <a:t>Insert full page photo behind graphic element below.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ent Page - Vertical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37" descr="6.jp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0" name="Picture Placeholder 23"/>
          <p:cNvSpPr>
            <a:spLocks noGrp="1"/>
          </p:cNvSpPr>
          <p:nvPr>
            <p:ph type="pic" sz="quarter" idx="16"/>
          </p:nvPr>
        </p:nvSpPr>
        <p:spPr>
          <a:xfrm>
            <a:off x="744070" y="1779495"/>
            <a:ext cx="3133165" cy="4087905"/>
          </a:xfrm>
          <a:prstGeom prst="rect">
            <a:avLst/>
          </a:prstGeom>
        </p:spPr>
        <p:txBody>
          <a:bodyPr/>
          <a:lstStyle>
            <a:lvl1pPr algn="ctr">
              <a:buNone/>
              <a:defRPr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24" name="Oval 23"/>
          <p:cNvSpPr/>
          <p:nvPr userDrawn="1"/>
        </p:nvSpPr>
        <p:spPr>
          <a:xfrm>
            <a:off x="8732520" y="6141720"/>
            <a:ext cx="640080" cy="640080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Text Placeholder 21"/>
          <p:cNvSpPr>
            <a:spLocks noGrp="1"/>
          </p:cNvSpPr>
          <p:nvPr>
            <p:ph type="body" sz="quarter" idx="15" hasCustomPrompt="1"/>
          </p:nvPr>
        </p:nvSpPr>
        <p:spPr>
          <a:xfrm>
            <a:off x="8760755" y="6321015"/>
            <a:ext cx="533400" cy="304800"/>
          </a:xfrm>
          <a:prstGeom prst="rect">
            <a:avLst/>
          </a:prstGeom>
        </p:spPr>
        <p:txBody>
          <a:bodyPr/>
          <a:lstStyle>
            <a:lvl1pPr>
              <a:buNone/>
              <a:defRPr sz="12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XX</a:t>
            </a:r>
          </a:p>
        </p:txBody>
      </p:sp>
      <p:sp>
        <p:nvSpPr>
          <p:cNvPr id="26" name="Text Placeholder 21"/>
          <p:cNvSpPr>
            <a:spLocks noGrp="1"/>
          </p:cNvSpPr>
          <p:nvPr>
            <p:ph type="body" sz="quarter" idx="17" hasCustomPrompt="1"/>
          </p:nvPr>
        </p:nvSpPr>
        <p:spPr>
          <a:xfrm>
            <a:off x="5486400" y="6321015"/>
            <a:ext cx="3209365" cy="313765"/>
          </a:xfrm>
          <a:prstGeom prst="rect">
            <a:avLst/>
          </a:prstGeom>
        </p:spPr>
        <p:txBody>
          <a:bodyPr/>
          <a:lstStyle>
            <a:lvl1pPr algn="r">
              <a:buNone/>
              <a:defRPr sz="1200" b="1" i="0" baseline="0"/>
            </a:lvl1pPr>
          </a:lstStyle>
          <a:p>
            <a:pPr lvl="0"/>
            <a:r>
              <a:rPr lang="en-US" dirty="0"/>
              <a:t>DRAFT - CONFIDENTIAL</a:t>
            </a:r>
          </a:p>
        </p:txBody>
      </p:sp>
      <p:grpSp>
        <p:nvGrpSpPr>
          <p:cNvPr id="2" name="Group 23"/>
          <p:cNvGrpSpPr/>
          <p:nvPr userDrawn="1"/>
        </p:nvGrpSpPr>
        <p:grpSpPr>
          <a:xfrm>
            <a:off x="-228600" y="371764"/>
            <a:ext cx="990600" cy="640080"/>
            <a:chOff x="-228600" y="371764"/>
            <a:chExt cx="990600" cy="640080"/>
          </a:xfrm>
        </p:grpSpPr>
        <p:cxnSp>
          <p:nvCxnSpPr>
            <p:cNvPr id="21" name="Straight Connector 20"/>
            <p:cNvCxnSpPr/>
            <p:nvPr/>
          </p:nvCxnSpPr>
          <p:spPr>
            <a:xfrm>
              <a:off x="457200" y="685800"/>
              <a:ext cx="304800" cy="0"/>
            </a:xfrm>
            <a:prstGeom prst="line">
              <a:avLst/>
            </a:prstGeom>
            <a:ln w="28575">
              <a:solidFill>
                <a:schemeClr val="bg1">
                  <a:lumMod val="6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Oval 21"/>
            <p:cNvSpPr/>
            <p:nvPr/>
          </p:nvSpPr>
          <p:spPr>
            <a:xfrm>
              <a:off x="-228600" y="371764"/>
              <a:ext cx="640080" cy="640080"/>
            </a:xfrm>
            <a:prstGeom prst="ellipse">
              <a:avLst/>
            </a:prstGeom>
            <a:solidFill>
              <a:srgbClr val="C0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727157" y="1021975"/>
            <a:ext cx="7273843" cy="381000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000" i="1" baseline="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Subhead, Subhead, Subhead, Subhead (20 pt.)</a:t>
            </a:r>
          </a:p>
        </p:txBody>
      </p:sp>
      <p:sp>
        <p:nvSpPr>
          <p:cNvPr id="27" name="Title 7"/>
          <p:cNvSpPr>
            <a:spLocks noGrp="1"/>
          </p:cNvSpPr>
          <p:nvPr>
            <p:ph type="title" hasCustomPrompt="1"/>
          </p:nvPr>
        </p:nvSpPr>
        <p:spPr>
          <a:xfrm>
            <a:off x="727157" y="163033"/>
            <a:ext cx="6816644" cy="853978"/>
          </a:xfrm>
          <a:prstGeom prst="rect">
            <a:avLst/>
          </a:prstGeom>
        </p:spPr>
        <p:txBody>
          <a:bodyPr anchor="b" anchorCtr="0"/>
          <a:lstStyle>
            <a:lvl1pPr algn="l">
              <a:defRPr b="1" baseline="0"/>
            </a:lvl1pPr>
          </a:lstStyle>
          <a:p>
            <a:r>
              <a:rPr lang="en-US" dirty="0"/>
              <a:t>Headline, Headline (36 pt.)</a:t>
            </a:r>
          </a:p>
        </p:txBody>
      </p:sp>
      <p:sp>
        <p:nvSpPr>
          <p:cNvPr id="34" name="Text Placeholder 21"/>
          <p:cNvSpPr>
            <a:spLocks noGrp="1"/>
          </p:cNvSpPr>
          <p:nvPr>
            <p:ph type="body" sz="quarter" idx="18" hasCustomPrompt="1"/>
          </p:nvPr>
        </p:nvSpPr>
        <p:spPr>
          <a:xfrm>
            <a:off x="4114800" y="1972234"/>
            <a:ext cx="4114800" cy="3895165"/>
          </a:xfrm>
          <a:prstGeom prst="rect">
            <a:avLst/>
          </a:prstGeom>
        </p:spPr>
        <p:txBody>
          <a:bodyPr/>
          <a:lstStyle>
            <a:lvl1pPr marL="406400" indent="-173038">
              <a:defRPr sz="2000" baseline="0"/>
            </a:lvl1pPr>
            <a:lvl2pPr marL="630238" indent="-173038">
              <a:defRPr sz="1800" baseline="0"/>
            </a:lvl2pPr>
          </a:lstStyle>
          <a:p>
            <a:pPr lvl="0"/>
            <a:r>
              <a:rPr lang="en-US" dirty="0"/>
              <a:t>Bullet (20 pt.)</a:t>
            </a:r>
          </a:p>
          <a:p>
            <a:pPr lvl="1"/>
            <a:r>
              <a:rPr lang="en-US" dirty="0"/>
              <a:t>Sub-Bullet (18 pt. – Never less than.)</a:t>
            </a:r>
          </a:p>
        </p:txBody>
      </p:sp>
      <p:sp>
        <p:nvSpPr>
          <p:cNvPr id="35" name="Text Placeholder 23"/>
          <p:cNvSpPr>
            <a:spLocks noGrp="1"/>
          </p:cNvSpPr>
          <p:nvPr>
            <p:ph type="body" sz="quarter" idx="19" hasCustomPrompt="1"/>
          </p:nvPr>
        </p:nvSpPr>
        <p:spPr>
          <a:xfrm>
            <a:off x="4114800" y="1667435"/>
            <a:ext cx="4114799" cy="304800"/>
          </a:xfrm>
          <a:prstGeom prst="rect">
            <a:avLst/>
          </a:prstGeom>
        </p:spPr>
        <p:txBody>
          <a:bodyPr/>
          <a:lstStyle>
            <a:lvl1pPr>
              <a:buNone/>
              <a:defRPr sz="2000" b="1" baseline="0"/>
            </a:lvl1pPr>
          </a:lstStyle>
          <a:p>
            <a:pPr lvl="0"/>
            <a:r>
              <a:rPr lang="en-US" dirty="0"/>
              <a:t>Text Head, Text Head (20 pt.)</a:t>
            </a:r>
          </a:p>
        </p:txBody>
      </p:sp>
      <p:pic>
        <p:nvPicPr>
          <p:cNvPr id="15" name="Picture 14" descr="exp_Logo_rgb (2).jp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76200" y="6073299"/>
            <a:ext cx="1097280" cy="708501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ent Page - Graphic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 descr="6.jp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 flipV="1">
            <a:off x="0" y="0"/>
            <a:ext cx="9144000" cy="6858000"/>
          </a:xfrm>
          <a:prstGeom prst="rect">
            <a:avLst/>
          </a:prstGeom>
        </p:spPr>
      </p:pic>
      <p:sp>
        <p:nvSpPr>
          <p:cNvPr id="37" name="Oval 36"/>
          <p:cNvSpPr/>
          <p:nvPr userDrawn="1"/>
        </p:nvSpPr>
        <p:spPr>
          <a:xfrm>
            <a:off x="8732520" y="6141720"/>
            <a:ext cx="640080" cy="640080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Text Placeholder 21"/>
          <p:cNvSpPr>
            <a:spLocks noGrp="1"/>
          </p:cNvSpPr>
          <p:nvPr>
            <p:ph type="body" sz="quarter" idx="15" hasCustomPrompt="1"/>
          </p:nvPr>
        </p:nvSpPr>
        <p:spPr>
          <a:xfrm>
            <a:off x="8760755" y="6321015"/>
            <a:ext cx="533400" cy="304800"/>
          </a:xfrm>
          <a:prstGeom prst="rect">
            <a:avLst/>
          </a:prstGeom>
        </p:spPr>
        <p:txBody>
          <a:bodyPr/>
          <a:lstStyle>
            <a:lvl1pPr>
              <a:buNone/>
              <a:defRPr sz="12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XX</a:t>
            </a:r>
          </a:p>
        </p:txBody>
      </p:sp>
      <p:sp>
        <p:nvSpPr>
          <p:cNvPr id="39" name="Text Placeholder 21"/>
          <p:cNvSpPr>
            <a:spLocks noGrp="1"/>
          </p:cNvSpPr>
          <p:nvPr>
            <p:ph type="body" sz="quarter" idx="17" hasCustomPrompt="1"/>
          </p:nvPr>
        </p:nvSpPr>
        <p:spPr>
          <a:xfrm>
            <a:off x="5486400" y="6321015"/>
            <a:ext cx="3209365" cy="313765"/>
          </a:xfrm>
          <a:prstGeom prst="rect">
            <a:avLst/>
          </a:prstGeom>
        </p:spPr>
        <p:txBody>
          <a:bodyPr/>
          <a:lstStyle>
            <a:lvl1pPr algn="r">
              <a:buNone/>
              <a:defRPr sz="1200" b="1" i="0" baseline="0"/>
            </a:lvl1pPr>
          </a:lstStyle>
          <a:p>
            <a:pPr lvl="0"/>
            <a:r>
              <a:rPr lang="en-US" dirty="0"/>
              <a:t>DRAFT - CONFIDENTIAL</a:t>
            </a:r>
          </a:p>
        </p:txBody>
      </p:sp>
      <p:grpSp>
        <p:nvGrpSpPr>
          <p:cNvPr id="19" name="Group 23"/>
          <p:cNvGrpSpPr/>
          <p:nvPr userDrawn="1"/>
        </p:nvGrpSpPr>
        <p:grpSpPr>
          <a:xfrm>
            <a:off x="-228600" y="371764"/>
            <a:ext cx="990600" cy="640080"/>
            <a:chOff x="-228600" y="371764"/>
            <a:chExt cx="990600" cy="640080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457200" y="685800"/>
              <a:ext cx="304800" cy="0"/>
            </a:xfrm>
            <a:prstGeom prst="line">
              <a:avLst/>
            </a:prstGeom>
            <a:ln w="28575">
              <a:solidFill>
                <a:schemeClr val="bg1">
                  <a:lumMod val="6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Oval 20"/>
            <p:cNvSpPr/>
            <p:nvPr/>
          </p:nvSpPr>
          <p:spPr>
            <a:xfrm>
              <a:off x="-228600" y="371764"/>
              <a:ext cx="640080" cy="640080"/>
            </a:xfrm>
            <a:prstGeom prst="ellipse">
              <a:avLst/>
            </a:prstGeom>
            <a:solidFill>
              <a:srgbClr val="C0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2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727157" y="1021975"/>
            <a:ext cx="7273843" cy="381000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000" i="1" baseline="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Subhead, Subhead, Subhead, Subhead (20 pt.)</a:t>
            </a:r>
          </a:p>
        </p:txBody>
      </p:sp>
      <p:sp>
        <p:nvSpPr>
          <p:cNvPr id="23" name="Title 7"/>
          <p:cNvSpPr>
            <a:spLocks noGrp="1"/>
          </p:cNvSpPr>
          <p:nvPr>
            <p:ph type="title" hasCustomPrompt="1"/>
          </p:nvPr>
        </p:nvSpPr>
        <p:spPr>
          <a:xfrm>
            <a:off x="727157" y="163033"/>
            <a:ext cx="6816644" cy="853978"/>
          </a:xfrm>
          <a:prstGeom prst="rect">
            <a:avLst/>
          </a:prstGeom>
        </p:spPr>
        <p:txBody>
          <a:bodyPr anchor="b" anchorCtr="0"/>
          <a:lstStyle>
            <a:lvl1pPr algn="l">
              <a:defRPr b="1" baseline="0"/>
            </a:lvl1pPr>
          </a:lstStyle>
          <a:p>
            <a:r>
              <a:rPr lang="en-US" dirty="0"/>
              <a:t>Headline, Headline (36 pt.)</a:t>
            </a:r>
          </a:p>
        </p:txBody>
      </p:sp>
      <p:sp>
        <p:nvSpPr>
          <p:cNvPr id="24" name="Text Placeholder 21"/>
          <p:cNvSpPr>
            <a:spLocks noGrp="1"/>
          </p:cNvSpPr>
          <p:nvPr>
            <p:ph type="body" sz="quarter" idx="18" hasCustomPrompt="1"/>
          </p:nvPr>
        </p:nvSpPr>
        <p:spPr>
          <a:xfrm>
            <a:off x="4114800" y="1972234"/>
            <a:ext cx="4114800" cy="3895165"/>
          </a:xfrm>
          <a:prstGeom prst="rect">
            <a:avLst/>
          </a:prstGeom>
        </p:spPr>
        <p:txBody>
          <a:bodyPr/>
          <a:lstStyle>
            <a:lvl1pPr marL="406400" indent="-173038">
              <a:defRPr sz="2000" baseline="0"/>
            </a:lvl1pPr>
            <a:lvl2pPr marL="630238" indent="-173038">
              <a:defRPr sz="1800" baseline="0"/>
            </a:lvl2pPr>
          </a:lstStyle>
          <a:p>
            <a:pPr lvl="0"/>
            <a:r>
              <a:rPr lang="en-US" dirty="0"/>
              <a:t>Bullet (20 pt.)</a:t>
            </a:r>
          </a:p>
          <a:p>
            <a:pPr lvl="1"/>
            <a:r>
              <a:rPr lang="en-US" dirty="0"/>
              <a:t>Sub-Bullet (18 pt. – Never less than.)</a:t>
            </a:r>
          </a:p>
        </p:txBody>
      </p:sp>
      <p:sp>
        <p:nvSpPr>
          <p:cNvPr id="25" name="Text Placeholder 23"/>
          <p:cNvSpPr>
            <a:spLocks noGrp="1"/>
          </p:cNvSpPr>
          <p:nvPr>
            <p:ph type="body" sz="quarter" idx="19" hasCustomPrompt="1"/>
          </p:nvPr>
        </p:nvSpPr>
        <p:spPr>
          <a:xfrm>
            <a:off x="4114800" y="1667435"/>
            <a:ext cx="4114799" cy="304800"/>
          </a:xfrm>
          <a:prstGeom prst="rect">
            <a:avLst/>
          </a:prstGeom>
        </p:spPr>
        <p:txBody>
          <a:bodyPr/>
          <a:lstStyle>
            <a:lvl1pPr>
              <a:buNone/>
              <a:defRPr sz="2000" b="1" baseline="0"/>
            </a:lvl1pPr>
          </a:lstStyle>
          <a:p>
            <a:pPr lvl="0"/>
            <a:r>
              <a:rPr lang="en-US" dirty="0"/>
              <a:t>Text Head, Text Head (20 pt.)</a:t>
            </a:r>
          </a:p>
        </p:txBody>
      </p:sp>
      <p:pic>
        <p:nvPicPr>
          <p:cNvPr id="14" name="Picture 13" descr="exp_Logo_White.eps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6111462"/>
            <a:ext cx="1097280" cy="67033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ent -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19.jp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0" y="0"/>
            <a:ext cx="9144000" cy="6858000"/>
          </a:xfrm>
          <a:prstGeom prst="rect">
            <a:avLst/>
          </a:prstGeom>
        </p:spPr>
      </p:pic>
      <p:sp>
        <p:nvSpPr>
          <p:cNvPr id="24" name="Picture Placeholder 23"/>
          <p:cNvSpPr>
            <a:spLocks noGrp="1"/>
          </p:cNvSpPr>
          <p:nvPr>
            <p:ph type="pic" sz="quarter" idx="12" hasCustomPrompt="1"/>
          </p:nvPr>
        </p:nvSpPr>
        <p:spPr>
          <a:xfrm>
            <a:off x="762001" y="1524000"/>
            <a:ext cx="5943600" cy="4419600"/>
          </a:xfrm>
          <a:prstGeom prst="rect">
            <a:avLst/>
          </a:prstGeom>
        </p:spPr>
        <p:txBody>
          <a:bodyPr/>
          <a:lstStyle>
            <a:lvl1pPr algn="ctr">
              <a:buNone/>
              <a:defRPr/>
            </a:lvl1pPr>
          </a:lstStyle>
          <a:p>
            <a:r>
              <a:rPr lang="en-US" dirty="0"/>
              <a:t>Click icon to add graph.</a:t>
            </a:r>
          </a:p>
        </p:txBody>
      </p:sp>
      <p:sp>
        <p:nvSpPr>
          <p:cNvPr id="14" name="Subtitle 2"/>
          <p:cNvSpPr txBox="1">
            <a:spLocks/>
          </p:cNvSpPr>
          <p:nvPr userDrawn="1"/>
        </p:nvSpPr>
        <p:spPr>
          <a:xfrm>
            <a:off x="2743200" y="5943600"/>
            <a:ext cx="2971800" cy="671416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i="1" baseline="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A6291C"/>
              </a:buClr>
              <a:buSzTx/>
              <a:buFont typeface="Arial" pitchFamily="34" charset="0"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##</a:t>
            </a:r>
          </a:p>
        </p:txBody>
      </p:sp>
      <p:sp>
        <p:nvSpPr>
          <p:cNvPr id="23" name="Oval 22"/>
          <p:cNvSpPr/>
          <p:nvPr userDrawn="1"/>
        </p:nvSpPr>
        <p:spPr>
          <a:xfrm>
            <a:off x="8732520" y="6141720"/>
            <a:ext cx="640080" cy="640080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Text Placeholder 21"/>
          <p:cNvSpPr>
            <a:spLocks noGrp="1"/>
          </p:cNvSpPr>
          <p:nvPr>
            <p:ph type="body" sz="quarter" idx="15" hasCustomPrompt="1"/>
          </p:nvPr>
        </p:nvSpPr>
        <p:spPr>
          <a:xfrm>
            <a:off x="8760755" y="6321015"/>
            <a:ext cx="533400" cy="304800"/>
          </a:xfrm>
          <a:prstGeom prst="rect">
            <a:avLst/>
          </a:prstGeom>
        </p:spPr>
        <p:txBody>
          <a:bodyPr/>
          <a:lstStyle>
            <a:lvl1pPr>
              <a:buNone/>
              <a:defRPr sz="12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XX</a:t>
            </a:r>
          </a:p>
        </p:txBody>
      </p:sp>
      <p:sp>
        <p:nvSpPr>
          <p:cNvPr id="28" name="Text Placeholder 21"/>
          <p:cNvSpPr>
            <a:spLocks noGrp="1"/>
          </p:cNvSpPr>
          <p:nvPr>
            <p:ph type="body" sz="quarter" idx="16" hasCustomPrompt="1"/>
          </p:nvPr>
        </p:nvSpPr>
        <p:spPr>
          <a:xfrm>
            <a:off x="5486400" y="6321015"/>
            <a:ext cx="3209365" cy="313765"/>
          </a:xfrm>
          <a:prstGeom prst="rect">
            <a:avLst/>
          </a:prstGeom>
        </p:spPr>
        <p:txBody>
          <a:bodyPr/>
          <a:lstStyle>
            <a:lvl1pPr algn="r">
              <a:buNone/>
              <a:defRPr sz="1200" b="1" i="0" baseline="0"/>
            </a:lvl1pPr>
          </a:lstStyle>
          <a:p>
            <a:pPr lvl="0"/>
            <a:r>
              <a:rPr lang="en-US" dirty="0"/>
              <a:t>DRAFT - CONFIDENTIAL</a:t>
            </a:r>
          </a:p>
        </p:txBody>
      </p:sp>
      <p:grpSp>
        <p:nvGrpSpPr>
          <p:cNvPr id="20" name="Group 23"/>
          <p:cNvGrpSpPr/>
          <p:nvPr userDrawn="1"/>
        </p:nvGrpSpPr>
        <p:grpSpPr>
          <a:xfrm>
            <a:off x="-228600" y="371764"/>
            <a:ext cx="990600" cy="640080"/>
            <a:chOff x="-228600" y="371764"/>
            <a:chExt cx="990600" cy="640080"/>
          </a:xfrm>
        </p:grpSpPr>
        <p:cxnSp>
          <p:nvCxnSpPr>
            <p:cNvPr id="21" name="Straight Connector 20"/>
            <p:cNvCxnSpPr/>
            <p:nvPr/>
          </p:nvCxnSpPr>
          <p:spPr>
            <a:xfrm>
              <a:off x="457200" y="685800"/>
              <a:ext cx="304800" cy="0"/>
            </a:xfrm>
            <a:prstGeom prst="line">
              <a:avLst/>
            </a:prstGeom>
            <a:ln w="28575">
              <a:solidFill>
                <a:schemeClr val="bg1">
                  <a:lumMod val="6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Oval 24"/>
            <p:cNvSpPr/>
            <p:nvPr/>
          </p:nvSpPr>
          <p:spPr>
            <a:xfrm>
              <a:off x="-228600" y="371764"/>
              <a:ext cx="640080" cy="640080"/>
            </a:xfrm>
            <a:prstGeom prst="ellipse">
              <a:avLst/>
            </a:prstGeom>
            <a:solidFill>
              <a:srgbClr val="C0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6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727157" y="1021975"/>
            <a:ext cx="7273843" cy="381000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000" i="1" baseline="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Subhead, Subhead, Subhead, Subhead (20 pt.)</a:t>
            </a:r>
          </a:p>
        </p:txBody>
      </p:sp>
      <p:sp>
        <p:nvSpPr>
          <p:cNvPr id="29" name="Title 7"/>
          <p:cNvSpPr>
            <a:spLocks noGrp="1"/>
          </p:cNvSpPr>
          <p:nvPr>
            <p:ph type="title" hasCustomPrompt="1"/>
          </p:nvPr>
        </p:nvSpPr>
        <p:spPr>
          <a:xfrm>
            <a:off x="727157" y="163033"/>
            <a:ext cx="6816644" cy="853978"/>
          </a:xfrm>
          <a:prstGeom prst="rect">
            <a:avLst/>
          </a:prstGeom>
        </p:spPr>
        <p:txBody>
          <a:bodyPr anchor="b" anchorCtr="0"/>
          <a:lstStyle>
            <a:lvl1pPr algn="l">
              <a:defRPr b="1" baseline="0"/>
            </a:lvl1pPr>
          </a:lstStyle>
          <a:p>
            <a:r>
              <a:rPr lang="en-US" dirty="0"/>
              <a:t>Headline, Headline (36 pt.)</a:t>
            </a:r>
          </a:p>
        </p:txBody>
      </p:sp>
      <p:pic>
        <p:nvPicPr>
          <p:cNvPr id="15" name="Picture 14" descr="exp_Logo_rgb (2).jp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76200" y="6073299"/>
            <a:ext cx="1097280" cy="708501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ent Page - Full Page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ubtitle 2"/>
          <p:cNvSpPr txBox="1">
            <a:spLocks/>
          </p:cNvSpPr>
          <p:nvPr userDrawn="1"/>
        </p:nvSpPr>
        <p:spPr>
          <a:xfrm>
            <a:off x="2743200" y="5943600"/>
            <a:ext cx="2971800" cy="671416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i="1" baseline="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A6291C"/>
              </a:buClr>
              <a:buSzTx/>
              <a:buFont typeface="Arial" pitchFamily="34" charset="0"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##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1066800" y="685800"/>
            <a:ext cx="7010400" cy="1981200"/>
          </a:xfrm>
          <a:prstGeom prst="rect">
            <a:avLst/>
          </a:prstGeom>
        </p:spPr>
        <p:txBody>
          <a:bodyPr/>
          <a:lstStyle>
            <a:lvl1pPr algn="ctr">
              <a:buNone/>
              <a:defRPr baseline="0"/>
            </a:lvl1pPr>
          </a:lstStyle>
          <a:p>
            <a:pPr lvl="0"/>
            <a:r>
              <a:rPr lang="en-US" dirty="0"/>
              <a:t>Insert full page photo behind graphic element below.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13.xml"/><Relationship Id="rId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6.xml"/><Relationship Id="rId11" Type="http://schemas.openxmlformats.org/officeDocument/2006/relationships/image" Target="../media/image7.jpeg"/><Relationship Id="rId5" Type="http://schemas.openxmlformats.org/officeDocument/2006/relationships/slideLayout" Target="../slideLayouts/slideLayout15.xml"/><Relationship Id="rId10" Type="http://schemas.openxmlformats.org/officeDocument/2006/relationships/theme" Target="../theme/theme2.xml"/><Relationship Id="rId4" Type="http://schemas.openxmlformats.org/officeDocument/2006/relationships/slideLayout" Target="../slideLayouts/slideLayout14.xml"/><Relationship Id="rId9" Type="http://schemas.openxmlformats.org/officeDocument/2006/relationships/slideLayout" Target="../slideLayouts/slideLayout19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7.xml"/><Relationship Id="rId3" Type="http://schemas.openxmlformats.org/officeDocument/2006/relationships/slideLayout" Target="../slideLayouts/slideLayout22.xml"/><Relationship Id="rId7" Type="http://schemas.openxmlformats.org/officeDocument/2006/relationships/slideLayout" Target="../slideLayouts/slideLayout26.xml"/><Relationship Id="rId2" Type="http://schemas.openxmlformats.org/officeDocument/2006/relationships/slideLayout" Target="../slideLayouts/slideLayout21.xml"/><Relationship Id="rId1" Type="http://schemas.openxmlformats.org/officeDocument/2006/relationships/slideLayout" Target="../slideLayouts/slideLayout20.xml"/><Relationship Id="rId6" Type="http://schemas.openxmlformats.org/officeDocument/2006/relationships/slideLayout" Target="../slideLayouts/slideLayout25.xml"/><Relationship Id="rId11" Type="http://schemas.openxmlformats.org/officeDocument/2006/relationships/image" Target="../media/image11.jpeg"/><Relationship Id="rId5" Type="http://schemas.openxmlformats.org/officeDocument/2006/relationships/slideLayout" Target="../slideLayouts/slideLayout24.xml"/><Relationship Id="rId10" Type="http://schemas.openxmlformats.org/officeDocument/2006/relationships/theme" Target="../theme/theme3.xml"/><Relationship Id="rId4" Type="http://schemas.openxmlformats.org/officeDocument/2006/relationships/slideLayout" Target="../slideLayouts/slideLayout23.xml"/><Relationship Id="rId9" Type="http://schemas.openxmlformats.org/officeDocument/2006/relationships/slideLayout" Target="../slideLayouts/slideLayout28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6.xml"/><Relationship Id="rId3" Type="http://schemas.openxmlformats.org/officeDocument/2006/relationships/slideLayout" Target="../slideLayouts/slideLayout31.xml"/><Relationship Id="rId7" Type="http://schemas.openxmlformats.org/officeDocument/2006/relationships/slideLayout" Target="../slideLayouts/slideLayout35.xml"/><Relationship Id="rId2" Type="http://schemas.openxmlformats.org/officeDocument/2006/relationships/slideLayout" Target="../slideLayouts/slideLayout30.xml"/><Relationship Id="rId1" Type="http://schemas.openxmlformats.org/officeDocument/2006/relationships/slideLayout" Target="../slideLayouts/slideLayout29.xml"/><Relationship Id="rId6" Type="http://schemas.openxmlformats.org/officeDocument/2006/relationships/slideLayout" Target="../slideLayouts/slideLayout34.xml"/><Relationship Id="rId11" Type="http://schemas.openxmlformats.org/officeDocument/2006/relationships/image" Target="../media/image15.jpeg"/><Relationship Id="rId5" Type="http://schemas.openxmlformats.org/officeDocument/2006/relationships/slideLayout" Target="../slideLayouts/slideLayout33.xml"/><Relationship Id="rId10" Type="http://schemas.openxmlformats.org/officeDocument/2006/relationships/theme" Target="../theme/theme4.xml"/><Relationship Id="rId4" Type="http://schemas.openxmlformats.org/officeDocument/2006/relationships/slideLayout" Target="../slideLayouts/slideLayout32.xml"/><Relationship Id="rId9" Type="http://schemas.openxmlformats.org/officeDocument/2006/relationships/slideLayout" Target="../slideLayouts/slideLayout37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5.xml"/><Relationship Id="rId3" Type="http://schemas.openxmlformats.org/officeDocument/2006/relationships/slideLayout" Target="../slideLayouts/slideLayout40.xml"/><Relationship Id="rId7" Type="http://schemas.openxmlformats.org/officeDocument/2006/relationships/slideLayout" Target="../slideLayouts/slideLayout44.xml"/><Relationship Id="rId2" Type="http://schemas.openxmlformats.org/officeDocument/2006/relationships/slideLayout" Target="../slideLayouts/slideLayout39.xml"/><Relationship Id="rId1" Type="http://schemas.openxmlformats.org/officeDocument/2006/relationships/slideLayout" Target="../slideLayouts/slideLayout38.xml"/><Relationship Id="rId6" Type="http://schemas.openxmlformats.org/officeDocument/2006/relationships/slideLayout" Target="../slideLayouts/slideLayout43.xml"/><Relationship Id="rId11" Type="http://schemas.openxmlformats.org/officeDocument/2006/relationships/image" Target="../media/image19.jpeg"/><Relationship Id="rId5" Type="http://schemas.openxmlformats.org/officeDocument/2006/relationships/slideLayout" Target="../slideLayouts/slideLayout42.xml"/><Relationship Id="rId10" Type="http://schemas.openxmlformats.org/officeDocument/2006/relationships/theme" Target="../theme/theme5.xml"/><Relationship Id="rId4" Type="http://schemas.openxmlformats.org/officeDocument/2006/relationships/slideLayout" Target="../slideLayouts/slideLayout41.xml"/><Relationship Id="rId9" Type="http://schemas.openxmlformats.org/officeDocument/2006/relationships/slideLayout" Target="../slideLayouts/slideLayout46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4.xml"/><Relationship Id="rId3" Type="http://schemas.openxmlformats.org/officeDocument/2006/relationships/slideLayout" Target="../slideLayouts/slideLayout49.xml"/><Relationship Id="rId7" Type="http://schemas.openxmlformats.org/officeDocument/2006/relationships/slideLayout" Target="../slideLayouts/slideLayout53.xml"/><Relationship Id="rId2" Type="http://schemas.openxmlformats.org/officeDocument/2006/relationships/slideLayout" Target="../slideLayouts/slideLayout48.xml"/><Relationship Id="rId1" Type="http://schemas.openxmlformats.org/officeDocument/2006/relationships/slideLayout" Target="../slideLayouts/slideLayout47.xml"/><Relationship Id="rId6" Type="http://schemas.openxmlformats.org/officeDocument/2006/relationships/slideLayout" Target="../slideLayouts/slideLayout52.xml"/><Relationship Id="rId11" Type="http://schemas.openxmlformats.org/officeDocument/2006/relationships/image" Target="../media/image23.jpeg"/><Relationship Id="rId5" Type="http://schemas.openxmlformats.org/officeDocument/2006/relationships/slideLayout" Target="../slideLayouts/slideLayout51.xml"/><Relationship Id="rId10" Type="http://schemas.openxmlformats.org/officeDocument/2006/relationships/theme" Target="../theme/theme6.xml"/><Relationship Id="rId4" Type="http://schemas.openxmlformats.org/officeDocument/2006/relationships/slideLayout" Target="../slideLayouts/slideLayout50.xml"/><Relationship Id="rId9" Type="http://schemas.openxmlformats.org/officeDocument/2006/relationships/slideLayout" Target="../slideLayouts/slideLayout5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6E6032-6C9E-4EE8-B2F7-CAAFF7536118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8" name="Picture 7" descr="cov.jpg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9" r:id="rId6"/>
    <p:sldLayoutId id="2147483666" r:id="rId7"/>
    <p:sldLayoutId id="2147483667" r:id="rId8"/>
    <p:sldLayoutId id="2147483668" r:id="rId9"/>
    <p:sldLayoutId id="2147483720" r:id="rId10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3600" kern="1200">
          <a:solidFill>
            <a:schemeClr val="tx1"/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173038" indent="-173038" algn="l" defTabSz="914400" rtl="0" eaLnBrk="1" latinLnBrk="0" hangingPunct="1">
        <a:spcBef>
          <a:spcPct val="20000"/>
        </a:spcBef>
        <a:buClr>
          <a:srgbClr val="A6291C"/>
        </a:buClr>
        <a:buFont typeface="Arial" pitchFamily="34" charset="0"/>
        <a:buChar char="•"/>
        <a:defRPr sz="18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630238" indent="-173038" algn="l" defTabSz="914400" rtl="0" eaLnBrk="1" latinLnBrk="0" hangingPunct="1">
        <a:spcBef>
          <a:spcPct val="20000"/>
        </a:spcBef>
        <a:buClr>
          <a:srgbClr val="A6291C"/>
        </a:buClr>
        <a:buFont typeface="Arial" pitchFamily="34" charset="0"/>
        <a:buChar char="•"/>
        <a:defRPr sz="16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1087438" indent="-173038" algn="l" defTabSz="914400" rtl="0" eaLnBrk="1" latinLnBrk="0" hangingPunct="1">
        <a:spcBef>
          <a:spcPct val="20000"/>
        </a:spcBef>
        <a:buClr>
          <a:srgbClr val="A6291C"/>
        </a:buClr>
        <a:buFont typeface="Arial" pitchFamily="34" charset="0"/>
        <a:buChar char="•"/>
        <a:defRPr sz="14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Clr>
          <a:srgbClr val="A6291C"/>
        </a:buClr>
        <a:buFont typeface="Arial" pitchFamily="34" charset="0"/>
        <a:buChar char="•"/>
        <a:defRPr sz="16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Clr>
          <a:srgbClr val="A6291C"/>
        </a:buClr>
        <a:buFont typeface="Arial" pitchFamily="34" charset="0"/>
        <a:buChar char="•"/>
        <a:defRPr sz="16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6E6032-6C9E-4EE8-B2F7-CAAFF7536118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6" descr="25.jpg"/>
          <p:cNvPicPr>
            <a:picLocks noChangeAspect="1"/>
          </p:cNvPicPr>
          <p:nvPr userDrawn="1"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81" r:id="rId1"/>
    <p:sldLayoutId id="2147483682" r:id="rId2"/>
    <p:sldLayoutId id="2147483683" r:id="rId3"/>
    <p:sldLayoutId id="2147483684" r:id="rId4"/>
    <p:sldLayoutId id="2147483685" r:id="rId5"/>
    <p:sldLayoutId id="2147483686" r:id="rId6"/>
    <p:sldLayoutId id="2147483687" r:id="rId7"/>
    <p:sldLayoutId id="2147483688" r:id="rId8"/>
    <p:sldLayoutId id="2147483689" r:id="rId9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3600" kern="1200">
          <a:solidFill>
            <a:schemeClr val="tx1"/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173038" indent="-173038" algn="l" defTabSz="914400" rtl="0" eaLnBrk="1" latinLnBrk="0" hangingPunct="1">
        <a:spcBef>
          <a:spcPct val="20000"/>
        </a:spcBef>
        <a:buClr>
          <a:srgbClr val="A6291C"/>
        </a:buClr>
        <a:buFont typeface="Arial" pitchFamily="34" charset="0"/>
        <a:buChar char="•"/>
        <a:defRPr sz="18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630238" indent="-173038" algn="l" defTabSz="914400" rtl="0" eaLnBrk="1" latinLnBrk="0" hangingPunct="1">
        <a:spcBef>
          <a:spcPct val="20000"/>
        </a:spcBef>
        <a:buClr>
          <a:srgbClr val="A6291C"/>
        </a:buClr>
        <a:buFont typeface="Arial" pitchFamily="34" charset="0"/>
        <a:buChar char="•"/>
        <a:defRPr sz="16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1087438" indent="-173038" algn="l" defTabSz="914400" rtl="0" eaLnBrk="1" latinLnBrk="0" hangingPunct="1">
        <a:spcBef>
          <a:spcPct val="20000"/>
        </a:spcBef>
        <a:buClr>
          <a:srgbClr val="A6291C"/>
        </a:buClr>
        <a:buFont typeface="Arial" pitchFamily="34" charset="0"/>
        <a:buChar char="•"/>
        <a:defRPr sz="14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Clr>
          <a:srgbClr val="A6291C"/>
        </a:buClr>
        <a:buFont typeface="Arial" pitchFamily="34" charset="0"/>
        <a:buChar char="•"/>
        <a:defRPr sz="16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Clr>
          <a:srgbClr val="A6291C"/>
        </a:buClr>
        <a:buFont typeface="Arial" pitchFamily="34" charset="0"/>
        <a:buChar char="•"/>
        <a:defRPr sz="16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6E6032-6C9E-4EE8-B2F7-CAAFF7536118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6" descr="23.jpg"/>
          <p:cNvPicPr>
            <a:picLocks noChangeAspect="1"/>
          </p:cNvPicPr>
          <p:nvPr userDrawn="1"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3" r:id="rId3"/>
    <p:sldLayoutId id="2147483694" r:id="rId4"/>
    <p:sldLayoutId id="2147483695" r:id="rId5"/>
    <p:sldLayoutId id="2147483696" r:id="rId6"/>
    <p:sldLayoutId id="2147483697" r:id="rId7"/>
    <p:sldLayoutId id="2147483698" r:id="rId8"/>
    <p:sldLayoutId id="2147483699" r:id="rId9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3600" kern="1200">
          <a:solidFill>
            <a:schemeClr val="tx1"/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173038" indent="-173038" algn="l" defTabSz="914400" rtl="0" eaLnBrk="1" latinLnBrk="0" hangingPunct="1">
        <a:spcBef>
          <a:spcPct val="20000"/>
        </a:spcBef>
        <a:buClr>
          <a:srgbClr val="A6291C"/>
        </a:buClr>
        <a:buFont typeface="Arial" pitchFamily="34" charset="0"/>
        <a:buChar char="•"/>
        <a:defRPr sz="18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630238" indent="-173038" algn="l" defTabSz="914400" rtl="0" eaLnBrk="1" latinLnBrk="0" hangingPunct="1">
        <a:spcBef>
          <a:spcPct val="20000"/>
        </a:spcBef>
        <a:buClr>
          <a:srgbClr val="A6291C"/>
        </a:buClr>
        <a:buFont typeface="Arial" pitchFamily="34" charset="0"/>
        <a:buChar char="•"/>
        <a:defRPr sz="16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1087438" indent="-173038" algn="l" defTabSz="914400" rtl="0" eaLnBrk="1" latinLnBrk="0" hangingPunct="1">
        <a:spcBef>
          <a:spcPct val="20000"/>
        </a:spcBef>
        <a:buClr>
          <a:srgbClr val="A6291C"/>
        </a:buClr>
        <a:buFont typeface="Arial" pitchFamily="34" charset="0"/>
        <a:buChar char="•"/>
        <a:defRPr sz="14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Clr>
          <a:srgbClr val="A6291C"/>
        </a:buClr>
        <a:buFont typeface="Arial" pitchFamily="34" charset="0"/>
        <a:buChar char="•"/>
        <a:defRPr sz="16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Clr>
          <a:srgbClr val="A6291C"/>
        </a:buClr>
        <a:buFont typeface="Arial" pitchFamily="34" charset="0"/>
        <a:buChar char="•"/>
        <a:defRPr sz="16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6E6032-6C9E-4EE8-B2F7-CAAFF7536118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6" descr="22.jpg"/>
          <p:cNvPicPr>
            <a:picLocks noChangeAspect="1"/>
          </p:cNvPicPr>
          <p:nvPr userDrawn="1"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01" r:id="rId1"/>
    <p:sldLayoutId id="2147483702" r:id="rId2"/>
    <p:sldLayoutId id="2147483703" r:id="rId3"/>
    <p:sldLayoutId id="2147483704" r:id="rId4"/>
    <p:sldLayoutId id="2147483705" r:id="rId5"/>
    <p:sldLayoutId id="2147483706" r:id="rId6"/>
    <p:sldLayoutId id="2147483707" r:id="rId7"/>
    <p:sldLayoutId id="2147483708" r:id="rId8"/>
    <p:sldLayoutId id="2147483709" r:id="rId9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3600" kern="1200">
          <a:solidFill>
            <a:schemeClr val="tx1"/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173038" indent="-173038" algn="l" defTabSz="914400" rtl="0" eaLnBrk="1" latinLnBrk="0" hangingPunct="1">
        <a:spcBef>
          <a:spcPct val="20000"/>
        </a:spcBef>
        <a:buClr>
          <a:srgbClr val="A6291C"/>
        </a:buClr>
        <a:buFont typeface="Arial" pitchFamily="34" charset="0"/>
        <a:buChar char="•"/>
        <a:defRPr sz="18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630238" indent="-173038" algn="l" defTabSz="914400" rtl="0" eaLnBrk="1" latinLnBrk="0" hangingPunct="1">
        <a:spcBef>
          <a:spcPct val="20000"/>
        </a:spcBef>
        <a:buClr>
          <a:srgbClr val="A6291C"/>
        </a:buClr>
        <a:buFont typeface="Arial" pitchFamily="34" charset="0"/>
        <a:buChar char="•"/>
        <a:defRPr sz="16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1087438" indent="-173038" algn="l" defTabSz="914400" rtl="0" eaLnBrk="1" latinLnBrk="0" hangingPunct="1">
        <a:spcBef>
          <a:spcPct val="20000"/>
        </a:spcBef>
        <a:buClr>
          <a:srgbClr val="A6291C"/>
        </a:buClr>
        <a:buFont typeface="Arial" pitchFamily="34" charset="0"/>
        <a:buChar char="•"/>
        <a:defRPr sz="14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Clr>
          <a:srgbClr val="A6291C"/>
        </a:buClr>
        <a:buFont typeface="Arial" pitchFamily="34" charset="0"/>
        <a:buChar char="•"/>
        <a:defRPr sz="16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Clr>
          <a:srgbClr val="A6291C"/>
        </a:buClr>
        <a:buFont typeface="Arial" pitchFamily="34" charset="0"/>
        <a:buChar char="•"/>
        <a:defRPr sz="16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6E6032-6C9E-4EE8-B2F7-CAAFF7536118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6" descr="26.jpg"/>
          <p:cNvPicPr>
            <a:picLocks noChangeAspect="1"/>
          </p:cNvPicPr>
          <p:nvPr userDrawn="1"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11" r:id="rId1"/>
    <p:sldLayoutId id="2147483712" r:id="rId2"/>
    <p:sldLayoutId id="2147483713" r:id="rId3"/>
    <p:sldLayoutId id="2147483714" r:id="rId4"/>
    <p:sldLayoutId id="2147483715" r:id="rId5"/>
    <p:sldLayoutId id="2147483716" r:id="rId6"/>
    <p:sldLayoutId id="2147483717" r:id="rId7"/>
    <p:sldLayoutId id="2147483718" r:id="rId8"/>
    <p:sldLayoutId id="2147483719" r:id="rId9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3600" kern="1200">
          <a:solidFill>
            <a:schemeClr val="tx1"/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173038" indent="-173038" algn="l" defTabSz="914400" rtl="0" eaLnBrk="1" latinLnBrk="0" hangingPunct="1">
        <a:spcBef>
          <a:spcPct val="20000"/>
        </a:spcBef>
        <a:buClr>
          <a:srgbClr val="A6291C"/>
        </a:buClr>
        <a:buFont typeface="Arial" pitchFamily="34" charset="0"/>
        <a:buChar char="•"/>
        <a:defRPr sz="18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630238" indent="-173038" algn="l" defTabSz="914400" rtl="0" eaLnBrk="1" latinLnBrk="0" hangingPunct="1">
        <a:spcBef>
          <a:spcPct val="20000"/>
        </a:spcBef>
        <a:buClr>
          <a:srgbClr val="A6291C"/>
        </a:buClr>
        <a:buFont typeface="Arial" pitchFamily="34" charset="0"/>
        <a:buChar char="•"/>
        <a:defRPr sz="16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1087438" indent="-173038" algn="l" defTabSz="914400" rtl="0" eaLnBrk="1" latinLnBrk="0" hangingPunct="1">
        <a:spcBef>
          <a:spcPct val="20000"/>
        </a:spcBef>
        <a:buClr>
          <a:srgbClr val="A6291C"/>
        </a:buClr>
        <a:buFont typeface="Arial" pitchFamily="34" charset="0"/>
        <a:buChar char="•"/>
        <a:defRPr sz="14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Clr>
          <a:srgbClr val="A6291C"/>
        </a:buClr>
        <a:buFont typeface="Arial" pitchFamily="34" charset="0"/>
        <a:buChar char="•"/>
        <a:defRPr sz="16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Clr>
          <a:srgbClr val="A6291C"/>
        </a:buClr>
        <a:buFont typeface="Arial" pitchFamily="34" charset="0"/>
        <a:buChar char="•"/>
        <a:defRPr sz="16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6E6032-6C9E-4EE8-B2F7-CAAFF7536118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6" descr="27.jpg"/>
          <p:cNvPicPr>
            <a:picLocks noChangeAspect="1"/>
          </p:cNvPicPr>
          <p:nvPr userDrawn="1"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2" r:id="rId2"/>
    <p:sldLayoutId id="2147483673" r:id="rId3"/>
    <p:sldLayoutId id="2147483674" r:id="rId4"/>
    <p:sldLayoutId id="2147483675" r:id="rId5"/>
    <p:sldLayoutId id="2147483676" r:id="rId6"/>
    <p:sldLayoutId id="2147483677" r:id="rId7"/>
    <p:sldLayoutId id="2147483678" r:id="rId8"/>
    <p:sldLayoutId id="2147483679" r:id="rId9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3600" kern="1200">
          <a:solidFill>
            <a:schemeClr val="tx1"/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173038" indent="-173038" algn="l" defTabSz="914400" rtl="0" eaLnBrk="1" latinLnBrk="0" hangingPunct="1">
        <a:spcBef>
          <a:spcPct val="20000"/>
        </a:spcBef>
        <a:buClr>
          <a:srgbClr val="A6291C"/>
        </a:buClr>
        <a:buFont typeface="Arial" pitchFamily="34" charset="0"/>
        <a:buChar char="•"/>
        <a:defRPr sz="18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630238" indent="-173038" algn="l" defTabSz="914400" rtl="0" eaLnBrk="1" latinLnBrk="0" hangingPunct="1">
        <a:spcBef>
          <a:spcPct val="20000"/>
        </a:spcBef>
        <a:buClr>
          <a:srgbClr val="A6291C"/>
        </a:buClr>
        <a:buFont typeface="Arial" pitchFamily="34" charset="0"/>
        <a:buChar char="•"/>
        <a:defRPr sz="16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1087438" indent="-173038" algn="l" defTabSz="914400" rtl="0" eaLnBrk="1" latinLnBrk="0" hangingPunct="1">
        <a:spcBef>
          <a:spcPct val="20000"/>
        </a:spcBef>
        <a:buClr>
          <a:srgbClr val="A6291C"/>
        </a:buClr>
        <a:buFont typeface="Arial" pitchFamily="34" charset="0"/>
        <a:buChar char="•"/>
        <a:defRPr sz="14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Clr>
          <a:srgbClr val="A6291C"/>
        </a:buClr>
        <a:buFont typeface="Arial" pitchFamily="34" charset="0"/>
        <a:buChar char="•"/>
        <a:defRPr sz="16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Clr>
          <a:srgbClr val="A6291C"/>
        </a:buClr>
        <a:buFont typeface="Arial" pitchFamily="34" charset="0"/>
        <a:buChar char="•"/>
        <a:defRPr sz="16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 Placeholder 13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dirty="0"/>
              <a:t>3</a:t>
            </a:r>
          </a:p>
        </p:txBody>
      </p:sp>
      <p:sp>
        <p:nvSpPr>
          <p:cNvPr id="13" name="Subtitle 1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3AM-PAN-(3BM-PAN1417 renewal), Type “A” Municipal Water Licence-Amendment Application, Hamlet of Pangnirtung, NU</a:t>
            </a:r>
            <a:endParaRPr lang="en-US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/>
              <a:t>Public Hearing</a:t>
            </a:r>
          </a:p>
        </p:txBody>
      </p:sp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62511107"/>
              </p:ext>
            </p:extLst>
          </p:nvPr>
        </p:nvGraphicFramePr>
        <p:xfrm>
          <a:off x="752557" y="1905000"/>
          <a:ext cx="6934201" cy="4114799"/>
        </p:xfrm>
        <a:graphic>
          <a:graphicData uri="http://schemas.openxmlformats.org/drawingml/2006/table">
            <a:tbl>
              <a:tblPr/>
              <a:tblGrid>
                <a:gridCol w="693420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4114799">
                <a:tc>
                  <a:txBody>
                    <a:bodyPr/>
                    <a:lstStyle/>
                    <a:p>
                      <a:r>
                        <a:rPr lang="en-US" sz="18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Wastewater Treatment:</a:t>
                      </a:r>
                    </a:p>
                    <a:p>
                      <a:endParaRPr lang="en-US" sz="18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n-US" sz="18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 - Wastewater treatment by a Mechanical Treatment Plant;</a:t>
                      </a:r>
                      <a:endParaRPr lang="en-US" sz="18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n-US" sz="18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 - The existing Sewage Lagoon; and,</a:t>
                      </a:r>
                      <a:endParaRPr lang="en-US" sz="18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n-US" sz="18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 - The Fish Plant effluent. </a:t>
                      </a:r>
                      <a:endParaRPr lang="en-US" sz="1600" dirty="0">
                        <a:solidFill>
                          <a:srgbClr val="000000"/>
                        </a:solidFill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42041" marR="42041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1591704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E1E2C25F-134A-44E9-BCC2-7EBC21B41E4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92CB980-7076-4C6D-96D2-7D0351B5C2C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86745"/>
            <a:ext cx="9067800" cy="64845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3458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3F80C573-B9D6-4C6C-9212-53F78BE1393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Wastewater Treatment Facility</a:t>
            </a:r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743AEE2-9B9F-41DF-B3A9-F3483ED35FB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1066800"/>
            <a:ext cx="7524865" cy="47446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9812900"/>
      </p:ext>
    </p:extLst>
  </p:cSld>
  <p:clrMapOvr>
    <a:masterClrMapping/>
  </p:clrMapOvr>
</p:sld>
</file>

<file path=ppt/theme/theme1.xml><?xml version="1.0" encoding="utf-8"?>
<a:theme xmlns:a="http://schemas.openxmlformats.org/drawingml/2006/main" name="Orange Color Field">
  <a:themeElements>
    <a:clrScheme name="EXP">
      <a:dk1>
        <a:sysClr val="windowText" lastClr="000000"/>
      </a:dk1>
      <a:lt1>
        <a:srgbClr val="FFFFFF"/>
      </a:lt1>
      <a:dk2>
        <a:srgbClr val="000000"/>
      </a:dk2>
      <a:lt2>
        <a:srgbClr val="FFFFFF"/>
      </a:lt2>
      <a:accent1>
        <a:srgbClr val="9A2025"/>
      </a:accent1>
      <a:accent2>
        <a:srgbClr val="D38B2D"/>
      </a:accent2>
      <a:accent3>
        <a:srgbClr val="75959D"/>
      </a:accent3>
      <a:accent4>
        <a:srgbClr val="7E7B56"/>
      </a:accent4>
      <a:accent5>
        <a:srgbClr val="BBB674"/>
      </a:accent5>
      <a:accent6>
        <a:srgbClr val="ABC02A"/>
      </a:accent6>
      <a:hlink>
        <a:srgbClr val="FFFFFE"/>
      </a:hlink>
      <a:folHlink>
        <a:srgbClr val="FFFFFF"/>
      </a:folHlink>
    </a:clrScheme>
    <a:fontScheme name="exp Fonts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range Color Field">
  <a:themeElements>
    <a:clrScheme name="EXP">
      <a:dk1>
        <a:sysClr val="windowText" lastClr="000000"/>
      </a:dk1>
      <a:lt1>
        <a:srgbClr val="FFFFFF"/>
      </a:lt1>
      <a:dk2>
        <a:srgbClr val="000000"/>
      </a:dk2>
      <a:lt2>
        <a:srgbClr val="FFFFFF"/>
      </a:lt2>
      <a:accent1>
        <a:srgbClr val="9A2025"/>
      </a:accent1>
      <a:accent2>
        <a:srgbClr val="D38B2D"/>
      </a:accent2>
      <a:accent3>
        <a:srgbClr val="75959D"/>
      </a:accent3>
      <a:accent4>
        <a:srgbClr val="7E7B56"/>
      </a:accent4>
      <a:accent5>
        <a:srgbClr val="BBB674"/>
      </a:accent5>
      <a:accent6>
        <a:srgbClr val="ABC02A"/>
      </a:accent6>
      <a:hlink>
        <a:srgbClr val="FFFFFE"/>
      </a:hlink>
      <a:folHlink>
        <a:srgbClr val="FFFFFF"/>
      </a:folHlink>
    </a:clrScheme>
    <a:fontScheme name="exp Fonts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3_Orange Color Field">
  <a:themeElements>
    <a:clrScheme name="EXP">
      <a:dk1>
        <a:sysClr val="windowText" lastClr="000000"/>
      </a:dk1>
      <a:lt1>
        <a:srgbClr val="FFFFFF"/>
      </a:lt1>
      <a:dk2>
        <a:srgbClr val="000000"/>
      </a:dk2>
      <a:lt2>
        <a:srgbClr val="FFFFFF"/>
      </a:lt2>
      <a:accent1>
        <a:srgbClr val="9A2025"/>
      </a:accent1>
      <a:accent2>
        <a:srgbClr val="D38B2D"/>
      </a:accent2>
      <a:accent3>
        <a:srgbClr val="75959D"/>
      </a:accent3>
      <a:accent4>
        <a:srgbClr val="7E7B56"/>
      </a:accent4>
      <a:accent5>
        <a:srgbClr val="BBB674"/>
      </a:accent5>
      <a:accent6>
        <a:srgbClr val="ABC02A"/>
      </a:accent6>
      <a:hlink>
        <a:srgbClr val="FFFFFE"/>
      </a:hlink>
      <a:folHlink>
        <a:srgbClr val="FFFFFF"/>
      </a:folHlink>
    </a:clrScheme>
    <a:fontScheme name="exp Fonts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4_Orange Color Field">
  <a:themeElements>
    <a:clrScheme name="EXP">
      <a:dk1>
        <a:sysClr val="windowText" lastClr="000000"/>
      </a:dk1>
      <a:lt1>
        <a:srgbClr val="FFFFFF"/>
      </a:lt1>
      <a:dk2>
        <a:srgbClr val="000000"/>
      </a:dk2>
      <a:lt2>
        <a:srgbClr val="FFFFFF"/>
      </a:lt2>
      <a:accent1>
        <a:srgbClr val="9A2025"/>
      </a:accent1>
      <a:accent2>
        <a:srgbClr val="D38B2D"/>
      </a:accent2>
      <a:accent3>
        <a:srgbClr val="75959D"/>
      </a:accent3>
      <a:accent4>
        <a:srgbClr val="7E7B56"/>
      </a:accent4>
      <a:accent5>
        <a:srgbClr val="BBB674"/>
      </a:accent5>
      <a:accent6>
        <a:srgbClr val="ABC02A"/>
      </a:accent6>
      <a:hlink>
        <a:srgbClr val="FFFFFE"/>
      </a:hlink>
      <a:folHlink>
        <a:srgbClr val="FFFFFF"/>
      </a:folHlink>
    </a:clrScheme>
    <a:fontScheme name="exp Fonts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5_Orange Color Field">
  <a:themeElements>
    <a:clrScheme name="EXP">
      <a:dk1>
        <a:sysClr val="windowText" lastClr="000000"/>
      </a:dk1>
      <a:lt1>
        <a:srgbClr val="FFFFFF"/>
      </a:lt1>
      <a:dk2>
        <a:srgbClr val="000000"/>
      </a:dk2>
      <a:lt2>
        <a:srgbClr val="FFFFFF"/>
      </a:lt2>
      <a:accent1>
        <a:srgbClr val="9A2025"/>
      </a:accent1>
      <a:accent2>
        <a:srgbClr val="D38B2D"/>
      </a:accent2>
      <a:accent3>
        <a:srgbClr val="75959D"/>
      </a:accent3>
      <a:accent4>
        <a:srgbClr val="7E7B56"/>
      </a:accent4>
      <a:accent5>
        <a:srgbClr val="BBB674"/>
      </a:accent5>
      <a:accent6>
        <a:srgbClr val="ABC02A"/>
      </a:accent6>
      <a:hlink>
        <a:srgbClr val="FFFFFE"/>
      </a:hlink>
      <a:folHlink>
        <a:srgbClr val="FFFFFF"/>
      </a:folHlink>
    </a:clrScheme>
    <a:fontScheme name="exp Fonts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2_Orange Color Field">
  <a:themeElements>
    <a:clrScheme name="EXP">
      <a:dk1>
        <a:sysClr val="windowText" lastClr="000000"/>
      </a:dk1>
      <a:lt1>
        <a:srgbClr val="FFFFFF"/>
      </a:lt1>
      <a:dk2>
        <a:srgbClr val="000000"/>
      </a:dk2>
      <a:lt2>
        <a:srgbClr val="FFFFFF"/>
      </a:lt2>
      <a:accent1>
        <a:srgbClr val="9A2025"/>
      </a:accent1>
      <a:accent2>
        <a:srgbClr val="D38B2D"/>
      </a:accent2>
      <a:accent3>
        <a:srgbClr val="75959D"/>
      </a:accent3>
      <a:accent4>
        <a:srgbClr val="7E7B56"/>
      </a:accent4>
      <a:accent5>
        <a:srgbClr val="BBB674"/>
      </a:accent5>
      <a:accent6>
        <a:srgbClr val="ABC02A"/>
      </a:accent6>
      <a:hlink>
        <a:srgbClr val="FFFFFE"/>
      </a:hlink>
      <a:folHlink>
        <a:srgbClr val="FFFFFF"/>
      </a:folHlink>
    </a:clrScheme>
    <a:fontScheme name="exp Fonts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>
  <documentManagement>
    <Section xmlns="e5ba8333-8158-4ccc-bea1-85cd86ded029">PowerPoint Templates</Section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CEC5C182FFD61419F6389FDA6133100" ma:contentTypeVersion="1" ma:contentTypeDescription="Create a new document." ma:contentTypeScope="" ma:versionID="ce55afc593c77dbf83d2b144f6afd97b">
  <xsd:schema xmlns:xsd="http://www.w3.org/2001/XMLSchema" xmlns:p="http://schemas.microsoft.com/office/2006/metadata/properties" xmlns:ns2="e5ba8333-8158-4ccc-bea1-85cd86ded029" targetNamespace="http://schemas.microsoft.com/office/2006/metadata/properties" ma:root="true" ma:fieldsID="7199952ae0d1e388a0994e6b925ba7d6" ns2:_="">
    <xsd:import namespace="e5ba8333-8158-4ccc-bea1-85cd86ded029"/>
    <xsd:element name="properties">
      <xsd:complexType>
        <xsd:sequence>
          <xsd:element name="documentManagement">
            <xsd:complexType>
              <xsd:all>
                <xsd:element ref="ns2:Section" minOccurs="0"/>
              </xsd:all>
            </xsd:complexType>
          </xsd:element>
        </xsd:sequence>
      </xsd:complexType>
    </xsd:element>
  </xsd:schema>
  <xsd:schema xmlns:xsd="http://www.w3.org/2001/XMLSchema" xmlns:dms="http://schemas.microsoft.com/office/2006/documentManagement/types" targetNamespace="e5ba8333-8158-4ccc-bea1-85cd86ded029" elementFormDefault="qualified">
    <xsd:import namespace="http://schemas.microsoft.com/office/2006/documentManagement/types"/>
    <xsd:element name="Section" ma:index="8" nillable="true" ma:displayName="Section" ma:description="Section of the Site where content is used." ma:internalName="Section">
      <xsd:simpleType>
        <xsd:restriction base="dms:Text">
          <xsd:maxLength value="100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office/internal/2005/internalDocumentation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 ma:readOnly="tru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lastPrinted" minOccurs="0" maxOccurs="1" type="xsd:dateTime"/>
        <xsd:element name="contentStatus" minOccurs="0" maxOccurs="1" type="xsd:string"/>
      </xsd:all>
    </xsd:complexType>
  </xsd:schema>
</ct:contentTypeSchema>
</file>

<file path=customXml/itemProps1.xml><?xml version="1.0" encoding="utf-8"?>
<ds:datastoreItem xmlns:ds="http://schemas.openxmlformats.org/officeDocument/2006/customXml" ds:itemID="{19CBB7D8-CA27-4CB3-9430-44A805A37960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83519F7D-C5D9-4CC3-A1E0-18A974772826}">
  <ds:schemaRefs>
    <ds:schemaRef ds:uri="http://purl.org/dc/terms/"/>
    <ds:schemaRef ds:uri="http://schemas.microsoft.com/office/2006/documentManagement/types"/>
    <ds:schemaRef ds:uri="http://schemas.openxmlformats.org/package/2006/metadata/core-properties"/>
    <ds:schemaRef ds:uri="http://purl.org/dc/elements/1.1/"/>
    <ds:schemaRef ds:uri="http://schemas.microsoft.com/office/2006/metadata/properties"/>
    <ds:schemaRef ds:uri="e5ba8333-8158-4ccc-bea1-85cd86ded029"/>
    <ds:schemaRef ds:uri="http://www.w3.org/XML/1998/namespac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47226F99-CA52-405D-980F-DC2C5599864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e5ba8333-8158-4ccc-bea1-85cd86ded029"/>
    <ds:schemaRef ds:uri="http://schemas.microsoft.com/office/2006/documentManagement/types"/>
    <ds:schemaRef ds:uri="http://schemas.openxmlformats.org/package/2006/metadata/core-properties"/>
    <ds:schemaRef ds:uri="http://purl.org/dc/elements/1.1/"/>
    <ds:schemaRef ds:uri="http://purl.org/dc/terms/"/>
    <ds:schemaRef ds:uri="http://schemas.microsoft.com/office/internal/2005/internalDocumentation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7303</TotalTime>
  <Words>54</Words>
  <Application>Microsoft Office PowerPoint</Application>
  <PresentationFormat>On-screen Show (4:3)</PresentationFormat>
  <Paragraphs>9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6</vt:i4>
      </vt:variant>
      <vt:variant>
        <vt:lpstr>Slide Titles</vt:lpstr>
      </vt:variant>
      <vt:variant>
        <vt:i4>3</vt:i4>
      </vt:variant>
    </vt:vector>
  </HeadingPairs>
  <TitlesOfParts>
    <vt:vector size="12" baseType="lpstr">
      <vt:lpstr>Arial</vt:lpstr>
      <vt:lpstr>Calibri</vt:lpstr>
      <vt:lpstr>Times New Roman</vt:lpstr>
      <vt:lpstr>Orange Color Field</vt:lpstr>
      <vt:lpstr>1_Orange Color Field</vt:lpstr>
      <vt:lpstr>3_Orange Color Field</vt:lpstr>
      <vt:lpstr>4_Orange Color Field</vt:lpstr>
      <vt:lpstr>5_Orange Color Field</vt:lpstr>
      <vt:lpstr>2_Orange Color Field</vt:lpstr>
      <vt:lpstr>Public Hearing</vt:lpstr>
      <vt:lpstr>PowerPoint Presentation</vt:lpstr>
      <vt:lpstr>PowerPoint Presentation</vt:lpstr>
    </vt:vector>
  </TitlesOfParts>
  <Company>X-nth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fcarter</dc:creator>
  <cp:lastModifiedBy>Richard Dwyer.</cp:lastModifiedBy>
  <cp:revision>693</cp:revision>
  <dcterms:created xsi:type="dcterms:W3CDTF">2011-03-31T22:23:05Z</dcterms:created>
  <dcterms:modified xsi:type="dcterms:W3CDTF">2018-03-07T20:00:52Z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NewReviewCycle">
    <vt:lpwstr/>
  </property>
  <property fmtid="{D5CDD505-2E9C-101B-9397-08002B2CF9AE}" pid="3" name="ContentTypeId">
    <vt:lpwstr>0x010100ECEC5C182FFD61419F6389FDA6133100</vt:lpwstr>
  </property>
  <property fmtid="{D5CDD505-2E9C-101B-9397-08002B2CF9AE}" pid="4" name="Order">
    <vt:r8>2100</vt:r8>
  </property>
</Properties>
</file>