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90" r:id="rId6"/>
    <p:sldMasterId id="2147483700" r:id="rId7"/>
    <p:sldMasterId id="2147483710" r:id="rId8"/>
    <p:sldMasterId id="2147483670" r:id="rId9"/>
    <p:sldMasterId id="2147483722" r:id="rId10"/>
  </p:sldMasterIdLst>
  <p:notesMasterIdLst>
    <p:notesMasterId r:id="rId13"/>
  </p:notesMasterIdLst>
  <p:handoutMasterIdLst>
    <p:handoutMasterId r:id="rId14"/>
  </p:handoutMasterIdLst>
  <p:sldIdLst>
    <p:sldId id="344" r:id="rId11"/>
    <p:sldId id="347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wna" initials="b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2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59D7F-9FE9-4D9D-8802-E085546D94DE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B35A4-DFB0-4254-9C6E-2470F40A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8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CA35415-A58F-44CE-B2FE-68E1D144A75F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DC23055-0CB8-4592-8292-DE484F4C5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1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870E-C2BA-446F-A7FD-3F221F796DD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33519-4372-458A-B8C0-A9F0FAF0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OR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_Clea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965" y="5894295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94626" y="4455460"/>
            <a:ext cx="6400800" cy="1430548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/>
            </a:lvl1pPr>
          </a:lstStyle>
          <a:p>
            <a:r>
              <a:rPr lang="en-US" dirty="0"/>
              <a:t>Corporate Presentation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131860" y="2191870"/>
            <a:ext cx="2792505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Heritage Company.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18250" y="219683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 identity of </a:t>
            </a: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lie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0469" y="5334000"/>
            <a:ext cx="6400800" cy="3925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 of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89095" y="4343400"/>
            <a:ext cx="6400800" cy="990600"/>
          </a:xfrm>
          <a:prstGeom prst="rect">
            <a:avLst/>
          </a:prstGeom>
        </p:spPr>
        <p:txBody>
          <a:bodyPr anchor="b" anchorCtr="0"/>
          <a:lstStyle>
            <a:lvl1pPr algn="r"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Client Presentation 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45775" y="627530"/>
            <a:ext cx="3352800" cy="335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_Logo_rgb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87208"/>
            <a:ext cx="1371600" cy="88562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066800" y="1676400"/>
            <a:ext cx="312420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Overlay Circular Project Picture or Client Logo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shape. (Size = 3.75” in diameter.) Then format the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shape using “picture fill.”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762000"/>
            <a:ext cx="60960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Option:  Overlay Circular Photo Here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Insert circle shape (Size = 8” in diameter.) 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Then format the shape using “picture fill.”</a:t>
            </a:r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367184"/>
            <a:ext cx="6400800" cy="671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</a:t>
            </a:r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2514600" y="2514600"/>
            <a:ext cx="6400800" cy="853978"/>
          </a:xfrm>
          <a:prstGeom prst="rect">
            <a:avLst/>
          </a:prstGeom>
        </p:spPr>
        <p:txBody>
          <a:bodyPr anchor="b" anchorCtr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13" name="Picture 12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18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1749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7156" y="1972234"/>
            <a:ext cx="7502443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27157" y="1667435"/>
            <a:ext cx="50292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7" name="Picture 16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21067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6" name="Picture 15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pic>
        <p:nvPicPr>
          <p:cNvPr id="19" name="Picture 18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340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0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6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44070" y="1779495"/>
            <a:ext cx="3133165" cy="408790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405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986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011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435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797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464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01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19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1972234"/>
            <a:ext cx="4114800" cy="3895165"/>
          </a:xfrm>
          <a:prstGeom prst="rect">
            <a:avLst/>
          </a:prstGeom>
        </p:spPr>
        <p:txBody>
          <a:bodyPr/>
          <a:lstStyle>
            <a:lvl1pPr marL="406400" indent="-173038">
              <a:defRPr sz="2000" baseline="0"/>
            </a:lvl1pPr>
            <a:lvl2pPr marL="630238" indent="-173038">
              <a:defRPr sz="1800" baseline="0"/>
            </a:lvl2pPr>
          </a:lstStyle>
          <a:p>
            <a:pPr lvl="0"/>
            <a:r>
              <a:rPr lang="en-US" dirty="0"/>
              <a:t>Bullet (20 pt.)</a:t>
            </a:r>
          </a:p>
          <a:p>
            <a:pPr lvl="1"/>
            <a:r>
              <a:rPr lang="en-US" dirty="0"/>
              <a:t>Sub-Bullet (18 pt. – Never less than.)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1667435"/>
            <a:ext cx="4114799" cy="304800"/>
          </a:xfrm>
          <a:prstGeom prst="rect">
            <a:avLst/>
          </a:prstGeom>
        </p:spPr>
        <p:txBody>
          <a:bodyPr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Text Head, Text Head (20 pt.)</a:t>
            </a:r>
          </a:p>
        </p:txBody>
      </p:sp>
      <p:pic>
        <p:nvPicPr>
          <p:cNvPr id="14" name="Picture 13" descr="exp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11462"/>
            <a:ext cx="1097280" cy="670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1" y="1524000"/>
            <a:ext cx="5943600" cy="4419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icon to add graph.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32520" y="6141720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760755" y="6321015"/>
            <a:ext cx="533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321015"/>
            <a:ext cx="3209365" cy="313765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="1" i="0" baseline="0"/>
            </a:lvl1pPr>
          </a:lstStyle>
          <a:p>
            <a:pPr lvl="0"/>
            <a:r>
              <a:rPr lang="en-US" dirty="0"/>
              <a:t>DRAFT - CONFIDENTIAL</a:t>
            </a:r>
          </a:p>
        </p:txBody>
      </p:sp>
      <p:grpSp>
        <p:nvGrpSpPr>
          <p:cNvPr id="20" name="Group 23"/>
          <p:cNvGrpSpPr/>
          <p:nvPr userDrawn="1"/>
        </p:nvGrpSpPr>
        <p:grpSpPr>
          <a:xfrm>
            <a:off x="-228600" y="371764"/>
            <a:ext cx="990600" cy="640080"/>
            <a:chOff x="-228600" y="371764"/>
            <a:chExt cx="990600" cy="64008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72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-228600" y="371764"/>
              <a:ext cx="640080" cy="64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157" y="1021975"/>
            <a:ext cx="7273843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Subhead, Subhead, Subhead, Subhead (20 pt.)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727157" y="163033"/>
            <a:ext cx="6816644" cy="853978"/>
          </a:xfrm>
          <a:prstGeom prst="rect">
            <a:avLst/>
          </a:prstGeom>
        </p:spPr>
        <p:txBody>
          <a:bodyPr anchor="b" anchorCtr="0"/>
          <a:lstStyle>
            <a:lvl1pPr algn="l">
              <a:defRPr b="1" baseline="0"/>
            </a:lvl1pPr>
          </a:lstStyle>
          <a:p>
            <a:r>
              <a:rPr lang="en-US" dirty="0"/>
              <a:t>Headline, Headline (36 pt.)</a:t>
            </a:r>
          </a:p>
        </p:txBody>
      </p:sp>
      <p:pic>
        <p:nvPicPr>
          <p:cNvPr id="15" name="Picture 14" descr="exp_Logo_rgb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073299"/>
            <a:ext cx="1097280" cy="708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-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 userDrawn="1"/>
        </p:nvSpPr>
        <p:spPr>
          <a:xfrm>
            <a:off x="2743200" y="5943600"/>
            <a:ext cx="2971800" cy="671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91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685800"/>
            <a:ext cx="7010400" cy="198120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/>
              <a:t>Insert full page photo behind graphic element below.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3.jpe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v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66" r:id="rId7"/>
    <p:sldLayoutId id="2147483667" r:id="rId8"/>
    <p:sldLayoutId id="2147483668" r:id="rId9"/>
    <p:sldLayoutId id="2147483720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5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3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2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6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6032-6C9E-4EE8-B2F7-CAAFF7536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7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291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DA36-3ABE-4FC0-9D8A-395BF84904E0}" type="datetimeFigureOut">
              <a:rPr lang="en-CA" smtClean="0"/>
              <a:t>2018-03-08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5C42-AD07-45AC-84D8-392F1C709A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67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3AM-PAN-(3BM-PAN1417 renewal), Type “A” Municipal Water Licence-Amendment Application, Hamlet of Pangnirtung, NU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Public Hearing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3166"/>
              </p:ext>
            </p:extLst>
          </p:nvPr>
        </p:nvGraphicFramePr>
        <p:xfrm>
          <a:off x="752557" y="1905000"/>
          <a:ext cx="6934201" cy="4114799"/>
        </p:xfrm>
        <a:graphic>
          <a:graphicData uri="http://schemas.openxmlformats.org/drawingml/2006/table">
            <a:tbl>
              <a:tblPr/>
              <a:tblGrid>
                <a:gridCol w="693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79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Solid Waste Management: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Domestic waste management site (Landfill);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Metal wastes site;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Hazardous  material Storage site; and,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The Fish Plant solid wastes.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1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D3A0D-861D-4CC5-83E0-60EA255C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991600" cy="622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77511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range Color Field">
  <a:themeElements>
    <a:clrScheme name="EX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A2025"/>
      </a:accent1>
      <a:accent2>
        <a:srgbClr val="D38B2D"/>
      </a:accent2>
      <a:accent3>
        <a:srgbClr val="75959D"/>
      </a:accent3>
      <a:accent4>
        <a:srgbClr val="7E7B56"/>
      </a:accent4>
      <a:accent5>
        <a:srgbClr val="BBB674"/>
      </a:accent5>
      <a:accent6>
        <a:srgbClr val="ABC02A"/>
      </a:accent6>
      <a:hlink>
        <a:srgbClr val="FFFFFE"/>
      </a:hlink>
      <a:folHlink>
        <a:srgbClr val="FFFFFF"/>
      </a:folHlink>
    </a:clrScheme>
    <a:fontScheme name="ex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ection xmlns="e5ba8333-8158-4ccc-bea1-85cd86ded029">PowerPoint Templates</Sec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C5C182FFD61419F6389FDA6133100" ma:contentTypeVersion="1" ma:contentTypeDescription="Create a new document." ma:contentTypeScope="" ma:versionID="ce55afc593c77dbf83d2b144f6afd97b">
  <xsd:schema xmlns:xsd="http://www.w3.org/2001/XMLSchema" xmlns:p="http://schemas.microsoft.com/office/2006/metadata/properties" xmlns:ns2="e5ba8333-8158-4ccc-bea1-85cd86ded029" targetNamespace="http://schemas.microsoft.com/office/2006/metadata/properties" ma:root="true" ma:fieldsID="7199952ae0d1e388a0994e6b925ba7d6" ns2:_="">
    <xsd:import namespace="e5ba8333-8158-4ccc-bea1-85cd86ded029"/>
    <xsd:element name="properties">
      <xsd:complexType>
        <xsd:sequence>
          <xsd:element name="documentManagement">
            <xsd:complexType>
              <xsd:all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5ba8333-8158-4ccc-bea1-85cd86ded029" elementFormDefault="qualified">
    <xsd:import namespace="http://schemas.microsoft.com/office/2006/documentManagement/types"/>
    <xsd:element name="Section" ma:index="8" nillable="true" ma:displayName="Section" ma:description="Section of the Site where content is used." ma:internalName="Section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3519F7D-C5D9-4CC3-A1E0-18A97477282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5ba8333-8158-4ccc-bea1-85cd86ded02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CBB7D8-CA27-4CB3-9430-44A805A379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26F99-CA52-405D-980F-DC2C55998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ba8333-8158-4ccc-bea1-85cd86ded02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7304</TotalTime>
  <Words>26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Times New Roman</vt:lpstr>
      <vt:lpstr>Orange Color Field</vt:lpstr>
      <vt:lpstr>1_Orange Color Field</vt:lpstr>
      <vt:lpstr>3_Orange Color Field</vt:lpstr>
      <vt:lpstr>4_Orange Color Field</vt:lpstr>
      <vt:lpstr>5_Orange Color Field</vt:lpstr>
      <vt:lpstr>2_Orange Color Field</vt:lpstr>
      <vt:lpstr>Office Theme</vt:lpstr>
      <vt:lpstr>Public Hearing</vt:lpstr>
      <vt:lpstr>PowerPoint Presentation</vt:lpstr>
    </vt:vector>
  </TitlesOfParts>
  <Company>X-nth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fcarter</dc:creator>
  <cp:lastModifiedBy>Richard Dwyer.</cp:lastModifiedBy>
  <cp:revision>694</cp:revision>
  <cp:lastPrinted>2018-03-08T17:25:39Z</cp:lastPrinted>
  <dcterms:created xsi:type="dcterms:W3CDTF">2011-03-31T22:23:05Z</dcterms:created>
  <dcterms:modified xsi:type="dcterms:W3CDTF">2018-03-08T17:25:51Z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0x010100ECEC5C182FFD61419F6389FDA6133100</vt:lpwstr>
  </property>
  <property fmtid="{D5CDD505-2E9C-101B-9397-08002B2CF9AE}" pid="4" name="Order">
    <vt:r8>2100</vt:r8>
  </property>
</Properties>
</file>