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0" r:id="rId6"/>
    <p:sldMasterId id="2147483700" r:id="rId7"/>
    <p:sldMasterId id="2147483710" r:id="rId8"/>
    <p:sldMasterId id="2147483670" r:id="rId9"/>
    <p:sldMasterId id="2147483722" r:id="rId10"/>
    <p:sldMasterId id="2147483734" r:id="rId11"/>
  </p:sldMasterIdLst>
  <p:notesMasterIdLst>
    <p:notesMasterId r:id="rId18"/>
  </p:notesMasterIdLst>
  <p:sldIdLst>
    <p:sldId id="265" r:id="rId12"/>
    <p:sldId id="273" r:id="rId13"/>
    <p:sldId id="341" r:id="rId14"/>
    <p:sldId id="342" r:id="rId15"/>
    <p:sldId id="351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a" initials="b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2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5415-A58F-44CE-B2FE-68E1D144A7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3055-0CB8-4592-8292-DE484F4C5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870E-C2BA-446F-A7FD-3F221F796DD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33519-4372-458A-B8C0-A9F0FAF0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OR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_Cle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18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pic>
        <p:nvPicPr>
          <p:cNvPr id="19" name="Picture 18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340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0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405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986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011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435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79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464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018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142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88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02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19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4" name="Picture 13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93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08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053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754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761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214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602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14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  <p:extLst>
      <p:ext uri="{BB962C8B-B14F-4D97-AF65-F5344CB8AC3E}">
        <p14:creationId xmlns:p14="http://schemas.microsoft.com/office/powerpoint/2010/main" val="313502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0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  <p:sldLayoutId id="2147483668" r:id="rId9"/>
    <p:sldLayoutId id="214748372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5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3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6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7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67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DA36-3ABE-4FC0-9D8A-395BF84904E0}" type="datetimeFigureOut">
              <a:rPr lang="en-CA" smtClean="0"/>
              <a:t>2018-03-07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9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738DDCD-DB77-458D-81B1-0616790F166A}"/>
              </a:ext>
            </a:extLst>
          </p:cNvPr>
          <p:cNvSpPr/>
          <p:nvPr/>
        </p:nvSpPr>
        <p:spPr>
          <a:xfrm>
            <a:off x="6928688" y="304492"/>
            <a:ext cx="1892243" cy="1867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5153725"/>
            <a:ext cx="4553731" cy="39253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21-22, 2018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581400"/>
            <a:ext cx="8001000" cy="2016375"/>
          </a:xfrm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3AM-PAN- </a:t>
            </a:r>
            <a:br>
              <a:rPr lang="en-US" sz="2400" dirty="0"/>
            </a:br>
            <a:r>
              <a:rPr lang="en-US" sz="2400" dirty="0"/>
              <a:t>(3BM-PAN1417 renewal)</a:t>
            </a:r>
            <a:br>
              <a:rPr lang="en-US" sz="2400" dirty="0"/>
            </a:br>
            <a:r>
              <a:rPr lang="en-US" sz="2400" dirty="0"/>
              <a:t>Type “A” Municipal Water Licence –</a:t>
            </a:r>
            <a:br>
              <a:rPr lang="en-US" sz="2400" dirty="0"/>
            </a:br>
            <a:r>
              <a:rPr lang="en-US" sz="2400" dirty="0"/>
              <a:t>Amendment Application, </a:t>
            </a:r>
            <a:br>
              <a:rPr lang="en-US" sz="2400" dirty="0"/>
            </a:br>
            <a:r>
              <a:rPr lang="en-US" sz="2400" dirty="0"/>
              <a:t>Hamlet of Pangnirtung, NU</a:t>
            </a:r>
            <a:br>
              <a:rPr lang="en-US" sz="2400" dirty="0"/>
            </a:br>
            <a:r>
              <a:rPr lang="en-US" sz="2400" dirty="0"/>
              <a:t> Public Hearing </a:t>
            </a:r>
          </a:p>
        </p:txBody>
      </p:sp>
      <p:sp>
        <p:nvSpPr>
          <p:cNvPr id="8" name="Oval 7"/>
          <p:cNvSpPr/>
          <p:nvPr/>
        </p:nvSpPr>
        <p:spPr>
          <a:xfrm>
            <a:off x="1143000" y="691567"/>
            <a:ext cx="3124200" cy="3124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ADI-LTD\PROJECT\OTT-00204430-A0 - Pangnirtung\2.0 DESIGN &amp; PLANNING SERVICES\2.6 Reports\Pre-Design Presentation\pang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94" y="515981"/>
            <a:ext cx="1444229" cy="14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ADI-LTD\PROJECT\OTT-00204430-A0 - Pangnirtung\2.0 DESIGN &amp; PLANNING SERVICES\2.6 Reports\Pre-Design Presentation\NUNAVUT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67607"/>
            <a:ext cx="2065810" cy="26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3AM-PAN-(3BM-PAN1417 renewal), Type “A” Municipal Water Licence-Amendment Application, Hamlet of Pangnirtung, NU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 Hearing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33753"/>
              </p:ext>
            </p:extLst>
          </p:nvPr>
        </p:nvGraphicFramePr>
        <p:xfrm>
          <a:off x="752557" y="1905000"/>
          <a:ext cx="6934201" cy="4114799"/>
        </p:xfrm>
        <a:graphic>
          <a:graphicData uri="http://schemas.openxmlformats.org/drawingml/2006/table">
            <a:tbl>
              <a:tblPr/>
              <a:tblGrid>
                <a:gridCol w="693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Licensee: Ron Ladd, Senior administrative Officer, Hamlet of Pangnirtung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Licence Technical Representative: Bhabesh Roy,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M.A.Sc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P.Eng.; Municipal Engineer, GN-CGS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support: Stephen Bliss, M.Sc.E., P.Eng., Senior Process Engineer, EXP Services Inc.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6057900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3AM-PAN-(3BM-PAN1417 renewal), Type “A” Municipal Water Licence-Amendment Application, Hamlet of Pangnirtung, NU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 Hearing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99813"/>
              </p:ext>
            </p:extLst>
          </p:nvPr>
        </p:nvGraphicFramePr>
        <p:xfrm>
          <a:off x="752557" y="1905000"/>
          <a:ext cx="6934201" cy="4114799"/>
        </p:xfrm>
        <a:graphic>
          <a:graphicData uri="http://schemas.openxmlformats.org/drawingml/2006/table">
            <a:tbl>
              <a:tblPr/>
              <a:tblGrid>
                <a:gridCol w="693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existing Water licence covers three Environmental facilities: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Supply System.</a:t>
                      </a:r>
                    </a:p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Wastewater Treatment.</a:t>
                      </a:r>
                    </a:p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 Waste Management.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6057900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63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3AM-PAN-(3BM-PAN1417 renewal), Type “A” Municipal Water Licence-Amendment Application, Hamlet of Pangnirtung, NU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 Hearing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69344"/>
              </p:ext>
            </p:extLst>
          </p:nvPr>
        </p:nvGraphicFramePr>
        <p:xfrm>
          <a:off x="752557" y="1905000"/>
          <a:ext cx="6934201" cy="4114799"/>
        </p:xfrm>
        <a:graphic>
          <a:graphicData uri="http://schemas.openxmlformats.org/drawingml/2006/table">
            <a:tbl>
              <a:tblPr/>
              <a:tblGrid>
                <a:gridCol w="693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Supply System: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Water Truck Filling Station;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Water Storage Reservoir; and,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The Duval River as the Potable Water Source.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6057900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171450"/>
            <a:ext cx="3528392" cy="18859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Lined Water Storage Reservoir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Capacity=120,000 cubic meters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395536" y="692696"/>
            <a:ext cx="1080120" cy="5760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0152" y="962471"/>
            <a:ext cx="252028" cy="28803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961013" y="57150"/>
            <a:ext cx="2075483" cy="3752795"/>
          </a:xfrm>
          <a:custGeom>
            <a:avLst/>
            <a:gdLst>
              <a:gd name="connsiteX0" fmla="*/ 0 w 1990725"/>
              <a:gd name="connsiteY0" fmla="*/ 0 h 4000500"/>
              <a:gd name="connsiteX1" fmla="*/ 47625 w 1990725"/>
              <a:gd name="connsiteY1" fmla="*/ 19050 h 4000500"/>
              <a:gd name="connsiteX2" fmla="*/ 142875 w 1990725"/>
              <a:gd name="connsiteY2" fmla="*/ 95250 h 4000500"/>
              <a:gd name="connsiteX3" fmla="*/ 161925 w 1990725"/>
              <a:gd name="connsiteY3" fmla="*/ 123825 h 4000500"/>
              <a:gd name="connsiteX4" fmla="*/ 171450 w 1990725"/>
              <a:gd name="connsiteY4" fmla="*/ 152400 h 4000500"/>
              <a:gd name="connsiteX5" fmla="*/ 190500 w 1990725"/>
              <a:gd name="connsiteY5" fmla="*/ 200025 h 4000500"/>
              <a:gd name="connsiteX6" fmla="*/ 209550 w 1990725"/>
              <a:gd name="connsiteY6" fmla="*/ 314325 h 4000500"/>
              <a:gd name="connsiteX7" fmla="*/ 228600 w 1990725"/>
              <a:gd name="connsiteY7" fmla="*/ 342900 h 4000500"/>
              <a:gd name="connsiteX8" fmla="*/ 238125 w 1990725"/>
              <a:gd name="connsiteY8" fmla="*/ 428625 h 4000500"/>
              <a:gd name="connsiteX9" fmla="*/ 257175 w 1990725"/>
              <a:gd name="connsiteY9" fmla="*/ 638175 h 4000500"/>
              <a:gd name="connsiteX10" fmla="*/ 276225 w 1990725"/>
              <a:gd name="connsiteY10" fmla="*/ 723900 h 4000500"/>
              <a:gd name="connsiteX11" fmla="*/ 371475 w 1990725"/>
              <a:gd name="connsiteY11" fmla="*/ 857250 h 4000500"/>
              <a:gd name="connsiteX12" fmla="*/ 409575 w 1990725"/>
              <a:gd name="connsiteY12" fmla="*/ 904875 h 4000500"/>
              <a:gd name="connsiteX13" fmla="*/ 428625 w 1990725"/>
              <a:gd name="connsiteY13" fmla="*/ 952500 h 4000500"/>
              <a:gd name="connsiteX14" fmla="*/ 485775 w 1990725"/>
              <a:gd name="connsiteY14" fmla="*/ 1038225 h 4000500"/>
              <a:gd name="connsiteX15" fmla="*/ 514350 w 1990725"/>
              <a:gd name="connsiteY15" fmla="*/ 1123950 h 4000500"/>
              <a:gd name="connsiteX16" fmla="*/ 533400 w 1990725"/>
              <a:gd name="connsiteY16" fmla="*/ 1190625 h 4000500"/>
              <a:gd name="connsiteX17" fmla="*/ 561975 w 1990725"/>
              <a:gd name="connsiteY17" fmla="*/ 1257300 h 4000500"/>
              <a:gd name="connsiteX18" fmla="*/ 590550 w 1990725"/>
              <a:gd name="connsiteY18" fmla="*/ 1343025 h 4000500"/>
              <a:gd name="connsiteX19" fmla="*/ 619125 w 1990725"/>
              <a:gd name="connsiteY19" fmla="*/ 1409700 h 4000500"/>
              <a:gd name="connsiteX20" fmla="*/ 657225 w 1990725"/>
              <a:gd name="connsiteY20" fmla="*/ 1485900 h 4000500"/>
              <a:gd name="connsiteX21" fmla="*/ 685800 w 1990725"/>
              <a:gd name="connsiteY21" fmla="*/ 1552575 h 4000500"/>
              <a:gd name="connsiteX22" fmla="*/ 704850 w 1990725"/>
              <a:gd name="connsiteY22" fmla="*/ 1600200 h 4000500"/>
              <a:gd name="connsiteX23" fmla="*/ 723900 w 1990725"/>
              <a:gd name="connsiteY23" fmla="*/ 1657350 h 4000500"/>
              <a:gd name="connsiteX24" fmla="*/ 752475 w 1990725"/>
              <a:gd name="connsiteY24" fmla="*/ 1704975 h 4000500"/>
              <a:gd name="connsiteX25" fmla="*/ 781050 w 1990725"/>
              <a:gd name="connsiteY25" fmla="*/ 1828800 h 4000500"/>
              <a:gd name="connsiteX26" fmla="*/ 828675 w 1990725"/>
              <a:gd name="connsiteY26" fmla="*/ 1933575 h 4000500"/>
              <a:gd name="connsiteX27" fmla="*/ 876300 w 1990725"/>
              <a:gd name="connsiteY27" fmla="*/ 1962150 h 4000500"/>
              <a:gd name="connsiteX28" fmla="*/ 904875 w 1990725"/>
              <a:gd name="connsiteY28" fmla="*/ 2009775 h 4000500"/>
              <a:gd name="connsiteX29" fmla="*/ 923925 w 1990725"/>
              <a:gd name="connsiteY29" fmla="*/ 2047875 h 4000500"/>
              <a:gd name="connsiteX30" fmla="*/ 1019175 w 1990725"/>
              <a:gd name="connsiteY30" fmla="*/ 2124075 h 4000500"/>
              <a:gd name="connsiteX31" fmla="*/ 1057275 w 1990725"/>
              <a:gd name="connsiteY31" fmla="*/ 2181225 h 4000500"/>
              <a:gd name="connsiteX32" fmla="*/ 1076325 w 1990725"/>
              <a:gd name="connsiteY32" fmla="*/ 2209800 h 4000500"/>
              <a:gd name="connsiteX33" fmla="*/ 1104900 w 1990725"/>
              <a:gd name="connsiteY33" fmla="*/ 2266950 h 4000500"/>
              <a:gd name="connsiteX34" fmla="*/ 1143000 w 1990725"/>
              <a:gd name="connsiteY34" fmla="*/ 2333625 h 4000500"/>
              <a:gd name="connsiteX35" fmla="*/ 1181100 w 1990725"/>
              <a:gd name="connsiteY35" fmla="*/ 2419350 h 4000500"/>
              <a:gd name="connsiteX36" fmla="*/ 1295400 w 1990725"/>
              <a:gd name="connsiteY36" fmla="*/ 2581275 h 4000500"/>
              <a:gd name="connsiteX37" fmla="*/ 1333500 w 1990725"/>
              <a:gd name="connsiteY37" fmla="*/ 2647950 h 4000500"/>
              <a:gd name="connsiteX38" fmla="*/ 1400175 w 1990725"/>
              <a:gd name="connsiteY38" fmla="*/ 2771775 h 4000500"/>
              <a:gd name="connsiteX39" fmla="*/ 1457325 w 1990725"/>
              <a:gd name="connsiteY39" fmla="*/ 2867025 h 4000500"/>
              <a:gd name="connsiteX40" fmla="*/ 1466850 w 1990725"/>
              <a:gd name="connsiteY40" fmla="*/ 2905125 h 4000500"/>
              <a:gd name="connsiteX41" fmla="*/ 1476375 w 1990725"/>
              <a:gd name="connsiteY41" fmla="*/ 2952750 h 4000500"/>
              <a:gd name="connsiteX42" fmla="*/ 1495425 w 1990725"/>
              <a:gd name="connsiteY42" fmla="*/ 2990850 h 4000500"/>
              <a:gd name="connsiteX43" fmla="*/ 1504950 w 1990725"/>
              <a:gd name="connsiteY43" fmla="*/ 3038475 h 4000500"/>
              <a:gd name="connsiteX44" fmla="*/ 1533525 w 1990725"/>
              <a:gd name="connsiteY44" fmla="*/ 3095625 h 4000500"/>
              <a:gd name="connsiteX45" fmla="*/ 1581150 w 1990725"/>
              <a:gd name="connsiteY45" fmla="*/ 3248025 h 4000500"/>
              <a:gd name="connsiteX46" fmla="*/ 1647825 w 1990725"/>
              <a:gd name="connsiteY46" fmla="*/ 3381375 h 4000500"/>
              <a:gd name="connsiteX47" fmla="*/ 1714500 w 1990725"/>
              <a:gd name="connsiteY47" fmla="*/ 3476625 h 4000500"/>
              <a:gd name="connsiteX48" fmla="*/ 1771650 w 1990725"/>
              <a:gd name="connsiteY48" fmla="*/ 3552825 h 4000500"/>
              <a:gd name="connsiteX49" fmla="*/ 1781175 w 1990725"/>
              <a:gd name="connsiteY49" fmla="*/ 3581400 h 4000500"/>
              <a:gd name="connsiteX50" fmla="*/ 1790700 w 1990725"/>
              <a:gd name="connsiteY50" fmla="*/ 3657600 h 4000500"/>
              <a:gd name="connsiteX51" fmla="*/ 1809750 w 1990725"/>
              <a:gd name="connsiteY51" fmla="*/ 3695700 h 4000500"/>
              <a:gd name="connsiteX52" fmla="*/ 1838325 w 1990725"/>
              <a:gd name="connsiteY52" fmla="*/ 3752850 h 4000500"/>
              <a:gd name="connsiteX53" fmla="*/ 1905000 w 1990725"/>
              <a:gd name="connsiteY53" fmla="*/ 3829050 h 4000500"/>
              <a:gd name="connsiteX54" fmla="*/ 1924050 w 1990725"/>
              <a:gd name="connsiteY54" fmla="*/ 3876675 h 4000500"/>
              <a:gd name="connsiteX55" fmla="*/ 1943100 w 1990725"/>
              <a:gd name="connsiteY55" fmla="*/ 3905250 h 4000500"/>
              <a:gd name="connsiteX56" fmla="*/ 1971675 w 1990725"/>
              <a:gd name="connsiteY56" fmla="*/ 3981450 h 4000500"/>
              <a:gd name="connsiteX57" fmla="*/ 1990725 w 1990725"/>
              <a:gd name="connsiteY57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90725" h="4000500">
                <a:moveTo>
                  <a:pt x="0" y="0"/>
                </a:moveTo>
                <a:cubicBezTo>
                  <a:pt x="15875" y="6350"/>
                  <a:pt x="32615" y="10863"/>
                  <a:pt x="47625" y="19050"/>
                </a:cubicBezTo>
                <a:cubicBezTo>
                  <a:pt x="87085" y="40573"/>
                  <a:pt x="114186" y="61780"/>
                  <a:pt x="142875" y="95250"/>
                </a:cubicBezTo>
                <a:cubicBezTo>
                  <a:pt x="150325" y="103942"/>
                  <a:pt x="156805" y="113586"/>
                  <a:pt x="161925" y="123825"/>
                </a:cubicBezTo>
                <a:cubicBezTo>
                  <a:pt x="166415" y="132805"/>
                  <a:pt x="167925" y="142999"/>
                  <a:pt x="171450" y="152400"/>
                </a:cubicBezTo>
                <a:cubicBezTo>
                  <a:pt x="177453" y="168409"/>
                  <a:pt x="185093" y="183805"/>
                  <a:pt x="190500" y="200025"/>
                </a:cubicBezTo>
                <a:cubicBezTo>
                  <a:pt x="219693" y="287605"/>
                  <a:pt x="172082" y="176941"/>
                  <a:pt x="209550" y="314325"/>
                </a:cubicBezTo>
                <a:cubicBezTo>
                  <a:pt x="212562" y="325369"/>
                  <a:pt x="222250" y="333375"/>
                  <a:pt x="228600" y="342900"/>
                </a:cubicBezTo>
                <a:cubicBezTo>
                  <a:pt x="231775" y="371475"/>
                  <a:pt x="236001" y="399953"/>
                  <a:pt x="238125" y="428625"/>
                </a:cubicBezTo>
                <a:cubicBezTo>
                  <a:pt x="259188" y="712970"/>
                  <a:pt x="231295" y="521715"/>
                  <a:pt x="257175" y="638175"/>
                </a:cubicBezTo>
                <a:cubicBezTo>
                  <a:pt x="258377" y="643586"/>
                  <a:pt x="271579" y="714608"/>
                  <a:pt x="276225" y="723900"/>
                </a:cubicBezTo>
                <a:cubicBezTo>
                  <a:pt x="289708" y="750867"/>
                  <a:pt x="359148" y="841225"/>
                  <a:pt x="371475" y="857250"/>
                </a:cubicBezTo>
                <a:cubicBezTo>
                  <a:pt x="383870" y="873364"/>
                  <a:pt x="402025" y="885999"/>
                  <a:pt x="409575" y="904875"/>
                </a:cubicBezTo>
                <a:cubicBezTo>
                  <a:pt x="415925" y="920750"/>
                  <a:pt x="420979" y="937207"/>
                  <a:pt x="428625" y="952500"/>
                </a:cubicBezTo>
                <a:cubicBezTo>
                  <a:pt x="446996" y="989243"/>
                  <a:pt x="461845" y="1006319"/>
                  <a:pt x="485775" y="1038225"/>
                </a:cubicBezTo>
                <a:cubicBezTo>
                  <a:pt x="508601" y="1129528"/>
                  <a:pt x="478482" y="1016347"/>
                  <a:pt x="514350" y="1123950"/>
                </a:cubicBezTo>
                <a:cubicBezTo>
                  <a:pt x="521659" y="1145878"/>
                  <a:pt x="525626" y="1168857"/>
                  <a:pt x="533400" y="1190625"/>
                </a:cubicBezTo>
                <a:cubicBezTo>
                  <a:pt x="541533" y="1213396"/>
                  <a:pt x="553485" y="1234659"/>
                  <a:pt x="561975" y="1257300"/>
                </a:cubicBezTo>
                <a:cubicBezTo>
                  <a:pt x="572551" y="1285503"/>
                  <a:pt x="579974" y="1314822"/>
                  <a:pt x="590550" y="1343025"/>
                </a:cubicBezTo>
                <a:cubicBezTo>
                  <a:pt x="599040" y="1365666"/>
                  <a:pt x="608900" y="1387788"/>
                  <a:pt x="619125" y="1409700"/>
                </a:cubicBezTo>
                <a:cubicBezTo>
                  <a:pt x="631134" y="1435434"/>
                  <a:pt x="648245" y="1458959"/>
                  <a:pt x="657225" y="1485900"/>
                </a:cubicBezTo>
                <a:cubicBezTo>
                  <a:pt x="676789" y="1544591"/>
                  <a:pt x="654413" y="1481955"/>
                  <a:pt x="685800" y="1552575"/>
                </a:cubicBezTo>
                <a:cubicBezTo>
                  <a:pt x="692744" y="1568199"/>
                  <a:pt x="699007" y="1584132"/>
                  <a:pt x="704850" y="1600200"/>
                </a:cubicBezTo>
                <a:cubicBezTo>
                  <a:pt x="711712" y="1619071"/>
                  <a:pt x="715591" y="1639069"/>
                  <a:pt x="723900" y="1657350"/>
                </a:cubicBezTo>
                <a:cubicBezTo>
                  <a:pt x="731561" y="1674204"/>
                  <a:pt x="742950" y="1689100"/>
                  <a:pt x="752475" y="1704975"/>
                </a:cubicBezTo>
                <a:cubicBezTo>
                  <a:pt x="770887" y="1815450"/>
                  <a:pt x="750605" y="1707022"/>
                  <a:pt x="781050" y="1828800"/>
                </a:cubicBezTo>
                <a:cubicBezTo>
                  <a:pt x="790375" y="1866100"/>
                  <a:pt x="788228" y="1909307"/>
                  <a:pt x="828675" y="1933575"/>
                </a:cubicBezTo>
                <a:lnTo>
                  <a:pt x="876300" y="1962150"/>
                </a:lnTo>
                <a:cubicBezTo>
                  <a:pt x="885825" y="1978025"/>
                  <a:pt x="895884" y="1993591"/>
                  <a:pt x="904875" y="2009775"/>
                </a:cubicBezTo>
                <a:cubicBezTo>
                  <a:pt x="911771" y="2022187"/>
                  <a:pt x="915055" y="2036787"/>
                  <a:pt x="923925" y="2047875"/>
                </a:cubicBezTo>
                <a:cubicBezTo>
                  <a:pt x="968718" y="2103867"/>
                  <a:pt x="968783" y="2098879"/>
                  <a:pt x="1019175" y="2124075"/>
                </a:cubicBezTo>
                <a:lnTo>
                  <a:pt x="1057275" y="2181225"/>
                </a:lnTo>
                <a:cubicBezTo>
                  <a:pt x="1063625" y="2190750"/>
                  <a:pt x="1071205" y="2199561"/>
                  <a:pt x="1076325" y="2209800"/>
                </a:cubicBezTo>
                <a:cubicBezTo>
                  <a:pt x="1085850" y="2228850"/>
                  <a:pt x="1094802" y="2248197"/>
                  <a:pt x="1104900" y="2266950"/>
                </a:cubicBezTo>
                <a:cubicBezTo>
                  <a:pt x="1117036" y="2289488"/>
                  <a:pt x="1131552" y="2310730"/>
                  <a:pt x="1143000" y="2333625"/>
                </a:cubicBezTo>
                <a:cubicBezTo>
                  <a:pt x="1156984" y="2361594"/>
                  <a:pt x="1166469" y="2391714"/>
                  <a:pt x="1181100" y="2419350"/>
                </a:cubicBezTo>
                <a:cubicBezTo>
                  <a:pt x="1230832" y="2513289"/>
                  <a:pt x="1230977" y="2487569"/>
                  <a:pt x="1295400" y="2581275"/>
                </a:cubicBezTo>
                <a:cubicBezTo>
                  <a:pt x="1309902" y="2602369"/>
                  <a:pt x="1322052" y="2625055"/>
                  <a:pt x="1333500" y="2647950"/>
                </a:cubicBezTo>
                <a:cubicBezTo>
                  <a:pt x="1416023" y="2812996"/>
                  <a:pt x="1306121" y="2621288"/>
                  <a:pt x="1400175" y="2771775"/>
                </a:cubicBezTo>
                <a:cubicBezTo>
                  <a:pt x="1419799" y="2803173"/>
                  <a:pt x="1457325" y="2867025"/>
                  <a:pt x="1457325" y="2867025"/>
                </a:cubicBezTo>
                <a:cubicBezTo>
                  <a:pt x="1460500" y="2879725"/>
                  <a:pt x="1464010" y="2892346"/>
                  <a:pt x="1466850" y="2905125"/>
                </a:cubicBezTo>
                <a:cubicBezTo>
                  <a:pt x="1470362" y="2920929"/>
                  <a:pt x="1471255" y="2937391"/>
                  <a:pt x="1476375" y="2952750"/>
                </a:cubicBezTo>
                <a:cubicBezTo>
                  <a:pt x="1480865" y="2966220"/>
                  <a:pt x="1489075" y="2978150"/>
                  <a:pt x="1495425" y="2990850"/>
                </a:cubicBezTo>
                <a:cubicBezTo>
                  <a:pt x="1498600" y="3006725"/>
                  <a:pt x="1499266" y="3023316"/>
                  <a:pt x="1504950" y="3038475"/>
                </a:cubicBezTo>
                <a:cubicBezTo>
                  <a:pt x="1548300" y="3154075"/>
                  <a:pt x="1503952" y="2987191"/>
                  <a:pt x="1533525" y="3095625"/>
                </a:cubicBezTo>
                <a:cubicBezTo>
                  <a:pt x="1553381" y="3168430"/>
                  <a:pt x="1549364" y="3178096"/>
                  <a:pt x="1581150" y="3248025"/>
                </a:cubicBezTo>
                <a:cubicBezTo>
                  <a:pt x="1601715" y="3293267"/>
                  <a:pt x="1625600" y="3336925"/>
                  <a:pt x="1647825" y="3381375"/>
                </a:cubicBezTo>
                <a:cubicBezTo>
                  <a:pt x="1700192" y="3486110"/>
                  <a:pt x="1648050" y="3396884"/>
                  <a:pt x="1714500" y="3476625"/>
                </a:cubicBezTo>
                <a:cubicBezTo>
                  <a:pt x="1734826" y="3501016"/>
                  <a:pt x="1771650" y="3552825"/>
                  <a:pt x="1771650" y="3552825"/>
                </a:cubicBezTo>
                <a:cubicBezTo>
                  <a:pt x="1774825" y="3562350"/>
                  <a:pt x="1779379" y="3571522"/>
                  <a:pt x="1781175" y="3581400"/>
                </a:cubicBezTo>
                <a:cubicBezTo>
                  <a:pt x="1785754" y="3606585"/>
                  <a:pt x="1784492" y="3632767"/>
                  <a:pt x="1790700" y="3657600"/>
                </a:cubicBezTo>
                <a:cubicBezTo>
                  <a:pt x="1794144" y="3671375"/>
                  <a:pt x="1804157" y="3682649"/>
                  <a:pt x="1809750" y="3695700"/>
                </a:cubicBezTo>
                <a:cubicBezTo>
                  <a:pt x="1824912" y="3731077"/>
                  <a:pt x="1811406" y="3720548"/>
                  <a:pt x="1838325" y="3752850"/>
                </a:cubicBezTo>
                <a:cubicBezTo>
                  <a:pt x="1872165" y="3793458"/>
                  <a:pt x="1872235" y="3774442"/>
                  <a:pt x="1905000" y="3829050"/>
                </a:cubicBezTo>
                <a:cubicBezTo>
                  <a:pt x="1913797" y="3843711"/>
                  <a:pt x="1916404" y="3861382"/>
                  <a:pt x="1924050" y="3876675"/>
                </a:cubicBezTo>
                <a:cubicBezTo>
                  <a:pt x="1929170" y="3886914"/>
                  <a:pt x="1936750" y="3895725"/>
                  <a:pt x="1943100" y="3905250"/>
                </a:cubicBezTo>
                <a:cubicBezTo>
                  <a:pt x="1951477" y="3938756"/>
                  <a:pt x="1951751" y="3951565"/>
                  <a:pt x="1971675" y="3981450"/>
                </a:cubicBezTo>
                <a:cubicBezTo>
                  <a:pt x="1976656" y="3988922"/>
                  <a:pt x="1984375" y="3994150"/>
                  <a:pt x="1990725" y="4000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44208" y="0"/>
            <a:ext cx="2699792" cy="4114800"/>
          </a:xfrm>
          <a:custGeom>
            <a:avLst/>
            <a:gdLst>
              <a:gd name="connsiteX0" fmla="*/ 0 w 2324100"/>
              <a:gd name="connsiteY0" fmla="*/ 0 h 4211710"/>
              <a:gd name="connsiteX1" fmla="*/ 38100 w 2324100"/>
              <a:gd name="connsiteY1" fmla="*/ 47625 h 4211710"/>
              <a:gd name="connsiteX2" fmla="*/ 66675 w 2324100"/>
              <a:gd name="connsiteY2" fmla="*/ 57150 h 4211710"/>
              <a:gd name="connsiteX3" fmla="*/ 85725 w 2324100"/>
              <a:gd name="connsiteY3" fmla="*/ 85725 h 4211710"/>
              <a:gd name="connsiteX4" fmla="*/ 142875 w 2324100"/>
              <a:gd name="connsiteY4" fmla="*/ 123825 h 4211710"/>
              <a:gd name="connsiteX5" fmla="*/ 180975 w 2324100"/>
              <a:gd name="connsiteY5" fmla="*/ 171450 h 4211710"/>
              <a:gd name="connsiteX6" fmla="*/ 190500 w 2324100"/>
              <a:gd name="connsiteY6" fmla="*/ 200025 h 4211710"/>
              <a:gd name="connsiteX7" fmla="*/ 209550 w 2324100"/>
              <a:gd name="connsiteY7" fmla="*/ 228600 h 4211710"/>
              <a:gd name="connsiteX8" fmla="*/ 228600 w 2324100"/>
              <a:gd name="connsiteY8" fmla="*/ 266700 h 4211710"/>
              <a:gd name="connsiteX9" fmla="*/ 257175 w 2324100"/>
              <a:gd name="connsiteY9" fmla="*/ 285750 h 4211710"/>
              <a:gd name="connsiteX10" fmla="*/ 276225 w 2324100"/>
              <a:gd name="connsiteY10" fmla="*/ 314325 h 4211710"/>
              <a:gd name="connsiteX11" fmla="*/ 304800 w 2324100"/>
              <a:gd name="connsiteY11" fmla="*/ 342900 h 4211710"/>
              <a:gd name="connsiteX12" fmla="*/ 323850 w 2324100"/>
              <a:gd name="connsiteY12" fmla="*/ 400050 h 4211710"/>
              <a:gd name="connsiteX13" fmla="*/ 333375 w 2324100"/>
              <a:gd name="connsiteY13" fmla="*/ 466725 h 4211710"/>
              <a:gd name="connsiteX14" fmla="*/ 342900 w 2324100"/>
              <a:gd name="connsiteY14" fmla="*/ 495300 h 4211710"/>
              <a:gd name="connsiteX15" fmla="*/ 361950 w 2324100"/>
              <a:gd name="connsiteY15" fmla="*/ 590550 h 4211710"/>
              <a:gd name="connsiteX16" fmla="*/ 352425 w 2324100"/>
              <a:gd name="connsiteY16" fmla="*/ 685800 h 4211710"/>
              <a:gd name="connsiteX17" fmla="*/ 323850 w 2324100"/>
              <a:gd name="connsiteY17" fmla="*/ 704850 h 4211710"/>
              <a:gd name="connsiteX18" fmla="*/ 285750 w 2324100"/>
              <a:gd name="connsiteY18" fmla="*/ 762000 h 4211710"/>
              <a:gd name="connsiteX19" fmla="*/ 238125 w 2324100"/>
              <a:gd name="connsiteY19" fmla="*/ 819150 h 4211710"/>
              <a:gd name="connsiteX20" fmla="*/ 219075 w 2324100"/>
              <a:gd name="connsiteY20" fmla="*/ 971550 h 4211710"/>
              <a:gd name="connsiteX21" fmla="*/ 228600 w 2324100"/>
              <a:gd name="connsiteY21" fmla="*/ 1228725 h 4211710"/>
              <a:gd name="connsiteX22" fmla="*/ 247650 w 2324100"/>
              <a:gd name="connsiteY22" fmla="*/ 1333500 h 4211710"/>
              <a:gd name="connsiteX23" fmla="*/ 285750 w 2324100"/>
              <a:gd name="connsiteY23" fmla="*/ 1390650 h 4211710"/>
              <a:gd name="connsiteX24" fmla="*/ 304800 w 2324100"/>
              <a:gd name="connsiteY24" fmla="*/ 1419225 h 4211710"/>
              <a:gd name="connsiteX25" fmla="*/ 333375 w 2324100"/>
              <a:gd name="connsiteY25" fmla="*/ 1438275 h 4211710"/>
              <a:gd name="connsiteX26" fmla="*/ 361950 w 2324100"/>
              <a:gd name="connsiteY26" fmla="*/ 1476375 h 4211710"/>
              <a:gd name="connsiteX27" fmla="*/ 447675 w 2324100"/>
              <a:gd name="connsiteY27" fmla="*/ 1524000 h 4211710"/>
              <a:gd name="connsiteX28" fmla="*/ 476250 w 2324100"/>
              <a:gd name="connsiteY28" fmla="*/ 1543050 h 4211710"/>
              <a:gd name="connsiteX29" fmla="*/ 561975 w 2324100"/>
              <a:gd name="connsiteY29" fmla="*/ 1562100 h 4211710"/>
              <a:gd name="connsiteX30" fmla="*/ 590550 w 2324100"/>
              <a:gd name="connsiteY30" fmla="*/ 1581150 h 4211710"/>
              <a:gd name="connsiteX31" fmla="*/ 657225 w 2324100"/>
              <a:gd name="connsiteY31" fmla="*/ 1619250 h 4211710"/>
              <a:gd name="connsiteX32" fmla="*/ 704850 w 2324100"/>
              <a:gd name="connsiteY32" fmla="*/ 1676400 h 4211710"/>
              <a:gd name="connsiteX33" fmla="*/ 733425 w 2324100"/>
              <a:gd name="connsiteY33" fmla="*/ 1685925 h 4211710"/>
              <a:gd name="connsiteX34" fmla="*/ 742950 w 2324100"/>
              <a:gd name="connsiteY34" fmla="*/ 1714500 h 4211710"/>
              <a:gd name="connsiteX35" fmla="*/ 771525 w 2324100"/>
              <a:gd name="connsiteY35" fmla="*/ 1724025 h 4211710"/>
              <a:gd name="connsiteX36" fmla="*/ 857250 w 2324100"/>
              <a:gd name="connsiteY36" fmla="*/ 1790700 h 4211710"/>
              <a:gd name="connsiteX37" fmla="*/ 895350 w 2324100"/>
              <a:gd name="connsiteY37" fmla="*/ 1857375 h 4211710"/>
              <a:gd name="connsiteX38" fmla="*/ 914400 w 2324100"/>
              <a:gd name="connsiteY38" fmla="*/ 1914525 h 4211710"/>
              <a:gd name="connsiteX39" fmla="*/ 942975 w 2324100"/>
              <a:gd name="connsiteY39" fmla="*/ 1981200 h 4211710"/>
              <a:gd name="connsiteX40" fmla="*/ 971550 w 2324100"/>
              <a:gd name="connsiteY40" fmla="*/ 2009775 h 4211710"/>
              <a:gd name="connsiteX41" fmla="*/ 1009650 w 2324100"/>
              <a:gd name="connsiteY41" fmla="*/ 2066925 h 4211710"/>
              <a:gd name="connsiteX42" fmla="*/ 1019175 w 2324100"/>
              <a:gd name="connsiteY42" fmla="*/ 2095500 h 4211710"/>
              <a:gd name="connsiteX43" fmla="*/ 1038225 w 2324100"/>
              <a:gd name="connsiteY43" fmla="*/ 2124075 h 4211710"/>
              <a:gd name="connsiteX44" fmla="*/ 1047750 w 2324100"/>
              <a:gd name="connsiteY44" fmla="*/ 2152650 h 4211710"/>
              <a:gd name="connsiteX45" fmla="*/ 1076325 w 2324100"/>
              <a:gd name="connsiteY45" fmla="*/ 2162175 h 4211710"/>
              <a:gd name="connsiteX46" fmla="*/ 1104900 w 2324100"/>
              <a:gd name="connsiteY46" fmla="*/ 2228850 h 4211710"/>
              <a:gd name="connsiteX47" fmla="*/ 1162050 w 2324100"/>
              <a:gd name="connsiteY47" fmla="*/ 2266950 h 4211710"/>
              <a:gd name="connsiteX48" fmla="*/ 1228725 w 2324100"/>
              <a:gd name="connsiteY48" fmla="*/ 2352675 h 4211710"/>
              <a:gd name="connsiteX49" fmla="*/ 1247775 w 2324100"/>
              <a:gd name="connsiteY49" fmla="*/ 2409825 h 4211710"/>
              <a:gd name="connsiteX50" fmla="*/ 1266825 w 2324100"/>
              <a:gd name="connsiteY50" fmla="*/ 2438400 h 4211710"/>
              <a:gd name="connsiteX51" fmla="*/ 1314450 w 2324100"/>
              <a:gd name="connsiteY51" fmla="*/ 2524125 h 4211710"/>
              <a:gd name="connsiteX52" fmla="*/ 1343025 w 2324100"/>
              <a:gd name="connsiteY52" fmla="*/ 2562225 h 4211710"/>
              <a:gd name="connsiteX53" fmla="*/ 1371600 w 2324100"/>
              <a:gd name="connsiteY53" fmla="*/ 2638425 h 4211710"/>
              <a:gd name="connsiteX54" fmla="*/ 1390650 w 2324100"/>
              <a:gd name="connsiteY54" fmla="*/ 2667000 h 4211710"/>
              <a:gd name="connsiteX55" fmla="*/ 1400175 w 2324100"/>
              <a:gd name="connsiteY55" fmla="*/ 2695575 h 4211710"/>
              <a:gd name="connsiteX56" fmla="*/ 1438275 w 2324100"/>
              <a:gd name="connsiteY56" fmla="*/ 2724150 h 4211710"/>
              <a:gd name="connsiteX57" fmla="*/ 1485900 w 2324100"/>
              <a:gd name="connsiteY57" fmla="*/ 2762250 h 4211710"/>
              <a:gd name="connsiteX58" fmla="*/ 1543050 w 2324100"/>
              <a:gd name="connsiteY58" fmla="*/ 2847975 h 4211710"/>
              <a:gd name="connsiteX59" fmla="*/ 1562100 w 2324100"/>
              <a:gd name="connsiteY59" fmla="*/ 2876550 h 4211710"/>
              <a:gd name="connsiteX60" fmla="*/ 1590675 w 2324100"/>
              <a:gd name="connsiteY60" fmla="*/ 2905125 h 4211710"/>
              <a:gd name="connsiteX61" fmla="*/ 1628775 w 2324100"/>
              <a:gd name="connsiteY61" fmla="*/ 2962275 h 4211710"/>
              <a:gd name="connsiteX62" fmla="*/ 1647825 w 2324100"/>
              <a:gd name="connsiteY62" fmla="*/ 3048000 h 4211710"/>
              <a:gd name="connsiteX63" fmla="*/ 1676400 w 2324100"/>
              <a:gd name="connsiteY63" fmla="*/ 3076575 h 4211710"/>
              <a:gd name="connsiteX64" fmla="*/ 1714500 w 2324100"/>
              <a:gd name="connsiteY64" fmla="*/ 3162300 h 4211710"/>
              <a:gd name="connsiteX65" fmla="*/ 1724025 w 2324100"/>
              <a:gd name="connsiteY65" fmla="*/ 3190875 h 4211710"/>
              <a:gd name="connsiteX66" fmla="*/ 1743075 w 2324100"/>
              <a:gd name="connsiteY66" fmla="*/ 3219450 h 4211710"/>
              <a:gd name="connsiteX67" fmla="*/ 1762125 w 2324100"/>
              <a:gd name="connsiteY67" fmla="*/ 3295650 h 4211710"/>
              <a:gd name="connsiteX68" fmla="*/ 1800225 w 2324100"/>
              <a:gd name="connsiteY68" fmla="*/ 3371850 h 4211710"/>
              <a:gd name="connsiteX69" fmla="*/ 1809750 w 2324100"/>
              <a:gd name="connsiteY69" fmla="*/ 3400425 h 4211710"/>
              <a:gd name="connsiteX70" fmla="*/ 1838325 w 2324100"/>
              <a:gd name="connsiteY70" fmla="*/ 3438525 h 4211710"/>
              <a:gd name="connsiteX71" fmla="*/ 1847850 w 2324100"/>
              <a:gd name="connsiteY71" fmla="*/ 3467100 h 4211710"/>
              <a:gd name="connsiteX72" fmla="*/ 1857375 w 2324100"/>
              <a:gd name="connsiteY72" fmla="*/ 3505200 h 4211710"/>
              <a:gd name="connsiteX73" fmla="*/ 1895475 w 2324100"/>
              <a:gd name="connsiteY73" fmla="*/ 3600450 h 4211710"/>
              <a:gd name="connsiteX74" fmla="*/ 1905000 w 2324100"/>
              <a:gd name="connsiteY74" fmla="*/ 3648075 h 4211710"/>
              <a:gd name="connsiteX75" fmla="*/ 1943100 w 2324100"/>
              <a:gd name="connsiteY75" fmla="*/ 3676650 h 4211710"/>
              <a:gd name="connsiteX76" fmla="*/ 1971675 w 2324100"/>
              <a:gd name="connsiteY76" fmla="*/ 3724275 h 4211710"/>
              <a:gd name="connsiteX77" fmla="*/ 1981200 w 2324100"/>
              <a:gd name="connsiteY77" fmla="*/ 3762375 h 4211710"/>
              <a:gd name="connsiteX78" fmla="*/ 2009775 w 2324100"/>
              <a:gd name="connsiteY78" fmla="*/ 3790950 h 4211710"/>
              <a:gd name="connsiteX79" fmla="*/ 2028825 w 2324100"/>
              <a:gd name="connsiteY79" fmla="*/ 3838575 h 4211710"/>
              <a:gd name="connsiteX80" fmla="*/ 2047875 w 2324100"/>
              <a:gd name="connsiteY80" fmla="*/ 3895725 h 4211710"/>
              <a:gd name="connsiteX81" fmla="*/ 2076450 w 2324100"/>
              <a:gd name="connsiteY81" fmla="*/ 3924300 h 4211710"/>
              <a:gd name="connsiteX82" fmla="*/ 2085975 w 2324100"/>
              <a:gd name="connsiteY82" fmla="*/ 3952875 h 4211710"/>
              <a:gd name="connsiteX83" fmla="*/ 2133600 w 2324100"/>
              <a:gd name="connsiteY83" fmla="*/ 4038600 h 4211710"/>
              <a:gd name="connsiteX84" fmla="*/ 2162175 w 2324100"/>
              <a:gd name="connsiteY84" fmla="*/ 4067175 h 4211710"/>
              <a:gd name="connsiteX85" fmla="*/ 2209800 w 2324100"/>
              <a:gd name="connsiteY85" fmla="*/ 4162425 h 4211710"/>
              <a:gd name="connsiteX86" fmla="*/ 2266950 w 2324100"/>
              <a:gd name="connsiteY86" fmla="*/ 4210050 h 4211710"/>
              <a:gd name="connsiteX87" fmla="*/ 2324100 w 2324100"/>
              <a:gd name="connsiteY87" fmla="*/ 4210050 h 421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324100" h="4211710">
                <a:moveTo>
                  <a:pt x="0" y="0"/>
                </a:moveTo>
                <a:cubicBezTo>
                  <a:pt x="12700" y="15875"/>
                  <a:pt x="22664" y="34394"/>
                  <a:pt x="38100" y="47625"/>
                </a:cubicBezTo>
                <a:cubicBezTo>
                  <a:pt x="45723" y="54159"/>
                  <a:pt x="58835" y="50878"/>
                  <a:pt x="66675" y="57150"/>
                </a:cubicBezTo>
                <a:cubicBezTo>
                  <a:pt x="75614" y="64301"/>
                  <a:pt x="77110" y="78187"/>
                  <a:pt x="85725" y="85725"/>
                </a:cubicBezTo>
                <a:cubicBezTo>
                  <a:pt x="102955" y="100802"/>
                  <a:pt x="142875" y="123825"/>
                  <a:pt x="142875" y="123825"/>
                </a:cubicBezTo>
                <a:cubicBezTo>
                  <a:pt x="166816" y="195649"/>
                  <a:pt x="131736" y="109902"/>
                  <a:pt x="180975" y="171450"/>
                </a:cubicBezTo>
                <a:cubicBezTo>
                  <a:pt x="187247" y="179290"/>
                  <a:pt x="186010" y="191045"/>
                  <a:pt x="190500" y="200025"/>
                </a:cubicBezTo>
                <a:cubicBezTo>
                  <a:pt x="195620" y="210264"/>
                  <a:pt x="203870" y="218661"/>
                  <a:pt x="209550" y="228600"/>
                </a:cubicBezTo>
                <a:cubicBezTo>
                  <a:pt x="216595" y="240928"/>
                  <a:pt x="219510" y="255792"/>
                  <a:pt x="228600" y="266700"/>
                </a:cubicBezTo>
                <a:cubicBezTo>
                  <a:pt x="235929" y="275494"/>
                  <a:pt x="247650" y="279400"/>
                  <a:pt x="257175" y="285750"/>
                </a:cubicBezTo>
                <a:cubicBezTo>
                  <a:pt x="263525" y="295275"/>
                  <a:pt x="268896" y="305531"/>
                  <a:pt x="276225" y="314325"/>
                </a:cubicBezTo>
                <a:cubicBezTo>
                  <a:pt x="284849" y="324673"/>
                  <a:pt x="298258" y="331125"/>
                  <a:pt x="304800" y="342900"/>
                </a:cubicBezTo>
                <a:cubicBezTo>
                  <a:pt x="314552" y="360453"/>
                  <a:pt x="323850" y="400050"/>
                  <a:pt x="323850" y="400050"/>
                </a:cubicBezTo>
                <a:cubicBezTo>
                  <a:pt x="327025" y="422275"/>
                  <a:pt x="328972" y="444710"/>
                  <a:pt x="333375" y="466725"/>
                </a:cubicBezTo>
                <a:cubicBezTo>
                  <a:pt x="335344" y="476570"/>
                  <a:pt x="340931" y="485455"/>
                  <a:pt x="342900" y="495300"/>
                </a:cubicBezTo>
                <a:cubicBezTo>
                  <a:pt x="364790" y="604749"/>
                  <a:pt x="340431" y="525992"/>
                  <a:pt x="361950" y="590550"/>
                </a:cubicBezTo>
                <a:cubicBezTo>
                  <a:pt x="358775" y="622300"/>
                  <a:pt x="362515" y="655529"/>
                  <a:pt x="352425" y="685800"/>
                </a:cubicBezTo>
                <a:cubicBezTo>
                  <a:pt x="348805" y="696660"/>
                  <a:pt x="331388" y="696235"/>
                  <a:pt x="323850" y="704850"/>
                </a:cubicBezTo>
                <a:cubicBezTo>
                  <a:pt x="308773" y="722080"/>
                  <a:pt x="301939" y="745811"/>
                  <a:pt x="285750" y="762000"/>
                </a:cubicBezTo>
                <a:cubicBezTo>
                  <a:pt x="249080" y="798670"/>
                  <a:pt x="264647" y="779367"/>
                  <a:pt x="238125" y="819150"/>
                </a:cubicBezTo>
                <a:cubicBezTo>
                  <a:pt x="230282" y="866205"/>
                  <a:pt x="219075" y="925763"/>
                  <a:pt x="219075" y="971550"/>
                </a:cubicBezTo>
                <a:cubicBezTo>
                  <a:pt x="219075" y="1057334"/>
                  <a:pt x="223563" y="1143089"/>
                  <a:pt x="228600" y="1228725"/>
                </a:cubicBezTo>
                <a:cubicBezTo>
                  <a:pt x="228969" y="1234998"/>
                  <a:pt x="239098" y="1316397"/>
                  <a:pt x="247650" y="1333500"/>
                </a:cubicBezTo>
                <a:cubicBezTo>
                  <a:pt x="257889" y="1353978"/>
                  <a:pt x="273050" y="1371600"/>
                  <a:pt x="285750" y="1390650"/>
                </a:cubicBezTo>
                <a:cubicBezTo>
                  <a:pt x="292100" y="1400175"/>
                  <a:pt x="295275" y="1412875"/>
                  <a:pt x="304800" y="1419225"/>
                </a:cubicBezTo>
                <a:cubicBezTo>
                  <a:pt x="314325" y="1425575"/>
                  <a:pt x="325280" y="1430180"/>
                  <a:pt x="333375" y="1438275"/>
                </a:cubicBezTo>
                <a:cubicBezTo>
                  <a:pt x="344600" y="1449500"/>
                  <a:pt x="350085" y="1465828"/>
                  <a:pt x="361950" y="1476375"/>
                </a:cubicBezTo>
                <a:cubicBezTo>
                  <a:pt x="439176" y="1545021"/>
                  <a:pt x="392239" y="1496282"/>
                  <a:pt x="447675" y="1524000"/>
                </a:cubicBezTo>
                <a:cubicBezTo>
                  <a:pt x="457914" y="1529120"/>
                  <a:pt x="465728" y="1538541"/>
                  <a:pt x="476250" y="1543050"/>
                </a:cubicBezTo>
                <a:cubicBezTo>
                  <a:pt x="488020" y="1548094"/>
                  <a:pt x="553499" y="1560405"/>
                  <a:pt x="561975" y="1562100"/>
                </a:cubicBezTo>
                <a:cubicBezTo>
                  <a:pt x="571500" y="1568450"/>
                  <a:pt x="580611" y="1575470"/>
                  <a:pt x="590550" y="1581150"/>
                </a:cubicBezTo>
                <a:cubicBezTo>
                  <a:pt x="675143" y="1629489"/>
                  <a:pt x="587607" y="1572838"/>
                  <a:pt x="657225" y="1619250"/>
                </a:cubicBezTo>
                <a:cubicBezTo>
                  <a:pt x="671282" y="1640335"/>
                  <a:pt x="682848" y="1661732"/>
                  <a:pt x="704850" y="1676400"/>
                </a:cubicBezTo>
                <a:cubicBezTo>
                  <a:pt x="713204" y="1681969"/>
                  <a:pt x="723900" y="1682750"/>
                  <a:pt x="733425" y="1685925"/>
                </a:cubicBezTo>
                <a:cubicBezTo>
                  <a:pt x="736600" y="1695450"/>
                  <a:pt x="735850" y="1707400"/>
                  <a:pt x="742950" y="1714500"/>
                </a:cubicBezTo>
                <a:cubicBezTo>
                  <a:pt x="750050" y="1721600"/>
                  <a:pt x="762748" y="1719149"/>
                  <a:pt x="771525" y="1724025"/>
                </a:cubicBezTo>
                <a:cubicBezTo>
                  <a:pt x="804485" y="1742336"/>
                  <a:pt x="833312" y="1761975"/>
                  <a:pt x="857250" y="1790700"/>
                </a:cubicBezTo>
                <a:cubicBezTo>
                  <a:pt x="870468" y="1806561"/>
                  <a:pt x="888184" y="1839459"/>
                  <a:pt x="895350" y="1857375"/>
                </a:cubicBezTo>
                <a:cubicBezTo>
                  <a:pt x="902808" y="1876019"/>
                  <a:pt x="908050" y="1895475"/>
                  <a:pt x="914400" y="1914525"/>
                </a:cubicBezTo>
                <a:cubicBezTo>
                  <a:pt x="922173" y="1937844"/>
                  <a:pt x="928262" y="1960602"/>
                  <a:pt x="942975" y="1981200"/>
                </a:cubicBezTo>
                <a:cubicBezTo>
                  <a:pt x="950805" y="1992161"/>
                  <a:pt x="962025" y="2000250"/>
                  <a:pt x="971550" y="2009775"/>
                </a:cubicBezTo>
                <a:cubicBezTo>
                  <a:pt x="994198" y="2077719"/>
                  <a:pt x="962084" y="1995576"/>
                  <a:pt x="1009650" y="2066925"/>
                </a:cubicBezTo>
                <a:cubicBezTo>
                  <a:pt x="1015219" y="2075279"/>
                  <a:pt x="1014685" y="2086520"/>
                  <a:pt x="1019175" y="2095500"/>
                </a:cubicBezTo>
                <a:cubicBezTo>
                  <a:pt x="1024295" y="2105739"/>
                  <a:pt x="1033105" y="2113836"/>
                  <a:pt x="1038225" y="2124075"/>
                </a:cubicBezTo>
                <a:cubicBezTo>
                  <a:pt x="1042715" y="2133055"/>
                  <a:pt x="1040650" y="2145550"/>
                  <a:pt x="1047750" y="2152650"/>
                </a:cubicBezTo>
                <a:cubicBezTo>
                  <a:pt x="1054850" y="2159750"/>
                  <a:pt x="1066800" y="2159000"/>
                  <a:pt x="1076325" y="2162175"/>
                </a:cubicBezTo>
                <a:cubicBezTo>
                  <a:pt x="1082017" y="2179252"/>
                  <a:pt x="1093130" y="2217080"/>
                  <a:pt x="1104900" y="2228850"/>
                </a:cubicBezTo>
                <a:cubicBezTo>
                  <a:pt x="1121089" y="2245039"/>
                  <a:pt x="1162050" y="2266950"/>
                  <a:pt x="1162050" y="2266950"/>
                </a:cubicBezTo>
                <a:cubicBezTo>
                  <a:pt x="1207622" y="2335308"/>
                  <a:pt x="1183961" y="2307911"/>
                  <a:pt x="1228725" y="2352675"/>
                </a:cubicBezTo>
                <a:cubicBezTo>
                  <a:pt x="1235075" y="2371725"/>
                  <a:pt x="1236636" y="2393117"/>
                  <a:pt x="1247775" y="2409825"/>
                </a:cubicBezTo>
                <a:cubicBezTo>
                  <a:pt x="1254125" y="2419350"/>
                  <a:pt x="1261145" y="2428461"/>
                  <a:pt x="1266825" y="2438400"/>
                </a:cubicBezTo>
                <a:cubicBezTo>
                  <a:pt x="1303138" y="2501947"/>
                  <a:pt x="1266857" y="2452735"/>
                  <a:pt x="1314450" y="2524125"/>
                </a:cubicBezTo>
                <a:cubicBezTo>
                  <a:pt x="1323256" y="2537334"/>
                  <a:pt x="1334611" y="2548763"/>
                  <a:pt x="1343025" y="2562225"/>
                </a:cubicBezTo>
                <a:cubicBezTo>
                  <a:pt x="1386315" y="2631489"/>
                  <a:pt x="1341681" y="2568613"/>
                  <a:pt x="1371600" y="2638425"/>
                </a:cubicBezTo>
                <a:cubicBezTo>
                  <a:pt x="1376109" y="2648947"/>
                  <a:pt x="1385530" y="2656761"/>
                  <a:pt x="1390650" y="2667000"/>
                </a:cubicBezTo>
                <a:cubicBezTo>
                  <a:pt x="1395140" y="2675980"/>
                  <a:pt x="1393747" y="2687862"/>
                  <a:pt x="1400175" y="2695575"/>
                </a:cubicBezTo>
                <a:cubicBezTo>
                  <a:pt x="1410338" y="2707771"/>
                  <a:pt x="1427050" y="2712925"/>
                  <a:pt x="1438275" y="2724150"/>
                </a:cubicBezTo>
                <a:cubicBezTo>
                  <a:pt x="1481359" y="2767234"/>
                  <a:pt x="1430270" y="2743707"/>
                  <a:pt x="1485900" y="2762250"/>
                </a:cubicBezTo>
                <a:lnTo>
                  <a:pt x="1543050" y="2847975"/>
                </a:lnTo>
                <a:cubicBezTo>
                  <a:pt x="1549400" y="2857500"/>
                  <a:pt x="1554005" y="2868455"/>
                  <a:pt x="1562100" y="2876550"/>
                </a:cubicBezTo>
                <a:cubicBezTo>
                  <a:pt x="1571625" y="2886075"/>
                  <a:pt x="1582405" y="2894492"/>
                  <a:pt x="1590675" y="2905125"/>
                </a:cubicBezTo>
                <a:cubicBezTo>
                  <a:pt x="1604731" y="2923197"/>
                  <a:pt x="1628775" y="2962275"/>
                  <a:pt x="1628775" y="2962275"/>
                </a:cubicBezTo>
                <a:cubicBezTo>
                  <a:pt x="1629928" y="2969190"/>
                  <a:pt x="1637404" y="3032368"/>
                  <a:pt x="1647825" y="3048000"/>
                </a:cubicBezTo>
                <a:cubicBezTo>
                  <a:pt x="1655297" y="3059208"/>
                  <a:pt x="1666875" y="3067050"/>
                  <a:pt x="1676400" y="3076575"/>
                </a:cubicBezTo>
                <a:cubicBezTo>
                  <a:pt x="1725547" y="3224017"/>
                  <a:pt x="1669217" y="3071734"/>
                  <a:pt x="1714500" y="3162300"/>
                </a:cubicBezTo>
                <a:cubicBezTo>
                  <a:pt x="1718990" y="3171280"/>
                  <a:pt x="1719535" y="3181895"/>
                  <a:pt x="1724025" y="3190875"/>
                </a:cubicBezTo>
                <a:cubicBezTo>
                  <a:pt x="1729145" y="3201114"/>
                  <a:pt x="1737955" y="3209211"/>
                  <a:pt x="1743075" y="3219450"/>
                </a:cubicBezTo>
                <a:cubicBezTo>
                  <a:pt x="1761825" y="3256950"/>
                  <a:pt x="1744011" y="3248553"/>
                  <a:pt x="1762125" y="3295650"/>
                </a:cubicBezTo>
                <a:cubicBezTo>
                  <a:pt x="1772319" y="3322155"/>
                  <a:pt x="1791245" y="3344909"/>
                  <a:pt x="1800225" y="3371850"/>
                </a:cubicBezTo>
                <a:cubicBezTo>
                  <a:pt x="1803400" y="3381375"/>
                  <a:pt x="1804769" y="3391708"/>
                  <a:pt x="1809750" y="3400425"/>
                </a:cubicBezTo>
                <a:cubicBezTo>
                  <a:pt x="1817626" y="3414208"/>
                  <a:pt x="1828800" y="3425825"/>
                  <a:pt x="1838325" y="3438525"/>
                </a:cubicBezTo>
                <a:cubicBezTo>
                  <a:pt x="1841500" y="3448050"/>
                  <a:pt x="1845092" y="3457446"/>
                  <a:pt x="1847850" y="3467100"/>
                </a:cubicBezTo>
                <a:cubicBezTo>
                  <a:pt x="1851446" y="3479687"/>
                  <a:pt x="1852778" y="3492943"/>
                  <a:pt x="1857375" y="3505200"/>
                </a:cubicBezTo>
                <a:cubicBezTo>
                  <a:pt x="1879146" y="3563257"/>
                  <a:pt x="1880786" y="3527006"/>
                  <a:pt x="1895475" y="3600450"/>
                </a:cubicBezTo>
                <a:cubicBezTo>
                  <a:pt x="1898650" y="3616325"/>
                  <a:pt x="1896420" y="3634346"/>
                  <a:pt x="1905000" y="3648075"/>
                </a:cubicBezTo>
                <a:cubicBezTo>
                  <a:pt x="1913414" y="3661537"/>
                  <a:pt x="1930400" y="3667125"/>
                  <a:pt x="1943100" y="3676650"/>
                </a:cubicBezTo>
                <a:cubicBezTo>
                  <a:pt x="1952625" y="3692525"/>
                  <a:pt x="1964156" y="3707357"/>
                  <a:pt x="1971675" y="3724275"/>
                </a:cubicBezTo>
                <a:cubicBezTo>
                  <a:pt x="1976992" y="3736238"/>
                  <a:pt x="1974705" y="3751009"/>
                  <a:pt x="1981200" y="3762375"/>
                </a:cubicBezTo>
                <a:cubicBezTo>
                  <a:pt x="1987883" y="3774071"/>
                  <a:pt x="2000250" y="3781425"/>
                  <a:pt x="2009775" y="3790950"/>
                </a:cubicBezTo>
                <a:cubicBezTo>
                  <a:pt x="2016125" y="3806825"/>
                  <a:pt x="2022982" y="3822507"/>
                  <a:pt x="2028825" y="3838575"/>
                </a:cubicBezTo>
                <a:cubicBezTo>
                  <a:pt x="2035687" y="3857446"/>
                  <a:pt x="2033676" y="3881526"/>
                  <a:pt x="2047875" y="3895725"/>
                </a:cubicBezTo>
                <a:lnTo>
                  <a:pt x="2076450" y="3924300"/>
                </a:lnTo>
                <a:cubicBezTo>
                  <a:pt x="2079625" y="3933825"/>
                  <a:pt x="2082020" y="3943647"/>
                  <a:pt x="2085975" y="3952875"/>
                </a:cubicBezTo>
                <a:cubicBezTo>
                  <a:pt x="2095022" y="3973984"/>
                  <a:pt x="2121557" y="4022543"/>
                  <a:pt x="2133600" y="4038600"/>
                </a:cubicBezTo>
                <a:cubicBezTo>
                  <a:pt x="2141682" y="4049376"/>
                  <a:pt x="2152650" y="4057650"/>
                  <a:pt x="2162175" y="4067175"/>
                </a:cubicBezTo>
                <a:cubicBezTo>
                  <a:pt x="2177253" y="4127487"/>
                  <a:pt x="2164438" y="4094383"/>
                  <a:pt x="2209800" y="4162425"/>
                </a:cubicBezTo>
                <a:cubicBezTo>
                  <a:pt x="2227733" y="4189324"/>
                  <a:pt x="2229766" y="4202613"/>
                  <a:pt x="2266950" y="4210050"/>
                </a:cubicBezTo>
                <a:cubicBezTo>
                  <a:pt x="2285630" y="4213786"/>
                  <a:pt x="2305050" y="4210050"/>
                  <a:pt x="2324100" y="42100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71228" y="60598"/>
            <a:ext cx="216024" cy="5783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6"/>
          </p:cNvCxnSpPr>
          <p:nvPr/>
        </p:nvCxnSpPr>
        <p:spPr>
          <a:xfrm flipH="1">
            <a:off x="6192180" y="1106487"/>
            <a:ext cx="69052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flipH="1" flipV="1">
            <a:off x="5004048" y="1081881"/>
            <a:ext cx="936104" cy="2460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016" y="3015816"/>
            <a:ext cx="1187624" cy="72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64088" y="3012579"/>
            <a:ext cx="43204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00808" y="3015816"/>
            <a:ext cx="416290" cy="5017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192180" y="3517590"/>
            <a:ext cx="1044116" cy="62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V="1">
            <a:off x="755576" y="2597009"/>
            <a:ext cx="576064" cy="4155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>
            <a:stCxn id="51" idx="6"/>
          </p:cNvCxnSpPr>
          <p:nvPr/>
        </p:nvCxnSpPr>
        <p:spPr>
          <a:xfrm>
            <a:off x="1331640" y="2804794"/>
            <a:ext cx="1008112" cy="10562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Manual Operation 62"/>
          <p:cNvSpPr/>
          <p:nvPr/>
        </p:nvSpPr>
        <p:spPr>
          <a:xfrm>
            <a:off x="1475656" y="3212976"/>
            <a:ext cx="3744416" cy="828445"/>
          </a:xfrm>
          <a:prstGeom prst="flowChartManualOpera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5220072" y="3023059"/>
            <a:ext cx="144016" cy="18991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1331640" y="3023059"/>
            <a:ext cx="176064" cy="19936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1" idx="2"/>
          </p:cNvCxnSpPr>
          <p:nvPr/>
        </p:nvCxnSpPr>
        <p:spPr>
          <a:xfrm flipH="1">
            <a:off x="395536" y="28047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17098" y="3402732"/>
            <a:ext cx="7109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800808" y="2924944"/>
            <a:ext cx="416290" cy="4749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364088" y="2924944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5076056" y="2924944"/>
            <a:ext cx="288032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236296" y="3517590"/>
            <a:ext cx="288032" cy="482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524328" y="4000500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956376" y="3517590"/>
            <a:ext cx="216024" cy="482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236296" y="3393765"/>
            <a:ext cx="504056" cy="539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072072" y="3401101"/>
            <a:ext cx="164224" cy="16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362310" y="3625371"/>
            <a:ext cx="756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0" y="1300301"/>
            <a:ext cx="15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Water Treatment 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(WTP)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471933" y="1276533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Diesel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pump</a:t>
            </a:r>
          </a:p>
        </p:txBody>
      </p:sp>
      <p:sp>
        <p:nvSpPr>
          <p:cNvPr id="140" name="Flowchart: Merge 139"/>
          <p:cNvSpPr/>
          <p:nvPr/>
        </p:nvSpPr>
        <p:spPr>
          <a:xfrm>
            <a:off x="3131840" y="3068959"/>
            <a:ext cx="180020" cy="13746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335468" y="764704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Duval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Rive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</a:p>
        </p:txBody>
      </p:sp>
      <p:sp>
        <p:nvSpPr>
          <p:cNvPr id="142" name="Oval 141"/>
          <p:cNvSpPr/>
          <p:nvPr/>
        </p:nvSpPr>
        <p:spPr>
          <a:xfrm>
            <a:off x="6908336" y="3266703"/>
            <a:ext cx="226165" cy="250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8984" y="2945848"/>
            <a:ext cx="879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Intake pipe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72072" y="3068960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Diesel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Pump</a:t>
            </a:r>
          </a:p>
        </p:txBody>
      </p:sp>
      <p:sp>
        <p:nvSpPr>
          <p:cNvPr id="145" name="Oval 144"/>
          <p:cNvSpPr/>
          <p:nvPr/>
        </p:nvSpPr>
        <p:spPr>
          <a:xfrm>
            <a:off x="2195737" y="3727139"/>
            <a:ext cx="144016" cy="1339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339752" y="3686835"/>
            <a:ext cx="133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Submersible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pump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7828" y="234888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WTFS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460294" y="4099490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Duva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River</a:t>
            </a: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995936" y="2924944"/>
            <a:ext cx="0" cy="27692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707904" y="2636912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1m free board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007563" y="4437112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Section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007563" y="220486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8131" y="2549593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Filling Truck</a:t>
            </a:r>
          </a:p>
        </p:txBody>
      </p:sp>
      <p:sp>
        <p:nvSpPr>
          <p:cNvPr id="2" name="Oval 1"/>
          <p:cNvSpPr/>
          <p:nvPr/>
        </p:nvSpPr>
        <p:spPr>
          <a:xfrm>
            <a:off x="7615867" y="3809945"/>
            <a:ext cx="124485" cy="123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2709" y="3669220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39D5B-A518-4BBC-B93C-CC739C5580CA}"/>
              </a:ext>
            </a:extLst>
          </p:cNvPr>
          <p:cNvSpPr txBox="1"/>
          <p:nvPr/>
        </p:nvSpPr>
        <p:spPr>
          <a:xfrm>
            <a:off x="2339752" y="5368922"/>
            <a:ext cx="43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Schematic of Water Treatment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2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1E185-5773-4BC8-9D10-C86D2243C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B5A5A-329D-4FB4-83C3-C12BE0B7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" y="0"/>
            <a:ext cx="895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46074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C5C182FFD61419F6389FDA6133100" ma:contentTypeVersion="1" ma:contentTypeDescription="Create a new document." ma:contentTypeScope="" ma:versionID="ce55afc593c77dbf83d2b144f6afd97b">
  <xsd:schema xmlns:xsd="http://www.w3.org/2001/XMLSchema" xmlns:p="http://schemas.microsoft.com/office/2006/metadata/properties" xmlns:ns2="e5ba8333-8158-4ccc-bea1-85cd86ded029" targetNamespace="http://schemas.microsoft.com/office/2006/metadata/properties" ma:root="true" ma:fieldsID="7199952ae0d1e388a0994e6b925ba7d6" ns2:_="">
    <xsd:import namespace="e5ba8333-8158-4ccc-bea1-85cd86ded029"/>
    <xsd:element name="properties">
      <xsd:complexType>
        <xsd:sequence>
          <xsd:element name="documentManagement">
            <xsd:complexType>
              <xsd:all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5ba8333-8158-4ccc-bea1-85cd86ded029" elementFormDefault="qualified">
    <xsd:import namespace="http://schemas.microsoft.com/office/2006/documentManagement/types"/>
    <xsd:element name="Section" ma:index="8" nillable="true" ma:displayName="Section" ma:description="Section of the Site where content is used." ma:internalName="Section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ection xmlns="e5ba8333-8158-4ccc-bea1-85cd86ded029">PowerPoint Templates</Section>
  </documentManagement>
</p:properties>
</file>

<file path=customXml/itemProps1.xml><?xml version="1.0" encoding="utf-8"?>
<ds:datastoreItem xmlns:ds="http://schemas.openxmlformats.org/officeDocument/2006/customXml" ds:itemID="{19CBB7D8-CA27-4CB3-9430-44A805A379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26F99-CA52-405D-980F-DC2C55998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a8333-8158-4ccc-bea1-85cd86ded02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3519F7D-C5D9-4CC3-A1E0-18A97477282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5ba8333-8158-4ccc-bea1-85cd86ded0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7303</TotalTime>
  <Words>207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Times New Roman</vt:lpstr>
      <vt:lpstr>Orange Color Field</vt:lpstr>
      <vt:lpstr>1_Orange Color Field</vt:lpstr>
      <vt:lpstr>3_Orange Color Field</vt:lpstr>
      <vt:lpstr>4_Orange Color Field</vt:lpstr>
      <vt:lpstr>5_Orange Color Field</vt:lpstr>
      <vt:lpstr>2_Orange Color Field</vt:lpstr>
      <vt:lpstr>Office Theme</vt:lpstr>
      <vt:lpstr>1_Office Theme</vt:lpstr>
      <vt:lpstr>   3AM-PAN-  (3BM-PAN1417 renewal) Type “A” Municipal Water Licence – Amendment Application,  Hamlet of Pangnirtung, NU  Public Hearing </vt:lpstr>
      <vt:lpstr>Public Hearing </vt:lpstr>
      <vt:lpstr>Public Hearing</vt:lpstr>
      <vt:lpstr>Public Hearing</vt:lpstr>
      <vt:lpstr>PowerPoint Presentation</vt:lpstr>
      <vt:lpstr>PowerPoint Presentation</vt:lpstr>
    </vt:vector>
  </TitlesOfParts>
  <Company>X-nth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fcarter</dc:creator>
  <cp:lastModifiedBy>Richard Dwyer.</cp:lastModifiedBy>
  <cp:revision>692</cp:revision>
  <dcterms:created xsi:type="dcterms:W3CDTF">2011-03-31T22:23:05Z</dcterms:created>
  <dcterms:modified xsi:type="dcterms:W3CDTF">2018-03-07T19:58:40Z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0x010100ECEC5C182FFD61419F6389FDA6133100</vt:lpwstr>
  </property>
  <property fmtid="{D5CDD505-2E9C-101B-9397-08002B2CF9AE}" pid="4" name="Order">
    <vt:r8>2100</vt:r8>
  </property>
</Properties>
</file>