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84" r:id="rId6"/>
    <p:sldId id="285" r:id="rId7"/>
    <p:sldId id="286" r:id="rId8"/>
    <p:sldId id="275" r:id="rId9"/>
    <p:sldId id="282" r:id="rId10"/>
    <p:sldId id="283" r:id="rId11"/>
    <p:sldId id="287" r:id="rId12"/>
  </p:sldIdLst>
  <p:sldSz cx="9144000" cy="6858000" type="screen4x3"/>
  <p:notesSz cx="6858000" cy="9144000"/>
  <p:embeddedFontLst>
    <p:embeddedFont>
      <p:font typeface="新細明體" panose="020B0604020202020204" charset="-120"/>
      <p:regular r:id="rId15"/>
    </p:embeddedFont>
    <p:embeddedFont>
      <p:font typeface="Arial Unicode MS" panose="020B0604020202020204" charset="-128"/>
      <p:regular r:id="rId16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ura,Sabrina [NCR]" initials="SP" lastIdx="10" clrIdx="0"/>
  <p:cmAuthor id="7" name="Pinto,Melissa [Yel]" initials="MP" lastIdx="2" clrIdx="7"/>
  <p:cmAuthor id="1" name="Cavallaro, Kathleen" initials="KC" lastIdx="6" clrIdx="1"/>
  <p:cmAuthor id="2" name="taylorm" initials="E" lastIdx="10" clrIdx="2"/>
  <p:cmAuthor id="3" name="Cavallaro,Kathleen [NCR]" initials="KC" lastIdx="9" clrIdx="3"/>
  <p:cmAuthor id="4" name="Ransom,Loretta" initials="LR" lastIdx="9" clrIdx="4"/>
  <p:cmAuthor id="5" name="Bernard-Lacaille,Gabriel [Yel]" initials="GBL" lastIdx="1" clrIdx="5"/>
  <p:cmAuthor id="6" name="Williston,Georgina [Yel]" initials="W[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BD00"/>
    <a:srgbClr val="3A601B"/>
    <a:srgbClr val="3366CC"/>
    <a:srgbClr val="003399"/>
    <a:srgbClr val="0066CC"/>
    <a:srgbClr val="0066FF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98" autoAdjust="0"/>
  </p:normalViewPr>
  <p:slideViewPr>
    <p:cSldViewPr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544FC0-0BF6-4031-BA05-4529AF097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5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6EC9A-C8E2-411B-BB94-527F6F56D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5D52-9208-4B7F-ABB1-151B5EB167D3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9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BB399E-C650-4533-9B9F-30EDB7D1BA1C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We</a:t>
            </a:r>
            <a:r>
              <a:rPr lang="en-US" altLang="en-US" baseline="0" dirty="0" smtClean="0">
                <a:latin typeface="Arial" panose="020B0604020202020204" pitchFamily="34" charset="0"/>
              </a:rPr>
              <a:t> left off the SARA and MBCA- since it is a water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licence</a:t>
            </a:r>
            <a:r>
              <a:rPr lang="en-US" altLang="en-US" baseline="0" dirty="0" smtClean="0">
                <a:latin typeface="Arial" panose="020B0604020202020204" pitchFamily="34" charset="0"/>
              </a:rPr>
              <a:t> and doesn’t apply in this case.  </a:t>
            </a:r>
          </a:p>
          <a:p>
            <a:endParaRPr lang="en-US" altLang="en-US" baseline="0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3E3416-257F-4A91-BB49-D6538C0CB72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7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7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6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9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17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8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57D2D9CD-4586-4AE4-ACEF-FE04849B257B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March 12, 2018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2267050"/>
            <a:ext cx="8964488" cy="3096741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smtClean="0"/>
              <a:t>Environment and Climate Change Canada’s Presentation to the Nunavut Water Board Regarding the Hamlet of Pangnirtung’s   Type A Municipal Water Licence Renewal Application submitted by Government of Nunavut – Community Government Services</a:t>
            </a:r>
          </a:p>
        </p:txBody>
      </p:sp>
      <p:sp>
        <p:nvSpPr>
          <p:cNvPr id="3075" name="Rectangle 2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00192" y="5517232"/>
            <a:ext cx="2736304" cy="1224136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1600" b="1" dirty="0" smtClean="0">
                <a:ea typeface="新細明體" panose="02020500000000000000" pitchFamily="18" charset="-120"/>
              </a:rPr>
              <a:t>3AM-PAN----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dirty="0" smtClean="0">
                <a:ea typeface="新細明體" panose="02020500000000000000" pitchFamily="18" charset="-120"/>
              </a:rPr>
              <a:t>NWB Public Hearing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dirty="0" smtClean="0">
                <a:ea typeface="新細明體" panose="02020500000000000000" pitchFamily="18" charset="-120"/>
              </a:rPr>
              <a:t>Pangnirtung, NU</a:t>
            </a:r>
          </a:p>
          <a:p>
            <a:pPr marL="0" indent="0" eaLnBrk="1" hangingPunct="1">
              <a:buFontTx/>
              <a:buNone/>
            </a:pPr>
            <a:r>
              <a:rPr lang="en-US" altLang="zh-TW" sz="1600" b="1" dirty="0" smtClean="0">
                <a:ea typeface="新細明體" panose="02020500000000000000" pitchFamily="18" charset="-120"/>
              </a:rPr>
              <a:t>March 21-22, 2018</a:t>
            </a:r>
          </a:p>
        </p:txBody>
      </p:sp>
    </p:spTree>
    <p:extLst>
      <p:ext uri="{BB962C8B-B14F-4D97-AF65-F5344CB8AC3E}">
        <p14:creationId xmlns:p14="http://schemas.microsoft.com/office/powerpoint/2010/main" val="2200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ECCC’s Mandate </a:t>
            </a:r>
            <a:endParaRPr lang="en-CA" alt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349750"/>
          </a:xfrm>
        </p:spPr>
        <p:txBody>
          <a:bodyPr/>
          <a:lstStyle/>
          <a:p>
            <a:r>
              <a:rPr lang="en-CA" altLang="en-US" smtClean="0"/>
              <a:t>Preserve and enhance the quality of the natural environment</a:t>
            </a:r>
          </a:p>
          <a:p>
            <a:r>
              <a:rPr lang="en-CA" altLang="en-US" smtClean="0"/>
              <a:t>Conserve Canada’s renewable resources</a:t>
            </a:r>
          </a:p>
          <a:p>
            <a:r>
              <a:rPr lang="en-CA" altLang="en-US" smtClean="0"/>
              <a:t>Conserve and protect Canada’s water resources</a:t>
            </a:r>
          </a:p>
          <a:p>
            <a:r>
              <a:rPr lang="en-CA" altLang="en-US" smtClean="0"/>
              <a:t>Forecast daily weather conditions and warnings</a:t>
            </a:r>
          </a:p>
          <a:p>
            <a:r>
              <a:rPr lang="en-CA" altLang="en-US" smtClean="0"/>
              <a:t>Enforce rules relating to boundary waters</a:t>
            </a:r>
          </a:p>
          <a:p>
            <a:r>
              <a:rPr lang="en-CA" altLang="en-US" smtClean="0"/>
              <a:t>Coordinate environmental policies and programs for the federal government</a:t>
            </a:r>
            <a:endParaRPr lang="iu-Cans-CA" altLang="en-US" smtClean="0"/>
          </a:p>
        </p:txBody>
      </p:sp>
    </p:spTree>
    <p:extLst>
      <p:ext uri="{BB962C8B-B14F-4D97-AF65-F5344CB8AC3E}">
        <p14:creationId xmlns:p14="http://schemas.microsoft.com/office/powerpoint/2010/main" val="15964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altLang="en-US" sz="3200" dirty="0" smtClean="0"/>
              <a:t>How ECCC Fulfills its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3042"/>
            <a:ext cx="82296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Relevant acts and regulations: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i="1" dirty="0"/>
              <a:t>Department of the Environment Act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i="1" dirty="0" smtClean="0"/>
              <a:t>Canadian Environmental Protection Act 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defRPr/>
            </a:pPr>
            <a:r>
              <a:rPr lang="en-US" i="1" dirty="0" smtClean="0"/>
              <a:t>Fisheries Act</a:t>
            </a:r>
            <a:r>
              <a:rPr lang="en-US" dirty="0" smtClean="0"/>
              <a:t> – Pollution prevention provisions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9"/>
            <a:ext cx="3486150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1" y="332656"/>
            <a:ext cx="8229600" cy="792088"/>
          </a:xfrm>
        </p:spPr>
        <p:txBody>
          <a:bodyPr/>
          <a:lstStyle/>
          <a:p>
            <a:r>
              <a:rPr lang="fr-CA" sz="3200" dirty="0" smtClean="0"/>
              <a:t>ECCC#1 – Quality Assurance and Quality Control 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067" y="1268760"/>
            <a:ext cx="8229600" cy="518457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ECCC Recommendations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Including field blanks rather than trip blanks in its </a:t>
            </a:r>
            <a:r>
              <a:rPr lang="en-US" sz="2200" dirty="0" smtClean="0">
                <a:solidFill>
                  <a:srgbClr val="000000"/>
                </a:solidFill>
              </a:rPr>
              <a:t>Quality Assurance and Quality Control </a:t>
            </a:r>
            <a:r>
              <a:rPr lang="en-US" sz="2200" kern="1200" dirty="0" smtClean="0">
                <a:solidFill>
                  <a:srgbClr val="000000"/>
                </a:solidFill>
              </a:rPr>
              <a:t>program.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Use replicate or split samples for </a:t>
            </a:r>
            <a:r>
              <a:rPr lang="en-US" sz="2200" dirty="0" smtClean="0">
                <a:solidFill>
                  <a:srgbClr val="000000"/>
                </a:solidFill>
              </a:rPr>
              <a:t>Quality Assurance and Quality Control </a:t>
            </a:r>
            <a:r>
              <a:rPr lang="en-US" sz="2200" kern="1200" dirty="0" smtClean="0">
                <a:solidFill>
                  <a:srgbClr val="000000"/>
                </a:solidFill>
              </a:rPr>
              <a:t>on sample analyses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Append lab sheets that document the lab’s internal </a:t>
            </a:r>
            <a:r>
              <a:rPr lang="en-US" sz="2200" dirty="0" smtClean="0">
                <a:solidFill>
                  <a:srgbClr val="000000"/>
                </a:solidFill>
              </a:rPr>
              <a:t>Quality Assurance and Quality Control </a:t>
            </a:r>
            <a:r>
              <a:rPr lang="en-US" sz="2200" kern="1200" dirty="0" smtClean="0">
                <a:solidFill>
                  <a:srgbClr val="000000"/>
                </a:solidFill>
              </a:rPr>
              <a:t>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Include a data reporting protocol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en-US" b="1" dirty="0" smtClean="0"/>
              <a:t>Proponent’s Response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The Proponent has committed to addressing ECCC’s recommendation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en-US" b="1" dirty="0" smtClean="0"/>
              <a:t>ECCC’s Response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This issue to resolved to ECCC’s satisfaction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1" y="332656"/>
            <a:ext cx="8229600" cy="792088"/>
          </a:xfrm>
        </p:spPr>
        <p:txBody>
          <a:bodyPr/>
          <a:lstStyle/>
          <a:p>
            <a:r>
              <a:rPr lang="fr-CA" sz="3200" dirty="0" smtClean="0"/>
              <a:t>ECCC#2 – </a:t>
            </a:r>
            <a:r>
              <a:rPr lang="fr-CA" sz="3200" dirty="0" err="1" smtClean="0"/>
              <a:t>Toxicity</a:t>
            </a:r>
            <a:r>
              <a:rPr lang="fr-CA" sz="3200" dirty="0" smtClean="0"/>
              <a:t> </a:t>
            </a:r>
            <a:r>
              <a:rPr lang="fr-CA" sz="3200" dirty="0" err="1" smtClean="0"/>
              <a:t>Testing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346" y="1268760"/>
            <a:ext cx="8229600" cy="518457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ECCC Recommendations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The Proponent consider focusing the bioassay testing to Rainbow Trout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0000"/>
                </a:solidFill>
              </a:rPr>
              <a:t>The Nunavut Water Board consider including the requirement that effluent be non-acutely toxic in </a:t>
            </a:r>
            <a:r>
              <a:rPr lang="en-US" sz="2200" i="1" kern="1200" dirty="0" smtClean="0">
                <a:solidFill>
                  <a:srgbClr val="000000"/>
                </a:solidFill>
              </a:rPr>
              <a:t>Part H:</a:t>
            </a:r>
            <a:r>
              <a:rPr lang="en-US" sz="2200" kern="1200" dirty="0" smtClean="0">
                <a:solidFill>
                  <a:srgbClr val="000000"/>
                </a:solidFill>
              </a:rPr>
              <a:t> </a:t>
            </a:r>
            <a:r>
              <a:rPr lang="en-US" sz="2200" i="1" kern="1200" dirty="0" smtClean="0">
                <a:solidFill>
                  <a:srgbClr val="000000"/>
                </a:solidFill>
              </a:rPr>
              <a:t>Conditions Applying to the Monitoring Program</a:t>
            </a:r>
            <a:r>
              <a:rPr lang="en-US" sz="2200" kern="1200" dirty="0" smtClean="0">
                <a:solidFill>
                  <a:srgbClr val="000000"/>
                </a:solidFill>
              </a:rPr>
              <a:t> of the new licence.</a:t>
            </a:r>
            <a:endParaRPr lang="en-US" sz="2200" strike="sngStrike" kern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en-US" b="1" dirty="0" smtClean="0"/>
              <a:t>Proponent’s Response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The Proponent has committed to addressing ECCC’s recommendation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en-US" b="1" dirty="0" smtClean="0"/>
              <a:t>ECCC’s Response 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This issue to resolved to ECCC’s satisfaction.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1" y="332656"/>
            <a:ext cx="8229600" cy="792088"/>
          </a:xfrm>
        </p:spPr>
        <p:txBody>
          <a:bodyPr/>
          <a:lstStyle/>
          <a:p>
            <a:r>
              <a:rPr lang="fr-CA" sz="3200" dirty="0" smtClean="0"/>
              <a:t>ECCC#3 – Solid </a:t>
            </a:r>
            <a:r>
              <a:rPr lang="fr-CA" sz="3200" dirty="0" err="1" smtClean="0"/>
              <a:t>Waste</a:t>
            </a:r>
            <a:r>
              <a:rPr lang="fr-CA" sz="3200" dirty="0" smtClean="0"/>
              <a:t> </a:t>
            </a:r>
            <a:r>
              <a:rPr lang="fr-CA" sz="3200" dirty="0" err="1" smtClean="0"/>
              <a:t>Facilities</a:t>
            </a:r>
            <a:r>
              <a:rPr lang="fr-CA" sz="3200" dirty="0" smtClean="0"/>
              <a:t> – Open Burning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63" y="1268760"/>
            <a:ext cx="8136904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ECCC Encourages</a:t>
            </a:r>
          </a:p>
          <a:p>
            <a:pPr lvl="1"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The Hamlet to minimize, as possible, the non-segregated waste volumes that are open-burned.</a:t>
            </a:r>
          </a:p>
          <a:p>
            <a:pPr marL="477837" lvl="1" indent="0">
              <a:spcBef>
                <a:spcPts val="0"/>
              </a:spcBef>
              <a:buClr>
                <a:srgbClr val="FF0000"/>
              </a:buClr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Proponent’s Response 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sz="2200" dirty="0" smtClean="0"/>
              <a:t>The Hamlet responded that they will attempt to minimize the burning of non-segregated wastes and noted that they are planning a new landfill for 2024, which will not require open-burning</a:t>
            </a:r>
            <a:r>
              <a:rPr lang="en-CA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CA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en-CA" b="1" dirty="0" smtClean="0">
                <a:solidFill>
                  <a:srgbClr val="000000"/>
                </a:solidFill>
              </a:rPr>
              <a:t>ECCC’s Response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solidFill>
                  <a:srgbClr val="000000"/>
                </a:solidFill>
              </a:rPr>
              <a:t>This issue is resolved to ECCC’s satisfaction.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8" y="4581128"/>
            <a:ext cx="2078853" cy="11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85795" y="548680"/>
            <a:ext cx="7931150" cy="976751"/>
          </a:xfrm>
        </p:spPr>
        <p:txBody>
          <a:bodyPr anchor="t"/>
          <a:lstStyle/>
          <a:p>
            <a:r>
              <a:rPr lang="en-CA" dirty="0" err="1" smtClean="0"/>
              <a:t>Qujannamiik</a:t>
            </a:r>
            <a:r>
              <a:rPr lang="en-CA" dirty="0" smtClean="0"/>
              <a:t> </a:t>
            </a:r>
            <a:r>
              <a:rPr lang="en-CA" altLang="en-US" sz="3200" dirty="0" smtClean="0"/>
              <a:t>!</a:t>
            </a:r>
            <a:r>
              <a:rPr lang="en-CA" altLang="en-US" sz="2800" dirty="0" smtClean="0"/>
              <a:t/>
            </a:r>
            <a:br>
              <a:rPr lang="en-CA" altLang="en-US" sz="2800" dirty="0" smtClean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8280846" cy="4713288"/>
          </a:xfrm>
        </p:spPr>
        <p:txBody>
          <a:bodyPr/>
          <a:lstStyle/>
          <a:p>
            <a:r>
              <a:rPr lang="en-CA" altLang="en-US" dirty="0" smtClean="0"/>
              <a:t>ECCC would like to say thank you for the opportunity to participate in this water licencing process</a:t>
            </a:r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iu-Cans-CA" altLang="en-US" dirty="0" smtClean="0"/>
          </a:p>
          <a:p>
            <a:pPr marL="0" indent="0">
              <a:buNone/>
            </a:pPr>
            <a:endParaRPr lang="en-CA" altLang="en-US" dirty="0" smtClean="0"/>
          </a:p>
          <a:p>
            <a:endParaRPr lang="en-CA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6581"/>
            <a:ext cx="5328592" cy="35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FDEAF-37CE-4C61-BE7E-D69E49C11CCD}">
  <ds:schemaRefs>
    <ds:schemaRef ds:uri="3f98e56d-1113-4a65-a9e4-9f7ab45ff7e1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14822</TotalTime>
  <Words>366</Words>
  <Application>Microsoft Office PowerPoint</Application>
  <PresentationFormat>On-screen Show (4:3)</PresentationFormat>
  <Paragraphs>58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新細明體</vt:lpstr>
      <vt:lpstr>Arial</vt:lpstr>
      <vt:lpstr>Arial Unicode MS</vt:lpstr>
      <vt:lpstr>Default Design</vt:lpstr>
      <vt:lpstr>Environment and Climate Change Canada’s Presentation to the Nunavut Water Board Regarding the Hamlet of Pangnirtung’s   Type A Municipal Water Licence Renewal Application submitted by Government of Nunavut – Community Government Services</vt:lpstr>
      <vt:lpstr>ECCC’s Mandate </vt:lpstr>
      <vt:lpstr>How ECCC Fulfills its Mandate</vt:lpstr>
      <vt:lpstr>ECCC#1 – Quality Assurance and Quality Control Plan</vt:lpstr>
      <vt:lpstr>ECCC#2 – Toxicity Testing</vt:lpstr>
      <vt:lpstr>ECCC#3 – Solid Waste Facilities – Open Burning</vt:lpstr>
      <vt:lpstr>Qujannamiik !  </vt:lpstr>
    </vt:vector>
  </TitlesOfParts>
  <Company>Environnement Canada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Richard Dwyer.</cp:lastModifiedBy>
  <cp:revision>390</cp:revision>
  <dcterms:created xsi:type="dcterms:W3CDTF">2006-02-27T19:58:49Z</dcterms:created>
  <dcterms:modified xsi:type="dcterms:W3CDTF">2018-03-12T18:01:55Z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